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0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74ED-75CA-423B-8D71-168E4B24BFAB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22A6-934D-49DA-804B-4A5CDDCB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3699" y="1707415"/>
            <a:ext cx="1817364" cy="516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15684" y="1727104"/>
            <a:ext cx="1817364" cy="516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037749" y="4313163"/>
            <a:ext cx="1817364" cy="516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871070" y="427153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037748" y="1144429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045381" y="427153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ROLE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57334" y="1244862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7719241" y="945033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6652102" y="2522135"/>
            <a:ext cx="2134277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5308833" y="5663001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3310228" y="5659375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992714" y="5015008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SKU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9" idx="0"/>
            <a:endCxn id="6" idx="1"/>
          </p:cNvCxnSpPr>
          <p:nvPr/>
        </p:nvCxnSpPr>
        <p:spPr>
          <a:xfrm flipV="1">
            <a:off x="2664349" y="4571389"/>
            <a:ext cx="1373400" cy="44361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8" idx="0"/>
          </p:cNvCxnSpPr>
          <p:nvPr/>
        </p:nvCxnSpPr>
        <p:spPr>
          <a:xfrm flipV="1">
            <a:off x="3981863" y="4826017"/>
            <a:ext cx="808323" cy="83335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" idx="0"/>
          </p:cNvCxnSpPr>
          <p:nvPr/>
        </p:nvCxnSpPr>
        <p:spPr>
          <a:xfrm flipH="1" flipV="1">
            <a:off x="5236152" y="4829614"/>
            <a:ext cx="744316" cy="83338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6" idx="0"/>
            <a:endCxn id="5" idx="2"/>
          </p:cNvCxnSpPr>
          <p:nvPr/>
        </p:nvCxnSpPr>
        <p:spPr>
          <a:xfrm flipH="1" flipV="1">
            <a:off x="6924366" y="2243555"/>
            <a:ext cx="794875" cy="2785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endCxn id="15" idx="4"/>
          </p:cNvCxnSpPr>
          <p:nvPr/>
        </p:nvCxnSpPr>
        <p:spPr>
          <a:xfrm flipV="1">
            <a:off x="7321803" y="1461484"/>
            <a:ext cx="1069073" cy="2656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4" idx="3"/>
            <a:endCxn id="12" idx="3"/>
          </p:cNvCxnSpPr>
          <p:nvPr/>
        </p:nvCxnSpPr>
        <p:spPr>
          <a:xfrm flipV="1">
            <a:off x="3791063" y="1585248"/>
            <a:ext cx="443402" cy="38039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1" idx="4"/>
          </p:cNvCxnSpPr>
          <p:nvPr/>
        </p:nvCxnSpPr>
        <p:spPr>
          <a:xfrm flipH="1">
            <a:off x="3031074" y="943604"/>
            <a:ext cx="511631" cy="76381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3" idx="4"/>
          </p:cNvCxnSpPr>
          <p:nvPr/>
        </p:nvCxnSpPr>
        <p:spPr>
          <a:xfrm>
            <a:off x="1717016" y="943604"/>
            <a:ext cx="836199" cy="76381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14" idx="5"/>
            <a:endCxn id="4" idx="1"/>
          </p:cNvCxnSpPr>
          <p:nvPr/>
        </p:nvCxnSpPr>
        <p:spPr>
          <a:xfrm>
            <a:off x="1303886" y="1685681"/>
            <a:ext cx="669813" cy="27996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Diamond 42"/>
          <p:cNvSpPr/>
          <p:nvPr/>
        </p:nvSpPr>
        <p:spPr>
          <a:xfrm>
            <a:off x="4355001" y="2898232"/>
            <a:ext cx="1970009" cy="7527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elongs to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6" idx="0"/>
            <a:endCxn id="43" idx="2"/>
          </p:cNvCxnSpPr>
          <p:nvPr/>
        </p:nvCxnSpPr>
        <p:spPr>
          <a:xfrm flipV="1">
            <a:off x="4946431" y="3650999"/>
            <a:ext cx="393575" cy="66216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Diamond 66"/>
          <p:cNvSpPr/>
          <p:nvPr/>
        </p:nvSpPr>
        <p:spPr>
          <a:xfrm>
            <a:off x="878228" y="2952264"/>
            <a:ext cx="1970009" cy="66334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CART</a:t>
            </a:r>
            <a:endParaRPr lang="en-US" b="1" dirty="0"/>
          </a:p>
        </p:txBody>
      </p:sp>
      <p:cxnSp>
        <p:nvCxnSpPr>
          <p:cNvPr id="75" name="Straight Connector 74"/>
          <p:cNvCxnSpPr>
            <a:stCxn id="67" idx="0"/>
            <a:endCxn id="4" idx="2"/>
          </p:cNvCxnSpPr>
          <p:nvPr/>
        </p:nvCxnSpPr>
        <p:spPr>
          <a:xfrm flipV="1">
            <a:off x="1863233" y="2223866"/>
            <a:ext cx="1019148" cy="72839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Connector 77"/>
          <p:cNvCxnSpPr>
            <a:endCxn id="67" idx="3"/>
          </p:cNvCxnSpPr>
          <p:nvPr/>
        </p:nvCxnSpPr>
        <p:spPr>
          <a:xfrm flipH="1" flipV="1">
            <a:off x="2848237" y="3283935"/>
            <a:ext cx="1275270" cy="10292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Arc 118"/>
          <p:cNvSpPr/>
          <p:nvPr/>
        </p:nvSpPr>
        <p:spPr>
          <a:xfrm rot="3082927">
            <a:off x="5707588" y="2207988"/>
            <a:ext cx="279320" cy="383725"/>
          </a:xfrm>
          <a:prstGeom prst="arc">
            <a:avLst>
              <a:gd name="adj1" fmla="val 10903037"/>
              <a:gd name="adj2" fmla="val 2004615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43" idx="0"/>
          </p:cNvCxnSpPr>
          <p:nvPr/>
        </p:nvCxnSpPr>
        <p:spPr>
          <a:xfrm flipV="1">
            <a:off x="5340006" y="2243555"/>
            <a:ext cx="675678" cy="6546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52925" y="685378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ID</a:t>
            </a:r>
            <a:endParaRPr lang="en-US" b="1" u="sng" dirty="0"/>
          </a:p>
        </p:txBody>
      </p:sp>
      <p:cxnSp>
        <p:nvCxnSpPr>
          <p:cNvPr id="47" name="Straight Connector 46"/>
          <p:cNvCxnSpPr>
            <a:endCxn id="46" idx="4"/>
          </p:cNvCxnSpPr>
          <p:nvPr/>
        </p:nvCxnSpPr>
        <p:spPr>
          <a:xfrm flipV="1">
            <a:off x="6541005" y="1201829"/>
            <a:ext cx="83555" cy="50558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Oval 51"/>
          <p:cNvSpPr/>
          <p:nvPr/>
        </p:nvSpPr>
        <p:spPr>
          <a:xfrm>
            <a:off x="206593" y="2039932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ID</a:t>
            </a:r>
            <a:endParaRPr lang="en-US" b="1" u="sng" dirty="0"/>
          </a:p>
        </p:txBody>
      </p:sp>
      <p:sp>
        <p:nvSpPr>
          <p:cNvPr id="59" name="Oval 58"/>
          <p:cNvSpPr/>
          <p:nvPr/>
        </p:nvSpPr>
        <p:spPr>
          <a:xfrm>
            <a:off x="6652102" y="5015009"/>
            <a:ext cx="1343269" cy="51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ID</a:t>
            </a:r>
            <a:endParaRPr lang="en-US" b="1" u="sng" dirty="0"/>
          </a:p>
        </p:txBody>
      </p:sp>
      <p:cxnSp>
        <p:nvCxnSpPr>
          <p:cNvPr id="60" name="Straight Connector 59"/>
          <p:cNvCxnSpPr>
            <a:stCxn id="59" idx="0"/>
            <a:endCxn id="6" idx="3"/>
          </p:cNvCxnSpPr>
          <p:nvPr/>
        </p:nvCxnSpPr>
        <p:spPr>
          <a:xfrm flipH="1" flipV="1">
            <a:off x="5855113" y="4571389"/>
            <a:ext cx="1468624" cy="4436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1109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Avunjian</dc:creator>
  <cp:lastModifiedBy>Natalie Avunjian</cp:lastModifiedBy>
  <cp:revision>13</cp:revision>
  <dcterms:created xsi:type="dcterms:W3CDTF">2014-04-29T02:32:29Z</dcterms:created>
  <dcterms:modified xsi:type="dcterms:W3CDTF">2014-05-03T02:44:48Z</dcterms:modified>
</cp:coreProperties>
</file>