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E1593-5D73-DDA9-6E2D-1361804B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15F000-E164-C33C-82FB-53215A7EF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D30A54-7800-6ABC-9AD9-70D8912C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A5C94-A5E7-41F8-E448-032E0E08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4B4951-CBC3-D148-C096-95C62A27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5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21854-434C-ECEF-B878-92BC03B0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775A8B-F43D-B169-DA52-DE4DD5798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BE68B4-ECC2-78AE-8116-D6AEEA9F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BDE3A3-8F5E-ACAF-A6E6-E03589CA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7FBB5-B75C-C3A0-FBA0-48015930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52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2BB271-240B-B3CC-99C5-7ABD110EF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469894-647C-5561-742A-665020BD6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FA341F-7927-4D81-4544-32C8AE3C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E29C79-1417-6CFA-3436-223C00DD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2BDB37-6A14-F047-B307-631451F1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2F6CE8-F49E-90FB-0056-994569DF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294A9-54A7-F2EA-225B-2B24B5DF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43E5D-A505-00E5-0C71-ABC58B51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CB58EC-3C9F-06FF-6B39-E64836AE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D9DBA-6135-69C2-5DD8-FE1FA5CE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4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A0524-BFC7-1BFE-1BBE-A9CCAEDB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46B934-E6A9-2F86-8CC1-ED8A84F6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AE82CC-A60A-FC3B-3868-6814FF4C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579ABF-6118-5917-7759-023165FF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725635-0BE5-B0DC-8BF0-C75270A5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07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D420F-9AD9-A9E8-1DBE-2C2C3C03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F0D371-A5C0-BCC4-BDCE-0D14B3E81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1B7550-B388-A4D4-2DD7-F41976F26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244101-DBEB-139E-B590-F2E3EF27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7F137D-A1E2-5FD5-1DAC-EC288004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230B5F-209E-E9DD-A9B7-AE415C20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7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91E55-2C9C-F5A1-F310-95AB888B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7BE3B5-E613-9F91-EB0C-AD9035973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A4750E-9421-0BF3-3903-67C319B4D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241E14-9E9C-E3F1-FFD0-B06024945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DE2EEC-85CD-DE69-447C-379AB4D17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F4A99F-9475-9146-1451-8D75CCE6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362C01-14CC-C78E-A47A-914B861E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4A44F7-E676-36F8-0092-17BEB483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68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131A4-3E4C-9458-BDF5-0B39EB9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86468F-A041-D6BD-9E38-AD1ABBFB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A16F0E-18D9-F7C7-7DEC-9101F2BC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5104AF-2287-BC53-1D5A-3B04C84F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37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640926-519C-C6C6-FAE4-DBE56152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80D643-49F0-7F65-697A-E73D8C63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A17856-7D06-49FF-91AC-B73725EF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05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3BF4B-BD93-1743-989A-50F152D0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0C0FD3-6A85-77B1-84C8-9229643F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0E588F-4A66-6FF3-C4F9-2DE08AE19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AD3397-D35C-7367-3C79-21B0520B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AAA32F-F4D8-31C8-7108-208C270A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C98CDD-ED34-88F3-28F8-7107499F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25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4E54B-6871-3D0B-D69F-301D6E80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E5ADBEE-5738-1AF6-E1BA-38A3BC8F2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04CCD7-019E-6669-E7EC-798E49F97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745CCA-33F5-7BDB-24A8-369D5D30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799D11-B508-982C-E852-1F856A2A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B38440-B209-B71D-6589-10122E33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17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F5A8DD-E4DA-A7AA-8A6A-308A5022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D86A3F-42EE-D4E8-2509-103CA46A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833DF-4AB2-BDF5-45CA-73A623C9B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46EDA-6141-4A17-A137-A1686AD67C1D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4D924-5C75-D998-E49C-783CCF7AF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D0D709-7AB2-B419-5FDE-3F41B8006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90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42F76-C224-CC47-6C21-77862E09A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1B93DF-5A42-3743-8EDD-87B5BE331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笹嶋宗彦 太田邦哉 原田拓磨</a:t>
            </a:r>
          </a:p>
        </p:txBody>
      </p:sp>
    </p:spTree>
    <p:extLst>
      <p:ext uri="{BB962C8B-B14F-4D97-AF65-F5344CB8AC3E}">
        <p14:creationId xmlns:p14="http://schemas.microsoft.com/office/powerpoint/2010/main" val="364324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84CF3-88DD-D917-88FD-07841822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D32656-CA00-D403-45F6-065978D18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46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E24F7-E05B-2808-805C-0ED01587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6527F4-AF68-FF5D-232C-A8981402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754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F7EF9-2A4B-9890-D284-0A9EF1FB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D5CAB5-99FD-60D0-4134-9964B021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68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BBE06-B632-18CD-D699-11208163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入力と出力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EC7F5C-1358-380C-3F02-11BC2F48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0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9AC4F-6B37-8A16-A757-6FF1157E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7E00A-49E1-C38B-B42F-B684CD90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3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DC49B-F778-EDE5-01B0-D3BB8604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B5AE1-0A17-1E7C-513C-EA1AEC8B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50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</Words>
  <Application>Microsoft Office PowerPoint</Application>
  <PresentationFormat>ワイド画面</PresentationFormat>
  <Paragraphs>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プログラミング</vt:lpstr>
      <vt:lpstr>PowerPoint プレゼンテーション</vt:lpstr>
      <vt:lpstr>操作方法</vt:lpstr>
      <vt:lpstr>PowerPoint プレゼンテーション</vt:lpstr>
      <vt:lpstr>入力と出力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</dc:title>
  <dc:creator>kuniya ota</dc:creator>
  <cp:lastModifiedBy>kuniya ota</cp:lastModifiedBy>
  <cp:revision>3</cp:revision>
  <dcterms:created xsi:type="dcterms:W3CDTF">2023-05-26T00:32:52Z</dcterms:created>
  <dcterms:modified xsi:type="dcterms:W3CDTF">2023-05-26T01:59:32Z</dcterms:modified>
</cp:coreProperties>
</file>