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sldIdLst>
    <p:sldId id="29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7" r:id="rId37"/>
    <p:sldId id="293" r:id="rId38"/>
    <p:sldId id="292"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D4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4660"/>
  </p:normalViewPr>
  <p:slideViewPr>
    <p:cSldViewPr snapToGrid="0">
      <p:cViewPr varScale="1">
        <p:scale>
          <a:sx n="53" d="100"/>
          <a:sy n="53" d="100"/>
        </p:scale>
        <p:origin x="77"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numCol="1" anchor="b">
            <a:normAutofit/>
          </a:bodyPr>
          <a:lstStyle>
            <a:lvl1pPr algn="l">
              <a:lnSpc>
                <a:spcPct val="85000"/>
              </a:lnSpc>
              <a:defRPr sz="8000" spc="-50" baseline="0">
                <a:solidFill>
                  <a:schemeClr val="tx1">
                    <a:lumMod val="85000"/>
                    <a:lumOff val="15000"/>
                  </a:schemeClr>
                </a:solidFill>
              </a:defRPr>
            </a:lvl1pPr>
          </a:lstStyle>
          <a:p>
            <a:r>
              <a:rPr lang="ja-JP"/>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numCol="1">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t>マスター サブタイトルの書式設定</a:t>
            </a:r>
            <a:endParaRPr lang="en-US" dirty="0"/>
          </a:p>
        </p:txBody>
      </p:sp>
      <p:sp>
        <p:nvSpPr>
          <p:cNvPr id="4" name="Date Placeholder 3"/>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5" name="Footer Placeholder 4"/>
          <p:cNvSpPr>
            <a:spLocks noGrp="1"/>
          </p:cNvSpPr>
          <p:nvPr>
            <p:ph type="ftr" sz="quarter" idx="11"/>
          </p:nvPr>
        </p:nvSpPr>
        <p:spPr/>
        <p:txBody>
          <a:bodyPr numCol="1"/>
          <a:lstStyle/>
          <a:p>
            <a:endParaRPr kumimoji="1" lang="ja-JP"/>
          </a:p>
        </p:txBody>
      </p:sp>
      <p:sp>
        <p:nvSpPr>
          <p:cNvPr id="6" name="Slide Number Placeholder 5"/>
          <p:cNvSpPr>
            <a:spLocks noGrp="1"/>
          </p:cNvSpPr>
          <p:nvPr>
            <p:ph type="sldNum" sz="quarter" idx="12"/>
          </p:nvPr>
        </p:nvSpPr>
        <p:spPr/>
        <p:txBody>
          <a:bodyPr numCol="1"/>
          <a:lstStyle/>
          <a:p>
            <a:fld id="{BEEEC334-D769-4732-ADA5-27C22C9BD5B7}" type="slidenum">
              <a:rPr kumimoji="1" lang="ja-JP" smtClean="0"/>
              <a:t>‹#›</a:t>
            </a:fld>
            <a:endParaRPr kumimoji="1" lang="ja-JP"/>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38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ja-JP"/>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numCol="1"/>
          <a:lstStyle/>
          <a:p>
            <a:pPr lvl="0"/>
            <a:r>
              <a:rPr lang="ja-JP"/>
              <a:t>マスター テキストの書式設定</a:t>
            </a:r>
          </a:p>
          <a:p>
            <a:pPr lvl="1"/>
            <a:r>
              <a:rPr lang="ja-JP"/>
              <a:t>第 </a:t>
            </a:r>
            <a:r>
              <a:rPr lang="en-US" altLang="ja-JP"/>
              <a:t>2 </a:t>
            </a:r>
            <a:r>
              <a:rPr lang="ja-JP"/>
              <a:t>レベル</a:t>
            </a:r>
          </a:p>
          <a:p>
            <a:pPr lvl="2"/>
            <a:r>
              <a:rPr lang="ja-JP"/>
              <a:t>第 </a:t>
            </a:r>
            <a:r>
              <a:rPr lang="en-US" altLang="ja-JP"/>
              <a:t>3 </a:t>
            </a:r>
            <a:r>
              <a:rPr lang="ja-JP"/>
              <a:t>レベル</a:t>
            </a:r>
          </a:p>
          <a:p>
            <a:pPr lvl="3"/>
            <a:r>
              <a:rPr lang="ja-JP"/>
              <a:t>第 </a:t>
            </a:r>
            <a:r>
              <a:rPr lang="en-US" altLang="ja-JP"/>
              <a:t>4 </a:t>
            </a:r>
            <a:r>
              <a:rPr lang="ja-JP"/>
              <a:t>レベル</a:t>
            </a:r>
          </a:p>
          <a:p>
            <a:pPr lvl="4"/>
            <a:r>
              <a:rPr lang="ja-JP"/>
              <a:t>第 </a:t>
            </a:r>
            <a:r>
              <a:rPr lang="en-US" altLang="ja-JP"/>
              <a:t>5 </a:t>
            </a:r>
            <a:r>
              <a:rPr lang="ja-JP"/>
              <a:t>レベル</a:t>
            </a:r>
            <a:endParaRPr lang="en-US" dirty="0"/>
          </a:p>
        </p:txBody>
      </p:sp>
      <p:sp>
        <p:nvSpPr>
          <p:cNvPr id="4" name="Date Placeholder 3"/>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5" name="Footer Placeholder 4"/>
          <p:cNvSpPr>
            <a:spLocks noGrp="1"/>
          </p:cNvSpPr>
          <p:nvPr>
            <p:ph type="ftr" sz="quarter" idx="11"/>
          </p:nvPr>
        </p:nvSpPr>
        <p:spPr/>
        <p:txBody>
          <a:bodyPr numCol="1"/>
          <a:lstStyle/>
          <a:p>
            <a:endParaRPr kumimoji="1" lang="ja-JP"/>
          </a:p>
        </p:txBody>
      </p:sp>
      <p:sp>
        <p:nvSpPr>
          <p:cNvPr id="6" name="Slide Number Placeholder 5"/>
          <p:cNvSpPr>
            <a:spLocks noGrp="1"/>
          </p:cNvSpPr>
          <p:nvPr>
            <p:ph type="sldNum" sz="quarter" idx="12"/>
          </p:nvPr>
        </p:nvSpPr>
        <p:spPr/>
        <p:txBody>
          <a:bodyPr numCol="1"/>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59673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 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numCol="1"/>
          <a:lstStyle/>
          <a:p>
            <a:r>
              <a:rPr lang="ja-JP"/>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numCol="1"/>
          <a:lstStyle/>
          <a:p>
            <a:pPr lvl="0"/>
            <a:r>
              <a:rPr lang="ja-JP"/>
              <a:t>マスター テキストの書式設定</a:t>
            </a:r>
          </a:p>
          <a:p>
            <a:pPr lvl="1"/>
            <a:r>
              <a:rPr lang="ja-JP"/>
              <a:t>第 </a:t>
            </a:r>
            <a:r>
              <a:rPr lang="en-US" altLang="ja-JP"/>
              <a:t>2 </a:t>
            </a:r>
            <a:r>
              <a:rPr lang="ja-JP"/>
              <a:t>レベル</a:t>
            </a:r>
          </a:p>
          <a:p>
            <a:pPr lvl="2"/>
            <a:r>
              <a:rPr lang="ja-JP"/>
              <a:t>第 </a:t>
            </a:r>
            <a:r>
              <a:rPr lang="en-US" altLang="ja-JP"/>
              <a:t>3 </a:t>
            </a:r>
            <a:r>
              <a:rPr lang="ja-JP"/>
              <a:t>レベル</a:t>
            </a:r>
          </a:p>
          <a:p>
            <a:pPr lvl="3"/>
            <a:r>
              <a:rPr lang="ja-JP"/>
              <a:t>第 </a:t>
            </a:r>
            <a:r>
              <a:rPr lang="en-US" altLang="ja-JP"/>
              <a:t>4 </a:t>
            </a:r>
            <a:r>
              <a:rPr lang="ja-JP"/>
              <a:t>レベル</a:t>
            </a:r>
          </a:p>
          <a:p>
            <a:pPr lvl="4"/>
            <a:r>
              <a:rPr lang="ja-JP"/>
              <a:t>第 </a:t>
            </a:r>
            <a:r>
              <a:rPr lang="en-US" altLang="ja-JP"/>
              <a:t>5 </a:t>
            </a:r>
            <a:r>
              <a:rPr lang="ja-JP"/>
              <a:t>レベル</a:t>
            </a:r>
            <a:endParaRPr lang="en-US" dirty="0"/>
          </a:p>
        </p:txBody>
      </p:sp>
      <p:sp>
        <p:nvSpPr>
          <p:cNvPr id="4" name="Date Placeholder 3"/>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5" name="Footer Placeholder 4"/>
          <p:cNvSpPr>
            <a:spLocks noGrp="1"/>
          </p:cNvSpPr>
          <p:nvPr>
            <p:ph type="ftr" sz="quarter" idx="11"/>
          </p:nvPr>
        </p:nvSpPr>
        <p:spPr/>
        <p:txBody>
          <a:bodyPr numCol="1"/>
          <a:lstStyle/>
          <a:p>
            <a:endParaRPr kumimoji="1" lang="ja-JP"/>
          </a:p>
        </p:txBody>
      </p:sp>
      <p:sp>
        <p:nvSpPr>
          <p:cNvPr id="6" name="Slide Number Placeholder 5"/>
          <p:cNvSpPr>
            <a:spLocks noGrp="1"/>
          </p:cNvSpPr>
          <p:nvPr>
            <p:ph type="sldNum" sz="quarter" idx="12"/>
          </p:nvPr>
        </p:nvSpPr>
        <p:spPr/>
        <p:txBody>
          <a:bodyPr numCol="1"/>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126908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marL="0">
              <a:defRPr>
                <a:latin typeface="HGｺﾞｼｯｸE" panose="020B0909000000000000" pitchFamily="49" charset="-128"/>
                <a:ea typeface="HGｺﾞｼｯｸE" panose="020B0909000000000000" pitchFamily="49" charset="-128"/>
              </a:defRPr>
            </a:lvl1pPr>
          </a:lstStyle>
          <a:p>
            <a:r>
              <a:rPr lang="ja-JP" dirty="0"/>
              <a:t>マスター タイトルの書式設定</a:t>
            </a:r>
            <a:endParaRPr lang="en-US" dirty="0"/>
          </a:p>
        </p:txBody>
      </p:sp>
      <p:sp>
        <p:nvSpPr>
          <p:cNvPr id="3" name="Content Placeholder 2"/>
          <p:cNvSpPr>
            <a:spLocks noGrp="1"/>
          </p:cNvSpPr>
          <p:nvPr>
            <p:ph idx="1"/>
          </p:nvPr>
        </p:nvSpPr>
        <p:spPr/>
        <p:txBody>
          <a:bodyPr numCol="1">
            <a:normAutofit/>
          </a:bodyPr>
          <a:lstStyle>
            <a:lvl1pPr>
              <a:defRPr sz="2800">
                <a:latin typeface="Consolas" panose="020B0609020204030204" pitchFamily="49" charset="0"/>
                <a:ea typeface="HG教科書体" panose="02020609000000000000" pitchFamily="17" charset="-128"/>
              </a:defRPr>
            </a:lvl1pPr>
            <a:lvl2pPr>
              <a:defRPr sz="2400">
                <a:latin typeface="Consolas" panose="020B0609020204030204" pitchFamily="49" charset="0"/>
                <a:ea typeface="HG教科書体" panose="02020609000000000000" pitchFamily="17" charset="-128"/>
              </a:defRPr>
            </a:lvl2pPr>
            <a:lvl3pPr>
              <a:defRPr sz="1800">
                <a:latin typeface="Consolas" panose="020B0609020204030204" pitchFamily="49" charset="0"/>
                <a:ea typeface="HG教科書体" panose="02020609000000000000" pitchFamily="17" charset="-128"/>
              </a:defRPr>
            </a:lvl3pPr>
            <a:lvl4pPr>
              <a:defRPr sz="1800">
                <a:latin typeface="Consolas" panose="020B0609020204030204" pitchFamily="49" charset="0"/>
                <a:ea typeface="HG教科書体" panose="02020609000000000000" pitchFamily="17" charset="-128"/>
              </a:defRPr>
            </a:lvl4pPr>
            <a:lvl5pPr>
              <a:defRPr sz="1800">
                <a:latin typeface="Consolas" panose="020B0609020204030204" pitchFamily="49" charset="0"/>
                <a:ea typeface="HG教科書体" panose="02020609000000000000" pitchFamily="17" charset="-128"/>
              </a:defRPr>
            </a:lvl5pPr>
          </a:lstStyle>
          <a:p>
            <a:pPr lvl="0"/>
            <a:r>
              <a:rPr lang="ja-JP" dirty="0"/>
              <a:t>マスター テキストの書式設定</a:t>
            </a:r>
          </a:p>
          <a:p>
            <a:pPr lvl="1"/>
            <a:r>
              <a:rPr lang="ja-JP" dirty="0"/>
              <a:t>第 </a:t>
            </a:r>
            <a:r>
              <a:rPr lang="en-US" altLang="ja-JP" dirty="0"/>
              <a:t>2 </a:t>
            </a:r>
            <a:r>
              <a:rPr lang="ja-JP" dirty="0"/>
              <a:t>レベル</a:t>
            </a:r>
          </a:p>
          <a:p>
            <a:pPr lvl="2"/>
            <a:r>
              <a:rPr lang="ja-JP" dirty="0"/>
              <a:t>第 </a:t>
            </a:r>
            <a:r>
              <a:rPr lang="en-US" altLang="ja-JP" dirty="0"/>
              <a:t>3 </a:t>
            </a:r>
            <a:r>
              <a:rPr lang="ja-JP" dirty="0"/>
              <a:t>レベル</a:t>
            </a:r>
          </a:p>
          <a:p>
            <a:pPr lvl="3"/>
            <a:r>
              <a:rPr lang="ja-JP" dirty="0"/>
              <a:t>第 </a:t>
            </a:r>
            <a:r>
              <a:rPr lang="en-US" altLang="ja-JP" dirty="0"/>
              <a:t>4 </a:t>
            </a:r>
            <a:r>
              <a:rPr lang="ja-JP" dirty="0"/>
              <a:t>レベル</a:t>
            </a:r>
          </a:p>
          <a:p>
            <a:pPr lvl="4"/>
            <a:r>
              <a:rPr lang="ja-JP" dirty="0"/>
              <a:t>第 </a:t>
            </a:r>
            <a:r>
              <a:rPr lang="en-US" altLang="ja-JP" dirty="0"/>
              <a:t>5 </a:t>
            </a:r>
            <a:r>
              <a:rPr lang="ja-JP" dirty="0"/>
              <a:t>レベル</a:t>
            </a:r>
            <a:endParaRPr lang="en-US" dirty="0"/>
          </a:p>
        </p:txBody>
      </p:sp>
      <p:sp>
        <p:nvSpPr>
          <p:cNvPr id="4" name="Date Placeholder 3"/>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5" name="Footer Placeholder 4"/>
          <p:cNvSpPr>
            <a:spLocks noGrp="1"/>
          </p:cNvSpPr>
          <p:nvPr>
            <p:ph type="ftr" sz="quarter" idx="11"/>
          </p:nvPr>
        </p:nvSpPr>
        <p:spPr/>
        <p:txBody>
          <a:bodyPr numCol="1"/>
          <a:lstStyle/>
          <a:p>
            <a:endParaRPr kumimoji="1" lang="ja-JP"/>
          </a:p>
        </p:txBody>
      </p:sp>
      <p:sp>
        <p:nvSpPr>
          <p:cNvPr id="6" name="Slide Number Placeholder 5"/>
          <p:cNvSpPr>
            <a:spLocks noGrp="1"/>
          </p:cNvSpPr>
          <p:nvPr>
            <p:ph type="sldNum" sz="quarter" idx="12"/>
          </p:nvPr>
        </p:nvSpPr>
        <p:spPr/>
        <p:txBody>
          <a:bodyPr numCol="1"/>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334679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numCol="1" anchor="b" anchorCtr="0">
            <a:normAutofit/>
          </a:bodyPr>
          <a:lstStyle>
            <a:lvl1pPr>
              <a:lnSpc>
                <a:spcPct val="85000"/>
              </a:lnSpc>
              <a:defRPr sz="8000" b="0">
                <a:solidFill>
                  <a:schemeClr val="tx1">
                    <a:lumMod val="85000"/>
                    <a:lumOff val="15000"/>
                  </a:schemeClr>
                </a:solidFill>
              </a:defRPr>
            </a:lvl1pPr>
          </a:lstStyle>
          <a:p>
            <a:r>
              <a:rPr lang="ja-JP"/>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numCol="1"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t>マスター テキストの書式設定</a:t>
            </a:r>
          </a:p>
        </p:txBody>
      </p:sp>
      <p:sp>
        <p:nvSpPr>
          <p:cNvPr id="4" name="Date Placeholder 3"/>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5" name="Footer Placeholder 4"/>
          <p:cNvSpPr>
            <a:spLocks noGrp="1"/>
          </p:cNvSpPr>
          <p:nvPr>
            <p:ph type="ftr" sz="quarter" idx="11"/>
          </p:nvPr>
        </p:nvSpPr>
        <p:spPr/>
        <p:txBody>
          <a:bodyPr numCol="1"/>
          <a:lstStyle/>
          <a:p>
            <a:endParaRPr kumimoji="1" lang="ja-JP"/>
          </a:p>
        </p:txBody>
      </p:sp>
      <p:sp>
        <p:nvSpPr>
          <p:cNvPr id="6" name="Slide Number Placeholder 5"/>
          <p:cNvSpPr>
            <a:spLocks noGrp="1"/>
          </p:cNvSpPr>
          <p:nvPr>
            <p:ph type="sldNum" sz="quarter" idx="12"/>
          </p:nvPr>
        </p:nvSpPr>
        <p:spPr/>
        <p:txBody>
          <a:bodyPr numCol="1"/>
          <a:lstStyle/>
          <a:p>
            <a:fld id="{BEEEC334-D769-4732-ADA5-27C22C9BD5B7}" type="slidenum">
              <a:rPr kumimoji="1" lang="ja-JP" smtClean="0"/>
              <a:t>‹#›</a:t>
            </a:fld>
            <a:endParaRPr kumimoji="1" lang="ja-JP"/>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4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numCol="1"/>
          <a:lstStyle/>
          <a:p>
            <a:r>
              <a:rPr lang="ja-JP"/>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numCol="1"/>
          <a:lstStyle/>
          <a:p>
            <a:pPr lvl="0"/>
            <a:r>
              <a:rPr lang="ja-JP"/>
              <a:t>マスター テキストの書式設定</a:t>
            </a:r>
          </a:p>
          <a:p>
            <a:pPr lvl="1"/>
            <a:r>
              <a:rPr lang="ja-JP"/>
              <a:t>第 </a:t>
            </a:r>
            <a:r>
              <a:rPr lang="en-US" altLang="ja-JP"/>
              <a:t>2 </a:t>
            </a:r>
            <a:r>
              <a:rPr lang="ja-JP"/>
              <a:t>レベル</a:t>
            </a:r>
          </a:p>
          <a:p>
            <a:pPr lvl="2"/>
            <a:r>
              <a:rPr lang="ja-JP"/>
              <a:t>第 </a:t>
            </a:r>
            <a:r>
              <a:rPr lang="en-US" altLang="ja-JP"/>
              <a:t>3 </a:t>
            </a:r>
            <a:r>
              <a:rPr lang="ja-JP"/>
              <a:t>レベル</a:t>
            </a:r>
          </a:p>
          <a:p>
            <a:pPr lvl="3"/>
            <a:r>
              <a:rPr lang="ja-JP"/>
              <a:t>第 </a:t>
            </a:r>
            <a:r>
              <a:rPr lang="en-US" altLang="ja-JP"/>
              <a:t>4 </a:t>
            </a:r>
            <a:r>
              <a:rPr lang="ja-JP"/>
              <a:t>レベル</a:t>
            </a:r>
          </a:p>
          <a:p>
            <a:pPr lvl="4"/>
            <a:r>
              <a:rPr lang="ja-JP"/>
              <a:t>第 </a:t>
            </a:r>
            <a:r>
              <a:rPr lang="en-US" altLang="ja-JP"/>
              <a:t>5 </a:t>
            </a:r>
            <a:r>
              <a:rPr lang="ja-JP"/>
              <a:t>レベル</a:t>
            </a:r>
            <a:endParaRPr lang="en-US" dirty="0"/>
          </a:p>
        </p:txBody>
      </p:sp>
      <p:sp>
        <p:nvSpPr>
          <p:cNvPr id="4" name="Content Placeholder 3"/>
          <p:cNvSpPr>
            <a:spLocks noGrp="1"/>
          </p:cNvSpPr>
          <p:nvPr>
            <p:ph sz="half" idx="2"/>
          </p:nvPr>
        </p:nvSpPr>
        <p:spPr>
          <a:xfrm>
            <a:off x="6217920" y="1845735"/>
            <a:ext cx="4937760" cy="4023360"/>
          </a:xfrm>
        </p:spPr>
        <p:txBody>
          <a:bodyPr numCol="1"/>
          <a:lstStyle/>
          <a:p>
            <a:pPr lvl="0"/>
            <a:r>
              <a:rPr lang="ja-JP"/>
              <a:t>マスター テキストの書式設定</a:t>
            </a:r>
          </a:p>
          <a:p>
            <a:pPr lvl="1"/>
            <a:r>
              <a:rPr lang="ja-JP"/>
              <a:t>第 </a:t>
            </a:r>
            <a:r>
              <a:rPr lang="en-US" altLang="ja-JP"/>
              <a:t>2 </a:t>
            </a:r>
            <a:r>
              <a:rPr lang="ja-JP"/>
              <a:t>レベル</a:t>
            </a:r>
          </a:p>
          <a:p>
            <a:pPr lvl="2"/>
            <a:r>
              <a:rPr lang="ja-JP"/>
              <a:t>第 </a:t>
            </a:r>
            <a:r>
              <a:rPr lang="en-US" altLang="ja-JP"/>
              <a:t>3 </a:t>
            </a:r>
            <a:r>
              <a:rPr lang="ja-JP"/>
              <a:t>レベル</a:t>
            </a:r>
          </a:p>
          <a:p>
            <a:pPr lvl="3"/>
            <a:r>
              <a:rPr lang="ja-JP"/>
              <a:t>第 </a:t>
            </a:r>
            <a:r>
              <a:rPr lang="en-US" altLang="ja-JP"/>
              <a:t>4 </a:t>
            </a:r>
            <a:r>
              <a:rPr lang="ja-JP"/>
              <a:t>レベル</a:t>
            </a:r>
          </a:p>
          <a:p>
            <a:pPr lvl="4"/>
            <a:r>
              <a:rPr lang="ja-JP"/>
              <a:t>第 </a:t>
            </a:r>
            <a:r>
              <a:rPr lang="en-US" altLang="ja-JP"/>
              <a:t>5 </a:t>
            </a:r>
            <a:r>
              <a:rPr lang="ja-JP"/>
              <a:t>レベル</a:t>
            </a:r>
            <a:endParaRPr lang="en-US" dirty="0"/>
          </a:p>
        </p:txBody>
      </p:sp>
      <p:sp>
        <p:nvSpPr>
          <p:cNvPr id="5" name="Date Placeholder 4"/>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6" name="Footer Placeholder 5"/>
          <p:cNvSpPr>
            <a:spLocks noGrp="1"/>
          </p:cNvSpPr>
          <p:nvPr>
            <p:ph type="ftr" sz="quarter" idx="11"/>
          </p:nvPr>
        </p:nvSpPr>
        <p:spPr/>
        <p:txBody>
          <a:bodyPr numCol="1"/>
          <a:lstStyle/>
          <a:p>
            <a:endParaRPr kumimoji="1" lang="ja-JP"/>
          </a:p>
        </p:txBody>
      </p:sp>
      <p:sp>
        <p:nvSpPr>
          <p:cNvPr id="7" name="Slide Number Placeholder 6"/>
          <p:cNvSpPr>
            <a:spLocks noGrp="1"/>
          </p:cNvSpPr>
          <p:nvPr>
            <p:ph type="sldNum" sz="quarter" idx="12"/>
          </p:nvPr>
        </p:nvSpPr>
        <p:spPr/>
        <p:txBody>
          <a:bodyPr numCol="1"/>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282183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numCol="1"/>
          <a:lstStyle/>
          <a:p>
            <a:r>
              <a:rPr lang="ja-JP"/>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numCol="1"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t>マスター テキストの書式設定</a:t>
            </a:r>
          </a:p>
        </p:txBody>
      </p:sp>
      <p:sp>
        <p:nvSpPr>
          <p:cNvPr id="4" name="Content Placeholder 3"/>
          <p:cNvSpPr>
            <a:spLocks noGrp="1"/>
          </p:cNvSpPr>
          <p:nvPr>
            <p:ph sz="half" idx="2"/>
          </p:nvPr>
        </p:nvSpPr>
        <p:spPr>
          <a:xfrm>
            <a:off x="1097280" y="2582334"/>
            <a:ext cx="4937760" cy="3378200"/>
          </a:xfrm>
        </p:spPr>
        <p:txBody>
          <a:bodyPr numCol="1"/>
          <a:lstStyle/>
          <a:p>
            <a:pPr lvl="0"/>
            <a:r>
              <a:rPr lang="ja-JP"/>
              <a:t>マスター テキストの書式設定</a:t>
            </a:r>
          </a:p>
          <a:p>
            <a:pPr lvl="1"/>
            <a:r>
              <a:rPr lang="ja-JP"/>
              <a:t>第 </a:t>
            </a:r>
            <a:r>
              <a:rPr lang="en-US" altLang="ja-JP"/>
              <a:t>2 </a:t>
            </a:r>
            <a:r>
              <a:rPr lang="ja-JP"/>
              <a:t>レベル</a:t>
            </a:r>
          </a:p>
          <a:p>
            <a:pPr lvl="2"/>
            <a:r>
              <a:rPr lang="ja-JP"/>
              <a:t>第 </a:t>
            </a:r>
            <a:r>
              <a:rPr lang="en-US" altLang="ja-JP"/>
              <a:t>3 </a:t>
            </a:r>
            <a:r>
              <a:rPr lang="ja-JP"/>
              <a:t>レベル</a:t>
            </a:r>
          </a:p>
          <a:p>
            <a:pPr lvl="3"/>
            <a:r>
              <a:rPr lang="ja-JP"/>
              <a:t>第 </a:t>
            </a:r>
            <a:r>
              <a:rPr lang="en-US" altLang="ja-JP"/>
              <a:t>4 </a:t>
            </a:r>
            <a:r>
              <a:rPr lang="ja-JP"/>
              <a:t>レベル</a:t>
            </a:r>
          </a:p>
          <a:p>
            <a:pPr lvl="4"/>
            <a:r>
              <a:rPr lang="ja-JP"/>
              <a:t>第 </a:t>
            </a:r>
            <a:r>
              <a:rPr lang="en-US" altLang="ja-JP"/>
              <a:t>5 </a:t>
            </a:r>
            <a:r>
              <a:rPr lang="ja-JP"/>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numCol="1"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t>マスター テキストの書式設定</a:t>
            </a:r>
          </a:p>
        </p:txBody>
      </p:sp>
      <p:sp>
        <p:nvSpPr>
          <p:cNvPr id="6" name="Content Placeholder 5"/>
          <p:cNvSpPr>
            <a:spLocks noGrp="1"/>
          </p:cNvSpPr>
          <p:nvPr>
            <p:ph sz="quarter" idx="4"/>
          </p:nvPr>
        </p:nvSpPr>
        <p:spPr>
          <a:xfrm>
            <a:off x="6217920" y="2582334"/>
            <a:ext cx="4937760" cy="3378200"/>
          </a:xfrm>
        </p:spPr>
        <p:txBody>
          <a:bodyPr numCol="1"/>
          <a:lstStyle/>
          <a:p>
            <a:pPr lvl="0"/>
            <a:r>
              <a:rPr lang="ja-JP"/>
              <a:t>マスター テキストの書式設定</a:t>
            </a:r>
          </a:p>
          <a:p>
            <a:pPr lvl="1"/>
            <a:r>
              <a:rPr lang="ja-JP"/>
              <a:t>第 </a:t>
            </a:r>
            <a:r>
              <a:rPr lang="en-US" altLang="ja-JP"/>
              <a:t>2 </a:t>
            </a:r>
            <a:r>
              <a:rPr lang="ja-JP"/>
              <a:t>レベル</a:t>
            </a:r>
          </a:p>
          <a:p>
            <a:pPr lvl="2"/>
            <a:r>
              <a:rPr lang="ja-JP"/>
              <a:t>第 </a:t>
            </a:r>
            <a:r>
              <a:rPr lang="en-US" altLang="ja-JP"/>
              <a:t>3 </a:t>
            </a:r>
            <a:r>
              <a:rPr lang="ja-JP"/>
              <a:t>レベル</a:t>
            </a:r>
          </a:p>
          <a:p>
            <a:pPr lvl="3"/>
            <a:r>
              <a:rPr lang="ja-JP"/>
              <a:t>第 </a:t>
            </a:r>
            <a:r>
              <a:rPr lang="en-US" altLang="ja-JP"/>
              <a:t>4 </a:t>
            </a:r>
            <a:r>
              <a:rPr lang="ja-JP"/>
              <a:t>レベル</a:t>
            </a:r>
          </a:p>
          <a:p>
            <a:pPr lvl="4"/>
            <a:r>
              <a:rPr lang="ja-JP"/>
              <a:t>第 </a:t>
            </a:r>
            <a:r>
              <a:rPr lang="en-US" altLang="ja-JP"/>
              <a:t>5 </a:t>
            </a:r>
            <a:r>
              <a:rPr lang="ja-JP"/>
              <a:t>レベル</a:t>
            </a:r>
            <a:endParaRPr lang="en-US" dirty="0"/>
          </a:p>
        </p:txBody>
      </p:sp>
      <p:sp>
        <p:nvSpPr>
          <p:cNvPr id="7" name="Date Placeholder 6"/>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8" name="Footer Placeholder 7"/>
          <p:cNvSpPr>
            <a:spLocks noGrp="1"/>
          </p:cNvSpPr>
          <p:nvPr>
            <p:ph type="ftr" sz="quarter" idx="11"/>
          </p:nvPr>
        </p:nvSpPr>
        <p:spPr/>
        <p:txBody>
          <a:bodyPr numCol="1"/>
          <a:lstStyle/>
          <a:p>
            <a:endParaRPr kumimoji="1" lang="ja-JP"/>
          </a:p>
        </p:txBody>
      </p:sp>
      <p:sp>
        <p:nvSpPr>
          <p:cNvPr id="9" name="Slide Number Placeholder 8"/>
          <p:cNvSpPr>
            <a:spLocks noGrp="1"/>
          </p:cNvSpPr>
          <p:nvPr>
            <p:ph type="sldNum" sz="quarter" idx="12"/>
          </p:nvPr>
        </p:nvSpPr>
        <p:spPr/>
        <p:txBody>
          <a:bodyPr numCol="1"/>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52656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ja-JP"/>
              <a:t>マスター タイトルの書式設定</a:t>
            </a:r>
            <a:endParaRPr lang="en-US" dirty="0"/>
          </a:p>
        </p:txBody>
      </p:sp>
      <p:sp>
        <p:nvSpPr>
          <p:cNvPr id="3" name="Date Placeholder 2"/>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4" name="Footer Placeholder 3"/>
          <p:cNvSpPr>
            <a:spLocks noGrp="1"/>
          </p:cNvSpPr>
          <p:nvPr>
            <p:ph type="ftr" sz="quarter" idx="11"/>
          </p:nvPr>
        </p:nvSpPr>
        <p:spPr/>
        <p:txBody>
          <a:bodyPr numCol="1"/>
          <a:lstStyle/>
          <a:p>
            <a:endParaRPr kumimoji="1" lang="ja-JP"/>
          </a:p>
        </p:txBody>
      </p:sp>
      <p:sp>
        <p:nvSpPr>
          <p:cNvPr id="5" name="Slide Number Placeholder 4"/>
          <p:cNvSpPr>
            <a:spLocks noGrp="1"/>
          </p:cNvSpPr>
          <p:nvPr>
            <p:ph type="sldNum" sz="quarter" idx="12"/>
          </p:nvPr>
        </p:nvSpPr>
        <p:spPr/>
        <p:txBody>
          <a:bodyPr numCol="1"/>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362937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8" name="Footer Placeholder 7"/>
          <p:cNvSpPr>
            <a:spLocks noGrp="1"/>
          </p:cNvSpPr>
          <p:nvPr>
            <p:ph type="ftr" sz="quarter" idx="11"/>
          </p:nvPr>
        </p:nvSpPr>
        <p:spPr/>
        <p:txBody>
          <a:bodyPr numCol="1"/>
          <a:lstStyle>
            <a:lvl1pPr>
              <a:defRPr>
                <a:solidFill>
                  <a:srgbClr val="FFFFFF"/>
                </a:solidFill>
              </a:defRPr>
            </a:lvl1pPr>
          </a:lstStyle>
          <a:p>
            <a:endParaRPr kumimoji="1" lang="ja-JP"/>
          </a:p>
        </p:txBody>
      </p:sp>
      <p:sp>
        <p:nvSpPr>
          <p:cNvPr id="9" name="Slide Number Placeholder 8"/>
          <p:cNvSpPr>
            <a:spLocks noGrp="1"/>
          </p:cNvSpPr>
          <p:nvPr>
            <p:ph type="sldNum" sz="quarter" idx="12"/>
          </p:nvPr>
        </p:nvSpPr>
        <p:spPr/>
        <p:txBody>
          <a:bodyPr numCol="1"/>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351514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numCol="1" anchor="b">
            <a:normAutofit/>
          </a:bodyPr>
          <a:lstStyle>
            <a:lvl1pPr>
              <a:defRPr sz="3600" b="0">
                <a:solidFill>
                  <a:srgbClr val="FFFFFF"/>
                </a:solidFill>
              </a:defRPr>
            </a:lvl1pPr>
          </a:lstStyle>
          <a:p>
            <a:r>
              <a:rPr lang="ja-JP"/>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numCol="1"/>
          <a:lstStyle/>
          <a:p>
            <a:pPr lvl="0"/>
            <a:r>
              <a:rPr lang="ja-JP"/>
              <a:t>マスター テキストの書式設定</a:t>
            </a:r>
          </a:p>
          <a:p>
            <a:pPr lvl="1"/>
            <a:r>
              <a:rPr lang="ja-JP"/>
              <a:t>第 </a:t>
            </a:r>
            <a:r>
              <a:rPr lang="en-US" altLang="ja-JP"/>
              <a:t>2 </a:t>
            </a:r>
            <a:r>
              <a:rPr lang="ja-JP"/>
              <a:t>レベル</a:t>
            </a:r>
          </a:p>
          <a:p>
            <a:pPr lvl="2"/>
            <a:r>
              <a:rPr lang="ja-JP"/>
              <a:t>第 </a:t>
            </a:r>
            <a:r>
              <a:rPr lang="en-US" altLang="ja-JP"/>
              <a:t>3 </a:t>
            </a:r>
            <a:r>
              <a:rPr lang="ja-JP"/>
              <a:t>レベル</a:t>
            </a:r>
          </a:p>
          <a:p>
            <a:pPr lvl="3"/>
            <a:r>
              <a:rPr lang="ja-JP"/>
              <a:t>第 </a:t>
            </a:r>
            <a:r>
              <a:rPr lang="en-US" altLang="ja-JP"/>
              <a:t>4 </a:t>
            </a:r>
            <a:r>
              <a:rPr lang="ja-JP"/>
              <a:t>レベル</a:t>
            </a:r>
          </a:p>
          <a:p>
            <a:pPr lvl="4"/>
            <a:r>
              <a:rPr lang="ja-JP"/>
              <a:t>第 </a:t>
            </a:r>
            <a:r>
              <a:rPr lang="en-US" altLang="ja-JP"/>
              <a:t>5 </a:t>
            </a:r>
            <a:r>
              <a:rPr lang="ja-JP"/>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numCol="1">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t>マスター テキストの書式設定</a:t>
            </a:r>
          </a:p>
        </p:txBody>
      </p:sp>
      <p:sp>
        <p:nvSpPr>
          <p:cNvPr id="5" name="Date Placeholder 4"/>
          <p:cNvSpPr>
            <a:spLocks noGrp="1"/>
          </p:cNvSpPr>
          <p:nvPr>
            <p:ph type="dt" sz="half" idx="10"/>
          </p:nvPr>
        </p:nvSpPr>
        <p:spPr>
          <a:xfrm>
            <a:off x="465512" y="6459785"/>
            <a:ext cx="2618510" cy="365125"/>
          </a:xfrm>
        </p:spPr>
        <p:txBody>
          <a:bodyPr numCol="1"/>
          <a:lstStyle>
            <a:lvl1pPr algn="l">
              <a:defRPr/>
            </a:lvl1pPr>
          </a:lstStyle>
          <a:p>
            <a:fld id="{87C46EDA-6141-4A17-A137-A1686AD67C1D}" type="datetimeFigureOut">
              <a:rPr kumimoji="1" lang="en-US" altLang="ja-JP" smtClean="0"/>
              <a:t>6/13/2023</a:t>
            </a:fld>
            <a:endParaRPr kumimoji="1" lang="ja-JP"/>
          </a:p>
        </p:txBody>
      </p:sp>
      <p:sp>
        <p:nvSpPr>
          <p:cNvPr id="6" name="Footer Placeholder 5"/>
          <p:cNvSpPr>
            <a:spLocks noGrp="1"/>
          </p:cNvSpPr>
          <p:nvPr>
            <p:ph type="ftr" sz="quarter" idx="11"/>
          </p:nvPr>
        </p:nvSpPr>
        <p:spPr>
          <a:xfrm>
            <a:off x="4800600" y="6459785"/>
            <a:ext cx="4648200" cy="365125"/>
          </a:xfrm>
        </p:spPr>
        <p:txBody>
          <a:bodyPr numCol="1"/>
          <a:lstStyle>
            <a:lvl1pPr algn="l">
              <a:defRPr>
                <a:solidFill>
                  <a:schemeClr val="tx2"/>
                </a:solidFill>
              </a:defRPr>
            </a:lvl1pPr>
          </a:lstStyle>
          <a:p>
            <a:endParaRPr kumimoji="1" lang="ja-JP"/>
          </a:p>
        </p:txBody>
      </p:sp>
      <p:sp>
        <p:nvSpPr>
          <p:cNvPr id="7" name="Slide Number Placeholder 6"/>
          <p:cNvSpPr>
            <a:spLocks noGrp="1"/>
          </p:cNvSpPr>
          <p:nvPr>
            <p:ph type="sldNum" sz="quarter" idx="12"/>
          </p:nvPr>
        </p:nvSpPr>
        <p:spPr/>
        <p:txBody>
          <a:bodyPr numCol="1"/>
          <a:lstStyle>
            <a:lvl1pPr>
              <a:defRPr>
                <a:solidFill>
                  <a:schemeClr val="tx2"/>
                </a:solidFill>
              </a:defRPr>
            </a:lvl1pPr>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5352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numCol="1" anchor="b">
            <a:noAutofit/>
          </a:bodyPr>
          <a:lstStyle>
            <a:lvl1pPr>
              <a:defRPr sz="3600" b="0">
                <a:solidFill>
                  <a:srgbClr val="FFFFFF"/>
                </a:solidFill>
              </a:defRPr>
            </a:lvl1pPr>
          </a:lstStyle>
          <a:p>
            <a:r>
              <a:rPr lang="ja-JP"/>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numCol="1"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numCol="1">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t>マスター テキストの書式設定</a:t>
            </a:r>
          </a:p>
        </p:txBody>
      </p:sp>
      <p:sp>
        <p:nvSpPr>
          <p:cNvPr id="5" name="Date Placeholder 4"/>
          <p:cNvSpPr>
            <a:spLocks noGrp="1"/>
          </p:cNvSpPr>
          <p:nvPr>
            <p:ph type="dt" sz="half" idx="10"/>
          </p:nvPr>
        </p:nvSpPr>
        <p:spPr/>
        <p:txBody>
          <a:bodyPr numCol="1"/>
          <a:lstStyle/>
          <a:p>
            <a:fld id="{87C46EDA-6141-4A17-A137-A1686AD67C1D}" type="datetimeFigureOut">
              <a:rPr kumimoji="1" lang="en-US" altLang="ja-JP" smtClean="0"/>
              <a:t>6/13/2023</a:t>
            </a:fld>
            <a:endParaRPr kumimoji="1" lang="ja-JP"/>
          </a:p>
        </p:txBody>
      </p:sp>
      <p:sp>
        <p:nvSpPr>
          <p:cNvPr id="6" name="Footer Placeholder 5"/>
          <p:cNvSpPr>
            <a:spLocks noGrp="1"/>
          </p:cNvSpPr>
          <p:nvPr>
            <p:ph type="ftr" sz="quarter" idx="11"/>
          </p:nvPr>
        </p:nvSpPr>
        <p:spPr/>
        <p:txBody>
          <a:bodyPr numCol="1"/>
          <a:lstStyle/>
          <a:p>
            <a:endParaRPr kumimoji="1" lang="ja-JP"/>
          </a:p>
        </p:txBody>
      </p:sp>
      <p:sp>
        <p:nvSpPr>
          <p:cNvPr id="7" name="Slide Number Placeholder 6"/>
          <p:cNvSpPr>
            <a:spLocks noGrp="1"/>
          </p:cNvSpPr>
          <p:nvPr>
            <p:ph type="sldNum" sz="quarter" idx="12"/>
          </p:nvPr>
        </p:nvSpPr>
        <p:spPr/>
        <p:txBody>
          <a:bodyPr numCol="1"/>
          <a:lstStyle/>
          <a:p>
            <a:fld id="{BEEEC334-D769-4732-ADA5-27C22C9BD5B7}" type="slidenum">
              <a:rPr kumimoji="1" lang="ja-JP" smtClean="0"/>
              <a:t>‹#›</a:t>
            </a:fld>
            <a:endParaRPr kumimoji="1" lang="ja-JP"/>
          </a:p>
        </p:txBody>
      </p:sp>
    </p:spTree>
    <p:extLst>
      <p:ext uri="{BB962C8B-B14F-4D97-AF65-F5344CB8AC3E}">
        <p14:creationId xmlns:p14="http://schemas.microsoft.com/office/powerpoint/2010/main" val="211470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numCol="1" rtlCol="0" anchor="b">
            <a:normAutofit/>
          </a:bodyPr>
          <a:lstStyle/>
          <a:p>
            <a:r>
              <a:rPr lang="ja-JP"/>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numCol="1" rtlCol="0">
            <a:normAutofit/>
          </a:bodyPr>
          <a:lstStyle/>
          <a:p>
            <a:pPr lvl="0"/>
            <a:r>
              <a:rPr lang="ja-JP"/>
              <a:t>マスター テキストの書式設定</a:t>
            </a:r>
          </a:p>
          <a:p>
            <a:pPr lvl="1"/>
            <a:r>
              <a:rPr lang="ja-JP"/>
              <a:t>第 </a:t>
            </a:r>
            <a:r>
              <a:rPr lang="en-US" altLang="ja-JP"/>
              <a:t>2 </a:t>
            </a:r>
            <a:r>
              <a:rPr lang="ja-JP"/>
              <a:t>レベル</a:t>
            </a:r>
          </a:p>
          <a:p>
            <a:pPr lvl="2"/>
            <a:r>
              <a:rPr lang="ja-JP"/>
              <a:t>第 </a:t>
            </a:r>
            <a:r>
              <a:rPr lang="en-US" altLang="ja-JP"/>
              <a:t>3 </a:t>
            </a:r>
            <a:r>
              <a:rPr lang="ja-JP"/>
              <a:t>レベル</a:t>
            </a:r>
          </a:p>
          <a:p>
            <a:pPr lvl="3"/>
            <a:r>
              <a:rPr lang="ja-JP"/>
              <a:t>第 </a:t>
            </a:r>
            <a:r>
              <a:rPr lang="en-US" altLang="ja-JP"/>
              <a:t>4 </a:t>
            </a:r>
            <a:r>
              <a:rPr lang="ja-JP"/>
              <a:t>レベル</a:t>
            </a:r>
          </a:p>
          <a:p>
            <a:pPr lvl="4"/>
            <a:r>
              <a:rPr lang="ja-JP"/>
              <a:t>第 </a:t>
            </a:r>
            <a:r>
              <a:rPr lang="en-US" altLang="ja-JP"/>
              <a:t>5 </a:t>
            </a:r>
            <a:r>
              <a:rPr lang="ja-JP"/>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numCol="1" rtlCol="0" anchor="ctr"/>
          <a:lstStyle>
            <a:lvl1pPr algn="l">
              <a:defRPr sz="900">
                <a:solidFill>
                  <a:srgbClr val="FFFFFF"/>
                </a:solidFill>
              </a:defRPr>
            </a:lvl1pPr>
          </a:lstStyle>
          <a:p>
            <a:fld id="{87C46EDA-6141-4A17-A137-A1686AD67C1D}" type="datetimeFigureOut">
              <a:rPr kumimoji="1" lang="en-US" altLang="ja-JP" smtClean="0"/>
              <a:t>6/13/2023</a:t>
            </a:fld>
            <a:endParaRPr kumimoji="1" lang="ja-JP"/>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numCol="1" rtlCol="0" anchor="ctr"/>
          <a:lstStyle>
            <a:lvl1pPr algn="ctr">
              <a:defRPr sz="900" cap="all" baseline="0">
                <a:solidFill>
                  <a:srgbClr val="FFFFFF"/>
                </a:solidFill>
              </a:defRPr>
            </a:lvl1pPr>
          </a:lstStyle>
          <a:p>
            <a:endParaRPr kumimoji="1" lang="ja-JP"/>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numCol="1" rtlCol="0" anchor="ctr"/>
          <a:lstStyle>
            <a:lvl1pPr algn="r">
              <a:defRPr sz="1050">
                <a:solidFill>
                  <a:srgbClr val="FFFFFF"/>
                </a:solidFill>
              </a:defRPr>
            </a:lvl1pPr>
          </a:lstStyle>
          <a:p>
            <a:fld id="{BEEEC334-D769-4732-ADA5-27C22C9BD5B7}" type="slidenum">
              <a:rPr kumimoji="1" lang="ja-JP" smtClean="0"/>
              <a:t>‹#›</a:t>
            </a:fld>
            <a:endParaRPr kumimoji="1" lang="ja-JP"/>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8788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eblio.jp/cat/computer/bin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B99FAA-B554-D793-9451-ADD08FC6C93B}"/>
              </a:ext>
            </a:extLst>
          </p:cNvPr>
          <p:cNvSpPr>
            <a:spLocks noGrp="1"/>
          </p:cNvSpPr>
          <p:nvPr>
            <p:ph type="ctrTitle"/>
          </p:nvPr>
        </p:nvSpPr>
        <p:spPr/>
        <p:txBody>
          <a:bodyPr/>
          <a:lstStyle/>
          <a:p>
            <a:r>
              <a:rPr kumimoji="1" lang="ja-JP" altLang="en-US" sz="4400" dirty="0"/>
              <a:t>第</a:t>
            </a:r>
            <a:r>
              <a:rPr kumimoji="1" lang="en-US" altLang="ja-JP" sz="4400" dirty="0"/>
              <a:t>1</a:t>
            </a:r>
            <a:r>
              <a:rPr kumimoji="1" lang="ja-JP" altLang="en-US" sz="4400" dirty="0"/>
              <a:t>回</a:t>
            </a:r>
            <a:br>
              <a:rPr kumimoji="1" lang="en-US" altLang="ja-JP" dirty="0"/>
            </a:br>
            <a:r>
              <a:rPr kumimoji="1" lang="ja-JP" altLang="en-US" sz="6000" dirty="0"/>
              <a:t>標準出力</a:t>
            </a:r>
            <a:r>
              <a:rPr lang="ja-JP" altLang="en-US" sz="6000" dirty="0"/>
              <a:t>、数値演算、</a:t>
            </a:r>
            <a:br>
              <a:rPr lang="en-US" altLang="ja-JP" sz="6000" dirty="0"/>
            </a:br>
            <a:r>
              <a:rPr lang="ja-JP" altLang="en-US" sz="6000" dirty="0"/>
              <a:t>文字列操作</a:t>
            </a:r>
            <a:endParaRPr kumimoji="1" lang="ja-JP" altLang="en-US" dirty="0"/>
          </a:p>
        </p:txBody>
      </p:sp>
      <p:sp>
        <p:nvSpPr>
          <p:cNvPr id="3" name="字幕 2">
            <a:extLst>
              <a:ext uri="{FF2B5EF4-FFF2-40B4-BE49-F238E27FC236}">
                <a16:creationId xmlns:a16="http://schemas.microsoft.com/office/drawing/2014/main" id="{9CC435CC-70BD-9A4E-6EB6-3D47B2B451A2}"/>
              </a:ext>
            </a:extLst>
          </p:cNvPr>
          <p:cNvSpPr>
            <a:spLocks noGrp="1"/>
          </p:cNvSpPr>
          <p:nvPr>
            <p:ph type="subTitle" idx="1"/>
          </p:nvPr>
        </p:nvSpPr>
        <p:spPr/>
        <p:txBody>
          <a:bodyPr/>
          <a:lstStyle/>
          <a:p>
            <a:pPr algn="r"/>
            <a:r>
              <a:rPr kumimoji="1" lang="ja-JP" altLang="en-US" dirty="0"/>
              <a:t>太田・原田</a:t>
            </a:r>
          </a:p>
        </p:txBody>
      </p:sp>
    </p:spTree>
    <p:extLst>
      <p:ext uri="{BB962C8B-B14F-4D97-AF65-F5344CB8AC3E}">
        <p14:creationId xmlns:p14="http://schemas.microsoft.com/office/powerpoint/2010/main" val="172880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FD58C29-1870-B60B-7D79-84611EAC0E1E}"/>
              </a:ext>
            </a:extLst>
          </p:cNvPr>
          <p:cNvPicPr>
            <a:picLocks noChangeAspect="1"/>
          </p:cNvPicPr>
          <p:nvPr/>
        </p:nvPicPr>
        <p:blipFill rotWithShape="1">
          <a:blip r:embed="rId2">
            <a:extLst>
              <a:ext uri="{28A0092B-C50C-407E-A947-70E740481C1C}">
                <a14:useLocalDpi xmlns:a14="http://schemas.microsoft.com/office/drawing/2010/main" val="0"/>
              </a:ext>
            </a:extLst>
          </a:blip>
          <a:srcRect t="11250" b="5556"/>
          <a:stretch/>
        </p:blipFill>
        <p:spPr>
          <a:xfrm>
            <a:off x="0" y="0"/>
            <a:ext cx="12192000" cy="6362700"/>
          </a:xfrm>
          <a:prstGeom prst="rect">
            <a:avLst/>
          </a:prstGeom>
        </p:spPr>
      </p:pic>
      <p:grpSp>
        <p:nvGrpSpPr>
          <p:cNvPr id="4" name="グループ化 3">
            <a:extLst>
              <a:ext uri="{FF2B5EF4-FFF2-40B4-BE49-F238E27FC236}">
                <a16:creationId xmlns:a16="http://schemas.microsoft.com/office/drawing/2014/main" id="{7285B647-834C-C6DD-C2FB-A2C8F6C1A615}"/>
              </a:ext>
            </a:extLst>
          </p:cNvPr>
          <p:cNvGrpSpPr/>
          <p:nvPr/>
        </p:nvGrpSpPr>
        <p:grpSpPr>
          <a:xfrm>
            <a:off x="2952750" y="1181100"/>
            <a:ext cx="4876800" cy="1281292"/>
            <a:chOff x="2952750" y="1181100"/>
            <a:chExt cx="4248150" cy="1281292"/>
          </a:xfrm>
        </p:grpSpPr>
        <p:sp>
          <p:nvSpPr>
            <p:cNvPr id="5" name="吹き出し: 四角形 4">
              <a:extLst>
                <a:ext uri="{FF2B5EF4-FFF2-40B4-BE49-F238E27FC236}">
                  <a16:creationId xmlns:a16="http://schemas.microsoft.com/office/drawing/2014/main" id="{C4D9FCF3-5890-286C-1779-AE84D244D67F}"/>
                </a:ext>
              </a:extLst>
            </p:cNvPr>
            <p:cNvSpPr/>
            <p:nvPr/>
          </p:nvSpPr>
          <p:spPr>
            <a:xfrm>
              <a:off x="2952750" y="1181100"/>
              <a:ext cx="4248150" cy="1114425"/>
            </a:xfrm>
            <a:prstGeom prst="wedgeRectCallout">
              <a:avLst>
                <a:gd name="adj1" fmla="val -111865"/>
                <a:gd name="adj2" fmla="val -68269"/>
              </a:avLst>
            </a:prstGeom>
          </p:spPr>
          <p:style>
            <a:lnRef idx="2">
              <a:schemeClr val="accent1"/>
            </a:lnRef>
            <a:fillRef idx="1">
              <a:schemeClr val="lt1"/>
            </a:fillRef>
            <a:effectRef idx="0">
              <a:schemeClr val="accent1"/>
            </a:effectRef>
            <a:fontRef idx="minor">
              <a:schemeClr val="dk1"/>
            </a:fontRef>
          </p:style>
          <p:txBody>
            <a:bodyPr numCol="1" rtlCol="0" anchor="ctr"/>
            <a:lstStyle/>
            <a:p>
              <a:pPr algn="ctr"/>
              <a:endParaRPr kumimoji="1" lang="ja-JP" dirty="0"/>
            </a:p>
          </p:txBody>
        </p:sp>
        <p:sp>
          <p:nvSpPr>
            <p:cNvPr id="6" name="テキスト ボックス 5">
              <a:extLst>
                <a:ext uri="{FF2B5EF4-FFF2-40B4-BE49-F238E27FC236}">
                  <a16:creationId xmlns:a16="http://schemas.microsoft.com/office/drawing/2014/main" id="{297D6C64-80D3-1756-A0A9-20E769352ADD}"/>
                </a:ext>
              </a:extLst>
            </p:cNvPr>
            <p:cNvSpPr txBox="1"/>
            <p:nvPr/>
          </p:nvSpPr>
          <p:spPr>
            <a:xfrm>
              <a:off x="3076574" y="1262063"/>
              <a:ext cx="4000501" cy="1200329"/>
            </a:xfrm>
            <a:prstGeom prst="rect">
              <a:avLst/>
            </a:prstGeom>
            <a:noFill/>
          </p:spPr>
          <p:txBody>
            <a:bodyPr wrap="square" numCol="1" rtlCol="0">
              <a:spAutoFit/>
            </a:bodyPr>
            <a:lstStyle/>
            <a:p>
              <a:r>
                <a:rPr kumimoji="1" lang="ja-JP" dirty="0"/>
                <a:t>目次を表示するときはココ</a:t>
              </a:r>
              <a:endParaRPr kumimoji="1" lang="en-US" altLang="ja-JP" dirty="0"/>
            </a:p>
            <a:p>
              <a:endParaRPr kumimoji="1" lang="en-US" altLang="ja-JP" dirty="0"/>
            </a:p>
            <a:p>
              <a:r>
                <a:rPr kumimoji="1" lang="ja-JP" dirty="0"/>
                <a:t>目次を使って行きたい所にショートカットしよう</a:t>
              </a:r>
            </a:p>
          </p:txBody>
        </p:sp>
      </p:grpSp>
    </p:spTree>
    <p:extLst>
      <p:ext uri="{BB962C8B-B14F-4D97-AF65-F5344CB8AC3E}">
        <p14:creationId xmlns:p14="http://schemas.microsoft.com/office/powerpoint/2010/main" val="198190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p:txBody>
          <a:bodyPr numCol="1"/>
          <a:lstStyle/>
          <a:p>
            <a:r>
              <a:rPr lang="ja-JP" dirty="0"/>
              <a:t>目次</a:t>
            </a:r>
            <a:endParaRPr kumimoji="1" lang="ja-JP" dirty="0"/>
          </a:p>
        </p:txBody>
      </p:sp>
      <p:sp>
        <p:nvSpPr>
          <p:cNvPr id="3" name="コンテンツ プレースホルダー 2">
            <a:extLst>
              <a:ext uri="{FF2B5EF4-FFF2-40B4-BE49-F238E27FC236}">
                <a16:creationId xmlns:a16="http://schemas.microsoft.com/office/drawing/2014/main" id="{322AF2A3-FF90-82D5-C1FC-5920A63FEEF3}"/>
              </a:ext>
            </a:extLst>
          </p:cNvPr>
          <p:cNvSpPr>
            <a:spLocks noGrp="1"/>
          </p:cNvSpPr>
          <p:nvPr>
            <p:ph idx="1"/>
          </p:nvPr>
        </p:nvSpPr>
        <p:spPr/>
        <p:txBody>
          <a:bodyPr numCol="1"/>
          <a:lstStyle/>
          <a:p>
            <a:pPr marL="514350" indent="-514350">
              <a:lnSpc>
                <a:spcPct val="150000"/>
              </a:lnSpc>
              <a:buFont typeface="+mj-lt"/>
              <a:buAutoNum type="arabicPeriod"/>
            </a:pPr>
            <a:r>
              <a:rPr kumimoji="1" lang="en-US" altLang="ja-JP" dirty="0"/>
              <a:t>Google </a:t>
            </a:r>
            <a:r>
              <a:rPr kumimoji="1" lang="en-US" altLang="ja-JP" dirty="0" err="1"/>
              <a:t>Clabratory</a:t>
            </a:r>
            <a:r>
              <a:rPr kumimoji="1" lang="en-US" altLang="ja-JP" dirty="0"/>
              <a:t> </a:t>
            </a:r>
            <a:r>
              <a:rPr lang="ja-JP" dirty="0"/>
              <a:t>とは</a:t>
            </a:r>
            <a:endParaRPr kumimoji="1" lang="en-US" altLang="ja-JP" dirty="0"/>
          </a:p>
          <a:p>
            <a:pPr marL="514350" indent="-514350">
              <a:lnSpc>
                <a:spcPct val="150000"/>
              </a:lnSpc>
              <a:buFont typeface="+mj-lt"/>
              <a:buAutoNum type="arabicPeriod"/>
            </a:pPr>
            <a:r>
              <a:rPr kumimoji="1" lang="ja-JP" b="1" dirty="0">
                <a:solidFill>
                  <a:srgbClr val="C00000"/>
                </a:solidFill>
              </a:rPr>
              <a:t>標準出力について</a:t>
            </a:r>
            <a:endParaRPr kumimoji="1" lang="en-US" altLang="ja-JP" b="1" dirty="0">
              <a:solidFill>
                <a:srgbClr val="C00000"/>
              </a:solidFill>
            </a:endParaRPr>
          </a:p>
          <a:p>
            <a:pPr marL="514350" indent="-514350">
              <a:lnSpc>
                <a:spcPct val="150000"/>
              </a:lnSpc>
              <a:buFont typeface="+mj-lt"/>
              <a:buAutoNum type="arabicPeriod"/>
            </a:pPr>
            <a:r>
              <a:rPr lang="ja-JP" dirty="0"/>
              <a:t>数値</a:t>
            </a:r>
            <a:endParaRPr lang="en-US" altLang="ja-JP" dirty="0"/>
          </a:p>
          <a:p>
            <a:pPr marL="514350" indent="-514350">
              <a:lnSpc>
                <a:spcPct val="150000"/>
              </a:lnSpc>
              <a:buFont typeface="+mj-lt"/>
              <a:buAutoNum type="arabicPeriod"/>
            </a:pPr>
            <a:r>
              <a:rPr kumimoji="1" lang="ja-JP" dirty="0"/>
              <a:t>文字</a:t>
            </a:r>
            <a:endParaRPr lang="en-US" altLang="ja-JP" dirty="0"/>
          </a:p>
          <a:p>
            <a:pPr marL="0" indent="0">
              <a:buNone/>
            </a:pPr>
            <a:endParaRPr kumimoji="1" lang="ja-JP" dirty="0"/>
          </a:p>
        </p:txBody>
      </p:sp>
    </p:spTree>
    <p:extLst>
      <p:ext uri="{BB962C8B-B14F-4D97-AF65-F5344CB8AC3E}">
        <p14:creationId xmlns:p14="http://schemas.microsoft.com/office/powerpoint/2010/main" val="215562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7BBE06-B632-18CD-D699-11208163DAF0}"/>
              </a:ext>
            </a:extLst>
          </p:cNvPr>
          <p:cNvSpPr>
            <a:spLocks noGrp="1"/>
          </p:cNvSpPr>
          <p:nvPr>
            <p:ph type="title"/>
          </p:nvPr>
        </p:nvSpPr>
        <p:spPr/>
        <p:txBody>
          <a:bodyPr numCol="1"/>
          <a:lstStyle/>
          <a:p>
            <a:r>
              <a:rPr kumimoji="1" lang="ja-JP" dirty="0"/>
              <a:t>出力</a:t>
            </a:r>
          </a:p>
        </p:txBody>
      </p:sp>
      <p:sp>
        <p:nvSpPr>
          <p:cNvPr id="3" name="コンテンツ プレースホルダー 2">
            <a:extLst>
              <a:ext uri="{FF2B5EF4-FFF2-40B4-BE49-F238E27FC236}">
                <a16:creationId xmlns:a16="http://schemas.microsoft.com/office/drawing/2014/main" id="{B3EC7F5C-1358-380C-3F02-11BC2F481E1A}"/>
              </a:ext>
            </a:extLst>
          </p:cNvPr>
          <p:cNvSpPr>
            <a:spLocks noGrp="1"/>
          </p:cNvSpPr>
          <p:nvPr>
            <p:ph idx="1"/>
          </p:nvPr>
        </p:nvSpPr>
        <p:spPr/>
        <p:txBody>
          <a:bodyPr numCol="1"/>
          <a:lstStyle/>
          <a:p>
            <a:pPr marL="0" indent="0">
              <a:lnSpc>
                <a:spcPct val="150000"/>
              </a:lnSpc>
              <a:buNone/>
            </a:pPr>
            <a:r>
              <a:rPr lang="ja-JP" b="0" dirty="0">
                <a:effectLst/>
                <a:latin typeface="Consolas" panose="020B0609020204030204" pitchFamily="49" charset="0"/>
              </a:rPr>
              <a:t>値を出力する方法は</a:t>
            </a:r>
            <a:r>
              <a:rPr lang="en-US" altLang="ja-JP" b="0" dirty="0">
                <a:effectLst/>
                <a:latin typeface="Consolas" panose="020B0609020204030204" pitchFamily="49" charset="0"/>
              </a:rPr>
              <a:t>2</a:t>
            </a:r>
            <a:r>
              <a:rPr lang="ja-JP" b="0" dirty="0">
                <a:effectLst/>
                <a:latin typeface="Consolas" panose="020B0609020204030204" pitchFamily="49" charset="0"/>
              </a:rPr>
              <a:t>通り</a:t>
            </a:r>
          </a:p>
          <a:p>
            <a:pPr marL="0" indent="0">
              <a:buNone/>
            </a:pPr>
            <a:r>
              <a:rPr lang="en-US" altLang="ja-JP" b="0" dirty="0">
                <a:effectLst/>
                <a:latin typeface="Consolas" panose="020B0609020204030204" pitchFamily="49" charset="0"/>
              </a:rPr>
              <a:t>1.</a:t>
            </a:r>
            <a:r>
              <a:rPr lang="ja-JP" b="0" dirty="0">
                <a:effectLst/>
                <a:latin typeface="Consolas" panose="020B0609020204030204" pitchFamily="49" charset="0"/>
              </a:rPr>
              <a:t> 対話モード</a:t>
            </a:r>
          </a:p>
          <a:p>
            <a:pPr marL="0" indent="0">
              <a:buNone/>
            </a:pPr>
            <a:r>
              <a:rPr lang="ja-JP" b="0" dirty="0">
                <a:effectLst/>
                <a:latin typeface="Consolas" panose="020B0609020204030204" pitchFamily="49" charset="0"/>
              </a:rPr>
              <a:t>    </a:t>
            </a:r>
            <a:r>
              <a:rPr lang="en-US" altLang="ja-JP" b="0" dirty="0">
                <a:effectLst/>
                <a:latin typeface="Consolas" panose="020B0609020204030204" pitchFamily="49" charset="0"/>
              </a:rPr>
              <a:t>-</a:t>
            </a:r>
            <a:r>
              <a:rPr lang="ja-JP" b="0" dirty="0">
                <a:effectLst/>
                <a:latin typeface="Consolas" panose="020B0609020204030204" pitchFamily="49" charset="0"/>
              </a:rPr>
              <a:t> コマンドプロンプト等で用いる</a:t>
            </a:r>
          </a:p>
          <a:p>
            <a:pPr marL="0" indent="0">
              <a:buNone/>
            </a:pPr>
            <a:r>
              <a:rPr lang="en-US" altLang="ja-JP" b="0" dirty="0">
                <a:effectLst/>
                <a:latin typeface="Consolas" panose="020B0609020204030204" pitchFamily="49" charset="0"/>
              </a:rPr>
              <a:t>2.</a:t>
            </a:r>
            <a:r>
              <a:rPr lang="ja-JP" b="0" dirty="0">
                <a:effectLst/>
                <a:latin typeface="Consolas" panose="020B0609020204030204" pitchFamily="49" charset="0"/>
              </a:rPr>
              <a:t> 標準出力</a:t>
            </a:r>
          </a:p>
          <a:p>
            <a:pPr marL="0" indent="0">
              <a:buNone/>
            </a:pPr>
            <a:r>
              <a:rPr lang="ja-JP" b="0" dirty="0">
                <a:effectLst/>
                <a:latin typeface="Consolas" panose="020B0609020204030204" pitchFamily="49" charset="0"/>
              </a:rPr>
              <a:t>    </a:t>
            </a:r>
            <a:r>
              <a:rPr lang="en-US" altLang="ja-JP" b="0" dirty="0">
                <a:effectLst/>
                <a:latin typeface="Consolas" panose="020B0609020204030204" pitchFamily="49" charset="0"/>
              </a:rPr>
              <a:t>-</a:t>
            </a:r>
            <a:r>
              <a:rPr lang="ja-JP" b="0" dirty="0">
                <a:effectLst/>
                <a:latin typeface="Consolas" panose="020B0609020204030204" pitchFamily="49" charset="0"/>
              </a:rPr>
              <a:t> </a:t>
            </a:r>
            <a:r>
              <a:rPr lang="en-US" altLang="ja-JP" b="0" dirty="0">
                <a:effectLst/>
                <a:latin typeface="Consolas" panose="020B0609020204030204" pitchFamily="49" charset="0"/>
              </a:rPr>
              <a:t>print</a:t>
            </a:r>
            <a:r>
              <a:rPr lang="en-US" altLang="ja-JP" dirty="0">
                <a:latin typeface="Consolas" panose="020B0609020204030204" pitchFamily="49" charset="0"/>
              </a:rPr>
              <a:t>()</a:t>
            </a:r>
            <a:r>
              <a:rPr lang="ja-JP" b="0" dirty="0">
                <a:effectLst/>
                <a:latin typeface="Consolas" panose="020B0609020204030204" pitchFamily="49" charset="0"/>
              </a:rPr>
              <a:t> を用いる</a:t>
            </a:r>
          </a:p>
          <a:p>
            <a:endParaRPr kumimoji="1" lang="ja-JP" dirty="0"/>
          </a:p>
        </p:txBody>
      </p:sp>
    </p:spTree>
    <p:extLst>
      <p:ext uri="{BB962C8B-B14F-4D97-AF65-F5344CB8AC3E}">
        <p14:creationId xmlns:p14="http://schemas.microsoft.com/office/powerpoint/2010/main" val="24010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34766-1DC7-68AA-5457-1B0D39F836A8}"/>
              </a:ext>
            </a:extLst>
          </p:cNvPr>
          <p:cNvSpPr>
            <a:spLocks noGrp="1"/>
          </p:cNvSpPr>
          <p:nvPr>
            <p:ph type="title"/>
          </p:nvPr>
        </p:nvSpPr>
        <p:spPr/>
        <p:txBody>
          <a:bodyPr numCol="1"/>
          <a:lstStyle/>
          <a:p>
            <a:r>
              <a:rPr lang="ja-JP" b="0" dirty="0">
                <a:effectLst/>
                <a:latin typeface="Consolas" panose="020B0609020204030204" pitchFamily="49" charset="0"/>
              </a:rPr>
              <a:t>対話モード</a:t>
            </a:r>
            <a:endParaRPr kumimoji="1" lang="ja-JP" dirty="0"/>
          </a:p>
        </p:txBody>
      </p:sp>
      <p:pic>
        <p:nvPicPr>
          <p:cNvPr id="5" name="コンテンツ プレースホルダー 4">
            <a:extLst>
              <a:ext uri="{FF2B5EF4-FFF2-40B4-BE49-F238E27FC236}">
                <a16:creationId xmlns:a16="http://schemas.microsoft.com/office/drawing/2014/main" id="{8DB8BB65-D259-63F2-7FB2-46E254E52603}"/>
              </a:ext>
            </a:extLst>
          </p:cNvPr>
          <p:cNvPicPr>
            <a:picLocks noGrp="1" noChangeAspect="1"/>
          </p:cNvPicPr>
          <p:nvPr>
            <p:ph idx="1"/>
          </p:nvPr>
        </p:nvPicPr>
        <p:blipFill rotWithShape="1">
          <a:blip r:embed="rId2"/>
          <a:srcRect t="10631" r="36957"/>
          <a:stretch/>
        </p:blipFill>
        <p:spPr>
          <a:xfrm>
            <a:off x="1525808" y="2381250"/>
            <a:ext cx="9140383" cy="3098800"/>
          </a:xfrm>
        </p:spPr>
      </p:pic>
    </p:spTree>
    <p:extLst>
      <p:ext uri="{BB962C8B-B14F-4D97-AF65-F5344CB8AC3E}">
        <p14:creationId xmlns:p14="http://schemas.microsoft.com/office/powerpoint/2010/main" val="202621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9AC4F-6B37-8A16-A757-6FF1157EF333}"/>
              </a:ext>
            </a:extLst>
          </p:cNvPr>
          <p:cNvSpPr>
            <a:spLocks noGrp="1"/>
          </p:cNvSpPr>
          <p:nvPr>
            <p:ph type="title"/>
          </p:nvPr>
        </p:nvSpPr>
        <p:spPr/>
        <p:txBody>
          <a:bodyPr numCol="1"/>
          <a:lstStyle/>
          <a:p>
            <a:r>
              <a:rPr lang="ja-JP" b="0" dirty="0">
                <a:effectLst/>
                <a:latin typeface="Consolas" panose="020B0609020204030204" pitchFamily="49" charset="0"/>
              </a:rPr>
              <a:t>標準出力</a:t>
            </a:r>
            <a:endParaRPr kumimoji="1" lang="ja-JP" dirty="0"/>
          </a:p>
        </p:txBody>
      </p:sp>
      <p:sp>
        <p:nvSpPr>
          <p:cNvPr id="3" name="コンテンツ プレースホルダー 2">
            <a:extLst>
              <a:ext uri="{FF2B5EF4-FFF2-40B4-BE49-F238E27FC236}">
                <a16:creationId xmlns:a16="http://schemas.microsoft.com/office/drawing/2014/main" id="{5737E00A-49E1-C38B-B42F-B684CD90EF13}"/>
              </a:ext>
            </a:extLst>
          </p:cNvPr>
          <p:cNvSpPr>
            <a:spLocks noGrp="1"/>
          </p:cNvSpPr>
          <p:nvPr>
            <p:ph idx="1"/>
          </p:nvPr>
        </p:nvSpPr>
        <p:spPr/>
        <p:txBody>
          <a:bodyPr numCol="1"/>
          <a:lstStyle/>
          <a:p>
            <a:pPr marL="0" indent="0">
              <a:buNone/>
            </a:pPr>
            <a:endParaRPr lang="en-US" altLang="ja-JP" sz="1000" b="0" dirty="0">
              <a:effectLst/>
              <a:latin typeface="Consolas" panose="020B0609020204030204" pitchFamily="49" charset="0"/>
            </a:endParaRPr>
          </a:p>
          <a:p>
            <a:r>
              <a:rPr lang="ja-JP" altLang="en-US" b="0" i="0" dirty="0">
                <a:solidFill>
                  <a:srgbClr val="000000"/>
                </a:solidFill>
                <a:effectLst/>
                <a:latin typeface="-apple-system"/>
              </a:rPr>
              <a:t>文字列を画面に出力する関数</a:t>
            </a:r>
            <a:endParaRPr lang="en-US" altLang="ja-JP" b="0" dirty="0">
              <a:effectLst/>
              <a:latin typeface="Consolas" panose="020B0609020204030204" pitchFamily="49" charset="0"/>
            </a:endParaRPr>
          </a:p>
          <a:p>
            <a:r>
              <a:rPr lang="ja-JP" b="0" dirty="0">
                <a:effectLst/>
                <a:latin typeface="Consolas" panose="020B0609020204030204" pitchFamily="49" charset="0"/>
              </a:rPr>
              <a:t>文字列や数値を</a:t>
            </a:r>
            <a:r>
              <a:rPr lang="en-US" altLang="ja-JP" b="0" dirty="0">
                <a:solidFill>
                  <a:schemeClr val="accent3">
                    <a:lumMod val="75000"/>
                  </a:schemeClr>
                </a:solidFill>
                <a:effectLst/>
                <a:latin typeface="Consolas" panose="020B0609020204030204" pitchFamily="49" charset="0"/>
              </a:rPr>
              <a:t>print</a:t>
            </a:r>
            <a:r>
              <a:rPr lang="en-US" altLang="ja-JP" b="0" dirty="0">
                <a:effectLst/>
                <a:latin typeface="Consolas" panose="020B0609020204030204" pitchFamily="49" charset="0"/>
              </a:rPr>
              <a:t>()</a:t>
            </a:r>
            <a:r>
              <a:rPr lang="ja-JP" b="0" dirty="0">
                <a:effectLst/>
                <a:latin typeface="Consolas" panose="020B0609020204030204" pitchFamily="49" charset="0"/>
              </a:rPr>
              <a:t>に渡すとその値が出力される。</a:t>
            </a:r>
            <a:endParaRPr lang="en-US" altLang="ja-JP" b="0" dirty="0">
              <a:effectLst/>
              <a:latin typeface="Consolas" panose="020B0609020204030204" pitchFamily="49" charset="0"/>
            </a:endParaRPr>
          </a:p>
          <a:p>
            <a:endParaRPr lang="ja-JP" b="0" dirty="0">
              <a:effectLst/>
              <a:latin typeface="Consolas" panose="020B0609020204030204" pitchFamily="49" charset="0"/>
            </a:endParaRPr>
          </a:p>
          <a:p>
            <a:pPr marL="0" indent="0">
              <a:buNone/>
            </a:pPr>
            <a:endParaRPr kumimoji="1" lang="en-US" altLang="ja-JP" dirty="0"/>
          </a:p>
          <a:p>
            <a:pPr marL="0" indent="0">
              <a:buNone/>
            </a:pPr>
            <a:r>
              <a:rPr lang="en-US" altLang="ja-JP" b="0" dirty="0">
                <a:solidFill>
                  <a:srgbClr val="DCDCAA"/>
                </a:solidFill>
                <a:effectLst/>
                <a:latin typeface="Consolas" panose="020B0609020204030204" pitchFamily="49" charset="0"/>
              </a:rPr>
              <a:t> </a:t>
            </a:r>
            <a:r>
              <a:rPr lang="en-US" altLang="ja-JP" dirty="0"/>
              <a:t>&gt;&gt;&gt; </a:t>
            </a:r>
            <a:r>
              <a:rPr lang="en-US" altLang="ja-JP" b="0" dirty="0">
                <a:solidFill>
                  <a:schemeClr val="accent4">
                    <a:lumMod val="75000"/>
                  </a:schemeClr>
                </a:solidFill>
                <a:effectLst/>
                <a:latin typeface="Consolas" panose="020B0609020204030204" pitchFamily="49" charset="0"/>
              </a:rPr>
              <a:t>print</a:t>
            </a:r>
            <a:r>
              <a:rPr lang="en-US" altLang="ja-JP" b="0" dirty="0">
                <a:effectLst/>
                <a:latin typeface="Consolas" panose="020B0609020204030204" pitchFamily="49" charset="0"/>
              </a:rPr>
              <a:t>(</a:t>
            </a:r>
            <a:r>
              <a:rPr lang="en-US" altLang="ja-JP" b="0" dirty="0">
                <a:solidFill>
                  <a:srgbClr val="CE9178"/>
                </a:solidFill>
                <a:effectLst/>
                <a:latin typeface="Consolas" panose="020B0609020204030204" pitchFamily="49" charset="0"/>
              </a:rPr>
              <a:t>"Hello!!"</a:t>
            </a:r>
            <a:r>
              <a:rPr lang="en-US" altLang="ja-JP" b="0" dirty="0">
                <a:effectLst/>
                <a:latin typeface="Consolas" panose="020B0609020204030204" pitchFamily="49" charset="0"/>
              </a:rPr>
              <a:t>)</a:t>
            </a:r>
          </a:p>
          <a:p>
            <a:pPr marL="0" indent="0">
              <a:buNone/>
            </a:pPr>
            <a:r>
              <a:rPr lang="ja-JP" dirty="0"/>
              <a:t> </a:t>
            </a:r>
            <a:r>
              <a:rPr lang="en-US" altLang="ja-JP" dirty="0"/>
              <a:t>Hello!! </a:t>
            </a:r>
            <a:endParaRPr kumimoji="1" lang="ja-JP" dirty="0"/>
          </a:p>
        </p:txBody>
      </p:sp>
    </p:spTree>
    <p:extLst>
      <p:ext uri="{BB962C8B-B14F-4D97-AF65-F5344CB8AC3E}">
        <p14:creationId xmlns:p14="http://schemas.microsoft.com/office/powerpoint/2010/main" val="1551321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9AC4F-6B37-8A16-A757-6FF1157EF333}"/>
              </a:ext>
            </a:extLst>
          </p:cNvPr>
          <p:cNvSpPr>
            <a:spLocks noGrp="1"/>
          </p:cNvSpPr>
          <p:nvPr>
            <p:ph type="title"/>
          </p:nvPr>
        </p:nvSpPr>
        <p:spPr/>
        <p:txBody>
          <a:bodyPr numCol="1"/>
          <a:lstStyle/>
          <a:p>
            <a:r>
              <a:rPr lang="ja-JP" b="0" dirty="0">
                <a:effectLst/>
                <a:latin typeface="Consolas" panose="020B0609020204030204" pitchFamily="49" charset="0"/>
              </a:rPr>
              <a:t>標準出力</a:t>
            </a:r>
            <a:endParaRPr kumimoji="1" lang="ja-JP" dirty="0"/>
          </a:p>
        </p:txBody>
      </p:sp>
      <p:sp>
        <p:nvSpPr>
          <p:cNvPr id="3" name="コンテンツ プレースホルダー 2">
            <a:extLst>
              <a:ext uri="{FF2B5EF4-FFF2-40B4-BE49-F238E27FC236}">
                <a16:creationId xmlns:a16="http://schemas.microsoft.com/office/drawing/2014/main" id="{5737E00A-49E1-C38B-B42F-B684CD90EF13}"/>
              </a:ext>
            </a:extLst>
          </p:cNvPr>
          <p:cNvSpPr>
            <a:spLocks noGrp="1"/>
          </p:cNvSpPr>
          <p:nvPr>
            <p:ph idx="1"/>
          </p:nvPr>
        </p:nvSpPr>
        <p:spPr>
          <a:xfrm>
            <a:off x="1097280" y="1845733"/>
            <a:ext cx="10058400" cy="4812241"/>
          </a:xfrm>
        </p:spPr>
        <p:txBody>
          <a:bodyPr numCol="1">
            <a:normAutofit/>
          </a:bodyPr>
          <a:lstStyle/>
          <a:p>
            <a:pPr marL="0" indent="0">
              <a:buNone/>
            </a:pPr>
            <a:endParaRPr lang="en-US" altLang="ja-JP" sz="1000" b="0" dirty="0">
              <a:effectLst/>
              <a:latin typeface="Consolas" panose="020B0609020204030204" pitchFamily="49" charset="0"/>
            </a:endParaRPr>
          </a:p>
          <a:p>
            <a:r>
              <a:rPr lang="ja-JP" b="0" dirty="0">
                <a:effectLst/>
                <a:latin typeface="Consolas" panose="020B0609020204030204" pitchFamily="49" charset="0"/>
              </a:rPr>
              <a:t>文字列や数値を</a:t>
            </a:r>
            <a:r>
              <a:rPr lang="en-US" altLang="ja-JP" b="0" dirty="0">
                <a:solidFill>
                  <a:schemeClr val="accent3">
                    <a:lumMod val="75000"/>
                  </a:schemeClr>
                </a:solidFill>
                <a:effectLst/>
                <a:latin typeface="Consolas" panose="020B0609020204030204" pitchFamily="49" charset="0"/>
              </a:rPr>
              <a:t>print</a:t>
            </a:r>
            <a:r>
              <a:rPr lang="en-US" altLang="ja-JP" b="0" dirty="0">
                <a:effectLst/>
                <a:latin typeface="Consolas" panose="020B0609020204030204" pitchFamily="49" charset="0"/>
              </a:rPr>
              <a:t>()</a:t>
            </a:r>
            <a:r>
              <a:rPr lang="ja-JP" b="0" dirty="0">
                <a:effectLst/>
                <a:latin typeface="Consolas" panose="020B0609020204030204" pitchFamily="49" charset="0"/>
              </a:rPr>
              <a:t>に渡すとその値が出力される。</a:t>
            </a:r>
            <a:endParaRPr kumimoji="1" lang="en-US" altLang="ja-JP" dirty="0"/>
          </a:p>
          <a:p>
            <a:pPr marL="0" indent="0">
              <a:buNone/>
            </a:pPr>
            <a:r>
              <a:rPr lang="en-US" altLang="ja-JP" b="0" dirty="0">
                <a:solidFill>
                  <a:srgbClr val="6A9955"/>
                </a:solidFill>
                <a:effectLst/>
                <a:latin typeface="Consolas" panose="020B0609020204030204" pitchFamily="49" charset="0"/>
              </a:rPr>
              <a:t> # </a:t>
            </a:r>
            <a:r>
              <a:rPr lang="ja-JP" b="0" dirty="0">
                <a:solidFill>
                  <a:srgbClr val="6A9955"/>
                </a:solidFill>
                <a:effectLst/>
                <a:latin typeface="Consolas" panose="020B0609020204030204" pitchFamily="49" charset="0"/>
              </a:rPr>
              <a:t>日本語</a:t>
            </a:r>
            <a:endParaRPr lang="ja-JP" b="0" dirty="0">
              <a:solidFill>
                <a:srgbClr val="D4D4D4"/>
              </a:solidFill>
              <a:effectLst/>
              <a:latin typeface="Consolas" panose="020B0609020204030204" pitchFamily="49" charset="0"/>
            </a:endParaRPr>
          </a:p>
          <a:p>
            <a:pPr marL="0" indent="0">
              <a:buNone/>
            </a:pPr>
            <a:r>
              <a:rPr lang="en-US" altLang="ja-JP" b="0" dirty="0">
                <a:solidFill>
                  <a:srgbClr val="DCDCAA"/>
                </a:solidFill>
                <a:effectLst/>
                <a:latin typeface="Consolas" panose="020B0609020204030204" pitchFamily="49" charset="0"/>
              </a:rPr>
              <a:t> </a:t>
            </a:r>
            <a:r>
              <a:rPr lang="en-US" altLang="ja-JP" dirty="0"/>
              <a:t>&gt;&gt;&gt; </a:t>
            </a:r>
            <a:r>
              <a:rPr lang="en-US" altLang="ja-JP" b="0" dirty="0">
                <a:solidFill>
                  <a:schemeClr val="accent4">
                    <a:lumMod val="75000"/>
                  </a:schemeClr>
                </a:solidFill>
                <a:effectLst/>
                <a:latin typeface="Consolas" panose="020B0609020204030204" pitchFamily="49" charset="0"/>
              </a:rPr>
              <a:t>print</a:t>
            </a:r>
            <a:r>
              <a:rPr lang="en-US" altLang="ja-JP" b="0" dirty="0">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こんにち</a:t>
            </a:r>
            <a:r>
              <a:rPr lang="ja-JP" dirty="0">
                <a:solidFill>
                  <a:srgbClr val="CE9178"/>
                </a:solidFill>
              </a:rPr>
              <a:t>は</a:t>
            </a:r>
            <a:r>
              <a:rPr lang="en-US" altLang="ja-JP" b="0" dirty="0">
                <a:solidFill>
                  <a:srgbClr val="CE9178"/>
                </a:solidFill>
                <a:effectLst/>
                <a:latin typeface="Consolas" panose="020B0609020204030204" pitchFamily="49" charset="0"/>
              </a:rPr>
              <a:t>"</a:t>
            </a:r>
            <a:r>
              <a:rPr lang="en-US" altLang="ja-JP" b="0" dirty="0">
                <a:effectLst/>
                <a:latin typeface="Consolas" panose="020B0609020204030204" pitchFamily="49" charset="0"/>
              </a:rPr>
              <a:t>)</a:t>
            </a:r>
          </a:p>
          <a:p>
            <a:pPr marL="0" indent="0">
              <a:buNone/>
            </a:pPr>
            <a:r>
              <a:rPr lang="ja-JP" b="0" dirty="0">
                <a:effectLst/>
                <a:latin typeface="Consolas" panose="020B0609020204030204" pitchFamily="49" charset="0"/>
              </a:rPr>
              <a:t> こんにちは</a:t>
            </a:r>
            <a:endParaRPr lang="en-US" altLang="ja-JP" dirty="0"/>
          </a:p>
          <a:p>
            <a:pPr marL="0" indent="0">
              <a:buNone/>
            </a:pPr>
            <a:r>
              <a:rPr lang="en-US" altLang="ja-JP" b="0" dirty="0">
                <a:solidFill>
                  <a:srgbClr val="6A9955"/>
                </a:solidFill>
                <a:effectLst/>
                <a:latin typeface="Consolas" panose="020B0609020204030204" pitchFamily="49" charset="0"/>
              </a:rPr>
              <a:t> # </a:t>
            </a:r>
            <a:r>
              <a:rPr lang="ja-JP" b="0" dirty="0">
                <a:solidFill>
                  <a:srgbClr val="6A9955"/>
                </a:solidFill>
                <a:effectLst/>
                <a:latin typeface="Consolas" panose="020B0609020204030204" pitchFamily="49" charset="0"/>
              </a:rPr>
              <a:t>複数</a:t>
            </a:r>
            <a:endParaRPr lang="ja-JP" b="0" dirty="0">
              <a:solidFill>
                <a:srgbClr val="D4D4D4"/>
              </a:solidFill>
              <a:effectLst/>
              <a:latin typeface="Consolas" panose="020B0609020204030204" pitchFamily="49" charset="0"/>
            </a:endParaRPr>
          </a:p>
          <a:p>
            <a:pPr marL="0" indent="0">
              <a:buNone/>
            </a:pPr>
            <a:r>
              <a:rPr lang="en-US" altLang="ja-JP" b="0" dirty="0">
                <a:solidFill>
                  <a:srgbClr val="DCDCAA"/>
                </a:solidFill>
                <a:effectLst/>
                <a:latin typeface="Consolas" panose="020B0609020204030204" pitchFamily="49" charset="0"/>
              </a:rPr>
              <a:t> </a:t>
            </a:r>
            <a:r>
              <a:rPr lang="en-US" altLang="ja-JP" dirty="0"/>
              <a:t>&gt;&gt;&gt; </a:t>
            </a:r>
            <a:r>
              <a:rPr lang="en-US" altLang="ja-JP" b="0" dirty="0">
                <a:solidFill>
                  <a:schemeClr val="accent4">
                    <a:lumMod val="75000"/>
                  </a:schemeClr>
                </a:solidFill>
                <a:effectLst/>
                <a:latin typeface="Consolas" panose="020B0609020204030204" pitchFamily="49" charset="0"/>
              </a:rPr>
              <a:t>print</a:t>
            </a:r>
            <a:r>
              <a:rPr lang="en-US" altLang="ja-JP" b="0" dirty="0">
                <a:effectLst/>
                <a:latin typeface="Consolas" panose="020B0609020204030204" pitchFamily="49" charset="0"/>
              </a:rPr>
              <a:t>(</a:t>
            </a:r>
            <a:r>
              <a:rPr lang="en-US" altLang="ja-JP" b="0" dirty="0">
                <a:solidFill>
                  <a:srgbClr val="92D050"/>
                </a:solidFill>
                <a:effectLst/>
                <a:latin typeface="Consolas" panose="020B0609020204030204" pitchFamily="49" charset="0"/>
              </a:rPr>
              <a:t>1</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2</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3</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4</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6</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7</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8</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9</a:t>
            </a:r>
            <a:r>
              <a:rPr lang="en-US" altLang="ja-JP" b="0" dirty="0">
                <a:solidFill>
                  <a:schemeClr val="tx1"/>
                </a:solidFill>
                <a:effectLst/>
                <a:latin typeface="Consolas" panose="020B0609020204030204" pitchFamily="49" charset="0"/>
              </a:rPr>
              <a:t>)</a:t>
            </a:r>
          </a:p>
          <a:p>
            <a:pPr marL="0" indent="0">
              <a:buNone/>
            </a:pPr>
            <a:r>
              <a:rPr lang="ja-JP" b="0" dirty="0">
                <a:solidFill>
                  <a:schemeClr val="tx1"/>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1 2 3 4 5 6 7 8 9</a:t>
            </a:r>
          </a:p>
        </p:txBody>
      </p:sp>
    </p:spTree>
    <p:extLst>
      <p:ext uri="{BB962C8B-B14F-4D97-AF65-F5344CB8AC3E}">
        <p14:creationId xmlns:p14="http://schemas.microsoft.com/office/powerpoint/2010/main" val="25452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2B6C9-12F6-9F58-C2D7-CC4F5903E972}"/>
              </a:ext>
            </a:extLst>
          </p:cNvPr>
          <p:cNvSpPr>
            <a:spLocks noGrp="1"/>
          </p:cNvSpPr>
          <p:nvPr>
            <p:ph type="title"/>
          </p:nvPr>
        </p:nvSpPr>
        <p:spPr/>
        <p:txBody>
          <a:bodyPr numCol="1"/>
          <a:lstStyle/>
          <a:p>
            <a:r>
              <a:rPr kumimoji="1" lang="en-US" altLang="ja-JP" dirty="0"/>
              <a:t>1-1</a:t>
            </a:r>
            <a:endParaRPr kumimoji="1" lang="ja-JP" dirty="0"/>
          </a:p>
        </p:txBody>
      </p:sp>
      <p:sp>
        <p:nvSpPr>
          <p:cNvPr id="3" name="コンテンツ プレースホルダー 2">
            <a:extLst>
              <a:ext uri="{FF2B5EF4-FFF2-40B4-BE49-F238E27FC236}">
                <a16:creationId xmlns:a16="http://schemas.microsoft.com/office/drawing/2014/main" id="{4556C645-5F54-1858-8883-A5C1276C079D}"/>
              </a:ext>
            </a:extLst>
          </p:cNvPr>
          <p:cNvSpPr>
            <a:spLocks noGrp="1"/>
          </p:cNvSpPr>
          <p:nvPr>
            <p:ph idx="1"/>
          </p:nvPr>
        </p:nvSpPr>
        <p:spPr/>
        <p:txBody>
          <a:bodyPr numCol="1"/>
          <a:lstStyle/>
          <a:p>
            <a:endParaRPr lang="en-US" altLang="ja-JP" b="0" dirty="0">
              <a:solidFill>
                <a:schemeClr val="tx1"/>
              </a:solidFill>
              <a:effectLst/>
              <a:latin typeface="Consolas" panose="020B0609020204030204" pitchFamily="49" charset="0"/>
            </a:endParaRPr>
          </a:p>
          <a:p>
            <a:r>
              <a:rPr lang="ja-JP" b="0" dirty="0">
                <a:solidFill>
                  <a:schemeClr val="tx1"/>
                </a:solidFill>
                <a:effectLst/>
                <a:latin typeface="Consolas" panose="020B0609020204030204" pitchFamily="49" charset="0"/>
              </a:rPr>
              <a:t>好きな言葉を書いてみよう</a:t>
            </a:r>
          </a:p>
          <a:p>
            <a:endParaRPr kumimoji="1" lang="ja-JP" dirty="0">
              <a:solidFill>
                <a:schemeClr val="tx1"/>
              </a:solidFill>
            </a:endParaRPr>
          </a:p>
        </p:txBody>
      </p:sp>
    </p:spTree>
    <p:extLst>
      <p:ext uri="{BB962C8B-B14F-4D97-AF65-F5344CB8AC3E}">
        <p14:creationId xmlns:p14="http://schemas.microsoft.com/office/powerpoint/2010/main" val="2205189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p:txBody>
          <a:bodyPr numCol="1"/>
          <a:lstStyle/>
          <a:p>
            <a:r>
              <a:rPr lang="ja-JP" dirty="0"/>
              <a:t>目次</a:t>
            </a:r>
            <a:endParaRPr kumimoji="1" lang="ja-JP" dirty="0"/>
          </a:p>
        </p:txBody>
      </p:sp>
      <p:sp>
        <p:nvSpPr>
          <p:cNvPr id="3" name="コンテンツ プレースホルダー 2">
            <a:extLst>
              <a:ext uri="{FF2B5EF4-FFF2-40B4-BE49-F238E27FC236}">
                <a16:creationId xmlns:a16="http://schemas.microsoft.com/office/drawing/2014/main" id="{322AF2A3-FF90-82D5-C1FC-5920A63FEEF3}"/>
              </a:ext>
            </a:extLst>
          </p:cNvPr>
          <p:cNvSpPr>
            <a:spLocks noGrp="1"/>
          </p:cNvSpPr>
          <p:nvPr>
            <p:ph idx="1"/>
          </p:nvPr>
        </p:nvSpPr>
        <p:spPr/>
        <p:txBody>
          <a:bodyPr numCol="1"/>
          <a:lstStyle/>
          <a:p>
            <a:pPr marL="514350" indent="-514350">
              <a:lnSpc>
                <a:spcPct val="150000"/>
              </a:lnSpc>
              <a:buFont typeface="+mj-lt"/>
              <a:buAutoNum type="arabicPeriod"/>
            </a:pPr>
            <a:r>
              <a:rPr kumimoji="1" lang="en-US" altLang="ja-JP" dirty="0"/>
              <a:t>Google </a:t>
            </a:r>
            <a:r>
              <a:rPr kumimoji="1" lang="en-US" altLang="ja-JP" dirty="0" err="1"/>
              <a:t>Clabratory</a:t>
            </a:r>
            <a:r>
              <a:rPr kumimoji="1" lang="en-US" altLang="ja-JP" dirty="0"/>
              <a:t> </a:t>
            </a:r>
            <a:r>
              <a:rPr lang="ja-JP" dirty="0"/>
              <a:t>とは</a:t>
            </a:r>
            <a:endParaRPr kumimoji="1" lang="en-US" altLang="ja-JP" dirty="0"/>
          </a:p>
          <a:p>
            <a:pPr marL="514350" indent="-514350">
              <a:lnSpc>
                <a:spcPct val="150000"/>
              </a:lnSpc>
              <a:buFont typeface="+mj-lt"/>
              <a:buAutoNum type="arabicPeriod"/>
            </a:pPr>
            <a:r>
              <a:rPr kumimoji="1" lang="ja-JP" dirty="0"/>
              <a:t>標準出力について</a:t>
            </a:r>
            <a:endParaRPr kumimoji="1" lang="en-US" altLang="ja-JP" dirty="0"/>
          </a:p>
          <a:p>
            <a:pPr marL="514350" indent="-514350">
              <a:lnSpc>
                <a:spcPct val="150000"/>
              </a:lnSpc>
              <a:buFont typeface="+mj-lt"/>
              <a:buAutoNum type="arabicPeriod"/>
            </a:pPr>
            <a:r>
              <a:rPr lang="ja-JP" b="1" dirty="0">
                <a:solidFill>
                  <a:srgbClr val="C00000"/>
                </a:solidFill>
              </a:rPr>
              <a:t>数値</a:t>
            </a:r>
            <a:endParaRPr lang="en-US" altLang="ja-JP" b="1" dirty="0">
              <a:solidFill>
                <a:srgbClr val="C00000"/>
              </a:solidFill>
            </a:endParaRPr>
          </a:p>
          <a:p>
            <a:pPr marL="514350" indent="-514350">
              <a:lnSpc>
                <a:spcPct val="150000"/>
              </a:lnSpc>
              <a:buFont typeface="+mj-lt"/>
              <a:buAutoNum type="arabicPeriod"/>
            </a:pPr>
            <a:r>
              <a:rPr kumimoji="1" lang="ja-JP" dirty="0"/>
              <a:t>文字</a:t>
            </a:r>
            <a:endParaRPr lang="en-US" altLang="ja-JP" dirty="0"/>
          </a:p>
          <a:p>
            <a:pPr marL="0" indent="0">
              <a:buNone/>
            </a:pPr>
            <a:endParaRPr kumimoji="1" lang="ja-JP" dirty="0"/>
          </a:p>
        </p:txBody>
      </p:sp>
    </p:spTree>
    <p:extLst>
      <p:ext uri="{BB962C8B-B14F-4D97-AF65-F5344CB8AC3E}">
        <p14:creationId xmlns:p14="http://schemas.microsoft.com/office/powerpoint/2010/main" val="347112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411C2-A3F2-0F3C-BA76-87089D672FD9}"/>
              </a:ext>
            </a:extLst>
          </p:cNvPr>
          <p:cNvSpPr>
            <a:spLocks noGrp="1"/>
          </p:cNvSpPr>
          <p:nvPr>
            <p:ph type="title"/>
          </p:nvPr>
        </p:nvSpPr>
        <p:spPr/>
        <p:txBody>
          <a:bodyPr numCol="1"/>
          <a:lstStyle/>
          <a:p>
            <a:r>
              <a:rPr kumimoji="1" lang="ja-JP" dirty="0"/>
              <a:t>数値計算</a:t>
            </a:r>
          </a:p>
        </p:txBody>
      </p:sp>
      <p:sp>
        <p:nvSpPr>
          <p:cNvPr id="3" name="コンテンツ プレースホルダー 2">
            <a:extLst>
              <a:ext uri="{FF2B5EF4-FFF2-40B4-BE49-F238E27FC236}">
                <a16:creationId xmlns:a16="http://schemas.microsoft.com/office/drawing/2014/main" id="{5F0DED9E-9DE5-D71E-FA51-CCAD6F230F18}"/>
              </a:ext>
            </a:extLst>
          </p:cNvPr>
          <p:cNvSpPr>
            <a:spLocks noGrp="1"/>
          </p:cNvSpPr>
          <p:nvPr>
            <p:ph idx="1"/>
          </p:nvPr>
        </p:nvSpPr>
        <p:spPr/>
        <p:txBody>
          <a:bodyPr numCol="1"/>
          <a:lstStyle/>
          <a:p>
            <a:pPr>
              <a:lnSpc>
                <a:spcPct val="150000"/>
              </a:lnSpc>
            </a:pPr>
            <a:r>
              <a:rPr kumimoji="1" lang="ja-JP" dirty="0"/>
              <a:t>基本的には数学で学んできた方法と同じ</a:t>
            </a:r>
            <a:endParaRPr kumimoji="1" lang="en-US" altLang="ja-JP" dirty="0"/>
          </a:p>
          <a:p>
            <a:pPr lvl="1">
              <a:lnSpc>
                <a:spcPct val="150000"/>
              </a:lnSpc>
            </a:pPr>
            <a:r>
              <a:rPr lang="ja-JP" dirty="0"/>
              <a:t>方法 </a:t>
            </a:r>
            <a:r>
              <a:rPr lang="en-US" altLang="ja-JP" dirty="0"/>
              <a:t>(</a:t>
            </a:r>
            <a:r>
              <a:rPr lang="ja-JP" dirty="0"/>
              <a:t>四則演算</a:t>
            </a:r>
            <a:r>
              <a:rPr lang="en-US" altLang="ja-JP" dirty="0"/>
              <a:t>)</a:t>
            </a:r>
          </a:p>
          <a:p>
            <a:pPr lvl="1">
              <a:lnSpc>
                <a:spcPct val="150000"/>
              </a:lnSpc>
            </a:pPr>
            <a:r>
              <a:rPr kumimoji="1" lang="ja-JP" dirty="0"/>
              <a:t>順序 </a:t>
            </a:r>
            <a:r>
              <a:rPr kumimoji="1" lang="en-US" altLang="ja-JP" dirty="0"/>
              <a:t>(</a:t>
            </a:r>
            <a:r>
              <a:rPr kumimoji="1" lang="ja-JP" dirty="0"/>
              <a:t>計算の優先順位</a:t>
            </a:r>
            <a:r>
              <a:rPr kumimoji="1" lang="en-US" altLang="ja-JP" dirty="0"/>
              <a:t>)</a:t>
            </a:r>
          </a:p>
          <a:p>
            <a:pPr lvl="1">
              <a:lnSpc>
                <a:spcPct val="150000"/>
              </a:lnSpc>
            </a:pPr>
            <a:r>
              <a:rPr kumimoji="1" lang="ja-JP" dirty="0"/>
              <a:t>法則 </a:t>
            </a:r>
            <a:r>
              <a:rPr kumimoji="1" lang="en-US" altLang="ja-JP" dirty="0"/>
              <a:t>(</a:t>
            </a:r>
            <a:r>
              <a:rPr kumimoji="1" lang="ja-JP" dirty="0"/>
              <a:t>交換法則</a:t>
            </a:r>
            <a:r>
              <a:rPr kumimoji="1" lang="en-US" altLang="ja-JP" dirty="0"/>
              <a:t>)</a:t>
            </a:r>
          </a:p>
          <a:p>
            <a:endParaRPr kumimoji="1" lang="ja-JP" dirty="0"/>
          </a:p>
        </p:txBody>
      </p:sp>
    </p:spTree>
    <p:extLst>
      <p:ext uri="{BB962C8B-B14F-4D97-AF65-F5344CB8AC3E}">
        <p14:creationId xmlns:p14="http://schemas.microsoft.com/office/powerpoint/2010/main" val="285724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A857B-559D-CA83-01EF-7BF14275C08F}"/>
              </a:ext>
            </a:extLst>
          </p:cNvPr>
          <p:cNvSpPr>
            <a:spLocks noGrp="1"/>
          </p:cNvSpPr>
          <p:nvPr>
            <p:ph type="title"/>
          </p:nvPr>
        </p:nvSpPr>
        <p:spPr/>
        <p:txBody>
          <a:bodyPr numCol="1"/>
          <a:lstStyle/>
          <a:p>
            <a:r>
              <a:rPr lang="ja-JP" dirty="0"/>
              <a:t>演算子</a:t>
            </a:r>
            <a:endParaRPr kumimoji="1" lang="ja-JP" dirty="0"/>
          </a:p>
        </p:txBody>
      </p:sp>
      <p:graphicFrame>
        <p:nvGraphicFramePr>
          <p:cNvPr id="4" name="表 4">
            <a:extLst>
              <a:ext uri="{FF2B5EF4-FFF2-40B4-BE49-F238E27FC236}">
                <a16:creationId xmlns:a16="http://schemas.microsoft.com/office/drawing/2014/main" id="{31D49DDB-CCBA-D9A9-2F69-5C5A4B9C34BC}"/>
              </a:ext>
            </a:extLst>
          </p:cNvPr>
          <p:cNvGraphicFramePr>
            <a:graphicFrameLocks noGrp="1"/>
          </p:cNvGraphicFramePr>
          <p:nvPr>
            <p:ph idx="1"/>
            <p:extLst>
              <p:ext uri="{D42A27DB-BD31-4B8C-83A1-F6EECF244321}">
                <p14:modId xmlns:p14="http://schemas.microsoft.com/office/powerpoint/2010/main" val="4006209580"/>
              </p:ext>
            </p:extLst>
          </p:nvPr>
        </p:nvGraphicFramePr>
        <p:xfrm>
          <a:off x="1471506" y="2049990"/>
          <a:ext cx="9248987" cy="4145280"/>
        </p:xfrm>
        <a:graphic>
          <a:graphicData uri="http://schemas.openxmlformats.org/drawingml/2006/table">
            <a:tbl>
              <a:tblPr firstRow="1" bandRow="1">
                <a:tableStyleId>{C083E6E3-FA7D-4D7B-A595-EF9225AFEA82}</a:tableStyleId>
              </a:tblPr>
              <a:tblGrid>
                <a:gridCol w="2814321">
                  <a:extLst>
                    <a:ext uri="{9D8B030D-6E8A-4147-A177-3AD203B41FA5}">
                      <a16:colId xmlns:a16="http://schemas.microsoft.com/office/drawing/2014/main" val="990763900"/>
                    </a:ext>
                  </a:extLst>
                </a:gridCol>
                <a:gridCol w="3237242">
                  <a:extLst>
                    <a:ext uri="{9D8B030D-6E8A-4147-A177-3AD203B41FA5}">
                      <a16:colId xmlns:a16="http://schemas.microsoft.com/office/drawing/2014/main" val="3413011629"/>
                    </a:ext>
                  </a:extLst>
                </a:gridCol>
                <a:gridCol w="3197424">
                  <a:extLst>
                    <a:ext uri="{9D8B030D-6E8A-4147-A177-3AD203B41FA5}">
                      <a16:colId xmlns:a16="http://schemas.microsoft.com/office/drawing/2014/main" val="960952399"/>
                    </a:ext>
                  </a:extLst>
                </a:gridCol>
              </a:tblGrid>
              <a:tr h="495168">
                <a:tc>
                  <a:txBody>
                    <a:bodyPr/>
                    <a:lstStyle/>
                    <a:p>
                      <a:pPr algn="ctr"/>
                      <a:r>
                        <a:rPr kumimoji="1" lang="ja-JP" sz="2800" dirty="0"/>
                        <a:t>計算方法</a:t>
                      </a:r>
                    </a:p>
                  </a:txBody>
                  <a:tcPr/>
                </a:tc>
                <a:tc>
                  <a:txBody>
                    <a:bodyPr/>
                    <a:lstStyle/>
                    <a:p>
                      <a:pPr algn="ctr"/>
                      <a:r>
                        <a:rPr kumimoji="1" lang="ja-JP" sz="2800" dirty="0"/>
                        <a:t>数学</a:t>
                      </a:r>
                    </a:p>
                  </a:txBody>
                  <a:tcPr/>
                </a:tc>
                <a:tc>
                  <a:txBody>
                    <a:bodyPr/>
                    <a:lstStyle/>
                    <a:p>
                      <a:pPr algn="ctr"/>
                      <a:r>
                        <a:rPr kumimoji="1" lang="ja-JP" sz="2800" dirty="0"/>
                        <a:t>プログラム</a:t>
                      </a:r>
                    </a:p>
                  </a:txBody>
                  <a:tcPr/>
                </a:tc>
                <a:extLst>
                  <a:ext uri="{0D108BD9-81ED-4DB2-BD59-A6C34878D82A}">
                    <a16:rowId xmlns:a16="http://schemas.microsoft.com/office/drawing/2014/main" val="716374879"/>
                  </a:ext>
                </a:extLst>
              </a:tr>
              <a:tr h="495168">
                <a:tc>
                  <a:txBody>
                    <a:bodyPr/>
                    <a:lstStyle/>
                    <a:p>
                      <a:pPr algn="ctr"/>
                      <a:r>
                        <a:rPr kumimoji="1" lang="ja-JP" sz="2800" baseline="0" dirty="0"/>
                        <a:t>足し算</a:t>
                      </a:r>
                    </a:p>
                  </a:txBody>
                  <a:tcPr/>
                </a:tc>
                <a:tc>
                  <a:txBody>
                    <a:bodyPr/>
                    <a:lstStyle/>
                    <a:p>
                      <a:pPr algn="ctr"/>
                      <a:r>
                        <a:rPr kumimoji="1" lang="en-US" altLang="ja-JP" sz="2800" baseline="0" dirty="0"/>
                        <a:t>3 + 2</a:t>
                      </a:r>
                      <a:endParaRPr kumimoji="1" lang="ja-JP" sz="2800" baseline="0" dirty="0"/>
                    </a:p>
                  </a:txBody>
                  <a:tcPr/>
                </a:tc>
                <a:tc>
                  <a:txBody>
                    <a:bodyPr/>
                    <a:lstStyle/>
                    <a:p>
                      <a:pPr algn="ctr"/>
                      <a:r>
                        <a:rPr kumimoji="1" lang="en-US" altLang="ja-JP" sz="2800" dirty="0"/>
                        <a:t>3 + 2</a:t>
                      </a:r>
                      <a:endParaRPr kumimoji="1" lang="ja-JP" sz="2800" dirty="0"/>
                    </a:p>
                  </a:txBody>
                  <a:tcPr/>
                </a:tc>
                <a:extLst>
                  <a:ext uri="{0D108BD9-81ED-4DB2-BD59-A6C34878D82A}">
                    <a16:rowId xmlns:a16="http://schemas.microsoft.com/office/drawing/2014/main" val="912223486"/>
                  </a:ext>
                </a:extLst>
              </a:tr>
              <a:tr h="495168">
                <a:tc>
                  <a:txBody>
                    <a:bodyPr/>
                    <a:lstStyle/>
                    <a:p>
                      <a:pPr algn="ctr"/>
                      <a:r>
                        <a:rPr kumimoji="1" lang="ja-JP" sz="2800" dirty="0"/>
                        <a:t>引き算</a:t>
                      </a:r>
                    </a:p>
                  </a:txBody>
                  <a:tcPr/>
                </a:tc>
                <a:tc>
                  <a:txBody>
                    <a:bodyPr/>
                    <a:lstStyle/>
                    <a:p>
                      <a:pPr algn="ctr"/>
                      <a:r>
                        <a:rPr kumimoji="1" lang="en-US" altLang="ja-JP" sz="2800" dirty="0"/>
                        <a:t>3 – 2</a:t>
                      </a:r>
                      <a:endParaRPr kumimoji="1" lang="ja-JP" sz="2800" dirty="0"/>
                    </a:p>
                  </a:txBody>
                  <a:tcPr/>
                </a:tc>
                <a:tc>
                  <a:txBody>
                    <a:bodyPr/>
                    <a:lstStyle/>
                    <a:p>
                      <a:pPr algn="ctr"/>
                      <a:r>
                        <a:rPr kumimoji="1" lang="en-US" altLang="ja-JP" sz="2800" dirty="0"/>
                        <a:t>3 – 2</a:t>
                      </a:r>
                      <a:endParaRPr kumimoji="1" lang="ja-JP" sz="2800" dirty="0"/>
                    </a:p>
                  </a:txBody>
                  <a:tcPr/>
                </a:tc>
                <a:extLst>
                  <a:ext uri="{0D108BD9-81ED-4DB2-BD59-A6C34878D82A}">
                    <a16:rowId xmlns:a16="http://schemas.microsoft.com/office/drawing/2014/main" val="1280754789"/>
                  </a:ext>
                </a:extLst>
              </a:tr>
              <a:tr h="495168">
                <a:tc>
                  <a:txBody>
                    <a:bodyPr/>
                    <a:lstStyle/>
                    <a:p>
                      <a:pPr algn="ctr"/>
                      <a:r>
                        <a:rPr kumimoji="1" lang="ja-JP" sz="2800" dirty="0"/>
                        <a:t>掛け算</a:t>
                      </a:r>
                    </a:p>
                  </a:txBody>
                  <a:tcPr/>
                </a:tc>
                <a:tc>
                  <a:txBody>
                    <a:bodyPr/>
                    <a:lstStyle/>
                    <a:p>
                      <a:pPr algn="ctr"/>
                      <a:r>
                        <a:rPr kumimoji="1" lang="en-US" altLang="ja-JP" sz="2800" dirty="0"/>
                        <a:t>3 × 2</a:t>
                      </a:r>
                      <a:endParaRPr kumimoji="1" lang="ja-JP" sz="2800" dirty="0"/>
                    </a:p>
                  </a:txBody>
                  <a:tcPr/>
                </a:tc>
                <a:tc>
                  <a:txBody>
                    <a:bodyPr/>
                    <a:lstStyle/>
                    <a:p>
                      <a:pPr algn="ctr"/>
                      <a:r>
                        <a:rPr kumimoji="1" lang="en-US" altLang="ja-JP" sz="2800" dirty="0"/>
                        <a:t>3 * 2</a:t>
                      </a:r>
                      <a:endParaRPr kumimoji="1" lang="ja-JP" sz="2800" dirty="0"/>
                    </a:p>
                  </a:txBody>
                  <a:tcPr/>
                </a:tc>
                <a:extLst>
                  <a:ext uri="{0D108BD9-81ED-4DB2-BD59-A6C34878D82A}">
                    <a16:rowId xmlns:a16="http://schemas.microsoft.com/office/drawing/2014/main" val="1172647760"/>
                  </a:ext>
                </a:extLst>
              </a:tr>
              <a:tr h="495168">
                <a:tc>
                  <a:txBody>
                    <a:bodyPr/>
                    <a:lstStyle/>
                    <a:p>
                      <a:pPr algn="ctr"/>
                      <a:r>
                        <a:rPr kumimoji="1" lang="ja-JP" sz="2800" dirty="0"/>
                        <a:t>割り算</a:t>
                      </a:r>
                    </a:p>
                  </a:txBody>
                  <a:tcPr/>
                </a:tc>
                <a:tc>
                  <a:txBody>
                    <a:bodyPr/>
                    <a:lstStyle/>
                    <a:p>
                      <a:pPr algn="ctr"/>
                      <a:r>
                        <a:rPr kumimoji="1" lang="en-US" altLang="ja-JP" sz="2800" dirty="0"/>
                        <a:t>3 ÷ 2</a:t>
                      </a:r>
                      <a:endParaRPr kumimoji="1" lang="ja-JP" sz="2800" dirty="0"/>
                    </a:p>
                  </a:txBody>
                  <a:tcPr/>
                </a:tc>
                <a:tc>
                  <a:txBody>
                    <a:bodyPr/>
                    <a:lstStyle/>
                    <a:p>
                      <a:pPr algn="ctr"/>
                      <a:r>
                        <a:rPr kumimoji="1" lang="en-US" altLang="ja-JP" sz="2800" dirty="0"/>
                        <a:t>3 / 2</a:t>
                      </a:r>
                      <a:endParaRPr kumimoji="1" lang="ja-JP" sz="2800" dirty="0"/>
                    </a:p>
                  </a:txBody>
                  <a:tcPr/>
                </a:tc>
                <a:extLst>
                  <a:ext uri="{0D108BD9-81ED-4DB2-BD59-A6C34878D82A}">
                    <a16:rowId xmlns:a16="http://schemas.microsoft.com/office/drawing/2014/main" val="3625807135"/>
                  </a:ext>
                </a:extLst>
              </a:tr>
              <a:tr h="495168">
                <a:tc>
                  <a:txBody>
                    <a:bodyPr/>
                    <a:lstStyle/>
                    <a:p>
                      <a:pPr algn="ctr"/>
                      <a:r>
                        <a:rPr kumimoji="1" lang="ja-JP" sz="2800" dirty="0"/>
                        <a:t>累乗</a:t>
                      </a:r>
                    </a:p>
                  </a:txBody>
                  <a:tcPr/>
                </a:tc>
                <a:tc>
                  <a:txBody>
                    <a:bodyPr/>
                    <a:lstStyle/>
                    <a:p>
                      <a:pPr algn="ctr"/>
                      <a:endParaRPr kumimoji="1" lang="ja-JP" sz="2800" dirty="0"/>
                    </a:p>
                  </a:txBody>
                  <a:tcPr/>
                </a:tc>
                <a:tc>
                  <a:txBody>
                    <a:bodyPr/>
                    <a:lstStyle/>
                    <a:p>
                      <a:pPr algn="ctr"/>
                      <a:r>
                        <a:rPr kumimoji="1" lang="en-US" altLang="ja-JP" sz="2800" dirty="0"/>
                        <a:t>3 ** 2</a:t>
                      </a:r>
                      <a:endParaRPr kumimoji="1" lang="ja-JP" sz="2800" dirty="0"/>
                    </a:p>
                  </a:txBody>
                  <a:tcPr/>
                </a:tc>
                <a:extLst>
                  <a:ext uri="{0D108BD9-81ED-4DB2-BD59-A6C34878D82A}">
                    <a16:rowId xmlns:a16="http://schemas.microsoft.com/office/drawing/2014/main" val="427447498"/>
                  </a:ext>
                </a:extLst>
              </a:tr>
              <a:tr h="0">
                <a:tc>
                  <a:txBody>
                    <a:bodyPr/>
                    <a:lstStyle/>
                    <a:p>
                      <a:pPr algn="ctr"/>
                      <a:r>
                        <a:rPr kumimoji="1" lang="ja-JP" sz="2800" dirty="0"/>
                        <a:t>余り</a:t>
                      </a:r>
                    </a:p>
                  </a:txBody>
                  <a:tcPr/>
                </a:tc>
                <a:tc>
                  <a:txBody>
                    <a:bodyPr/>
                    <a:lstStyle/>
                    <a:p>
                      <a:pPr marL="0" marR="0" lvl="0" indent="0" algn="ctr" defTabSz="914400" rtl="0" eaLnBrk="1" latinLnBrk="0" hangingPunct="1">
                        <a:lnSpc>
                          <a:spcPct val="100000"/>
                        </a:lnSpc>
                        <a:spcBef>
                          <a:spcPts val="0"/>
                        </a:spcBef>
                        <a:spcAft>
                          <a:spcPts val="0"/>
                        </a:spcAft>
                        <a:buClrTx/>
                        <a:buSzTx/>
                        <a:buFontTx/>
                        <a:buNone/>
                        <a:tabLst/>
                        <a:defRPr/>
                      </a:pPr>
                      <a:r>
                        <a:rPr kumimoji="1" lang="en-US" altLang="ja-JP" sz="2800" dirty="0"/>
                        <a:t>3 ÷ 2</a:t>
                      </a:r>
                      <a:endParaRPr kumimoji="1" lang="ja-JP" sz="2800" dirty="0"/>
                    </a:p>
                  </a:txBody>
                  <a:tcPr/>
                </a:tc>
                <a:tc>
                  <a:txBody>
                    <a:bodyPr/>
                    <a:lstStyle/>
                    <a:p>
                      <a:pPr algn="ctr"/>
                      <a:r>
                        <a:rPr kumimoji="1" lang="en-US" altLang="ja-JP" sz="2800" dirty="0"/>
                        <a:t>3 % 2</a:t>
                      </a:r>
                      <a:endParaRPr kumimoji="1" lang="ja-JP" sz="2800" dirty="0"/>
                    </a:p>
                  </a:txBody>
                  <a:tcPr/>
                </a:tc>
                <a:extLst>
                  <a:ext uri="{0D108BD9-81ED-4DB2-BD59-A6C34878D82A}">
                    <a16:rowId xmlns:a16="http://schemas.microsoft.com/office/drawing/2014/main" val="2128146240"/>
                  </a:ext>
                </a:extLst>
              </a:tr>
              <a:tr h="495168">
                <a:tc>
                  <a:txBody>
                    <a:bodyPr/>
                    <a:lstStyle/>
                    <a:p>
                      <a:pPr algn="ctr"/>
                      <a:r>
                        <a:rPr kumimoji="1" lang="ja-JP" sz="2800" dirty="0"/>
                        <a:t>割り算</a:t>
                      </a:r>
                      <a:r>
                        <a:rPr kumimoji="1" lang="en-US" altLang="ja-JP" sz="2800" dirty="0"/>
                        <a:t>2</a:t>
                      </a:r>
                      <a:endParaRPr kumimoji="1" lang="ja-JP" sz="2800" dirty="0"/>
                    </a:p>
                  </a:txBody>
                  <a:tcPr/>
                </a:tc>
                <a:tc>
                  <a:txBody>
                    <a:bodyPr/>
                    <a:lstStyle/>
                    <a:p>
                      <a:pPr marL="0" marR="0" lvl="0" indent="0" algn="ctr" defTabSz="914400" rtl="0" eaLnBrk="1" latinLnBrk="0" hangingPunct="1">
                        <a:lnSpc>
                          <a:spcPct val="100000"/>
                        </a:lnSpc>
                        <a:spcBef>
                          <a:spcPts val="0"/>
                        </a:spcBef>
                        <a:spcAft>
                          <a:spcPts val="0"/>
                        </a:spcAft>
                        <a:buClrTx/>
                        <a:buSzTx/>
                        <a:buFontTx/>
                        <a:buNone/>
                        <a:tabLst/>
                        <a:defRPr/>
                      </a:pPr>
                      <a:r>
                        <a:rPr kumimoji="1" lang="en-US" altLang="ja-JP" sz="2800" dirty="0"/>
                        <a:t>3 ÷ 2</a:t>
                      </a:r>
                      <a:endParaRPr kumimoji="1" lang="ja-JP" sz="2800" dirty="0"/>
                    </a:p>
                  </a:txBody>
                  <a:tcPr/>
                </a:tc>
                <a:tc>
                  <a:txBody>
                    <a:bodyPr/>
                    <a:lstStyle/>
                    <a:p>
                      <a:pPr algn="ctr"/>
                      <a:r>
                        <a:rPr kumimoji="1" lang="en-US" altLang="ja-JP" sz="2800" dirty="0"/>
                        <a:t>3 // 2</a:t>
                      </a:r>
                      <a:endParaRPr kumimoji="1" lang="ja-JP" sz="2800" dirty="0"/>
                    </a:p>
                  </a:txBody>
                  <a:tcPr/>
                </a:tc>
                <a:extLst>
                  <a:ext uri="{0D108BD9-81ED-4DB2-BD59-A6C34878D82A}">
                    <a16:rowId xmlns:a16="http://schemas.microsoft.com/office/drawing/2014/main" val="75285903"/>
                  </a:ext>
                </a:extLst>
              </a:tr>
            </a:tbl>
          </a:graphicData>
        </a:graphic>
      </p:graphicFrame>
      <p:sp>
        <p:nvSpPr>
          <p:cNvPr id="3" name="テキスト ボックス 2">
            <a:extLst>
              <a:ext uri="{FF2B5EF4-FFF2-40B4-BE49-F238E27FC236}">
                <a16:creationId xmlns:a16="http://schemas.microsoft.com/office/drawing/2014/main" id="{B78C5B58-F838-5318-5442-9DA3E628CA58}"/>
              </a:ext>
            </a:extLst>
          </p:cNvPr>
          <p:cNvSpPr txBox="1">
            <a:spLocks noRot="1" noChangeAspect="1" noMove="1" noResize="1" noEditPoints="1" noAdjustHandles="1" noChangeArrowheads="1" noChangeShapeType="1" noTextEdit="1"/>
          </p:cNvSpPr>
          <p:nvPr/>
        </p:nvSpPr>
        <p:spPr>
          <a:xfrm>
            <a:off x="5648312" y="4715934"/>
            <a:ext cx="447687" cy="430887"/>
          </a:xfrm>
          <a:prstGeom prst="rect">
            <a:avLst/>
          </a:prstGeom>
          <a:blipFill>
            <a:blip r:embed="rId2"/>
            <a:stretch>
              <a:fillRect/>
            </a:stretch>
          </a:blipFill>
        </p:spPr>
        <p:txBody>
          <a:bodyPr numCol="1"/>
          <a:lstStyle/>
          <a:p>
            <a:r>
              <a:rPr lang="ja-JP">
                <a:noFill/>
              </a:rPr>
              <a:t> </a:t>
            </a:r>
          </a:p>
        </p:txBody>
      </p:sp>
    </p:spTree>
    <p:extLst>
      <p:ext uri="{BB962C8B-B14F-4D97-AF65-F5344CB8AC3E}">
        <p14:creationId xmlns:p14="http://schemas.microsoft.com/office/powerpoint/2010/main" val="186619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p:txBody>
          <a:bodyPr numCol="1"/>
          <a:lstStyle/>
          <a:p>
            <a:r>
              <a:rPr lang="ja-JP" dirty="0"/>
              <a:t>目次</a:t>
            </a:r>
            <a:endParaRPr kumimoji="1" lang="ja-JP" dirty="0"/>
          </a:p>
        </p:txBody>
      </p:sp>
      <p:sp>
        <p:nvSpPr>
          <p:cNvPr id="3" name="コンテンツ プレースホルダー 2">
            <a:extLst>
              <a:ext uri="{FF2B5EF4-FFF2-40B4-BE49-F238E27FC236}">
                <a16:creationId xmlns:a16="http://schemas.microsoft.com/office/drawing/2014/main" id="{322AF2A3-FF90-82D5-C1FC-5920A63FEEF3}"/>
              </a:ext>
            </a:extLst>
          </p:cNvPr>
          <p:cNvSpPr>
            <a:spLocks noGrp="1"/>
          </p:cNvSpPr>
          <p:nvPr>
            <p:ph idx="1"/>
          </p:nvPr>
        </p:nvSpPr>
        <p:spPr/>
        <p:txBody>
          <a:bodyPr numCol="1"/>
          <a:lstStyle/>
          <a:p>
            <a:pPr marL="514350" indent="-514350">
              <a:lnSpc>
                <a:spcPct val="150000"/>
              </a:lnSpc>
              <a:buFont typeface="+mj-lt"/>
              <a:buAutoNum type="arabicPeriod"/>
            </a:pPr>
            <a:r>
              <a:rPr kumimoji="1" lang="en-US" altLang="ja-JP" dirty="0"/>
              <a:t>Google </a:t>
            </a:r>
            <a:r>
              <a:rPr kumimoji="1" lang="en-US" altLang="ja-JP" dirty="0" err="1"/>
              <a:t>Colabratory</a:t>
            </a:r>
            <a:r>
              <a:rPr kumimoji="1" lang="en-US" altLang="ja-JP" dirty="0"/>
              <a:t> </a:t>
            </a:r>
            <a:r>
              <a:rPr lang="ja-JP" dirty="0"/>
              <a:t>とは</a:t>
            </a:r>
            <a:endParaRPr kumimoji="1" lang="en-US" altLang="ja-JP" dirty="0"/>
          </a:p>
          <a:p>
            <a:pPr marL="514350" indent="-514350">
              <a:lnSpc>
                <a:spcPct val="150000"/>
              </a:lnSpc>
              <a:buFont typeface="+mj-lt"/>
              <a:buAutoNum type="arabicPeriod"/>
            </a:pPr>
            <a:r>
              <a:rPr kumimoji="1" lang="ja-JP" dirty="0"/>
              <a:t>標準出力について</a:t>
            </a:r>
            <a:endParaRPr kumimoji="1" lang="en-US" altLang="ja-JP" dirty="0"/>
          </a:p>
          <a:p>
            <a:pPr marL="514350" indent="-514350">
              <a:lnSpc>
                <a:spcPct val="150000"/>
              </a:lnSpc>
              <a:buFont typeface="+mj-lt"/>
              <a:buAutoNum type="arabicPeriod"/>
            </a:pPr>
            <a:r>
              <a:rPr lang="ja-JP" dirty="0"/>
              <a:t>数値</a:t>
            </a:r>
            <a:endParaRPr lang="en-US" altLang="ja-JP" dirty="0"/>
          </a:p>
          <a:p>
            <a:pPr marL="514350" indent="-514350">
              <a:lnSpc>
                <a:spcPct val="150000"/>
              </a:lnSpc>
              <a:buFont typeface="+mj-lt"/>
              <a:buAutoNum type="arabicPeriod"/>
            </a:pPr>
            <a:r>
              <a:rPr kumimoji="1" lang="ja-JP" dirty="0"/>
              <a:t>文字</a:t>
            </a:r>
            <a:endParaRPr lang="en-US" altLang="ja-JP" dirty="0"/>
          </a:p>
          <a:p>
            <a:pPr marL="0" indent="0">
              <a:buNone/>
            </a:pPr>
            <a:endParaRPr kumimoji="1" lang="ja-JP" dirty="0"/>
          </a:p>
        </p:txBody>
      </p:sp>
    </p:spTree>
    <p:extLst>
      <p:ext uri="{BB962C8B-B14F-4D97-AF65-F5344CB8AC3E}">
        <p14:creationId xmlns:p14="http://schemas.microsoft.com/office/powerpoint/2010/main" val="4112676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91413-90B7-1108-FD75-DBDC06F7AE6C}"/>
              </a:ext>
            </a:extLst>
          </p:cNvPr>
          <p:cNvSpPr>
            <a:spLocks noGrp="1"/>
          </p:cNvSpPr>
          <p:nvPr>
            <p:ph type="title"/>
          </p:nvPr>
        </p:nvSpPr>
        <p:spPr/>
        <p:txBody>
          <a:bodyPr numCol="1"/>
          <a:lstStyle/>
          <a:p>
            <a:r>
              <a:rPr lang="ja-JP" b="0" dirty="0">
                <a:effectLst/>
                <a:latin typeface="Consolas" panose="020B0609020204030204" pitchFamily="49" charset="0"/>
              </a:rPr>
              <a:t>計算の優先順位</a:t>
            </a:r>
            <a:endParaRPr kumimoji="1" lang="ja-JP" dirty="0"/>
          </a:p>
        </p:txBody>
      </p:sp>
      <p:sp>
        <p:nvSpPr>
          <p:cNvPr id="3" name="コンテンツ プレースホルダー 2">
            <a:extLst>
              <a:ext uri="{FF2B5EF4-FFF2-40B4-BE49-F238E27FC236}">
                <a16:creationId xmlns:a16="http://schemas.microsoft.com/office/drawing/2014/main" id="{B1DDB242-46F0-C2FE-E282-6D3C6AC1114A}"/>
              </a:ext>
            </a:extLst>
          </p:cNvPr>
          <p:cNvSpPr>
            <a:spLocks noGrp="1"/>
          </p:cNvSpPr>
          <p:nvPr>
            <p:ph idx="1"/>
          </p:nvPr>
        </p:nvSpPr>
        <p:spPr/>
        <p:txBody>
          <a:bodyPr numCol="1"/>
          <a:lstStyle/>
          <a:p>
            <a:pPr marL="0" indent="0">
              <a:lnSpc>
                <a:spcPct val="100000"/>
              </a:lnSpc>
              <a:buNone/>
            </a:pPr>
            <a:endParaRPr lang="en-US" altLang="ja-JP" sz="1000" b="0" dirty="0">
              <a:effectLst/>
              <a:latin typeface="Consolas" panose="020B0609020204030204" pitchFamily="49" charset="0"/>
            </a:endParaRPr>
          </a:p>
          <a:p>
            <a:pPr marL="0" indent="0">
              <a:lnSpc>
                <a:spcPct val="100000"/>
              </a:lnSpc>
              <a:buNone/>
            </a:pPr>
            <a:r>
              <a:rPr lang="en-US" altLang="ja-JP" b="0" dirty="0">
                <a:effectLst/>
                <a:latin typeface="Consolas" panose="020B0609020204030204" pitchFamily="49" charset="0"/>
              </a:rPr>
              <a:t> &gt;&gt;&gt; </a:t>
            </a:r>
            <a:r>
              <a:rPr lang="en-US" altLang="ja-JP" b="0" dirty="0">
                <a:solidFill>
                  <a:schemeClr val="accent4">
                    <a:lumMod val="75000"/>
                  </a:schemeClr>
                </a:solidFill>
                <a:effectLst/>
                <a:latin typeface="Consolas" panose="020B0609020204030204" pitchFamily="49" charset="0"/>
              </a:rPr>
              <a:t>print</a:t>
            </a:r>
            <a:r>
              <a:rPr lang="en-US" altLang="ja-JP" b="0" dirty="0">
                <a:effectLst/>
                <a:latin typeface="Consolas" panose="020B0609020204030204" pitchFamily="49" charset="0"/>
              </a:rPr>
              <a:t>(</a:t>
            </a:r>
            <a:r>
              <a:rPr lang="en-US" altLang="ja-JP" b="0" dirty="0">
                <a:solidFill>
                  <a:srgbClr val="CE9178"/>
                </a:solidFill>
                <a:effectLst/>
                <a:latin typeface="Consolas" panose="020B0609020204030204" pitchFamily="49" charset="0"/>
              </a:rPr>
              <a:t>"2 + 3 * 5 = "</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3</a:t>
            </a:r>
            <a:r>
              <a:rPr lang="en-US" altLang="ja-JP" b="0" dirty="0">
                <a:solidFill>
                  <a:srgbClr val="D4D4D4"/>
                </a:solidFill>
                <a:effectLst/>
                <a:latin typeface="Consolas" panose="020B0609020204030204" pitchFamily="49" charset="0"/>
              </a:rPr>
              <a:t> </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b="0" dirty="0">
                <a:effectLst/>
                <a:latin typeface="Consolas" panose="020B0609020204030204" pitchFamily="49" charset="0"/>
              </a:rPr>
              <a:t>)</a:t>
            </a:r>
          </a:p>
          <a:p>
            <a:pPr marL="0" indent="0">
              <a:lnSpc>
                <a:spcPct val="100000"/>
              </a:lnSpc>
              <a:buNone/>
            </a:pPr>
            <a:r>
              <a:rPr lang="ja-JP" dirty="0">
                <a:solidFill>
                  <a:srgbClr val="D4D4D4"/>
                </a:solidFill>
              </a:rPr>
              <a:t> </a:t>
            </a:r>
            <a:r>
              <a:rPr lang="en-US" altLang="ja-JP" b="0" dirty="0">
                <a:effectLst/>
                <a:latin typeface="Consolas" panose="020B0609020204030204" pitchFamily="49" charset="0"/>
              </a:rPr>
              <a:t>2 + 3 * 5 = 17</a:t>
            </a:r>
          </a:p>
          <a:p>
            <a:pPr marL="0" indent="0">
              <a:lnSpc>
                <a:spcPct val="100000"/>
              </a:lnSpc>
              <a:buNone/>
            </a:pPr>
            <a:endParaRPr lang="en-US" altLang="ja-JP" sz="800" b="0" dirty="0">
              <a:effectLst/>
              <a:latin typeface="Consolas" panose="020B0609020204030204" pitchFamily="49" charset="0"/>
            </a:endParaRPr>
          </a:p>
          <a:p>
            <a:pPr marL="0" indent="0">
              <a:lnSpc>
                <a:spcPct val="100000"/>
              </a:lnSpc>
              <a:buNone/>
            </a:pPr>
            <a:r>
              <a:rPr lang="en-US" altLang="ja-JP" b="0" dirty="0">
                <a:effectLst/>
                <a:latin typeface="Consolas" panose="020B0609020204030204" pitchFamily="49" charset="0"/>
              </a:rPr>
              <a:t> &gt;&gt;&gt; </a:t>
            </a:r>
            <a:r>
              <a:rPr lang="en-US" altLang="ja-JP" b="0" dirty="0">
                <a:solidFill>
                  <a:schemeClr val="accent4">
                    <a:lumMod val="75000"/>
                  </a:schemeClr>
                </a:solidFill>
                <a:effectLst/>
                <a:latin typeface="Consolas" panose="020B0609020204030204" pitchFamily="49" charset="0"/>
              </a:rPr>
              <a:t>print</a:t>
            </a:r>
            <a:r>
              <a:rPr lang="en-US" altLang="ja-JP" b="0" dirty="0">
                <a:effectLst/>
                <a:latin typeface="Consolas" panose="020B0609020204030204" pitchFamily="49" charset="0"/>
              </a:rPr>
              <a:t>(</a:t>
            </a:r>
            <a:r>
              <a:rPr lang="en-US" altLang="ja-JP" b="0" dirty="0">
                <a:solidFill>
                  <a:srgbClr val="CE9178"/>
                </a:solidFill>
                <a:effectLst/>
                <a:latin typeface="Consolas" panose="020B0609020204030204" pitchFamily="49" charset="0"/>
              </a:rPr>
              <a:t>"(2 + 3) * 5 = "</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effectLst/>
                <a:latin typeface="Consolas" panose="020B0609020204030204" pitchFamily="49" charset="0"/>
              </a:rPr>
              <a:t>(</a:t>
            </a:r>
            <a:r>
              <a:rPr lang="en-US" altLang="ja-JP" b="0" dirty="0">
                <a:solidFill>
                  <a:srgbClr val="92D050"/>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3</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5</a:t>
            </a:r>
            <a:r>
              <a:rPr lang="en-US" altLang="ja-JP" b="0" dirty="0">
                <a:effectLst/>
                <a:latin typeface="Consolas" panose="020B0609020204030204" pitchFamily="49" charset="0"/>
              </a:rPr>
              <a:t>)</a:t>
            </a:r>
          </a:p>
          <a:p>
            <a:pPr marL="0" indent="0">
              <a:lnSpc>
                <a:spcPct val="100000"/>
              </a:lnSpc>
              <a:buNone/>
            </a:pPr>
            <a:r>
              <a:rPr lang="en-US" altLang="ja-JP" b="0" dirty="0">
                <a:effectLst/>
                <a:latin typeface="Consolas" panose="020B0609020204030204" pitchFamily="49" charset="0"/>
              </a:rPr>
              <a:t> (2 + 3) * 5 = 25</a:t>
            </a:r>
          </a:p>
          <a:p>
            <a:pPr marL="0" indent="0">
              <a:buNone/>
            </a:pPr>
            <a:endParaRPr lang="en-US" altLang="ja-JP" b="0" dirty="0">
              <a:solidFill>
                <a:srgbClr val="D4D4D4"/>
              </a:solidFill>
              <a:effectLst/>
              <a:latin typeface="Consolas" panose="020B0609020204030204" pitchFamily="49" charset="0"/>
            </a:endParaRPr>
          </a:p>
          <a:p>
            <a:endParaRPr kumimoji="1" lang="ja-JP" dirty="0"/>
          </a:p>
        </p:txBody>
      </p:sp>
    </p:spTree>
    <p:extLst>
      <p:ext uri="{BB962C8B-B14F-4D97-AF65-F5344CB8AC3E}">
        <p14:creationId xmlns:p14="http://schemas.microsoft.com/office/powerpoint/2010/main" val="314392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A9171-E101-33E0-1964-AD44377919CA}"/>
              </a:ext>
            </a:extLst>
          </p:cNvPr>
          <p:cNvSpPr>
            <a:spLocks noGrp="1"/>
          </p:cNvSpPr>
          <p:nvPr>
            <p:ph type="title"/>
          </p:nvPr>
        </p:nvSpPr>
        <p:spPr/>
        <p:txBody>
          <a:bodyPr numCol="1"/>
          <a:lstStyle/>
          <a:p>
            <a:r>
              <a:rPr kumimoji="1" lang="ja-JP" dirty="0"/>
              <a:t>練習問題</a:t>
            </a:r>
          </a:p>
        </p:txBody>
      </p:sp>
      <p:sp>
        <p:nvSpPr>
          <p:cNvPr id="3" name="コンテンツ プレースホルダー 2">
            <a:extLst>
              <a:ext uri="{FF2B5EF4-FFF2-40B4-BE49-F238E27FC236}">
                <a16:creationId xmlns:a16="http://schemas.microsoft.com/office/drawing/2014/main" id="{DE8EE632-3D45-A2C8-370F-BB21A0E16937}"/>
              </a:ext>
            </a:extLst>
          </p:cNvPr>
          <p:cNvSpPr>
            <a:spLocks noGrp="1"/>
          </p:cNvSpPr>
          <p:nvPr>
            <p:ph idx="1"/>
          </p:nvPr>
        </p:nvSpPr>
        <p:spPr/>
        <p:txBody>
          <a:bodyPr numCol="1">
            <a:normAutofit/>
          </a:bodyPr>
          <a:lstStyle/>
          <a:p>
            <a:pPr lvl="1">
              <a:lnSpc>
                <a:spcPct val="200000"/>
              </a:lnSpc>
            </a:pPr>
            <a:r>
              <a:rPr kumimoji="1" lang="en-US" altLang="ja-JP" sz="2800" dirty="0"/>
              <a:t>1-</a:t>
            </a:r>
            <a:r>
              <a:rPr lang="en-US" altLang="ja-JP" sz="2800" dirty="0"/>
              <a:t>2</a:t>
            </a:r>
            <a:endParaRPr kumimoji="1" lang="en-US" altLang="ja-JP" sz="2800" dirty="0"/>
          </a:p>
          <a:p>
            <a:pPr lvl="1">
              <a:lnSpc>
                <a:spcPct val="200000"/>
              </a:lnSpc>
            </a:pPr>
            <a:r>
              <a:rPr lang="en-US" altLang="ja-JP" sz="2800" dirty="0"/>
              <a:t>1-3</a:t>
            </a:r>
            <a:endParaRPr kumimoji="1" lang="ja-JP" sz="2800" dirty="0"/>
          </a:p>
        </p:txBody>
      </p:sp>
    </p:spTree>
    <p:extLst>
      <p:ext uri="{BB962C8B-B14F-4D97-AF65-F5344CB8AC3E}">
        <p14:creationId xmlns:p14="http://schemas.microsoft.com/office/powerpoint/2010/main" val="85763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25456-999C-152B-2739-BC88742FD16F}"/>
              </a:ext>
            </a:extLst>
          </p:cNvPr>
          <p:cNvSpPr>
            <a:spLocks noGrp="1"/>
          </p:cNvSpPr>
          <p:nvPr>
            <p:ph type="title"/>
          </p:nvPr>
        </p:nvSpPr>
        <p:spPr/>
        <p:txBody>
          <a:bodyPr numCol="1"/>
          <a:lstStyle/>
          <a:p>
            <a:r>
              <a:rPr kumimoji="1" lang="ja-JP" dirty="0"/>
              <a:t>注意</a:t>
            </a:r>
          </a:p>
        </p:txBody>
      </p:sp>
      <p:sp>
        <p:nvSpPr>
          <p:cNvPr id="3" name="コンテンツ プレースホルダー 2">
            <a:extLst>
              <a:ext uri="{FF2B5EF4-FFF2-40B4-BE49-F238E27FC236}">
                <a16:creationId xmlns:a16="http://schemas.microsoft.com/office/drawing/2014/main" id="{32A71CC8-2783-1DBD-9AF8-AB2A40A5CB43}"/>
              </a:ext>
            </a:extLst>
          </p:cNvPr>
          <p:cNvSpPr>
            <a:spLocks noGrp="1"/>
          </p:cNvSpPr>
          <p:nvPr>
            <p:ph idx="1"/>
          </p:nvPr>
        </p:nvSpPr>
        <p:spPr>
          <a:xfrm>
            <a:off x="1097280" y="1845734"/>
            <a:ext cx="10058400" cy="4725664"/>
          </a:xfrm>
        </p:spPr>
        <p:txBody>
          <a:bodyPr numCol="1">
            <a:normAutofit/>
          </a:bodyPr>
          <a:lstStyle/>
          <a:p>
            <a:endParaRPr kumimoji="1" lang="en-US" altLang="ja-JP" sz="1100" dirty="0"/>
          </a:p>
          <a:p>
            <a:r>
              <a:rPr kumimoji="1" lang="en-US" altLang="ja-JP" dirty="0"/>
              <a:t>&gt;&gt;&gt; </a:t>
            </a:r>
            <a:r>
              <a:rPr lang="en-US" altLang="ja-JP" b="0" dirty="0">
                <a:solidFill>
                  <a:srgbClr val="92D050"/>
                </a:solidFill>
                <a:effectLst/>
                <a:latin typeface="Consolas" panose="020B0609020204030204" pitchFamily="49" charset="0"/>
              </a:rPr>
              <a:t>0.1</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0.7</a:t>
            </a:r>
            <a:endParaRPr lang="ja-JP" b="0" dirty="0">
              <a:solidFill>
                <a:srgbClr val="92D050"/>
              </a:solidFill>
              <a:effectLst/>
              <a:latin typeface="Consolas" panose="020B0609020204030204" pitchFamily="49" charset="0"/>
            </a:endParaRPr>
          </a:p>
          <a:p>
            <a:r>
              <a:rPr lang="en-US" altLang="ja-JP" b="0" i="0" dirty="0">
                <a:solidFill>
                  <a:schemeClr val="tx1"/>
                </a:solidFill>
                <a:effectLst/>
                <a:latin typeface="Consolas" panose="020B0609020204030204" pitchFamily="49" charset="0"/>
              </a:rPr>
              <a:t>0.7999999999999999</a:t>
            </a:r>
          </a:p>
          <a:p>
            <a:endParaRPr kumimoji="1" lang="en-US" altLang="ja-JP" sz="800" dirty="0">
              <a:solidFill>
                <a:schemeClr val="tx1"/>
              </a:solidFill>
            </a:endParaRPr>
          </a:p>
          <a:p>
            <a:r>
              <a:rPr lang="en-US" altLang="ja-JP" dirty="0"/>
              <a:t>&gt;&gt;&gt; </a:t>
            </a:r>
            <a:r>
              <a:rPr lang="en-US" altLang="ja-JP" b="0" dirty="0">
                <a:solidFill>
                  <a:srgbClr val="92D050"/>
                </a:solidFill>
                <a:effectLst/>
                <a:latin typeface="Consolas" panose="020B0609020204030204" pitchFamily="49" charset="0"/>
              </a:rPr>
              <a:t>10</a:t>
            </a:r>
            <a:r>
              <a:rPr lang="ja-JP" b="0" dirty="0">
                <a:solidFill>
                  <a:srgbClr val="92D050"/>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3</a:t>
            </a:r>
            <a:endParaRPr lang="ja-JP" b="0" dirty="0">
              <a:solidFill>
                <a:srgbClr val="92D050"/>
              </a:solidFill>
              <a:effectLst/>
              <a:latin typeface="Consolas" panose="020B0609020204030204" pitchFamily="49" charset="0"/>
            </a:endParaRPr>
          </a:p>
          <a:p>
            <a:r>
              <a:rPr lang="en-US" altLang="ja-JP" b="0" i="0" dirty="0">
                <a:solidFill>
                  <a:schemeClr val="tx1"/>
                </a:solidFill>
                <a:effectLst/>
                <a:latin typeface="Consolas" panose="020B0609020204030204" pitchFamily="49" charset="0"/>
              </a:rPr>
              <a:t>3.3333333333333335</a:t>
            </a:r>
          </a:p>
          <a:p>
            <a:endParaRPr lang="en-US" altLang="ja-JP" sz="800" dirty="0">
              <a:solidFill>
                <a:schemeClr val="tx1"/>
              </a:solidFill>
            </a:endParaRPr>
          </a:p>
          <a:p>
            <a:r>
              <a:rPr kumimoji="1" lang="en-US" altLang="ja-JP" dirty="0"/>
              <a:t>&gt;&gt;&gt; </a:t>
            </a:r>
            <a:r>
              <a:rPr lang="en-US" altLang="ja-JP" b="0" dirty="0">
                <a:solidFill>
                  <a:srgbClr val="92D050"/>
                </a:solidFill>
                <a:effectLst/>
                <a:latin typeface="Consolas" panose="020B0609020204030204" pitchFamily="49" charset="0"/>
              </a:rPr>
              <a:t>1</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7</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4</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7</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2</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7</a:t>
            </a:r>
            <a:endParaRPr lang="ja-JP" b="0" dirty="0">
              <a:solidFill>
                <a:srgbClr val="92D050"/>
              </a:solidFill>
              <a:effectLst/>
              <a:latin typeface="Consolas" panose="020B0609020204030204" pitchFamily="49" charset="0"/>
            </a:endParaRPr>
          </a:p>
          <a:p>
            <a:r>
              <a:rPr lang="en-US" altLang="ja-JP" b="0" i="0" dirty="0">
                <a:solidFill>
                  <a:schemeClr val="tx1"/>
                </a:solidFill>
                <a:effectLst/>
                <a:latin typeface="Consolas" panose="020B0609020204030204" pitchFamily="49" charset="0"/>
              </a:rPr>
              <a:t>0.9999999999999999</a:t>
            </a:r>
            <a:endParaRPr kumimoji="1" lang="ja-JP" dirty="0">
              <a:solidFill>
                <a:schemeClr val="tx1"/>
              </a:solidFill>
            </a:endParaRPr>
          </a:p>
        </p:txBody>
      </p:sp>
    </p:spTree>
    <p:extLst>
      <p:ext uri="{BB962C8B-B14F-4D97-AF65-F5344CB8AC3E}">
        <p14:creationId xmlns:p14="http://schemas.microsoft.com/office/powerpoint/2010/main" val="4036686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25456-999C-152B-2739-BC88742FD16F}"/>
              </a:ext>
            </a:extLst>
          </p:cNvPr>
          <p:cNvSpPr>
            <a:spLocks noGrp="1"/>
          </p:cNvSpPr>
          <p:nvPr>
            <p:ph type="title"/>
          </p:nvPr>
        </p:nvSpPr>
        <p:spPr/>
        <p:txBody>
          <a:bodyPr numCol="1"/>
          <a:lstStyle/>
          <a:p>
            <a:r>
              <a:rPr kumimoji="1" lang="ja-JP" dirty="0"/>
              <a:t>注意</a:t>
            </a:r>
          </a:p>
        </p:txBody>
      </p:sp>
      <p:sp>
        <p:nvSpPr>
          <p:cNvPr id="3" name="コンテンツ プレースホルダー 2">
            <a:extLst>
              <a:ext uri="{FF2B5EF4-FFF2-40B4-BE49-F238E27FC236}">
                <a16:creationId xmlns:a16="http://schemas.microsoft.com/office/drawing/2014/main" id="{32A71CC8-2783-1DBD-9AF8-AB2A40A5CB43}"/>
              </a:ext>
            </a:extLst>
          </p:cNvPr>
          <p:cNvSpPr>
            <a:spLocks noGrp="1"/>
          </p:cNvSpPr>
          <p:nvPr>
            <p:ph idx="1"/>
          </p:nvPr>
        </p:nvSpPr>
        <p:spPr>
          <a:xfrm>
            <a:off x="1097280" y="1845733"/>
            <a:ext cx="10058400" cy="4725663"/>
          </a:xfrm>
        </p:spPr>
        <p:txBody>
          <a:bodyPr numCol="1">
            <a:normAutofit/>
          </a:bodyPr>
          <a:lstStyle/>
          <a:p>
            <a:endParaRPr kumimoji="1" lang="en-US" altLang="ja-JP" sz="1100" dirty="0"/>
          </a:p>
          <a:p>
            <a:r>
              <a:rPr kumimoji="1" lang="en-US" altLang="ja-JP" dirty="0"/>
              <a:t>&gt;&gt;&gt; </a:t>
            </a:r>
            <a:r>
              <a:rPr lang="en-US" altLang="ja-JP" b="0" dirty="0">
                <a:solidFill>
                  <a:srgbClr val="92D050"/>
                </a:solidFill>
                <a:effectLst/>
                <a:latin typeface="Consolas" panose="020B0609020204030204" pitchFamily="49" charset="0"/>
              </a:rPr>
              <a:t>0.1</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0.7</a:t>
            </a:r>
            <a:endParaRPr lang="ja-JP" b="0" dirty="0">
              <a:solidFill>
                <a:srgbClr val="92D050"/>
              </a:solidFill>
              <a:effectLst/>
              <a:latin typeface="Consolas" panose="020B0609020204030204" pitchFamily="49" charset="0"/>
            </a:endParaRPr>
          </a:p>
          <a:p>
            <a:r>
              <a:rPr lang="en-US" altLang="ja-JP" b="0" i="0" dirty="0">
                <a:solidFill>
                  <a:schemeClr val="tx1"/>
                </a:solidFill>
                <a:effectLst/>
                <a:latin typeface="Consolas" panose="020B0609020204030204" pitchFamily="49" charset="0"/>
              </a:rPr>
              <a:t>0.7999999999999999</a:t>
            </a:r>
          </a:p>
          <a:p>
            <a:endParaRPr kumimoji="1" lang="en-US" altLang="ja-JP" sz="800" dirty="0">
              <a:solidFill>
                <a:schemeClr val="tx1"/>
              </a:solidFill>
            </a:endParaRPr>
          </a:p>
          <a:p>
            <a:r>
              <a:rPr lang="en-US" altLang="ja-JP" dirty="0"/>
              <a:t>&gt;&gt;&gt; </a:t>
            </a:r>
            <a:r>
              <a:rPr lang="en-US" altLang="ja-JP" b="0" dirty="0">
                <a:solidFill>
                  <a:srgbClr val="92D050"/>
                </a:solidFill>
                <a:effectLst/>
                <a:latin typeface="Consolas" panose="020B0609020204030204" pitchFamily="49" charset="0"/>
              </a:rPr>
              <a:t>10</a:t>
            </a:r>
            <a:r>
              <a:rPr lang="ja-JP" b="0" dirty="0">
                <a:solidFill>
                  <a:srgbClr val="92D050"/>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3</a:t>
            </a:r>
            <a:endParaRPr lang="ja-JP" b="0" dirty="0">
              <a:solidFill>
                <a:srgbClr val="92D050"/>
              </a:solidFill>
              <a:effectLst/>
              <a:latin typeface="Consolas" panose="020B0609020204030204" pitchFamily="49" charset="0"/>
            </a:endParaRPr>
          </a:p>
          <a:p>
            <a:r>
              <a:rPr lang="en-US" altLang="ja-JP" b="0" i="0" dirty="0">
                <a:solidFill>
                  <a:schemeClr val="tx1"/>
                </a:solidFill>
                <a:effectLst/>
                <a:latin typeface="Consolas" panose="020B0609020204030204" pitchFamily="49" charset="0"/>
              </a:rPr>
              <a:t>3.3333333333333335</a:t>
            </a:r>
          </a:p>
          <a:p>
            <a:endParaRPr lang="en-US" altLang="ja-JP" sz="800" dirty="0">
              <a:solidFill>
                <a:schemeClr val="tx1"/>
              </a:solidFill>
            </a:endParaRPr>
          </a:p>
          <a:p>
            <a:r>
              <a:rPr kumimoji="1" lang="en-US" altLang="ja-JP" dirty="0"/>
              <a:t>&gt;&gt;&gt; </a:t>
            </a:r>
            <a:r>
              <a:rPr lang="en-US" altLang="ja-JP" b="0" dirty="0">
                <a:solidFill>
                  <a:srgbClr val="92D050"/>
                </a:solidFill>
                <a:effectLst/>
                <a:latin typeface="Consolas" panose="020B0609020204030204" pitchFamily="49" charset="0"/>
              </a:rPr>
              <a:t>1</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7</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4</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7</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2</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7</a:t>
            </a:r>
            <a:endParaRPr lang="ja-JP" b="0" dirty="0">
              <a:solidFill>
                <a:srgbClr val="92D050"/>
              </a:solidFill>
              <a:effectLst/>
              <a:latin typeface="Consolas" panose="020B0609020204030204" pitchFamily="49" charset="0"/>
            </a:endParaRPr>
          </a:p>
          <a:p>
            <a:r>
              <a:rPr lang="en-US" altLang="ja-JP" b="0" i="0" dirty="0">
                <a:solidFill>
                  <a:schemeClr val="tx1"/>
                </a:solidFill>
                <a:effectLst/>
                <a:latin typeface="Consolas" panose="020B0609020204030204" pitchFamily="49" charset="0"/>
              </a:rPr>
              <a:t>0.9999999999999999</a:t>
            </a:r>
            <a:endParaRPr kumimoji="1" lang="ja-JP" dirty="0">
              <a:solidFill>
                <a:schemeClr val="tx1"/>
              </a:solidFill>
            </a:endParaRPr>
          </a:p>
        </p:txBody>
      </p:sp>
      <p:sp>
        <p:nvSpPr>
          <p:cNvPr id="4" name="矢印: 右 3">
            <a:extLst>
              <a:ext uri="{FF2B5EF4-FFF2-40B4-BE49-F238E27FC236}">
                <a16:creationId xmlns:a16="http://schemas.microsoft.com/office/drawing/2014/main" id="{F887A086-6763-568F-2BC9-E28D70BB428A}"/>
              </a:ext>
            </a:extLst>
          </p:cNvPr>
          <p:cNvSpPr/>
          <p:nvPr/>
        </p:nvSpPr>
        <p:spPr>
          <a:xfrm>
            <a:off x="5029200" y="3623824"/>
            <a:ext cx="10668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kumimoji="1" lang="ja-JP"/>
          </a:p>
        </p:txBody>
      </p:sp>
      <p:sp>
        <p:nvSpPr>
          <p:cNvPr id="7" name="テキスト ボックス 6">
            <a:extLst>
              <a:ext uri="{FF2B5EF4-FFF2-40B4-BE49-F238E27FC236}">
                <a16:creationId xmlns:a16="http://schemas.microsoft.com/office/drawing/2014/main" id="{F8D9B8A3-7EE4-E64B-F4AE-9F97682DBF38}"/>
              </a:ext>
            </a:extLst>
          </p:cNvPr>
          <p:cNvSpPr txBox="1"/>
          <p:nvPr/>
        </p:nvSpPr>
        <p:spPr>
          <a:xfrm>
            <a:off x="6647180" y="2455438"/>
            <a:ext cx="5443220" cy="3046988"/>
          </a:xfrm>
          <a:prstGeom prst="rect">
            <a:avLst/>
          </a:prstGeom>
          <a:noFill/>
        </p:spPr>
        <p:txBody>
          <a:bodyPr wrap="square" numCol="1">
            <a:spAutoFit/>
          </a:bodyPr>
          <a:lstStyle/>
          <a:p>
            <a:r>
              <a:rPr lang="ja-JP" sz="2400" b="1" dirty="0">
                <a:latin typeface="HG教科書体" panose="02020609000000000000" pitchFamily="17" charset="-128"/>
                <a:ea typeface="HG教科書体" panose="02020609000000000000" pitchFamily="17" charset="-128"/>
              </a:rPr>
              <a:t>小数第</a:t>
            </a:r>
            <a:r>
              <a:rPr lang="en-US" altLang="ja-JP" sz="2400" b="1" dirty="0">
                <a:latin typeface="HG教科書体" panose="02020609000000000000" pitchFamily="17" charset="-128"/>
                <a:ea typeface="HG教科書体" panose="02020609000000000000" pitchFamily="17" charset="-128"/>
              </a:rPr>
              <a:t>17</a:t>
            </a:r>
            <a:r>
              <a:rPr lang="ja-JP" sz="2400" b="1" dirty="0">
                <a:latin typeface="HG教科書体" panose="02020609000000000000" pitchFamily="17" charset="-128"/>
                <a:ea typeface="HG教科書体" panose="02020609000000000000" pitchFamily="17" charset="-128"/>
              </a:rPr>
              <a:t>位</a:t>
            </a:r>
            <a:r>
              <a:rPr lang="ja-JP" sz="2400" dirty="0">
                <a:latin typeface="HG教科書体" panose="02020609000000000000" pitchFamily="17" charset="-128"/>
                <a:ea typeface="HG教科書体" panose="02020609000000000000" pitchFamily="17" charset="-128"/>
              </a:rPr>
              <a:t>で四捨五入している</a:t>
            </a:r>
            <a:endParaRPr lang="en-US" altLang="ja-JP" sz="2400" b="0" dirty="0">
              <a:effectLst/>
              <a:latin typeface="HG教科書体" panose="02020609000000000000" pitchFamily="17" charset="-128"/>
              <a:ea typeface="HG教科書体" panose="02020609000000000000" pitchFamily="17" charset="-128"/>
            </a:endParaRPr>
          </a:p>
          <a:p>
            <a:endParaRPr lang="en-US" altLang="ja-JP" sz="2400" dirty="0">
              <a:latin typeface="HG教科書体" panose="02020609000000000000" pitchFamily="17" charset="-128"/>
              <a:ea typeface="HG教科書体" panose="02020609000000000000" pitchFamily="17" charset="-128"/>
            </a:endParaRPr>
          </a:p>
          <a:p>
            <a:r>
              <a:rPr lang="ja-JP" sz="2400" b="0" dirty="0">
                <a:effectLst/>
                <a:latin typeface="HG教科書体" panose="02020609000000000000" pitchFamily="17" charset="-128"/>
                <a:ea typeface="HG教科書体" panose="02020609000000000000" pitchFamily="17" charset="-128"/>
              </a:rPr>
              <a:t>すごく小さな値で誤差が生じている  </a:t>
            </a:r>
          </a:p>
          <a:p>
            <a:r>
              <a:rPr lang="en-US" altLang="ja-JP" sz="2400" b="0" dirty="0">
                <a:effectLst/>
                <a:latin typeface="Consolas" panose="020B0609020204030204" pitchFamily="49" charset="0"/>
                <a:ea typeface="HG教科書体" panose="02020609000000000000" pitchFamily="17" charset="-128"/>
              </a:rPr>
              <a:t>-&gt;</a:t>
            </a:r>
            <a:r>
              <a:rPr lang="en-US" altLang="ja-JP" sz="2400" b="0" dirty="0">
                <a:effectLst/>
                <a:latin typeface="HG教科書体" panose="02020609000000000000" pitchFamily="17" charset="-128"/>
                <a:ea typeface="HG教科書体" panose="02020609000000000000" pitchFamily="17" charset="-128"/>
              </a:rPr>
              <a:t> PC </a:t>
            </a:r>
            <a:r>
              <a:rPr lang="ja-JP" sz="2400" b="0" dirty="0">
                <a:effectLst/>
                <a:latin typeface="HG教科書体" panose="02020609000000000000" pitchFamily="17" charset="-128"/>
                <a:ea typeface="HG教科書体" panose="02020609000000000000" pitchFamily="17" charset="-128"/>
              </a:rPr>
              <a:t>の仕組みに原因がある</a:t>
            </a:r>
          </a:p>
          <a:p>
            <a:br>
              <a:rPr lang="ja-JP" sz="2400" b="0" dirty="0">
                <a:effectLst/>
                <a:latin typeface="HG教科書体" panose="02020609000000000000" pitchFamily="17" charset="-128"/>
                <a:ea typeface="HG教科書体" panose="02020609000000000000" pitchFamily="17" charset="-128"/>
              </a:rPr>
            </a:br>
            <a:r>
              <a:rPr lang="ja-JP" sz="2400" b="0" dirty="0">
                <a:effectLst/>
                <a:latin typeface="HG教科書体" panose="02020609000000000000" pitchFamily="17" charset="-128"/>
                <a:ea typeface="HG教科書体" panose="02020609000000000000" pitchFamily="17" charset="-128"/>
              </a:rPr>
              <a:t>参考  </a:t>
            </a:r>
          </a:p>
          <a:p>
            <a:r>
              <a:rPr lang="ja-JP" sz="2400" b="0" dirty="0">
                <a:effectLst/>
                <a:latin typeface="HG教科書体" panose="02020609000000000000" pitchFamily="17" charset="-128"/>
                <a:ea typeface="HG教科書体" panose="02020609000000000000" pitchFamily="17" charset="-128"/>
              </a:rPr>
              <a:t>　</a:t>
            </a:r>
            <a:r>
              <a:rPr lang="en-US" altLang="ja-JP" sz="2400" b="0" dirty="0">
                <a:effectLst/>
                <a:latin typeface="HG教科書体" panose="02020609000000000000" pitchFamily="17" charset="-128"/>
                <a:ea typeface="HG教科書体" panose="02020609000000000000" pitchFamily="17" charset="-128"/>
              </a:rPr>
              <a:t>`</a:t>
            </a:r>
            <a:r>
              <a:rPr lang="ja-JP" sz="2400" b="0" dirty="0">
                <a:effectLst/>
                <a:latin typeface="HG教科書体" panose="02020609000000000000" pitchFamily="17" charset="-128"/>
                <a:ea typeface="HG教科書体" panose="02020609000000000000" pitchFamily="17" charset="-128"/>
              </a:rPr>
              <a:t>二進数</a:t>
            </a:r>
            <a:r>
              <a:rPr lang="en-US" altLang="ja-JP" sz="2400" b="0" dirty="0">
                <a:effectLst/>
                <a:latin typeface="HG教科書体" panose="02020609000000000000" pitchFamily="17" charset="-128"/>
                <a:ea typeface="HG教科書体" panose="02020609000000000000" pitchFamily="17" charset="-128"/>
              </a:rPr>
              <a:t>`  </a:t>
            </a:r>
          </a:p>
          <a:p>
            <a:r>
              <a:rPr lang="en-US" altLang="ja-JP" sz="2400" b="0" dirty="0">
                <a:effectLst/>
                <a:latin typeface="Consolas" panose="020B0609020204030204" pitchFamily="49" charset="0"/>
                <a:ea typeface="HG教科書体" panose="02020609000000000000" pitchFamily="17" charset="-128"/>
              </a:rPr>
              <a:t>-&gt;</a:t>
            </a:r>
            <a:r>
              <a:rPr lang="en-US" altLang="ja-JP" sz="2400" b="0" dirty="0">
                <a:effectLst/>
                <a:latin typeface="HG教科書体" panose="02020609000000000000" pitchFamily="17" charset="-128"/>
                <a:ea typeface="HG教科書体" panose="02020609000000000000" pitchFamily="17" charset="-128"/>
              </a:rPr>
              <a:t> </a:t>
            </a:r>
            <a:r>
              <a:rPr lang="ja-JP" sz="2400" b="0" dirty="0">
                <a:effectLst/>
                <a:latin typeface="HG教科書体" panose="02020609000000000000" pitchFamily="17" charset="-128"/>
                <a:ea typeface="HG教科書体" panose="02020609000000000000" pitchFamily="17" charset="-128"/>
              </a:rPr>
              <a:t>高校生で習います</a:t>
            </a:r>
          </a:p>
        </p:txBody>
      </p:sp>
    </p:spTree>
    <p:extLst>
      <p:ext uri="{BB962C8B-B14F-4D97-AF65-F5344CB8AC3E}">
        <p14:creationId xmlns:p14="http://schemas.microsoft.com/office/powerpoint/2010/main" val="99493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863E2-5C1D-5CEC-99E2-1D68DFAF0201}"/>
              </a:ext>
            </a:extLst>
          </p:cNvPr>
          <p:cNvSpPr>
            <a:spLocks noGrp="1"/>
          </p:cNvSpPr>
          <p:nvPr>
            <p:ph type="title"/>
          </p:nvPr>
        </p:nvSpPr>
        <p:spPr/>
        <p:txBody>
          <a:bodyPr numCol="1"/>
          <a:lstStyle/>
          <a:p>
            <a:r>
              <a:rPr kumimoji="1" lang="ja-JP" dirty="0"/>
              <a:t>エラー </a:t>
            </a:r>
            <a:r>
              <a:rPr kumimoji="1" lang="en-US" altLang="ja-JP" dirty="0"/>
              <a:t>(</a:t>
            </a:r>
            <a:r>
              <a:rPr lang="ja-JP" dirty="0"/>
              <a:t>他にも色々</a:t>
            </a:r>
            <a:r>
              <a:rPr kumimoji="1" lang="en-US" altLang="ja-JP" dirty="0"/>
              <a:t>)</a:t>
            </a:r>
            <a:endParaRPr kumimoji="1" lang="ja-JP" dirty="0"/>
          </a:p>
        </p:txBody>
      </p:sp>
      <p:sp>
        <p:nvSpPr>
          <p:cNvPr id="3" name="コンテンツ プレースホルダー 2">
            <a:extLst>
              <a:ext uri="{FF2B5EF4-FFF2-40B4-BE49-F238E27FC236}">
                <a16:creationId xmlns:a16="http://schemas.microsoft.com/office/drawing/2014/main" id="{C2E319CE-3239-C9DF-B986-DAEDE5CC43A3}"/>
              </a:ext>
            </a:extLst>
          </p:cNvPr>
          <p:cNvSpPr>
            <a:spLocks noGrp="1"/>
          </p:cNvSpPr>
          <p:nvPr>
            <p:ph idx="1"/>
          </p:nvPr>
        </p:nvSpPr>
        <p:spPr>
          <a:xfrm>
            <a:off x="1097280" y="1845733"/>
            <a:ext cx="10294620" cy="4725664"/>
          </a:xfrm>
        </p:spPr>
        <p:txBody>
          <a:bodyPr numCol="1">
            <a:normAutofit/>
          </a:bodyPr>
          <a:lstStyle/>
          <a:p>
            <a:endParaRPr kumimoji="1" lang="en-US" altLang="ja-JP" sz="1000" dirty="0"/>
          </a:p>
          <a:p>
            <a:r>
              <a:rPr lang="en-US" altLang="ja-JP" b="0" dirty="0">
                <a:solidFill>
                  <a:srgbClr val="6A9955"/>
                </a:solidFill>
                <a:effectLst/>
                <a:latin typeface="Consolas" panose="020B0609020204030204" pitchFamily="49" charset="0"/>
              </a:rPr>
              <a:t># 0 </a:t>
            </a:r>
            <a:r>
              <a:rPr lang="ja-JP" b="0" dirty="0">
                <a:solidFill>
                  <a:srgbClr val="6A9955"/>
                </a:solidFill>
                <a:effectLst/>
                <a:latin typeface="Consolas" panose="020B0609020204030204" pitchFamily="49" charset="0"/>
              </a:rPr>
              <a:t>で割ってみる</a:t>
            </a:r>
            <a:endParaRPr kumimoji="1" lang="en-US" altLang="ja-JP" dirty="0"/>
          </a:p>
          <a:p>
            <a:r>
              <a:rPr kumimoji="1" lang="en-US" altLang="ja-JP" dirty="0"/>
              <a:t>&gt;&gt;&gt; </a:t>
            </a:r>
            <a:r>
              <a:rPr lang="en-US" altLang="ja-JP" b="0" dirty="0">
                <a:solidFill>
                  <a:srgbClr val="92D050"/>
                </a:solidFill>
                <a:effectLst/>
                <a:latin typeface="Consolas" panose="020B0609020204030204" pitchFamily="49" charset="0"/>
              </a:rPr>
              <a:t>1</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92D050"/>
                </a:solidFill>
                <a:effectLst/>
                <a:latin typeface="Consolas" panose="020B0609020204030204" pitchFamily="49" charset="0"/>
              </a:rPr>
              <a:t>0</a:t>
            </a:r>
            <a:endParaRPr lang="ja-JP" b="0" dirty="0">
              <a:solidFill>
                <a:srgbClr val="92D050"/>
              </a:solidFill>
              <a:effectLst/>
              <a:latin typeface="Consolas" panose="020B0609020204030204" pitchFamily="49" charset="0"/>
            </a:endParaRPr>
          </a:p>
          <a:p>
            <a:r>
              <a:rPr lang="en-US" altLang="ja-JP" b="1" i="0" dirty="0" err="1">
                <a:solidFill>
                  <a:srgbClr val="C00000"/>
                </a:solidFill>
                <a:effectLst/>
                <a:latin typeface="Consolas" panose="020B0609020204030204" pitchFamily="49" charset="0"/>
              </a:rPr>
              <a:t>ZeroDivisionError</a:t>
            </a:r>
            <a:r>
              <a:rPr lang="en-US" altLang="ja-JP" b="0" i="0" dirty="0">
                <a:solidFill>
                  <a:schemeClr val="tx1"/>
                </a:solidFill>
                <a:effectLst/>
                <a:latin typeface="Consolas" panose="020B0609020204030204" pitchFamily="49" charset="0"/>
              </a:rPr>
              <a:t>:</a:t>
            </a:r>
            <a:r>
              <a:rPr lang="en-US" altLang="ja-JP" b="0" i="0" dirty="0">
                <a:solidFill>
                  <a:srgbClr val="D4D4D4"/>
                </a:solidFill>
                <a:effectLst/>
                <a:latin typeface="Consolas" panose="020B0609020204030204" pitchFamily="49" charset="0"/>
              </a:rPr>
              <a:t> </a:t>
            </a:r>
            <a:r>
              <a:rPr lang="en-US" altLang="ja-JP" b="0" i="0" dirty="0">
                <a:solidFill>
                  <a:schemeClr val="tx1"/>
                </a:solidFill>
                <a:effectLst/>
                <a:latin typeface="Consolas" panose="020B0609020204030204" pitchFamily="49" charset="0"/>
              </a:rPr>
              <a:t>division by zero</a:t>
            </a:r>
          </a:p>
          <a:p>
            <a:endParaRPr lang="en-US" altLang="ja-JP" sz="800" b="0" i="0" dirty="0">
              <a:solidFill>
                <a:schemeClr val="tx1"/>
              </a:solidFill>
              <a:effectLst/>
              <a:latin typeface="Consolas" panose="020B0609020204030204" pitchFamily="49" charset="0"/>
            </a:endParaRP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リーディングゼロ</a:t>
            </a:r>
            <a:endParaRPr lang="en-US" altLang="ja-JP" dirty="0">
              <a:solidFill>
                <a:schemeClr val="tx1"/>
              </a:solidFill>
            </a:endParaRPr>
          </a:p>
          <a:p>
            <a:r>
              <a:rPr lang="en-US" altLang="ja-JP" dirty="0">
                <a:solidFill>
                  <a:schemeClr val="tx1"/>
                </a:solidFill>
              </a:rPr>
              <a:t>&gt;&gt;&gt; </a:t>
            </a:r>
            <a:r>
              <a:rPr lang="en-US" altLang="ja-JP" b="0" dirty="0">
                <a:solidFill>
                  <a:srgbClr val="B5CEA8"/>
                </a:solidFill>
                <a:effectLst/>
                <a:latin typeface="Consolas" panose="020B0609020204030204" pitchFamily="49" charset="0"/>
              </a:rPr>
              <a:t>0</a:t>
            </a:r>
            <a:r>
              <a:rPr lang="en-US" altLang="ja-JP" b="0" dirty="0">
                <a:solidFill>
                  <a:srgbClr val="F44747"/>
                </a:solidFill>
                <a:effectLst/>
                <a:latin typeface="Consolas" panose="020B0609020204030204" pitchFamily="49" charset="0"/>
              </a:rPr>
              <a:t>5</a:t>
            </a:r>
            <a:endParaRPr kumimoji="1" lang="en-US" altLang="ja-JP" dirty="0">
              <a:solidFill>
                <a:srgbClr val="D4D4D4"/>
              </a:solidFill>
            </a:endParaRPr>
          </a:p>
          <a:p>
            <a:r>
              <a:rPr lang="en-US" altLang="ja-JP" b="1" i="0" dirty="0" err="1">
                <a:solidFill>
                  <a:srgbClr val="C00000"/>
                </a:solidFill>
                <a:effectLst/>
                <a:latin typeface="Consolas" panose="020B0609020204030204" pitchFamily="49" charset="0"/>
              </a:rPr>
              <a:t>SyntaxError</a:t>
            </a:r>
            <a:r>
              <a:rPr lang="en-US" altLang="ja-JP" b="1" i="0" dirty="0">
                <a:effectLst/>
                <a:latin typeface="Consolas" panose="020B0609020204030204" pitchFamily="49" charset="0"/>
              </a:rPr>
              <a:t>:</a:t>
            </a:r>
            <a:r>
              <a:rPr lang="en-US" altLang="ja-JP" b="0" i="0" dirty="0">
                <a:solidFill>
                  <a:srgbClr val="D4D4D4"/>
                </a:solidFill>
                <a:effectLst/>
                <a:latin typeface="Consolas" panose="020B0609020204030204" pitchFamily="49" charset="0"/>
              </a:rPr>
              <a:t> </a:t>
            </a:r>
            <a:r>
              <a:rPr lang="en-US" altLang="ja-JP" b="0" i="0" dirty="0">
                <a:solidFill>
                  <a:schemeClr val="tx1"/>
                </a:solidFill>
                <a:effectLst/>
                <a:latin typeface="Consolas" panose="020B0609020204030204" pitchFamily="49" charset="0"/>
              </a:rPr>
              <a:t>leading zeros in decimal integer literals are not permitted;</a:t>
            </a:r>
            <a:endParaRPr kumimoji="1" lang="en-US" altLang="ja-JP" dirty="0">
              <a:solidFill>
                <a:schemeClr val="tx1"/>
              </a:solidFill>
            </a:endParaRPr>
          </a:p>
        </p:txBody>
      </p:sp>
    </p:spTree>
    <p:extLst>
      <p:ext uri="{BB962C8B-B14F-4D97-AF65-F5344CB8AC3E}">
        <p14:creationId xmlns:p14="http://schemas.microsoft.com/office/powerpoint/2010/main" val="420378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p:txBody>
          <a:bodyPr numCol="1"/>
          <a:lstStyle/>
          <a:p>
            <a:r>
              <a:rPr lang="ja-JP" dirty="0"/>
              <a:t>目次</a:t>
            </a:r>
            <a:endParaRPr kumimoji="1" lang="ja-JP" dirty="0"/>
          </a:p>
        </p:txBody>
      </p:sp>
      <p:sp>
        <p:nvSpPr>
          <p:cNvPr id="3" name="コンテンツ プレースホルダー 2">
            <a:extLst>
              <a:ext uri="{FF2B5EF4-FFF2-40B4-BE49-F238E27FC236}">
                <a16:creationId xmlns:a16="http://schemas.microsoft.com/office/drawing/2014/main" id="{322AF2A3-FF90-82D5-C1FC-5920A63FEEF3}"/>
              </a:ext>
            </a:extLst>
          </p:cNvPr>
          <p:cNvSpPr>
            <a:spLocks noGrp="1"/>
          </p:cNvSpPr>
          <p:nvPr>
            <p:ph idx="1"/>
          </p:nvPr>
        </p:nvSpPr>
        <p:spPr/>
        <p:txBody>
          <a:bodyPr numCol="1"/>
          <a:lstStyle/>
          <a:p>
            <a:pPr marL="514350" indent="-514350">
              <a:lnSpc>
                <a:spcPct val="150000"/>
              </a:lnSpc>
              <a:buFont typeface="+mj-lt"/>
              <a:buAutoNum type="arabicPeriod"/>
            </a:pPr>
            <a:r>
              <a:rPr kumimoji="1" lang="en-US" altLang="ja-JP" dirty="0"/>
              <a:t>Google </a:t>
            </a:r>
            <a:r>
              <a:rPr kumimoji="1" lang="en-US" altLang="ja-JP" dirty="0" err="1"/>
              <a:t>Clabratory</a:t>
            </a:r>
            <a:r>
              <a:rPr kumimoji="1" lang="en-US" altLang="ja-JP" dirty="0"/>
              <a:t> </a:t>
            </a:r>
            <a:r>
              <a:rPr lang="ja-JP" dirty="0"/>
              <a:t>とは</a:t>
            </a:r>
            <a:endParaRPr kumimoji="1" lang="en-US" altLang="ja-JP" dirty="0"/>
          </a:p>
          <a:p>
            <a:pPr marL="514350" indent="-514350">
              <a:lnSpc>
                <a:spcPct val="150000"/>
              </a:lnSpc>
              <a:buFont typeface="+mj-lt"/>
              <a:buAutoNum type="arabicPeriod"/>
            </a:pPr>
            <a:r>
              <a:rPr kumimoji="1" lang="ja-JP" dirty="0"/>
              <a:t>標準出力について</a:t>
            </a:r>
            <a:endParaRPr kumimoji="1" lang="en-US" altLang="ja-JP" dirty="0"/>
          </a:p>
          <a:p>
            <a:pPr marL="514350" indent="-514350">
              <a:lnSpc>
                <a:spcPct val="150000"/>
              </a:lnSpc>
              <a:buFont typeface="+mj-lt"/>
              <a:buAutoNum type="arabicPeriod"/>
            </a:pPr>
            <a:r>
              <a:rPr lang="ja-JP" dirty="0"/>
              <a:t>数値</a:t>
            </a:r>
            <a:endParaRPr lang="en-US" altLang="ja-JP" dirty="0"/>
          </a:p>
          <a:p>
            <a:pPr marL="514350" indent="-514350">
              <a:lnSpc>
                <a:spcPct val="150000"/>
              </a:lnSpc>
              <a:buFont typeface="+mj-lt"/>
              <a:buAutoNum type="arabicPeriod"/>
            </a:pPr>
            <a:r>
              <a:rPr kumimoji="1" lang="ja-JP" b="1" dirty="0">
                <a:solidFill>
                  <a:srgbClr val="C00000"/>
                </a:solidFill>
              </a:rPr>
              <a:t>文字</a:t>
            </a:r>
            <a:endParaRPr lang="en-US" altLang="ja-JP" b="1" dirty="0">
              <a:solidFill>
                <a:srgbClr val="C00000"/>
              </a:solidFill>
            </a:endParaRPr>
          </a:p>
          <a:p>
            <a:pPr marL="0" indent="0">
              <a:buNone/>
            </a:pPr>
            <a:endParaRPr kumimoji="1" lang="ja-JP" dirty="0"/>
          </a:p>
        </p:txBody>
      </p:sp>
    </p:spTree>
    <p:extLst>
      <p:ext uri="{BB962C8B-B14F-4D97-AF65-F5344CB8AC3E}">
        <p14:creationId xmlns:p14="http://schemas.microsoft.com/office/powerpoint/2010/main" val="2728214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53358-9424-1FA8-EE4B-FFCE9E0951D3}"/>
              </a:ext>
            </a:extLst>
          </p:cNvPr>
          <p:cNvSpPr>
            <a:spLocks noGrp="1"/>
          </p:cNvSpPr>
          <p:nvPr>
            <p:ph type="title"/>
          </p:nvPr>
        </p:nvSpPr>
        <p:spPr/>
        <p:txBody>
          <a:bodyPr numCol="1"/>
          <a:lstStyle/>
          <a:p>
            <a:r>
              <a:rPr kumimoji="1" lang="ja-JP" dirty="0"/>
              <a:t>文字</a:t>
            </a:r>
          </a:p>
        </p:txBody>
      </p:sp>
      <p:sp>
        <p:nvSpPr>
          <p:cNvPr id="3" name="コンテンツ プレースホルダー 2">
            <a:extLst>
              <a:ext uri="{FF2B5EF4-FFF2-40B4-BE49-F238E27FC236}">
                <a16:creationId xmlns:a16="http://schemas.microsoft.com/office/drawing/2014/main" id="{FD1CBCBC-4D4E-D85A-5C89-5D3B28568CD5}"/>
              </a:ext>
            </a:extLst>
          </p:cNvPr>
          <p:cNvSpPr>
            <a:spLocks noGrp="1"/>
          </p:cNvSpPr>
          <p:nvPr>
            <p:ph idx="1"/>
          </p:nvPr>
        </p:nvSpPr>
        <p:spPr>
          <a:xfrm>
            <a:off x="1097280" y="1845734"/>
            <a:ext cx="10058400" cy="4313766"/>
          </a:xfrm>
        </p:spPr>
        <p:txBody>
          <a:bodyPr numCol="1"/>
          <a:lstStyle/>
          <a:p>
            <a:r>
              <a:rPr kumimoji="1" lang="ja-JP" dirty="0">
                <a:solidFill>
                  <a:schemeClr val="tx1"/>
                </a:solidFill>
              </a:rPr>
              <a:t>「</a:t>
            </a:r>
            <a:r>
              <a:rPr lang="en-US" altLang="ja-JP" b="0" dirty="0">
                <a:solidFill>
                  <a:schemeClr val="tx1"/>
                </a:solidFill>
                <a:effectLst/>
                <a:latin typeface="Consolas" panose="020B0609020204030204" pitchFamily="49" charset="0"/>
              </a:rPr>
              <a:t>" "</a:t>
            </a:r>
            <a:r>
              <a:rPr kumimoji="1" lang="ja-JP" dirty="0">
                <a:solidFill>
                  <a:schemeClr val="tx1"/>
                </a:solidFill>
              </a:rPr>
              <a:t>」 </a:t>
            </a:r>
            <a:r>
              <a:rPr kumimoji="1" lang="en-US" altLang="ja-JP" dirty="0">
                <a:solidFill>
                  <a:schemeClr val="tx1"/>
                </a:solidFill>
              </a:rPr>
              <a:t>or </a:t>
            </a:r>
            <a:r>
              <a:rPr kumimoji="1" lang="ja-JP" dirty="0">
                <a:solidFill>
                  <a:schemeClr val="tx1"/>
                </a:solidFill>
              </a:rPr>
              <a:t>「</a:t>
            </a:r>
            <a:r>
              <a:rPr kumimoji="1" lang="en-US" altLang="ja-JP" dirty="0">
                <a:solidFill>
                  <a:schemeClr val="tx1"/>
                </a:solidFill>
              </a:rPr>
              <a:t>' '</a:t>
            </a:r>
            <a:r>
              <a:rPr kumimoji="1" lang="ja-JP" dirty="0">
                <a:solidFill>
                  <a:schemeClr val="tx1"/>
                </a:solidFill>
              </a:rPr>
              <a:t>」で囲むと</a:t>
            </a:r>
            <a:r>
              <a:rPr kumimoji="1" lang="ja-JP" dirty="0">
                <a:solidFill>
                  <a:srgbClr val="FF0000"/>
                </a:solidFill>
              </a:rPr>
              <a:t>文字列</a:t>
            </a:r>
            <a:r>
              <a:rPr kumimoji="1" lang="ja-JP" dirty="0">
                <a:solidFill>
                  <a:schemeClr val="tx1"/>
                </a:solidFill>
              </a:rPr>
              <a:t>として扱われま</a:t>
            </a:r>
            <a:r>
              <a:rPr lang="ja-JP" dirty="0">
                <a:solidFill>
                  <a:schemeClr val="tx1"/>
                </a:solidFill>
              </a:rPr>
              <a:t>す</a:t>
            </a:r>
            <a:endParaRPr lang="en-US" altLang="ja-JP" dirty="0">
              <a:solidFill>
                <a:schemeClr val="tx1"/>
              </a:solidFill>
            </a:endParaRPr>
          </a:p>
          <a:p>
            <a:pPr marL="0" indent="0">
              <a:buNone/>
            </a:pPr>
            <a:endParaRPr kumimoji="1" lang="en-US" altLang="ja-JP" sz="800" dirty="0"/>
          </a:p>
          <a:p>
            <a:r>
              <a:rPr lang="en-US" altLang="ja-JP" dirty="0"/>
              <a:t>&gt;&gt;&gt; </a:t>
            </a:r>
            <a:r>
              <a:rPr lang="en-US" altLang="ja-JP" b="0" dirty="0">
                <a:solidFill>
                  <a:schemeClr val="accent3">
                    <a:lumMod val="75000"/>
                  </a:schemeClr>
                </a:solidFill>
                <a:effectLst/>
                <a:latin typeface="Consolas" panose="020B0609020204030204" pitchFamily="49" charset="0"/>
              </a:rPr>
              <a:t>print</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"string"</a:t>
            </a:r>
            <a:r>
              <a:rPr lang="en-US" altLang="ja-JP" b="0" dirty="0">
                <a:solidFill>
                  <a:srgbClr val="D4D4D4"/>
                </a:solidFill>
                <a:effectLst/>
                <a:latin typeface="Consolas" panose="020B0609020204030204" pitchFamily="49" charset="0"/>
              </a:rPr>
              <a:t>)</a:t>
            </a:r>
          </a:p>
          <a:p>
            <a:r>
              <a:rPr kumimoji="1" lang="en-US" altLang="ja-JP" dirty="0">
                <a:solidFill>
                  <a:schemeClr val="tx1"/>
                </a:solidFill>
              </a:rPr>
              <a:t>'</a:t>
            </a:r>
            <a:r>
              <a:rPr lang="en-US" altLang="ja-JP" dirty="0"/>
              <a:t>string'</a:t>
            </a:r>
          </a:p>
          <a:p>
            <a:r>
              <a:rPr kumimoji="1" lang="en-US" altLang="ja-JP" dirty="0"/>
              <a:t>&gt;&gt;&gt; </a:t>
            </a:r>
            <a:r>
              <a:rPr lang="en-US" altLang="ja-JP" b="0" dirty="0">
                <a:solidFill>
                  <a:schemeClr val="accent3">
                    <a:lumMod val="75000"/>
                  </a:schemeClr>
                </a:solidFill>
                <a:effectLst/>
                <a:latin typeface="Consolas" panose="020B0609020204030204" pitchFamily="49" charset="0"/>
              </a:rPr>
              <a:t>print</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文字列</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a:p>
            <a:r>
              <a:rPr kumimoji="1" lang="en-US" altLang="ja-JP" dirty="0">
                <a:solidFill>
                  <a:schemeClr val="tx1"/>
                </a:solidFill>
              </a:rPr>
              <a:t>'</a:t>
            </a:r>
            <a:r>
              <a:rPr lang="ja-JP" dirty="0"/>
              <a:t>文字列</a:t>
            </a:r>
            <a:r>
              <a:rPr kumimoji="1" lang="en-US" altLang="ja-JP" dirty="0">
                <a:solidFill>
                  <a:schemeClr val="tx1"/>
                </a:solidFill>
              </a:rPr>
              <a:t>'</a:t>
            </a:r>
            <a:endParaRPr kumimoji="1" lang="en-US" altLang="ja-JP" dirty="0"/>
          </a:p>
          <a:p>
            <a:r>
              <a:rPr kumimoji="1" lang="en-US" altLang="ja-JP" dirty="0"/>
              <a:t>&gt;&gt;&gt; </a:t>
            </a:r>
            <a:r>
              <a:rPr lang="en-US" altLang="ja-JP" b="0" dirty="0">
                <a:solidFill>
                  <a:schemeClr val="accent3">
                    <a:lumMod val="75000"/>
                  </a:schemeClr>
                </a:solidFill>
                <a:effectLst/>
                <a:latin typeface="Consolas" panose="020B0609020204030204" pitchFamily="49" charset="0"/>
              </a:rPr>
              <a:t>print</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"2023/05/30"</a:t>
            </a:r>
            <a:r>
              <a:rPr lang="en-US" altLang="ja-JP" b="0" dirty="0">
                <a:solidFill>
                  <a:srgbClr val="D4D4D4"/>
                </a:solidFill>
                <a:effectLst/>
                <a:latin typeface="Consolas" panose="020B0609020204030204" pitchFamily="49" charset="0"/>
              </a:rPr>
              <a:t>)</a:t>
            </a:r>
          </a:p>
          <a:p>
            <a:r>
              <a:rPr kumimoji="1" lang="en-US" altLang="ja-JP" dirty="0">
                <a:solidFill>
                  <a:schemeClr val="tx1"/>
                </a:solidFill>
              </a:rPr>
              <a:t>'</a:t>
            </a:r>
            <a:r>
              <a:rPr kumimoji="1" lang="en-US" altLang="ja-JP" dirty="0"/>
              <a:t>2023/05/30</a:t>
            </a:r>
            <a:r>
              <a:rPr kumimoji="1" lang="en-US" altLang="ja-JP" dirty="0">
                <a:solidFill>
                  <a:schemeClr val="tx1"/>
                </a:solidFill>
              </a:rPr>
              <a:t>'</a:t>
            </a:r>
            <a:endParaRPr kumimoji="1" lang="ja-JP" dirty="0"/>
          </a:p>
        </p:txBody>
      </p:sp>
    </p:spTree>
    <p:extLst>
      <p:ext uri="{BB962C8B-B14F-4D97-AF65-F5344CB8AC3E}">
        <p14:creationId xmlns:p14="http://schemas.microsoft.com/office/powerpoint/2010/main" val="2374464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F417E-9C8F-4B4B-AEF0-14B7BCE3CB9A}"/>
              </a:ext>
            </a:extLst>
          </p:cNvPr>
          <p:cNvSpPr>
            <a:spLocks noGrp="1"/>
          </p:cNvSpPr>
          <p:nvPr>
            <p:ph type="title"/>
          </p:nvPr>
        </p:nvSpPr>
        <p:spPr/>
        <p:txBody>
          <a:bodyPr numCol="1"/>
          <a:lstStyle/>
          <a:p>
            <a:r>
              <a:rPr kumimoji="1" lang="ja-JP" dirty="0"/>
              <a:t>エスケープシーケンス</a:t>
            </a:r>
          </a:p>
        </p:txBody>
      </p:sp>
      <p:sp>
        <p:nvSpPr>
          <p:cNvPr id="3" name="コンテンツ プレースホルダー 2">
            <a:extLst>
              <a:ext uri="{FF2B5EF4-FFF2-40B4-BE49-F238E27FC236}">
                <a16:creationId xmlns:a16="http://schemas.microsoft.com/office/drawing/2014/main" id="{7E4BDB72-9177-A8B7-532E-FEBF1D64952C}"/>
              </a:ext>
            </a:extLst>
          </p:cNvPr>
          <p:cNvSpPr>
            <a:spLocks noGrp="1"/>
          </p:cNvSpPr>
          <p:nvPr>
            <p:ph idx="1"/>
          </p:nvPr>
        </p:nvSpPr>
        <p:spPr/>
        <p:txBody>
          <a:bodyPr numCol="1"/>
          <a:lstStyle/>
          <a:p>
            <a:pPr marL="201168" lvl="1" indent="0">
              <a:buNone/>
            </a:pPr>
            <a:r>
              <a:rPr lang="ja-JP" b="0" i="0" u="none" strike="noStrike" dirty="0">
                <a:solidFill>
                  <a:srgbClr val="000000"/>
                </a:solidFill>
                <a:effectLst/>
              </a:rPr>
              <a:t>画面上に文字</a:t>
            </a:r>
            <a:r>
              <a:rPr lang="ja-JP" b="0" i="0" dirty="0">
                <a:solidFill>
                  <a:srgbClr val="000000"/>
                </a:solidFill>
                <a:effectLst/>
              </a:rPr>
              <a:t>を</a:t>
            </a:r>
            <a:r>
              <a:rPr lang="ja-JP" b="0" i="0" u="none" strike="noStrike" dirty="0">
                <a:solidFill>
                  <a:srgbClr val="000000"/>
                </a:solidFill>
                <a:effectLst/>
              </a:rPr>
              <a:t>出力する際に</a:t>
            </a:r>
            <a:r>
              <a:rPr lang="ja-JP" b="0" i="0" dirty="0">
                <a:solidFill>
                  <a:srgbClr val="000000"/>
                </a:solidFill>
                <a:effectLst/>
              </a:rPr>
              <a:t>、</a:t>
            </a:r>
            <a:r>
              <a:rPr lang="ja-JP" b="0" i="0" u="none" strike="noStrike" dirty="0">
                <a:solidFill>
                  <a:srgbClr val="000000"/>
                </a:solidFill>
                <a:effectLst/>
              </a:rPr>
              <a:t>文字そのもの</a:t>
            </a:r>
            <a:r>
              <a:rPr lang="ja-JP" b="0" i="0" dirty="0">
                <a:solidFill>
                  <a:srgbClr val="000000"/>
                </a:solidFill>
                <a:effectLst/>
              </a:rPr>
              <a:t>を</a:t>
            </a:r>
            <a:r>
              <a:rPr lang="ja-JP" b="0" i="0" u="none" strike="noStrike" dirty="0">
                <a:solidFill>
                  <a:srgbClr val="000000"/>
                </a:solidFill>
                <a:effectLst/>
              </a:rPr>
              <a:t>出力する</a:t>
            </a:r>
            <a:r>
              <a:rPr lang="ja-JP" b="0" i="0" dirty="0">
                <a:solidFill>
                  <a:srgbClr val="000000"/>
                </a:solidFill>
                <a:effectLst/>
              </a:rPr>
              <a:t>の</a:t>
            </a:r>
            <a:r>
              <a:rPr lang="ja-JP" b="0" i="0" u="none" strike="noStrike" dirty="0">
                <a:solidFill>
                  <a:srgbClr val="000000"/>
                </a:solidFill>
                <a:effectLst/>
              </a:rPr>
              <a:t>ではなく</a:t>
            </a:r>
            <a:r>
              <a:rPr lang="ja-JP" b="0" i="0" dirty="0">
                <a:solidFill>
                  <a:srgbClr val="000000"/>
                </a:solidFill>
                <a:effectLst/>
              </a:rPr>
              <a:t>、</a:t>
            </a:r>
            <a:r>
              <a:rPr lang="ja-JP" b="0" i="0" u="none" strike="noStrike" dirty="0">
                <a:solidFill>
                  <a:srgbClr val="000000"/>
                </a:solidFill>
                <a:effectLst/>
              </a:rPr>
              <a:t>文字色の変更</a:t>
            </a:r>
            <a:r>
              <a:rPr lang="ja-JP" b="0" i="0" dirty="0">
                <a:solidFill>
                  <a:srgbClr val="000000"/>
                </a:solidFill>
                <a:effectLst/>
              </a:rPr>
              <a:t>や</a:t>
            </a:r>
            <a:r>
              <a:rPr lang="ja-JP" b="0" i="0" u="none" strike="noStrike" dirty="0">
                <a:solidFill>
                  <a:srgbClr val="000000"/>
                </a:solidFill>
                <a:effectLst/>
              </a:rPr>
              <a:t>カーソル</a:t>
            </a:r>
            <a:r>
              <a:rPr lang="ja-JP" b="0" i="0" dirty="0">
                <a:solidFill>
                  <a:srgbClr val="000000"/>
                </a:solidFill>
                <a:effectLst/>
              </a:rPr>
              <a:t>の</a:t>
            </a:r>
            <a:r>
              <a:rPr lang="ja-JP" b="0" i="0" u="none" strike="noStrike" dirty="0">
                <a:solidFill>
                  <a:srgbClr val="000000"/>
                </a:solidFill>
                <a:effectLst/>
              </a:rPr>
              <a:t>移動</a:t>
            </a:r>
            <a:r>
              <a:rPr lang="ja-JP" b="0" i="0" dirty="0">
                <a:solidFill>
                  <a:srgbClr val="000000"/>
                </a:solidFill>
                <a:effectLst/>
              </a:rPr>
              <a:t>、</a:t>
            </a:r>
            <a:r>
              <a:rPr lang="ja-JP" b="0" i="0" u="none" strike="noStrike" dirty="0">
                <a:solidFill>
                  <a:srgbClr val="000000"/>
                </a:solidFill>
                <a:effectLst/>
              </a:rPr>
              <a:t>文字</a:t>
            </a:r>
            <a:r>
              <a:rPr lang="ja-JP" b="0" i="0" dirty="0">
                <a:solidFill>
                  <a:srgbClr val="000000"/>
                </a:solidFill>
                <a:effectLst/>
              </a:rPr>
              <a:t>の</a:t>
            </a:r>
            <a:r>
              <a:rPr lang="ja-JP" b="0" i="0" u="none" strike="noStrike" dirty="0">
                <a:solidFill>
                  <a:srgbClr val="000000"/>
                </a:solidFill>
                <a:effectLst/>
              </a:rPr>
              <a:t>消去</a:t>
            </a:r>
            <a:r>
              <a:rPr lang="ja-JP" b="0" i="0" dirty="0">
                <a:solidFill>
                  <a:srgbClr val="000000"/>
                </a:solidFill>
                <a:effectLst/>
              </a:rPr>
              <a:t>など、</a:t>
            </a:r>
            <a:r>
              <a:rPr lang="ja-JP" b="0" i="0" u="none" strike="noStrike" dirty="0">
                <a:solidFill>
                  <a:srgbClr val="000000"/>
                </a:solidFill>
                <a:effectLst/>
              </a:rPr>
              <a:t>文字出力</a:t>
            </a:r>
            <a:r>
              <a:rPr lang="ja-JP" b="0" i="0" dirty="0">
                <a:solidFill>
                  <a:srgbClr val="000000"/>
                </a:solidFill>
                <a:effectLst/>
              </a:rPr>
              <a:t>の</a:t>
            </a:r>
            <a:r>
              <a:rPr lang="ja-JP" b="0" i="0" u="none" strike="noStrike" dirty="0">
                <a:solidFill>
                  <a:srgbClr val="000000"/>
                </a:solidFill>
                <a:effectLst/>
              </a:rPr>
              <a:t>制御</a:t>
            </a:r>
            <a:r>
              <a:rPr lang="ja-JP" b="0" i="0" dirty="0">
                <a:solidFill>
                  <a:srgbClr val="000000"/>
                </a:solidFill>
                <a:effectLst/>
              </a:rPr>
              <a:t>を行う</a:t>
            </a:r>
            <a:r>
              <a:rPr lang="ja-JP" b="0" i="0" u="none" strike="noStrike" dirty="0">
                <a:solidFill>
                  <a:srgbClr val="000000"/>
                </a:solidFill>
                <a:effectLst/>
              </a:rPr>
              <a:t>特殊な文字</a:t>
            </a:r>
            <a:r>
              <a:rPr lang="ja-JP" b="0" i="0" dirty="0">
                <a:solidFill>
                  <a:srgbClr val="000000"/>
                </a:solidFill>
                <a:effectLst/>
              </a:rPr>
              <a:t>列のこと</a:t>
            </a:r>
            <a:endParaRPr lang="en-US" altLang="ja-JP" b="0" i="0" dirty="0">
              <a:solidFill>
                <a:srgbClr val="000000"/>
              </a:solidFill>
              <a:effectLst/>
            </a:endParaRPr>
          </a:p>
          <a:p>
            <a:pPr marL="201168" lvl="1" indent="0">
              <a:buNone/>
            </a:pPr>
            <a:r>
              <a:rPr lang="en-US" altLang="ja-JP" sz="1400" b="0" i="0" dirty="0">
                <a:solidFill>
                  <a:srgbClr val="000000"/>
                </a:solidFill>
                <a:effectLst/>
              </a:rPr>
              <a:t>					by </a:t>
            </a:r>
            <a:r>
              <a:rPr lang="en-US" altLang="ja-JP" sz="1400" b="1" i="0" u="none" strike="noStrike" dirty="0">
                <a:solidFill>
                  <a:srgbClr val="333333"/>
                </a:solidFill>
                <a:effectLst/>
                <a:hlinkClick r:id="rId2" tooltip="IT用語辞典"/>
              </a:rPr>
              <a:t>IT</a:t>
            </a:r>
            <a:r>
              <a:rPr lang="ja-JP" sz="1400" b="1" i="0" u="none" strike="noStrike" dirty="0">
                <a:solidFill>
                  <a:srgbClr val="333333"/>
                </a:solidFill>
                <a:effectLst/>
                <a:hlinkClick r:id="rId2" tooltip="IT用語辞典"/>
              </a:rPr>
              <a:t>用語辞典バイナリ</a:t>
            </a:r>
            <a:endParaRPr kumimoji="1" lang="en-US" altLang="ja-JP" sz="1400" dirty="0">
              <a:solidFill>
                <a:srgbClr val="000000"/>
              </a:solidFill>
            </a:endParaRPr>
          </a:p>
          <a:p>
            <a:pPr>
              <a:lnSpc>
                <a:spcPct val="150000"/>
              </a:lnSpc>
            </a:pPr>
            <a:r>
              <a:rPr lang="ja-JP" dirty="0">
                <a:solidFill>
                  <a:schemeClr val="tx1"/>
                </a:solidFill>
              </a:rPr>
              <a:t>例</a:t>
            </a:r>
            <a:endParaRPr kumimoji="1" lang="en-US" altLang="ja-JP" dirty="0">
              <a:solidFill>
                <a:schemeClr val="tx1"/>
              </a:solidFill>
            </a:endParaRPr>
          </a:p>
          <a:p>
            <a:pPr lvl="1">
              <a:lnSpc>
                <a:spcPct val="150000"/>
              </a:lnSpc>
            </a:pPr>
            <a:r>
              <a:rPr kumimoji="1" lang="ja-JP" dirty="0">
                <a:solidFill>
                  <a:schemeClr val="tx1"/>
                </a:solidFill>
              </a:rPr>
              <a:t>改行 </a:t>
            </a:r>
            <a:r>
              <a:rPr kumimoji="1" lang="en-US" altLang="ja-JP" dirty="0">
                <a:solidFill>
                  <a:schemeClr val="tx1"/>
                </a:solidFill>
              </a:rPr>
              <a:t>: \n</a:t>
            </a:r>
          </a:p>
          <a:p>
            <a:pPr lvl="1">
              <a:lnSpc>
                <a:spcPct val="150000"/>
              </a:lnSpc>
            </a:pPr>
            <a:r>
              <a:rPr lang="en-US" altLang="ja-JP" dirty="0">
                <a:solidFill>
                  <a:schemeClr val="tx1"/>
                </a:solidFill>
              </a:rPr>
              <a:t>tab : \t</a:t>
            </a:r>
          </a:p>
          <a:p>
            <a:pPr marL="201168" lvl="1" indent="0">
              <a:buNone/>
            </a:pPr>
            <a:endParaRPr kumimoji="1" lang="ja-JP" dirty="0">
              <a:solidFill>
                <a:schemeClr val="tx1"/>
              </a:solidFill>
            </a:endParaRPr>
          </a:p>
        </p:txBody>
      </p:sp>
    </p:spTree>
    <p:extLst>
      <p:ext uri="{BB962C8B-B14F-4D97-AF65-F5344CB8AC3E}">
        <p14:creationId xmlns:p14="http://schemas.microsoft.com/office/powerpoint/2010/main" val="1032637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3B39B-0B0B-E6D9-9954-00EDB87906BB}"/>
              </a:ext>
            </a:extLst>
          </p:cNvPr>
          <p:cNvSpPr>
            <a:spLocks noGrp="1"/>
          </p:cNvSpPr>
          <p:nvPr>
            <p:ph type="title"/>
          </p:nvPr>
        </p:nvSpPr>
        <p:spPr/>
        <p:txBody>
          <a:bodyPr numCol="1"/>
          <a:lstStyle/>
          <a:p>
            <a:r>
              <a:rPr lang="ja-JP" dirty="0"/>
              <a:t>文字の演算</a:t>
            </a:r>
            <a:endParaRPr kumimoji="1" lang="ja-JP" dirty="0"/>
          </a:p>
        </p:txBody>
      </p:sp>
      <p:sp>
        <p:nvSpPr>
          <p:cNvPr id="3" name="コンテンツ プレースホルダー 2">
            <a:extLst>
              <a:ext uri="{FF2B5EF4-FFF2-40B4-BE49-F238E27FC236}">
                <a16:creationId xmlns:a16="http://schemas.microsoft.com/office/drawing/2014/main" id="{D5CA25BE-FADF-0149-0FCF-1BFAC9C4D299}"/>
              </a:ext>
            </a:extLst>
          </p:cNvPr>
          <p:cNvSpPr>
            <a:spLocks noGrp="1"/>
          </p:cNvSpPr>
          <p:nvPr>
            <p:ph idx="1"/>
          </p:nvPr>
        </p:nvSpPr>
        <p:spPr/>
        <p:txBody>
          <a:bodyPr numCol="1"/>
          <a:lstStyle/>
          <a:p>
            <a:endParaRPr kumimoji="1" lang="en-US" altLang="ja-JP" sz="1000" dirty="0"/>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dirty="0">
                <a:solidFill>
                  <a:srgbClr val="6A9955"/>
                </a:solidFill>
              </a:rPr>
              <a:t>+</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en-US" altLang="ja-JP" sz="800" dirty="0"/>
          </a:p>
          <a:p>
            <a:r>
              <a:rPr kumimoji="1" lang="en-US" altLang="ja-JP" dirty="0"/>
              <a:t>&gt;&gt;&gt;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坂本</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龍馬</a:t>
            </a:r>
            <a:r>
              <a:rPr lang="en-US" altLang="ja-JP" b="0" dirty="0">
                <a:solidFill>
                  <a:srgbClr val="CE9178"/>
                </a:solidFill>
                <a:effectLst/>
                <a:latin typeface="Consolas" panose="020B0609020204030204" pitchFamily="49" charset="0"/>
              </a:rPr>
              <a:t>"</a:t>
            </a:r>
            <a:endParaRPr lang="ja-JP" b="0" dirty="0">
              <a:solidFill>
                <a:srgbClr val="D4D4D4"/>
              </a:solidFill>
              <a:effectLst/>
              <a:latin typeface="Consolas" panose="020B0609020204030204" pitchFamily="49" charset="0"/>
            </a:endParaRPr>
          </a:p>
          <a:p>
            <a:pPr marL="0" indent="0">
              <a:buNone/>
            </a:pPr>
            <a:endParaRPr kumimoji="1" lang="ja-JP" dirty="0"/>
          </a:p>
        </p:txBody>
      </p:sp>
    </p:spTree>
    <p:extLst>
      <p:ext uri="{BB962C8B-B14F-4D97-AF65-F5344CB8AC3E}">
        <p14:creationId xmlns:p14="http://schemas.microsoft.com/office/powerpoint/2010/main" val="2983173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3B39B-0B0B-E6D9-9954-00EDB87906BB}"/>
              </a:ext>
            </a:extLst>
          </p:cNvPr>
          <p:cNvSpPr>
            <a:spLocks noGrp="1"/>
          </p:cNvSpPr>
          <p:nvPr>
            <p:ph type="title"/>
          </p:nvPr>
        </p:nvSpPr>
        <p:spPr/>
        <p:txBody>
          <a:bodyPr numCol="1"/>
          <a:lstStyle/>
          <a:p>
            <a:r>
              <a:rPr lang="ja-JP" dirty="0"/>
              <a:t>文字の演算</a:t>
            </a:r>
            <a:endParaRPr kumimoji="1" lang="ja-JP" dirty="0"/>
          </a:p>
        </p:txBody>
      </p:sp>
      <p:sp>
        <p:nvSpPr>
          <p:cNvPr id="3" name="コンテンツ プレースホルダー 2">
            <a:extLst>
              <a:ext uri="{FF2B5EF4-FFF2-40B4-BE49-F238E27FC236}">
                <a16:creationId xmlns:a16="http://schemas.microsoft.com/office/drawing/2014/main" id="{D5CA25BE-FADF-0149-0FCF-1BFAC9C4D299}"/>
              </a:ext>
            </a:extLst>
          </p:cNvPr>
          <p:cNvSpPr>
            <a:spLocks noGrp="1"/>
          </p:cNvSpPr>
          <p:nvPr>
            <p:ph idx="1"/>
          </p:nvPr>
        </p:nvSpPr>
        <p:spPr>
          <a:xfrm>
            <a:off x="1097280" y="1845734"/>
            <a:ext cx="10058400" cy="4834466"/>
          </a:xfrm>
        </p:spPr>
        <p:txBody>
          <a:bodyPr numCol="1">
            <a:normAutofit/>
          </a:bodyPr>
          <a:lstStyle/>
          <a:p>
            <a:endParaRPr kumimoji="1" lang="en-US" altLang="ja-JP" sz="1000" dirty="0"/>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dirty="0">
                <a:solidFill>
                  <a:srgbClr val="6A9955"/>
                </a:solidFill>
              </a:rPr>
              <a:t>+</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en-US" altLang="ja-JP" sz="800" dirty="0"/>
          </a:p>
          <a:p>
            <a:r>
              <a:rPr kumimoji="1" lang="en-US" altLang="ja-JP" dirty="0"/>
              <a:t>&gt;&gt;&gt;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坂本</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龍馬</a:t>
            </a:r>
            <a:r>
              <a:rPr lang="en-US" altLang="ja-JP" b="0" dirty="0">
                <a:solidFill>
                  <a:srgbClr val="CE9178"/>
                </a:solidFill>
                <a:effectLst/>
                <a:latin typeface="Consolas" panose="020B0609020204030204" pitchFamily="49" charset="0"/>
              </a:rPr>
              <a:t>"</a:t>
            </a:r>
          </a:p>
          <a:p>
            <a:r>
              <a:rPr lang="en-US" altLang="ja-JP" dirty="0">
                <a:solidFill>
                  <a:schemeClr val="tx1"/>
                </a:solidFill>
              </a:rPr>
              <a:t>"</a:t>
            </a:r>
            <a:r>
              <a:rPr lang="ja-JP" dirty="0">
                <a:solidFill>
                  <a:schemeClr val="tx1"/>
                </a:solidFill>
              </a:rPr>
              <a:t>坂本龍馬</a:t>
            </a:r>
            <a:r>
              <a:rPr lang="en-US" altLang="ja-JP" dirty="0">
                <a:solidFill>
                  <a:schemeClr val="tx1"/>
                </a:solidFill>
              </a:rPr>
              <a:t>"</a:t>
            </a:r>
          </a:p>
          <a:p>
            <a:endParaRPr lang="en-US" altLang="ja-JP" b="0" dirty="0">
              <a:solidFill>
                <a:srgbClr val="6A9955"/>
              </a:solidFill>
              <a:effectLst/>
              <a:latin typeface="Consolas" panose="020B0609020204030204" pitchFamily="49" charset="0"/>
            </a:endParaRP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数字</a:t>
            </a:r>
            <a:endParaRPr lang="en-US" altLang="ja-JP" sz="800" b="0" dirty="0">
              <a:solidFill>
                <a:schemeClr val="tx1"/>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 </a:t>
            </a:r>
            <a:r>
              <a:rPr lang="en-US" altLang="ja-JP" b="0" dirty="0">
                <a:solidFill>
                  <a:srgbClr val="CE9178"/>
                </a:solidFill>
                <a:effectLst/>
                <a:latin typeface="Consolas" panose="020B0609020204030204" pitchFamily="49" charset="0"/>
              </a:rPr>
              <a:t>"ねる"</a:t>
            </a:r>
            <a:r>
              <a:rPr 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3</a:t>
            </a:r>
            <a:endParaRPr lang="ja-JP" b="0" dirty="0">
              <a:solidFill>
                <a:srgbClr val="D4D4D4"/>
              </a:solidFill>
              <a:effectLst/>
              <a:latin typeface="Consolas" panose="020B0609020204030204" pitchFamily="49" charset="0"/>
            </a:endParaRPr>
          </a:p>
          <a:p>
            <a:endParaRPr lang="en-US" altLang="ja-JP" dirty="0">
              <a:solidFill>
                <a:schemeClr val="tx1"/>
              </a:solidFill>
            </a:endParaRPr>
          </a:p>
        </p:txBody>
      </p:sp>
    </p:spTree>
    <p:extLst>
      <p:ext uri="{BB962C8B-B14F-4D97-AF65-F5344CB8AC3E}">
        <p14:creationId xmlns:p14="http://schemas.microsoft.com/office/powerpoint/2010/main" val="316383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p:txBody>
          <a:bodyPr numCol="1"/>
          <a:lstStyle/>
          <a:p>
            <a:r>
              <a:rPr lang="ja-JP" dirty="0"/>
              <a:t>目次</a:t>
            </a:r>
            <a:endParaRPr kumimoji="1" lang="ja-JP" dirty="0"/>
          </a:p>
        </p:txBody>
      </p:sp>
      <p:sp>
        <p:nvSpPr>
          <p:cNvPr id="3" name="コンテンツ プレースホルダー 2">
            <a:extLst>
              <a:ext uri="{FF2B5EF4-FFF2-40B4-BE49-F238E27FC236}">
                <a16:creationId xmlns:a16="http://schemas.microsoft.com/office/drawing/2014/main" id="{322AF2A3-FF90-82D5-C1FC-5920A63FEEF3}"/>
              </a:ext>
            </a:extLst>
          </p:cNvPr>
          <p:cNvSpPr>
            <a:spLocks noGrp="1"/>
          </p:cNvSpPr>
          <p:nvPr>
            <p:ph idx="1"/>
          </p:nvPr>
        </p:nvSpPr>
        <p:spPr/>
        <p:txBody>
          <a:bodyPr numCol="1"/>
          <a:lstStyle/>
          <a:p>
            <a:pPr marL="514350" indent="-514350">
              <a:lnSpc>
                <a:spcPct val="150000"/>
              </a:lnSpc>
              <a:buFont typeface="+mj-lt"/>
              <a:buAutoNum type="arabicPeriod"/>
            </a:pPr>
            <a:r>
              <a:rPr kumimoji="1" lang="en-US" altLang="ja-JP" b="1" dirty="0">
                <a:solidFill>
                  <a:srgbClr val="C00000"/>
                </a:solidFill>
              </a:rPr>
              <a:t>Google </a:t>
            </a:r>
            <a:r>
              <a:rPr kumimoji="1" lang="en-US" altLang="ja-JP" b="1" dirty="0" err="1">
                <a:solidFill>
                  <a:srgbClr val="C00000"/>
                </a:solidFill>
              </a:rPr>
              <a:t>Colabratory</a:t>
            </a:r>
            <a:r>
              <a:rPr kumimoji="1" lang="en-US" altLang="ja-JP" b="1" dirty="0">
                <a:solidFill>
                  <a:srgbClr val="C00000"/>
                </a:solidFill>
              </a:rPr>
              <a:t> </a:t>
            </a:r>
            <a:r>
              <a:rPr lang="ja-JP" b="1" dirty="0">
                <a:solidFill>
                  <a:srgbClr val="C00000"/>
                </a:solidFill>
              </a:rPr>
              <a:t>とは</a:t>
            </a:r>
            <a:endParaRPr kumimoji="1" lang="en-US" altLang="ja-JP" b="1" dirty="0">
              <a:solidFill>
                <a:srgbClr val="C00000"/>
              </a:solidFill>
            </a:endParaRPr>
          </a:p>
          <a:p>
            <a:pPr marL="514350" indent="-514350">
              <a:lnSpc>
                <a:spcPct val="150000"/>
              </a:lnSpc>
              <a:buFont typeface="+mj-lt"/>
              <a:buAutoNum type="arabicPeriod"/>
            </a:pPr>
            <a:r>
              <a:rPr kumimoji="1" lang="ja-JP" dirty="0"/>
              <a:t>標準出力について</a:t>
            </a:r>
            <a:endParaRPr kumimoji="1" lang="en-US" altLang="ja-JP" dirty="0"/>
          </a:p>
          <a:p>
            <a:pPr marL="514350" indent="-514350">
              <a:lnSpc>
                <a:spcPct val="150000"/>
              </a:lnSpc>
              <a:buFont typeface="+mj-lt"/>
              <a:buAutoNum type="arabicPeriod"/>
            </a:pPr>
            <a:r>
              <a:rPr lang="ja-JP" dirty="0"/>
              <a:t>数値</a:t>
            </a:r>
            <a:endParaRPr lang="en-US" altLang="ja-JP" dirty="0"/>
          </a:p>
          <a:p>
            <a:pPr marL="514350" indent="-514350">
              <a:lnSpc>
                <a:spcPct val="150000"/>
              </a:lnSpc>
              <a:buFont typeface="+mj-lt"/>
              <a:buAutoNum type="arabicPeriod"/>
            </a:pPr>
            <a:r>
              <a:rPr kumimoji="1" lang="ja-JP" dirty="0"/>
              <a:t>文字</a:t>
            </a:r>
            <a:endParaRPr lang="en-US" altLang="ja-JP" dirty="0"/>
          </a:p>
          <a:p>
            <a:pPr marL="0" indent="0">
              <a:buNone/>
            </a:pPr>
            <a:endParaRPr kumimoji="1" lang="ja-JP" dirty="0"/>
          </a:p>
        </p:txBody>
      </p:sp>
    </p:spTree>
    <p:extLst>
      <p:ext uri="{BB962C8B-B14F-4D97-AF65-F5344CB8AC3E}">
        <p14:creationId xmlns:p14="http://schemas.microsoft.com/office/powerpoint/2010/main" val="447497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3B39B-0B0B-E6D9-9954-00EDB87906BB}"/>
              </a:ext>
            </a:extLst>
          </p:cNvPr>
          <p:cNvSpPr>
            <a:spLocks noGrp="1"/>
          </p:cNvSpPr>
          <p:nvPr>
            <p:ph type="title"/>
          </p:nvPr>
        </p:nvSpPr>
        <p:spPr/>
        <p:txBody>
          <a:bodyPr numCol="1"/>
          <a:lstStyle/>
          <a:p>
            <a:r>
              <a:rPr lang="ja-JP" dirty="0"/>
              <a:t>文字の演算</a:t>
            </a:r>
            <a:endParaRPr kumimoji="1" lang="ja-JP" dirty="0"/>
          </a:p>
        </p:txBody>
      </p:sp>
      <p:sp>
        <p:nvSpPr>
          <p:cNvPr id="3" name="コンテンツ プレースホルダー 2">
            <a:extLst>
              <a:ext uri="{FF2B5EF4-FFF2-40B4-BE49-F238E27FC236}">
                <a16:creationId xmlns:a16="http://schemas.microsoft.com/office/drawing/2014/main" id="{D5CA25BE-FADF-0149-0FCF-1BFAC9C4D299}"/>
              </a:ext>
            </a:extLst>
          </p:cNvPr>
          <p:cNvSpPr>
            <a:spLocks noGrp="1"/>
          </p:cNvSpPr>
          <p:nvPr>
            <p:ph idx="1"/>
          </p:nvPr>
        </p:nvSpPr>
        <p:spPr>
          <a:xfrm>
            <a:off x="1097280" y="1845734"/>
            <a:ext cx="10058400" cy="5012266"/>
          </a:xfrm>
        </p:spPr>
        <p:txBody>
          <a:bodyPr numCol="1">
            <a:normAutofit/>
          </a:bodyPr>
          <a:lstStyle/>
          <a:p>
            <a:endParaRPr kumimoji="1" lang="en-US" altLang="ja-JP" sz="1000" dirty="0"/>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dirty="0">
                <a:solidFill>
                  <a:srgbClr val="6A9955"/>
                </a:solidFill>
              </a:rPr>
              <a:t>+</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en-US" altLang="ja-JP" sz="800" dirty="0"/>
          </a:p>
          <a:p>
            <a:r>
              <a:rPr kumimoji="1" lang="en-US" altLang="ja-JP" dirty="0"/>
              <a:t>&gt;&gt;&gt;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坂本</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龍馬</a:t>
            </a:r>
            <a:r>
              <a:rPr lang="en-US" altLang="ja-JP" b="0" dirty="0">
                <a:solidFill>
                  <a:srgbClr val="CE9178"/>
                </a:solidFill>
                <a:effectLst/>
                <a:latin typeface="Consolas" panose="020B0609020204030204" pitchFamily="49" charset="0"/>
              </a:rPr>
              <a:t>"</a:t>
            </a:r>
          </a:p>
          <a:p>
            <a:r>
              <a:rPr lang="en-US" altLang="ja-JP" dirty="0">
                <a:solidFill>
                  <a:schemeClr val="tx1"/>
                </a:solidFill>
              </a:rPr>
              <a:t>"</a:t>
            </a:r>
            <a:r>
              <a:rPr lang="ja-JP" dirty="0">
                <a:solidFill>
                  <a:schemeClr val="tx1"/>
                </a:solidFill>
              </a:rPr>
              <a:t>坂本龍馬</a:t>
            </a:r>
            <a:r>
              <a:rPr lang="en-US" altLang="ja-JP" dirty="0">
                <a:solidFill>
                  <a:schemeClr val="tx1"/>
                </a:solidFill>
              </a:rPr>
              <a:t>"</a:t>
            </a:r>
          </a:p>
          <a:p>
            <a:endParaRPr lang="en-US" altLang="ja-JP" b="0" dirty="0">
              <a:solidFill>
                <a:srgbClr val="6A9955"/>
              </a:solidFill>
              <a:effectLst/>
              <a:latin typeface="Consolas" panose="020B0609020204030204" pitchFamily="49" charset="0"/>
            </a:endParaRP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b="0" dirty="0">
                <a:solidFill>
                  <a:srgbClr val="6A9955"/>
                </a:solidFill>
                <a:effectLst/>
                <a:latin typeface="Consolas" panose="020B0609020204030204" pitchFamily="49" charset="0"/>
              </a:rPr>
              <a:t>* </a:t>
            </a:r>
            <a:r>
              <a:rPr lang="ja-JP" dirty="0">
                <a:solidFill>
                  <a:srgbClr val="6A9955"/>
                </a:solidFill>
              </a:rPr>
              <a:t>数字</a:t>
            </a:r>
            <a:endParaRPr lang="en-US" altLang="ja-JP" sz="800" b="0" dirty="0">
              <a:solidFill>
                <a:schemeClr val="tx1"/>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 </a:t>
            </a:r>
            <a:r>
              <a:rPr lang="en-US" altLang="ja-JP" b="0" dirty="0">
                <a:solidFill>
                  <a:srgbClr val="CE9178"/>
                </a:solidFill>
                <a:effectLst/>
                <a:latin typeface="Consolas" panose="020B0609020204030204" pitchFamily="49" charset="0"/>
              </a:rPr>
              <a:t>"ねる"</a:t>
            </a:r>
            <a:r>
              <a:rPr 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3</a:t>
            </a:r>
            <a:endParaRPr lang="ja-JP" b="0" dirty="0">
              <a:solidFill>
                <a:srgbClr val="D4D4D4"/>
              </a:solidFill>
              <a:effectLst/>
              <a:latin typeface="Consolas" panose="020B0609020204030204" pitchFamily="49" charset="0"/>
            </a:endParaRPr>
          </a:p>
          <a:p>
            <a:r>
              <a:rPr lang="en-US" altLang="ja-JP" dirty="0">
                <a:solidFill>
                  <a:schemeClr val="tx1"/>
                </a:solidFill>
              </a:rPr>
              <a:t>"ねるねるねる"</a:t>
            </a:r>
          </a:p>
          <a:p>
            <a:endParaRPr lang="en-US" altLang="ja-JP" dirty="0">
              <a:solidFill>
                <a:schemeClr val="tx1"/>
              </a:solidFill>
            </a:endParaRPr>
          </a:p>
        </p:txBody>
      </p:sp>
    </p:spTree>
    <p:extLst>
      <p:ext uri="{BB962C8B-B14F-4D97-AF65-F5344CB8AC3E}">
        <p14:creationId xmlns:p14="http://schemas.microsoft.com/office/powerpoint/2010/main" val="1879786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AC792-5928-3026-B252-A5088B568F8D}"/>
              </a:ext>
            </a:extLst>
          </p:cNvPr>
          <p:cNvSpPr>
            <a:spLocks noGrp="1"/>
          </p:cNvSpPr>
          <p:nvPr>
            <p:ph type="title"/>
          </p:nvPr>
        </p:nvSpPr>
        <p:spPr/>
        <p:txBody>
          <a:bodyPr numCol="1"/>
          <a:lstStyle/>
          <a:p>
            <a:r>
              <a:rPr lang="ja-JP" dirty="0"/>
              <a:t>文字の演算</a:t>
            </a:r>
            <a:endParaRPr kumimoji="1" lang="ja-JP" dirty="0"/>
          </a:p>
        </p:txBody>
      </p:sp>
      <p:sp>
        <p:nvSpPr>
          <p:cNvPr id="3" name="コンテンツ プレースホルダー 2">
            <a:extLst>
              <a:ext uri="{FF2B5EF4-FFF2-40B4-BE49-F238E27FC236}">
                <a16:creationId xmlns:a16="http://schemas.microsoft.com/office/drawing/2014/main" id="{326504D7-B40E-1184-B64C-B2053C6AB6D3}"/>
              </a:ext>
            </a:extLst>
          </p:cNvPr>
          <p:cNvSpPr>
            <a:spLocks noGrp="1"/>
          </p:cNvSpPr>
          <p:nvPr>
            <p:ph idx="1"/>
          </p:nvPr>
        </p:nvSpPr>
        <p:spPr/>
        <p:txBody>
          <a:bodyPr numCol="1"/>
          <a:lstStyle/>
          <a:p>
            <a:pPr marL="0" indent="0">
              <a:buNone/>
            </a:pPr>
            <a:endParaRPr lang="en-US" altLang="ja-JP" sz="1000" b="0" dirty="0">
              <a:solidFill>
                <a:srgbClr val="6A9955"/>
              </a:solidFill>
              <a:effectLst/>
              <a:latin typeface="Consolas" panose="020B0609020204030204" pitchFamily="49" charset="0"/>
            </a:endParaRP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ja-JP"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endParaRPr lang="en-US" altLang="ja-JP" b="0" dirty="0">
              <a:solidFill>
                <a:schemeClr val="tx1"/>
              </a:solidFill>
              <a:effectLst/>
              <a:latin typeface="Consolas" panose="020B0609020204030204" pitchFamily="49" charset="0"/>
            </a:endParaRP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ja-JP" b="0" dirty="0">
              <a:solidFill>
                <a:srgbClr val="D4D4D4"/>
              </a:solidFill>
              <a:effectLst/>
              <a:latin typeface="Consolas" panose="020B0609020204030204" pitchFamily="49" charset="0"/>
            </a:endParaRPr>
          </a:p>
          <a:p>
            <a:r>
              <a:rPr lang="en-US" altLang="ja-JP" dirty="0">
                <a:solidFill>
                  <a:schemeClr val="tx1"/>
                </a:solidFill>
              </a:rPr>
              <a:t>&gt;&gt;&gt;</a:t>
            </a:r>
            <a:r>
              <a:rPr lang="en-US" altLang="ja-JP" dirty="0">
                <a:solidFill>
                  <a:srgbClr val="DCDCAA"/>
                </a:solidFill>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ja-JP" b="0" dirty="0">
              <a:solidFill>
                <a:srgbClr val="D4D4D4"/>
              </a:solidFill>
              <a:effectLst/>
              <a:latin typeface="Consolas" panose="020B0609020204030204" pitchFamily="49" charset="0"/>
            </a:endParaRPr>
          </a:p>
          <a:p>
            <a:r>
              <a:rPr lang="en-US" altLang="ja-JP" dirty="0">
                <a:solidFill>
                  <a:schemeClr val="tx1"/>
                </a:solidFill>
              </a:rPr>
              <a:t>&gt;&gt;&gt;</a:t>
            </a:r>
            <a:r>
              <a:rPr lang="en-US" altLang="ja-JP" dirty="0">
                <a:solidFill>
                  <a:srgbClr val="DCDCAA"/>
                </a:solidFill>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p>
          <a:p>
            <a:endParaRPr lang="en-US" altLang="ja-JP" sz="8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069862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AC792-5928-3026-B252-A5088B568F8D}"/>
              </a:ext>
            </a:extLst>
          </p:cNvPr>
          <p:cNvSpPr>
            <a:spLocks noGrp="1"/>
          </p:cNvSpPr>
          <p:nvPr>
            <p:ph type="title"/>
          </p:nvPr>
        </p:nvSpPr>
        <p:spPr/>
        <p:txBody>
          <a:bodyPr numCol="1"/>
          <a:lstStyle/>
          <a:p>
            <a:r>
              <a:rPr lang="ja-JP" dirty="0"/>
              <a:t>文字の演算</a:t>
            </a:r>
            <a:endParaRPr kumimoji="1" lang="ja-JP" dirty="0"/>
          </a:p>
        </p:txBody>
      </p:sp>
      <p:sp>
        <p:nvSpPr>
          <p:cNvPr id="3" name="コンテンツ プレースホルダー 2">
            <a:extLst>
              <a:ext uri="{FF2B5EF4-FFF2-40B4-BE49-F238E27FC236}">
                <a16:creationId xmlns:a16="http://schemas.microsoft.com/office/drawing/2014/main" id="{326504D7-B40E-1184-B64C-B2053C6AB6D3}"/>
              </a:ext>
            </a:extLst>
          </p:cNvPr>
          <p:cNvSpPr>
            <a:spLocks noGrp="1"/>
          </p:cNvSpPr>
          <p:nvPr>
            <p:ph idx="1"/>
          </p:nvPr>
        </p:nvSpPr>
        <p:spPr>
          <a:xfrm>
            <a:off x="1097280" y="1845734"/>
            <a:ext cx="10058400" cy="4402666"/>
          </a:xfrm>
        </p:spPr>
        <p:txBody>
          <a:bodyPr numCol="1">
            <a:normAutofit fontScale="92500" lnSpcReduction="10000"/>
          </a:bodyPr>
          <a:lstStyle/>
          <a:p>
            <a:pPr marL="0" indent="0">
              <a:buNone/>
            </a:pPr>
            <a:endParaRPr lang="en-US" altLang="ja-JP" sz="1000" b="0" dirty="0">
              <a:solidFill>
                <a:srgbClr val="6A9955"/>
              </a:solidFill>
              <a:effectLst/>
              <a:latin typeface="Consolas" panose="020B0609020204030204" pitchFamily="49" charset="0"/>
            </a:endParaRP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ja-JP"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endParaRPr lang="en-US" altLang="ja-JP" b="0" dirty="0">
              <a:solidFill>
                <a:schemeClr val="tx1"/>
              </a:solidFill>
              <a:effectLst/>
              <a:latin typeface="Consolas" panose="020B0609020204030204" pitchFamily="49" charset="0"/>
            </a:endParaRP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ja-JP" b="0" dirty="0">
              <a:solidFill>
                <a:srgbClr val="D4D4D4"/>
              </a:solidFill>
              <a:effectLst/>
              <a:latin typeface="Consolas" panose="020B0609020204030204" pitchFamily="49" charset="0"/>
            </a:endParaRPr>
          </a:p>
          <a:p>
            <a:r>
              <a:rPr lang="en-US" altLang="ja-JP" dirty="0">
                <a:solidFill>
                  <a:schemeClr val="tx1"/>
                </a:solidFill>
              </a:rPr>
              <a:t>&gt;&gt;&gt;</a:t>
            </a:r>
            <a:r>
              <a:rPr lang="en-US" altLang="ja-JP" dirty="0">
                <a:solidFill>
                  <a:srgbClr val="DCDCAA"/>
                </a:solidFill>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dirty="0">
                <a:solidFill>
                  <a:schemeClr val="tx1"/>
                </a:solidFill>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p>
          <a:p>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 </a:t>
            </a:r>
            <a:r>
              <a:rPr lang="en-US" altLang="ja-JP" b="0" dirty="0">
                <a:solidFill>
                  <a:srgbClr val="6A9955"/>
                </a:solidFill>
                <a:effectLst/>
                <a:latin typeface="Consolas" panose="020B0609020204030204" pitchFamily="49" charset="0"/>
              </a:rPr>
              <a:t>÷ </a:t>
            </a:r>
            <a:r>
              <a:rPr lang="ja-JP" b="0" dirty="0">
                <a:solidFill>
                  <a:srgbClr val="6A9955"/>
                </a:solidFill>
                <a:effectLst/>
                <a:latin typeface="Consolas" panose="020B0609020204030204" pitchFamily="49" charset="0"/>
              </a:rPr>
              <a:t>文字</a:t>
            </a:r>
            <a:endParaRPr lang="ja-JP" b="0" dirty="0">
              <a:solidFill>
                <a:srgbClr val="D4D4D4"/>
              </a:solidFill>
              <a:effectLst/>
              <a:latin typeface="Consolas" panose="020B0609020204030204" pitchFamily="49" charset="0"/>
            </a:endParaRPr>
          </a:p>
          <a:p>
            <a:r>
              <a:rPr lang="en-US" altLang="ja-JP" dirty="0">
                <a:solidFill>
                  <a:schemeClr val="tx1"/>
                </a:solidFill>
              </a:rPr>
              <a:t>&gt;&gt;&gt;</a:t>
            </a:r>
            <a:r>
              <a:rPr lang="en-US" altLang="ja-JP" dirty="0">
                <a:solidFill>
                  <a:srgbClr val="DCDCAA"/>
                </a:solidFill>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t>
            </a:r>
            <a:r>
              <a:rPr lang="ja-JP" b="0" dirty="0">
                <a:solidFill>
                  <a:srgbClr val="CE9178"/>
                </a:solidFill>
                <a:effectLst/>
                <a:latin typeface="Consolas" panose="020B0609020204030204" pitchFamily="49" charset="0"/>
              </a:rPr>
              <a:t>文字</a:t>
            </a:r>
            <a:r>
              <a:rPr lang="en-US" altLang="ja-JP" b="0" dirty="0">
                <a:solidFill>
                  <a:srgbClr val="CE9178"/>
                </a:solidFill>
                <a:effectLst/>
                <a:latin typeface="Consolas" panose="020B0609020204030204" pitchFamily="49" charset="0"/>
              </a:rPr>
              <a:t>"</a:t>
            </a:r>
          </a:p>
          <a:p>
            <a:endParaRPr lang="en-US" altLang="ja-JP" sz="800" b="0" dirty="0">
              <a:solidFill>
                <a:schemeClr val="tx1"/>
              </a:solidFill>
              <a:effectLst/>
              <a:latin typeface="Consolas" panose="020B0609020204030204" pitchFamily="49" charset="0"/>
            </a:endParaRPr>
          </a:p>
          <a:p>
            <a:r>
              <a:rPr lang="en-US" altLang="ja-JP" b="1" i="0" dirty="0" err="1">
                <a:solidFill>
                  <a:srgbClr val="C00000"/>
                </a:solidFill>
                <a:effectLst/>
                <a:latin typeface="Consolas" panose="020B0609020204030204" pitchFamily="49" charset="0"/>
              </a:rPr>
              <a:t>TypeError</a:t>
            </a:r>
            <a:r>
              <a:rPr lang="en-US" altLang="ja-JP" b="0" i="0" dirty="0">
                <a:solidFill>
                  <a:schemeClr val="tx1"/>
                </a:solidFill>
                <a:effectLst/>
                <a:latin typeface="Consolas" panose="020B0609020204030204" pitchFamily="49" charset="0"/>
              </a:rPr>
              <a:t>: unsupported operand type(s) for /: 'str' and 'str'</a:t>
            </a:r>
            <a:endParaRPr kumimoji="1" lang="ja-JP" dirty="0">
              <a:solidFill>
                <a:schemeClr val="tx1"/>
              </a:solidFill>
            </a:endParaRPr>
          </a:p>
        </p:txBody>
      </p:sp>
    </p:spTree>
    <p:extLst>
      <p:ext uri="{BB962C8B-B14F-4D97-AF65-F5344CB8AC3E}">
        <p14:creationId xmlns:p14="http://schemas.microsoft.com/office/powerpoint/2010/main" val="247618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4DE7C-FF2B-361A-5CC3-5CBC8608C9AF}"/>
              </a:ext>
            </a:extLst>
          </p:cNvPr>
          <p:cNvSpPr>
            <a:spLocks noGrp="1"/>
          </p:cNvSpPr>
          <p:nvPr>
            <p:ph type="title"/>
          </p:nvPr>
        </p:nvSpPr>
        <p:spPr/>
        <p:txBody>
          <a:bodyPr numCol="1"/>
          <a:lstStyle/>
          <a:p>
            <a:r>
              <a:rPr kumimoji="1" lang="ja-JP" dirty="0"/>
              <a:t>文字と数字の演算</a:t>
            </a:r>
          </a:p>
        </p:txBody>
      </p:sp>
      <p:sp>
        <p:nvSpPr>
          <p:cNvPr id="3" name="コンテンツ プレースホルダー 2">
            <a:extLst>
              <a:ext uri="{FF2B5EF4-FFF2-40B4-BE49-F238E27FC236}">
                <a16:creationId xmlns:a16="http://schemas.microsoft.com/office/drawing/2014/main" id="{35FF9797-561A-3AA4-7338-34AADE09619E}"/>
              </a:ext>
            </a:extLst>
          </p:cNvPr>
          <p:cNvSpPr>
            <a:spLocks noGrp="1"/>
          </p:cNvSpPr>
          <p:nvPr>
            <p:ph idx="1"/>
          </p:nvPr>
        </p:nvSpPr>
        <p:spPr>
          <a:xfrm>
            <a:off x="1097280" y="1845734"/>
            <a:ext cx="10058400" cy="4288366"/>
          </a:xfrm>
        </p:spPr>
        <p:txBody>
          <a:bodyPr numCol="1">
            <a:normAutofit/>
          </a:bodyPr>
          <a:lstStyle/>
          <a:p>
            <a:r>
              <a:rPr kumimoji="1" lang="en-US" altLang="ja-JP" dirty="0"/>
              <a:t>&gt;&gt;&gt; </a:t>
            </a:r>
            <a:r>
              <a:rPr lang="en-US" altLang="ja-JP" b="0" dirty="0">
                <a:solidFill>
                  <a:srgbClr val="CE9178"/>
                </a:solidFill>
                <a:effectLst/>
                <a:latin typeface="Consolas" panose="020B0609020204030204" pitchFamily="49" charset="0"/>
              </a:rPr>
              <a:t>"123"</a:t>
            </a:r>
            <a:r>
              <a:rPr lang="ja-JP" b="0" dirty="0">
                <a:solidFill>
                  <a:srgbClr val="D4D4D4"/>
                </a:solidFill>
                <a:effectLst/>
                <a:latin typeface="Consolas" panose="020B0609020204030204" pitchFamily="49" charset="0"/>
              </a:rPr>
              <a:t> </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456</a:t>
            </a:r>
            <a:endParaRPr lang="en-US" altLang="ja-JP" b="0" dirty="0">
              <a:solidFill>
                <a:schemeClr val="tx1"/>
              </a:solidFill>
              <a:effectLst/>
              <a:latin typeface="Consolas" panose="020B0609020204030204" pitchFamily="49" charset="0"/>
            </a:endParaRPr>
          </a:p>
          <a:p>
            <a:r>
              <a:rPr lang="en-US" altLang="ja-JP" b="1" i="0" dirty="0" err="1">
                <a:solidFill>
                  <a:srgbClr val="C00000"/>
                </a:solidFill>
                <a:effectLst/>
                <a:latin typeface="Consolas" panose="020B0609020204030204" pitchFamily="49" charset="0"/>
              </a:rPr>
              <a:t>TypeError</a:t>
            </a:r>
            <a:r>
              <a:rPr lang="en-US" altLang="ja-JP" b="0" i="0" dirty="0">
                <a:solidFill>
                  <a:schemeClr val="tx1"/>
                </a:solidFill>
                <a:effectLst/>
                <a:latin typeface="Consolas" panose="020B0609020204030204" pitchFamily="49" charset="0"/>
              </a:rPr>
              <a:t>: can only concatenate str (not "int") to str</a:t>
            </a:r>
            <a:endParaRPr lang="en-US" altLang="ja-JP" b="0" dirty="0">
              <a:solidFill>
                <a:schemeClr val="tx1"/>
              </a:solidFill>
              <a:effectLst/>
              <a:latin typeface="Consolas" panose="020B0609020204030204" pitchFamily="49" charset="0"/>
            </a:endParaRPr>
          </a:p>
          <a:p>
            <a:pPr marL="0" indent="0">
              <a:buNone/>
            </a:pPr>
            <a:endParaRPr kumimoji="1" lang="en-US" altLang="ja-JP" sz="800" dirty="0"/>
          </a:p>
          <a:p>
            <a:r>
              <a:rPr lang="en-US" altLang="ja-JP" dirty="0"/>
              <a:t>&gt;&gt;&gt; </a:t>
            </a:r>
            <a:r>
              <a:rPr lang="en-US" altLang="ja-JP" b="0" dirty="0">
                <a:solidFill>
                  <a:srgbClr val="CE9178"/>
                </a:solidFill>
                <a:effectLst/>
                <a:latin typeface="Consolas" panose="020B0609020204030204" pitchFamily="49" charset="0"/>
              </a:rPr>
              <a:t>"123"</a:t>
            </a:r>
            <a:r>
              <a:rPr lang="ja-JP" b="0" dirty="0">
                <a:solidFill>
                  <a:srgbClr val="D4D4D4"/>
                </a:solidFill>
                <a:effectLst/>
                <a:latin typeface="Consolas" panose="020B0609020204030204" pitchFamily="49" charset="0"/>
              </a:rPr>
              <a:t> </a:t>
            </a:r>
            <a:r>
              <a:rPr lang="en-US" altLang="ja-JP" dirty="0">
                <a:solidFill>
                  <a:schemeClr val="tx1"/>
                </a:solidFill>
              </a:rPr>
              <a:t>-</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456</a:t>
            </a:r>
            <a:endParaRPr kumimoji="1" lang="ja-JP" dirty="0"/>
          </a:p>
          <a:p>
            <a:r>
              <a:rPr lang="en-US" altLang="ja-JP" dirty="0"/>
              <a:t>&gt;&gt;&gt; </a:t>
            </a:r>
            <a:r>
              <a:rPr lang="en-US" altLang="ja-JP" b="0" dirty="0">
                <a:solidFill>
                  <a:srgbClr val="CE9178"/>
                </a:solidFill>
                <a:effectLst/>
                <a:latin typeface="Consolas" panose="020B0609020204030204" pitchFamily="49" charset="0"/>
              </a:rPr>
              <a:t>"123"</a:t>
            </a:r>
            <a:r>
              <a:rPr lang="ja-JP" b="0" dirty="0">
                <a:solidFill>
                  <a:srgbClr val="D4D4D4"/>
                </a:solidFill>
                <a:effectLst/>
                <a:latin typeface="Consolas" panose="020B0609020204030204" pitchFamily="49" charset="0"/>
              </a:rPr>
              <a:t> </a:t>
            </a:r>
            <a:r>
              <a:rPr lang="en-US" altLang="ja-JP" dirty="0">
                <a:solidFill>
                  <a:schemeClr val="tx1"/>
                </a:solidFill>
              </a:rPr>
              <a:t>/</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456</a:t>
            </a:r>
          </a:p>
          <a:p>
            <a:r>
              <a:rPr lang="en-US" altLang="ja-JP" b="1" i="0" dirty="0" err="1">
                <a:solidFill>
                  <a:srgbClr val="C00000"/>
                </a:solidFill>
                <a:effectLst/>
                <a:latin typeface="Consolas" panose="020B0609020204030204" pitchFamily="49" charset="0"/>
              </a:rPr>
              <a:t>TypeError</a:t>
            </a:r>
            <a:r>
              <a:rPr lang="en-US" altLang="ja-JP" b="0" i="0" dirty="0">
                <a:solidFill>
                  <a:schemeClr val="tx1"/>
                </a:solidFill>
                <a:effectLst/>
                <a:latin typeface="Consolas" panose="020B0609020204030204" pitchFamily="49" charset="0"/>
              </a:rPr>
              <a:t>: unsupported operand type(s) for /: 'str' and 'int'</a:t>
            </a:r>
            <a:endParaRPr kumimoji="1" lang="ja-JP" dirty="0">
              <a:solidFill>
                <a:schemeClr val="tx1"/>
              </a:solidFill>
            </a:endParaRPr>
          </a:p>
        </p:txBody>
      </p:sp>
    </p:spTree>
    <p:extLst>
      <p:ext uri="{BB962C8B-B14F-4D97-AF65-F5344CB8AC3E}">
        <p14:creationId xmlns:p14="http://schemas.microsoft.com/office/powerpoint/2010/main" val="3112521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0D2A35-B2A6-F141-AD58-15C1D61196BD}"/>
              </a:ext>
            </a:extLst>
          </p:cNvPr>
          <p:cNvSpPr>
            <a:spLocks noGrp="1"/>
          </p:cNvSpPr>
          <p:nvPr>
            <p:ph type="title"/>
          </p:nvPr>
        </p:nvSpPr>
        <p:spPr/>
        <p:txBody>
          <a:bodyPr numCol="1"/>
          <a:lstStyle/>
          <a:p>
            <a:r>
              <a:rPr kumimoji="1" lang="ja-JP" dirty="0"/>
              <a:t>文字の連結</a:t>
            </a:r>
          </a:p>
        </p:txBody>
      </p:sp>
      <p:sp>
        <p:nvSpPr>
          <p:cNvPr id="3" name="コンテンツ プレースホルダー 2">
            <a:extLst>
              <a:ext uri="{FF2B5EF4-FFF2-40B4-BE49-F238E27FC236}">
                <a16:creationId xmlns:a16="http://schemas.microsoft.com/office/drawing/2014/main" id="{890B69A3-C26F-2982-E268-F4C601BA7D63}"/>
              </a:ext>
            </a:extLst>
          </p:cNvPr>
          <p:cNvSpPr>
            <a:spLocks noGrp="1"/>
          </p:cNvSpPr>
          <p:nvPr>
            <p:ph idx="1"/>
          </p:nvPr>
        </p:nvSpPr>
        <p:spPr/>
        <p:txBody>
          <a:bodyPr numCol="1"/>
          <a:lstStyle/>
          <a:p>
            <a:pPr marL="514350" indent="-514350">
              <a:lnSpc>
                <a:spcPct val="150000"/>
              </a:lnSpc>
              <a:buFont typeface="+mj-lt"/>
              <a:buAutoNum type="arabicPeriod"/>
            </a:pPr>
            <a:r>
              <a:rPr lang="ja-JP" b="0" dirty="0">
                <a:solidFill>
                  <a:schemeClr val="tx1"/>
                </a:solidFill>
                <a:effectLst/>
                <a:latin typeface="Consolas" panose="020B0609020204030204" pitchFamily="49" charset="0"/>
              </a:rPr>
              <a:t>連結</a:t>
            </a:r>
          </a:p>
          <a:p>
            <a:pPr lvl="2">
              <a:lnSpc>
                <a:spcPct val="150000"/>
              </a:lnSpc>
            </a:pPr>
            <a:r>
              <a:rPr lang="en-US" altLang="ja-JP" sz="2400" b="0" dirty="0">
                <a:solidFill>
                  <a:schemeClr val="tx1"/>
                </a:solidFill>
                <a:effectLst/>
                <a:latin typeface="Consolas" panose="020B0609020204030204" pitchFamily="49" charset="0"/>
              </a:rPr>
              <a:t>"+" </a:t>
            </a:r>
            <a:r>
              <a:rPr lang="ja-JP" sz="2400" b="0" dirty="0">
                <a:solidFill>
                  <a:schemeClr val="tx1"/>
                </a:solidFill>
                <a:effectLst/>
                <a:latin typeface="Consolas" panose="020B0609020204030204" pitchFamily="49" charset="0"/>
              </a:rPr>
              <a:t>を用いることで複数の文字列を繋げることが可能</a:t>
            </a:r>
          </a:p>
          <a:p>
            <a:pPr lvl="2">
              <a:lnSpc>
                <a:spcPct val="150000"/>
              </a:lnSpc>
            </a:pPr>
            <a:r>
              <a:rPr lang="ja-JP" sz="2400" b="0" dirty="0">
                <a:solidFill>
                  <a:schemeClr val="tx1"/>
                </a:solidFill>
                <a:effectLst/>
                <a:latin typeface="Consolas" panose="020B0609020204030204" pitchFamily="49" charset="0"/>
              </a:rPr>
              <a:t>文字列 と 数字 を繋ぐことはできない</a:t>
            </a:r>
            <a:endParaRPr lang="ja-JP" b="0" dirty="0">
              <a:solidFill>
                <a:schemeClr val="tx1"/>
              </a:solidFill>
              <a:effectLst/>
              <a:latin typeface="Consolas" panose="020B0609020204030204" pitchFamily="49" charset="0"/>
            </a:endParaRPr>
          </a:p>
          <a:p>
            <a:pPr marL="514350" indent="-514350">
              <a:lnSpc>
                <a:spcPct val="150000"/>
              </a:lnSpc>
              <a:buFont typeface="+mj-lt"/>
              <a:buAutoNum type="arabicPeriod"/>
            </a:pPr>
            <a:r>
              <a:rPr lang="ja-JP" b="0" dirty="0">
                <a:solidFill>
                  <a:schemeClr val="tx1"/>
                </a:solidFill>
                <a:effectLst/>
                <a:latin typeface="Consolas" panose="020B0609020204030204" pitchFamily="49" charset="0"/>
              </a:rPr>
              <a:t>複数連結</a:t>
            </a:r>
          </a:p>
          <a:p>
            <a:pPr lvl="2">
              <a:lnSpc>
                <a:spcPct val="150000"/>
              </a:lnSpc>
            </a:pPr>
            <a:r>
              <a:rPr lang="en-US" altLang="ja-JP" sz="2400" b="0" dirty="0">
                <a:solidFill>
                  <a:schemeClr val="tx1"/>
                </a:solidFill>
                <a:effectLst/>
                <a:latin typeface="Consolas" panose="020B0609020204030204" pitchFamily="49" charset="0"/>
              </a:rPr>
              <a:t>"*" </a:t>
            </a:r>
            <a:r>
              <a:rPr lang="ja-JP" sz="2400" b="0" dirty="0">
                <a:solidFill>
                  <a:schemeClr val="tx1"/>
                </a:solidFill>
                <a:effectLst/>
                <a:latin typeface="Consolas" panose="020B0609020204030204" pitchFamily="49" charset="0"/>
              </a:rPr>
              <a:t>を用いることで、同じ文字列を複数連結させる</a:t>
            </a:r>
            <a:endParaRPr lang="en-US" altLang="ja-JP" sz="2400" b="0" dirty="0">
              <a:solidFill>
                <a:schemeClr val="tx1"/>
              </a:solidFill>
              <a:effectLst/>
              <a:latin typeface="Consolas" panose="020B0609020204030204" pitchFamily="49" charset="0"/>
            </a:endParaRPr>
          </a:p>
          <a:p>
            <a:pPr lvl="1"/>
            <a:endParaRPr lang="ja-JP" b="0" dirty="0">
              <a:solidFill>
                <a:schemeClr val="tx1"/>
              </a:solidFill>
              <a:effectLst/>
              <a:latin typeface="Consolas" panose="020B0609020204030204" pitchFamily="49" charset="0"/>
            </a:endParaRPr>
          </a:p>
          <a:p>
            <a:endParaRPr kumimoji="1" lang="ja-JP" dirty="0">
              <a:solidFill>
                <a:schemeClr val="tx1"/>
              </a:solidFill>
            </a:endParaRPr>
          </a:p>
        </p:txBody>
      </p:sp>
    </p:spTree>
    <p:extLst>
      <p:ext uri="{BB962C8B-B14F-4D97-AF65-F5344CB8AC3E}">
        <p14:creationId xmlns:p14="http://schemas.microsoft.com/office/powerpoint/2010/main" val="410481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1889DA-B7FB-7396-2808-E74E220D7AA4}"/>
              </a:ext>
            </a:extLst>
          </p:cNvPr>
          <p:cNvSpPr>
            <a:spLocks noGrp="1"/>
          </p:cNvSpPr>
          <p:nvPr>
            <p:ph type="title"/>
          </p:nvPr>
        </p:nvSpPr>
        <p:spPr/>
        <p:txBody>
          <a:bodyPr numCol="1"/>
          <a:lstStyle/>
          <a:p>
            <a:r>
              <a:rPr lang="ja-JP" altLang="en-US" dirty="0"/>
              <a:t>余談</a:t>
            </a:r>
            <a:endParaRPr kumimoji="1" lang="ja-JP" dirty="0"/>
          </a:p>
        </p:txBody>
      </p:sp>
      <p:sp>
        <p:nvSpPr>
          <p:cNvPr id="3" name="コンテンツ プレースホルダー 2">
            <a:extLst>
              <a:ext uri="{FF2B5EF4-FFF2-40B4-BE49-F238E27FC236}">
                <a16:creationId xmlns:a16="http://schemas.microsoft.com/office/drawing/2014/main" id="{16DB6EE2-1E5F-9D24-725A-C65FD591C6C9}"/>
              </a:ext>
            </a:extLst>
          </p:cNvPr>
          <p:cNvSpPr>
            <a:spLocks noGrp="1"/>
          </p:cNvSpPr>
          <p:nvPr>
            <p:ph idx="1"/>
          </p:nvPr>
        </p:nvSpPr>
        <p:spPr/>
        <p:txBody>
          <a:bodyPr numCol="1"/>
          <a:lstStyle/>
          <a:p>
            <a:pPr marL="514350" indent="-514350">
              <a:lnSpc>
                <a:spcPct val="150000"/>
              </a:lnSpc>
              <a:buFont typeface="+mj-lt"/>
              <a:buAutoNum type="arabicPeriod"/>
            </a:pPr>
            <a:r>
              <a:rPr lang="ja-JP" altLang="en-US" sz="3200" b="0" dirty="0">
                <a:solidFill>
                  <a:schemeClr val="tx1"/>
                </a:solidFill>
                <a:effectLst/>
                <a:latin typeface="Consolas" panose="020B0609020204030204" pitchFamily="49" charset="0"/>
              </a:rPr>
              <a:t>空文字列</a:t>
            </a:r>
            <a:endParaRPr lang="en-US" altLang="ja-JP" sz="3200" b="0" dirty="0">
              <a:solidFill>
                <a:schemeClr val="tx1"/>
              </a:solidFill>
              <a:effectLst/>
              <a:latin typeface="Consolas" panose="020B0609020204030204" pitchFamily="49" charset="0"/>
            </a:endParaRPr>
          </a:p>
          <a:p>
            <a:pPr marL="514350" indent="-514350">
              <a:lnSpc>
                <a:spcPct val="150000"/>
              </a:lnSpc>
              <a:buFont typeface="+mj-lt"/>
              <a:buAutoNum type="arabicPeriod"/>
            </a:pPr>
            <a:r>
              <a:rPr lang="en-US" altLang="ja-JP" sz="3200" b="0" dirty="0">
                <a:solidFill>
                  <a:schemeClr val="tx1"/>
                </a:solidFill>
                <a:effectLst/>
                <a:latin typeface="Consolas" panose="020B0609020204030204" pitchFamily="49" charset="0"/>
              </a:rPr>
              <a:t>print </a:t>
            </a:r>
            <a:r>
              <a:rPr lang="ja-JP" altLang="en-US" sz="3200" b="0" dirty="0">
                <a:solidFill>
                  <a:schemeClr val="tx1"/>
                </a:solidFill>
                <a:effectLst/>
                <a:latin typeface="Consolas" panose="020B0609020204030204" pitchFamily="49" charset="0"/>
              </a:rPr>
              <a:t>について</a:t>
            </a:r>
            <a:endParaRPr lang="en-US" altLang="ja-JP" sz="3200" b="0" dirty="0">
              <a:solidFill>
                <a:schemeClr val="tx1"/>
              </a:solidFill>
              <a:effectLst/>
              <a:latin typeface="Consolas" panose="020B0609020204030204" pitchFamily="49" charset="0"/>
            </a:endParaRPr>
          </a:p>
          <a:p>
            <a:pPr marL="514350" indent="-514350">
              <a:lnSpc>
                <a:spcPct val="150000"/>
              </a:lnSpc>
              <a:buFont typeface="+mj-lt"/>
              <a:buAutoNum type="arabicPeriod"/>
            </a:pPr>
            <a:r>
              <a:rPr lang="en-US" altLang="ja-JP" sz="3200" dirty="0">
                <a:solidFill>
                  <a:schemeClr val="tx1"/>
                </a:solidFill>
              </a:rPr>
              <a:t>format, f</a:t>
            </a:r>
            <a:r>
              <a:rPr lang="ja-JP" altLang="en-US" sz="3200" dirty="0">
                <a:solidFill>
                  <a:schemeClr val="tx1"/>
                </a:solidFill>
              </a:rPr>
              <a:t>文字列</a:t>
            </a:r>
            <a:r>
              <a:rPr lang="en-US" altLang="ja-JP" sz="3200" dirty="0">
                <a:solidFill>
                  <a:schemeClr val="tx1"/>
                </a:solidFill>
              </a:rPr>
              <a:t> </a:t>
            </a:r>
            <a:r>
              <a:rPr lang="ja-JP" altLang="en-US" sz="3200" dirty="0">
                <a:solidFill>
                  <a:schemeClr val="tx1"/>
                </a:solidFill>
              </a:rPr>
              <a:t>について</a:t>
            </a:r>
            <a:endParaRPr lang="en-US" altLang="ja-JP" sz="3200" dirty="0">
              <a:solidFill>
                <a:schemeClr val="tx1"/>
              </a:solidFill>
            </a:endParaRPr>
          </a:p>
          <a:p>
            <a:pPr marL="0" indent="0">
              <a:lnSpc>
                <a:spcPct val="150000"/>
              </a:lnSpc>
              <a:buNone/>
            </a:pPr>
            <a:endParaRPr lang="en-US" altLang="ja-JP" b="0" dirty="0">
              <a:solidFill>
                <a:schemeClr val="tx1"/>
              </a:solidFill>
              <a:effectLst/>
              <a:latin typeface="Consolas" panose="020B0609020204030204" pitchFamily="49" charset="0"/>
            </a:endParaRPr>
          </a:p>
          <a:p>
            <a:pPr lvl="1"/>
            <a:endParaRPr lang="en-US" altLang="ja-JP"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90253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B5CE8-7AEF-759C-A318-18FC643757BA}"/>
              </a:ext>
            </a:extLst>
          </p:cNvPr>
          <p:cNvSpPr>
            <a:spLocks noGrp="1"/>
          </p:cNvSpPr>
          <p:nvPr>
            <p:ph type="title"/>
          </p:nvPr>
        </p:nvSpPr>
        <p:spPr/>
        <p:txBody>
          <a:bodyPr/>
          <a:lstStyle/>
          <a:p>
            <a:r>
              <a:rPr kumimoji="1" lang="ja-JP" altLang="en-US" dirty="0"/>
              <a:t>空文字列</a:t>
            </a:r>
          </a:p>
        </p:txBody>
      </p:sp>
      <p:sp>
        <p:nvSpPr>
          <p:cNvPr id="3" name="コンテンツ プレースホルダー 2">
            <a:extLst>
              <a:ext uri="{FF2B5EF4-FFF2-40B4-BE49-F238E27FC236}">
                <a16:creationId xmlns:a16="http://schemas.microsoft.com/office/drawing/2014/main" id="{23827D9A-2F71-D651-22BD-E6F123B72EDE}"/>
              </a:ext>
            </a:extLst>
          </p:cNvPr>
          <p:cNvSpPr>
            <a:spLocks noGrp="1"/>
          </p:cNvSpPr>
          <p:nvPr>
            <p:ph idx="1"/>
          </p:nvPr>
        </p:nvSpPr>
        <p:spPr/>
        <p:txBody>
          <a:bodyPr/>
          <a:lstStyle/>
          <a:p>
            <a:endParaRPr kumimoji="1" lang="en-US" altLang="ja-JP" sz="800" dirty="0"/>
          </a:p>
          <a:p>
            <a:pPr>
              <a:lnSpc>
                <a:spcPct val="150000"/>
              </a:lnSpc>
            </a:pPr>
            <a:r>
              <a:rPr kumimoji="1" lang="ja-JP" altLang="en-US" dirty="0"/>
              <a:t>中身のない文字列</a:t>
            </a:r>
            <a:endParaRPr lang="en-US" altLang="ja-JP" dirty="0"/>
          </a:p>
          <a:p>
            <a:pPr>
              <a:lnSpc>
                <a:spcPct val="150000"/>
              </a:lnSpc>
            </a:pPr>
            <a:r>
              <a:rPr kumimoji="1" lang="ja-JP" altLang="en-US" dirty="0"/>
              <a:t>空文字列に必要な文字を連結していくことでほしい形に作ることが多い</a:t>
            </a:r>
          </a:p>
        </p:txBody>
      </p:sp>
    </p:spTree>
    <p:extLst>
      <p:ext uri="{BB962C8B-B14F-4D97-AF65-F5344CB8AC3E}">
        <p14:creationId xmlns:p14="http://schemas.microsoft.com/office/powerpoint/2010/main" val="1536152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1889DA-B7FB-7396-2808-E74E220D7AA4}"/>
              </a:ext>
            </a:extLst>
          </p:cNvPr>
          <p:cNvSpPr>
            <a:spLocks noGrp="1"/>
          </p:cNvSpPr>
          <p:nvPr>
            <p:ph type="title"/>
          </p:nvPr>
        </p:nvSpPr>
        <p:spPr/>
        <p:txBody>
          <a:bodyPr numCol="1"/>
          <a:lstStyle/>
          <a:p>
            <a:r>
              <a:rPr lang="ja-JP" altLang="en-US" dirty="0"/>
              <a:t>色々な出力方法</a:t>
            </a:r>
            <a:endParaRPr kumimoji="1" lang="ja-JP" dirty="0"/>
          </a:p>
        </p:txBody>
      </p:sp>
      <p:sp>
        <p:nvSpPr>
          <p:cNvPr id="3" name="コンテンツ プレースホルダー 2">
            <a:extLst>
              <a:ext uri="{FF2B5EF4-FFF2-40B4-BE49-F238E27FC236}">
                <a16:creationId xmlns:a16="http://schemas.microsoft.com/office/drawing/2014/main" id="{16DB6EE2-1E5F-9D24-725A-C65FD591C6C9}"/>
              </a:ext>
            </a:extLst>
          </p:cNvPr>
          <p:cNvSpPr>
            <a:spLocks noGrp="1"/>
          </p:cNvSpPr>
          <p:nvPr>
            <p:ph idx="1"/>
          </p:nvPr>
        </p:nvSpPr>
        <p:spPr/>
        <p:txBody>
          <a:bodyPr numCol="1"/>
          <a:lstStyle/>
          <a:p>
            <a:pPr>
              <a:lnSpc>
                <a:spcPct val="150000"/>
              </a:lnSpc>
            </a:pPr>
            <a:r>
              <a:rPr lang="en-US" altLang="ja-JP" b="0" dirty="0">
                <a:solidFill>
                  <a:schemeClr val="accent3">
                    <a:lumMod val="75000"/>
                  </a:schemeClr>
                </a:solidFill>
                <a:effectLst/>
                <a:latin typeface="Consolas" panose="020B0609020204030204" pitchFamily="49" charset="0"/>
              </a:rPr>
              <a:t>print</a:t>
            </a:r>
            <a:r>
              <a:rPr lang="ja-JP" altLang="en-US" b="0" dirty="0">
                <a:solidFill>
                  <a:schemeClr val="tx1"/>
                </a:solidFill>
                <a:effectLst/>
                <a:latin typeface="Consolas" panose="020B0609020204030204" pitchFamily="49" charset="0"/>
              </a:rPr>
              <a:t>文にはいくつかの設定項目がある</a:t>
            </a:r>
            <a:endParaRPr lang="en-US" altLang="ja-JP" b="0" dirty="0">
              <a:solidFill>
                <a:schemeClr val="tx1"/>
              </a:solidFill>
              <a:effectLst/>
              <a:latin typeface="Consolas" panose="020B0609020204030204" pitchFamily="49" charset="0"/>
            </a:endParaRPr>
          </a:p>
          <a:p>
            <a:pPr marL="514350" indent="-514350">
              <a:lnSpc>
                <a:spcPct val="150000"/>
              </a:lnSpc>
              <a:buFont typeface="+mj-lt"/>
              <a:buAutoNum type="arabicPeriod"/>
            </a:pPr>
            <a:r>
              <a:rPr lang="ja-JP" altLang="en-US" b="0" dirty="0">
                <a:solidFill>
                  <a:schemeClr val="tx1"/>
                </a:solidFill>
                <a:effectLst/>
                <a:latin typeface="Consolas" panose="020B0609020204030204" pitchFamily="49" charset="0"/>
              </a:rPr>
              <a:t>区切り文字</a:t>
            </a:r>
            <a:endParaRPr lang="en-US" altLang="ja-JP" b="0" dirty="0">
              <a:solidFill>
                <a:schemeClr val="tx1"/>
              </a:solidFill>
              <a:effectLst/>
              <a:latin typeface="Consolas" panose="020B0609020204030204" pitchFamily="49" charset="0"/>
            </a:endParaRPr>
          </a:p>
          <a:p>
            <a:pPr marL="514350" indent="-514350">
              <a:lnSpc>
                <a:spcPct val="150000"/>
              </a:lnSpc>
              <a:buFont typeface="+mj-lt"/>
              <a:buAutoNum type="arabicPeriod"/>
            </a:pPr>
            <a:r>
              <a:rPr lang="ja-JP" altLang="en-US" b="0" dirty="0">
                <a:solidFill>
                  <a:schemeClr val="tx1"/>
                </a:solidFill>
                <a:effectLst/>
                <a:latin typeface="Consolas" panose="020B0609020204030204" pitchFamily="49" charset="0"/>
              </a:rPr>
              <a:t>末尾の</a:t>
            </a:r>
            <a:r>
              <a:rPr lang="ja-JP" altLang="en-US" dirty="0">
                <a:solidFill>
                  <a:schemeClr val="tx1"/>
                </a:solidFill>
              </a:rPr>
              <a:t>文字</a:t>
            </a:r>
            <a:endParaRPr lang="en-US" altLang="ja-JP" dirty="0">
              <a:solidFill>
                <a:schemeClr val="tx1"/>
              </a:solidFill>
            </a:endParaRPr>
          </a:p>
          <a:p>
            <a:pPr marL="514350" indent="-514350">
              <a:lnSpc>
                <a:spcPct val="150000"/>
              </a:lnSpc>
              <a:buFont typeface="+mj-lt"/>
              <a:buAutoNum type="arabicPeriod"/>
            </a:pPr>
            <a:r>
              <a:rPr lang="ja-JP" altLang="en-US" b="0" dirty="0">
                <a:solidFill>
                  <a:schemeClr val="tx1"/>
                </a:solidFill>
                <a:effectLst/>
                <a:latin typeface="Consolas" panose="020B0609020204030204" pitchFamily="49" charset="0"/>
              </a:rPr>
              <a:t>出力先</a:t>
            </a:r>
            <a:endParaRPr lang="en-US" altLang="ja-JP" b="0" dirty="0">
              <a:solidFill>
                <a:schemeClr val="tx1"/>
              </a:solidFill>
              <a:effectLst/>
              <a:latin typeface="Consolas" panose="020B0609020204030204" pitchFamily="49" charset="0"/>
            </a:endParaRPr>
          </a:p>
          <a:p>
            <a:pPr lvl="1"/>
            <a:endParaRPr lang="en-US" altLang="ja-JP"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68649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1AB57-123D-B5E2-07C1-168C4178C970}"/>
              </a:ext>
            </a:extLst>
          </p:cNvPr>
          <p:cNvSpPr>
            <a:spLocks noGrp="1"/>
          </p:cNvSpPr>
          <p:nvPr>
            <p:ph type="title"/>
          </p:nvPr>
        </p:nvSpPr>
        <p:spPr/>
        <p:txBody>
          <a:bodyPr/>
          <a:lstStyle/>
          <a:p>
            <a:r>
              <a:rPr lang="ja-JP" altLang="en-US" b="1" dirty="0">
                <a:solidFill>
                  <a:schemeClr val="tx1"/>
                </a:solidFill>
                <a:effectLst/>
                <a:latin typeface="Consolas" panose="020B0609020204030204" pitchFamily="49" charset="0"/>
              </a:rPr>
              <a:t>色々な出力方法</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7CFD4939-6F14-4A21-9353-4352C57913E4}"/>
              </a:ext>
            </a:extLst>
          </p:cNvPr>
          <p:cNvSpPr>
            <a:spLocks noGrp="1"/>
          </p:cNvSpPr>
          <p:nvPr>
            <p:ph idx="1"/>
          </p:nvPr>
        </p:nvSpPr>
        <p:spPr/>
        <p:txBody>
          <a:bodyPr>
            <a:normAutofit lnSpcReduction="10000"/>
          </a:bodyPr>
          <a:lstStyle/>
          <a:p>
            <a:pPr marL="514350" indent="-514350">
              <a:lnSpc>
                <a:spcPct val="150000"/>
              </a:lnSpc>
              <a:buFont typeface="+mj-lt"/>
              <a:buAutoNum type="arabicPeriod"/>
            </a:pPr>
            <a:r>
              <a:rPr lang="ja-JP" altLang="en-US" b="0" dirty="0">
                <a:solidFill>
                  <a:schemeClr val="tx1"/>
                </a:solidFill>
                <a:effectLst/>
                <a:latin typeface="Consolas" panose="020B0609020204030204" pitchFamily="49" charset="0"/>
              </a:rPr>
              <a:t>末尾の文字</a:t>
            </a:r>
            <a:endParaRPr lang="en-US" altLang="ja-JP" b="0" dirty="0">
              <a:solidFill>
                <a:schemeClr val="tx1"/>
              </a:solidFill>
              <a:effectLst/>
              <a:latin typeface="Consolas" panose="020B0609020204030204" pitchFamily="49" charset="0"/>
            </a:endParaRPr>
          </a:p>
          <a:p>
            <a:pPr lvl="1">
              <a:lnSpc>
                <a:spcPct val="160000"/>
              </a:lnSpc>
            </a:pPr>
            <a:r>
              <a:rPr lang="ja-JP" altLang="en-US" b="0" dirty="0">
                <a:solidFill>
                  <a:schemeClr val="tx1"/>
                </a:solidFill>
                <a:effectLst/>
                <a:latin typeface="Consolas" panose="020B0609020204030204" pitchFamily="49" charset="0"/>
              </a:rPr>
              <a:t>出力した後</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末尾</a:t>
            </a:r>
            <a:r>
              <a:rPr lang="en-US" altLang="ja-JP" b="0" dirty="0">
                <a:solidFill>
                  <a:schemeClr val="tx1"/>
                </a:solidFill>
                <a:effectLst/>
                <a:latin typeface="Consolas" panose="020B0609020204030204" pitchFamily="49" charset="0"/>
              </a:rPr>
              <a:t>)</a:t>
            </a:r>
            <a:r>
              <a:rPr lang="ja-JP" altLang="en-US" b="0" dirty="0">
                <a:solidFill>
                  <a:schemeClr val="tx1"/>
                </a:solidFill>
                <a:effectLst/>
                <a:latin typeface="Consolas" panose="020B0609020204030204" pitchFamily="49" charset="0"/>
              </a:rPr>
              <a:t>に出力するものを指定</a:t>
            </a:r>
            <a:endParaRPr lang="en-US" altLang="ja-JP" b="0" dirty="0">
              <a:solidFill>
                <a:schemeClr val="tx1"/>
              </a:solidFill>
              <a:effectLst/>
              <a:latin typeface="Consolas" panose="020B0609020204030204" pitchFamily="49" charset="0"/>
            </a:endParaRPr>
          </a:p>
          <a:p>
            <a:pPr lvl="1">
              <a:lnSpc>
                <a:spcPct val="150000"/>
              </a:lnSpc>
            </a:pPr>
            <a:r>
              <a:rPr lang="ja-JP" altLang="en-US" b="0" dirty="0">
                <a:solidFill>
                  <a:schemeClr val="tx1"/>
                </a:solidFill>
                <a:effectLst/>
                <a:latin typeface="Consolas" panose="020B0609020204030204" pitchFamily="49" charset="0"/>
              </a:rPr>
              <a:t>デフォルト</a:t>
            </a:r>
            <a:r>
              <a:rPr lang="en-US" altLang="ja-JP" b="0" dirty="0">
                <a:solidFill>
                  <a:schemeClr val="tx1"/>
                </a:solidFill>
                <a:effectLst/>
                <a:latin typeface="Consolas" panose="020B0609020204030204" pitchFamily="49" charset="0"/>
              </a:rPr>
              <a:t>: "\n" </a:t>
            </a:r>
            <a:r>
              <a:rPr lang="ja-JP" altLang="en-US" b="0" dirty="0">
                <a:solidFill>
                  <a:schemeClr val="tx1"/>
                </a:solidFill>
                <a:effectLst/>
                <a:latin typeface="Consolas" panose="020B0609020204030204" pitchFamily="49" charset="0"/>
              </a:rPr>
              <a:t>改行</a:t>
            </a:r>
            <a:endParaRPr lang="en-US" altLang="ja-JP" b="0" dirty="0">
              <a:solidFill>
                <a:schemeClr val="tx1"/>
              </a:solidFill>
              <a:effectLst/>
              <a:latin typeface="Consolas" panose="020B0609020204030204" pitchFamily="49" charset="0"/>
            </a:endParaRPr>
          </a:p>
          <a:p>
            <a:pPr marL="514350" indent="-514350">
              <a:lnSpc>
                <a:spcPct val="150000"/>
              </a:lnSpc>
              <a:buFont typeface="+mj-lt"/>
              <a:buAutoNum type="arabicPeriod"/>
            </a:pPr>
            <a:r>
              <a:rPr lang="ja-JP" altLang="en-US" b="0" dirty="0">
                <a:solidFill>
                  <a:schemeClr val="tx1"/>
                </a:solidFill>
                <a:effectLst/>
                <a:latin typeface="Consolas" panose="020B0609020204030204" pitchFamily="49" charset="0"/>
              </a:rPr>
              <a:t>区切り</a:t>
            </a:r>
            <a:r>
              <a:rPr lang="ja-JP" altLang="en-US" dirty="0">
                <a:solidFill>
                  <a:schemeClr val="tx1"/>
                </a:solidFill>
              </a:rPr>
              <a:t>文字</a:t>
            </a:r>
            <a:endParaRPr lang="en-US" altLang="ja-JP" dirty="0">
              <a:solidFill>
                <a:schemeClr val="tx1"/>
              </a:solidFill>
            </a:endParaRPr>
          </a:p>
          <a:p>
            <a:pPr lvl="1">
              <a:lnSpc>
                <a:spcPct val="150000"/>
              </a:lnSpc>
            </a:pPr>
            <a:r>
              <a:rPr lang="ja-JP" altLang="en-US" b="0" dirty="0">
                <a:solidFill>
                  <a:schemeClr val="tx1"/>
                </a:solidFill>
                <a:effectLst/>
                <a:latin typeface="Consolas" panose="020B0609020204030204" pitchFamily="49" charset="0"/>
              </a:rPr>
              <a:t>複数のデータを出力する場合の区切り文字を指定</a:t>
            </a:r>
          </a:p>
          <a:p>
            <a:pPr lvl="1">
              <a:lnSpc>
                <a:spcPct val="150000"/>
              </a:lnSpc>
            </a:pPr>
            <a:r>
              <a:rPr lang="ja-JP" altLang="en-US" b="0" dirty="0">
                <a:solidFill>
                  <a:schemeClr val="tx1"/>
                </a:solidFill>
                <a:effectLst/>
                <a:latin typeface="Consolas" panose="020B0609020204030204" pitchFamily="49" charset="0"/>
              </a:rPr>
              <a:t>デフォルト</a:t>
            </a:r>
            <a:r>
              <a:rPr lang="en-US" altLang="ja-JP" b="0" dirty="0">
                <a:solidFill>
                  <a:schemeClr val="tx1"/>
                </a:solidFill>
                <a:effectLst/>
                <a:latin typeface="Consolas" panose="020B0609020204030204" pitchFamily="49" charset="0"/>
              </a:rPr>
              <a:t>: " " (</a:t>
            </a:r>
            <a:r>
              <a:rPr lang="ja-JP" altLang="en-US" b="0" dirty="0">
                <a:solidFill>
                  <a:schemeClr val="tx1"/>
                </a:solidFill>
                <a:effectLst/>
                <a:latin typeface="Consolas" panose="020B0609020204030204" pitchFamily="49" charset="0"/>
              </a:rPr>
              <a:t>半角空白</a:t>
            </a:r>
            <a:r>
              <a:rPr lang="en-US" altLang="ja-JP" b="0" dirty="0">
                <a:solidFill>
                  <a:schemeClr val="tx1"/>
                </a:solidFill>
                <a:effectLst/>
                <a:latin typeface="Consolas" panose="020B0609020204030204" pitchFamily="49" charset="0"/>
              </a:rPr>
              <a:t>)</a:t>
            </a:r>
          </a:p>
          <a:p>
            <a:endParaRPr kumimoji="1" lang="ja-JP" altLang="en-US" dirty="0">
              <a:solidFill>
                <a:schemeClr val="tx1"/>
              </a:solidFill>
            </a:endParaRPr>
          </a:p>
        </p:txBody>
      </p:sp>
    </p:spTree>
    <p:extLst>
      <p:ext uri="{BB962C8B-B14F-4D97-AF65-F5344CB8AC3E}">
        <p14:creationId xmlns:p14="http://schemas.microsoft.com/office/powerpoint/2010/main" val="2927734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8A53B-C065-FD5E-C326-F4F95ED3057E}"/>
              </a:ext>
            </a:extLst>
          </p:cNvPr>
          <p:cNvSpPr>
            <a:spLocks noGrp="1"/>
          </p:cNvSpPr>
          <p:nvPr>
            <p:ph type="title"/>
          </p:nvPr>
        </p:nvSpPr>
        <p:spPr/>
        <p:txBody>
          <a:bodyPr/>
          <a:lstStyle/>
          <a:p>
            <a:r>
              <a:rPr kumimoji="1" lang="ja-JP" altLang="en-US" dirty="0"/>
              <a:t>複数出力したい場合</a:t>
            </a:r>
          </a:p>
        </p:txBody>
      </p:sp>
      <p:sp>
        <p:nvSpPr>
          <p:cNvPr id="3" name="コンテンツ プレースホルダー 2">
            <a:extLst>
              <a:ext uri="{FF2B5EF4-FFF2-40B4-BE49-F238E27FC236}">
                <a16:creationId xmlns:a16="http://schemas.microsoft.com/office/drawing/2014/main" id="{5390C09E-7920-A7CE-89AC-1CE6E92CF3E0}"/>
              </a:ext>
            </a:extLst>
          </p:cNvPr>
          <p:cNvSpPr>
            <a:spLocks noGrp="1"/>
          </p:cNvSpPr>
          <p:nvPr>
            <p:ph idx="1"/>
          </p:nvPr>
        </p:nvSpPr>
        <p:spPr/>
        <p:txBody>
          <a:bodyPr/>
          <a:lstStyle/>
          <a:p>
            <a:pPr marL="514350" indent="-514350">
              <a:lnSpc>
                <a:spcPct val="150000"/>
              </a:lnSpc>
              <a:buFont typeface="+mj-lt"/>
              <a:buAutoNum type="arabicPeriod"/>
            </a:pPr>
            <a:r>
              <a:rPr kumimoji="1" lang="en-US" altLang="ja-JP" dirty="0"/>
              <a:t>format</a:t>
            </a:r>
            <a:r>
              <a:rPr kumimoji="1" lang="ja-JP" altLang="en-US" dirty="0"/>
              <a:t>関数</a:t>
            </a:r>
            <a:endParaRPr kumimoji="1" lang="en-US" altLang="ja-JP" dirty="0"/>
          </a:p>
          <a:p>
            <a:pPr marL="514350" indent="-514350">
              <a:lnSpc>
                <a:spcPct val="150000"/>
              </a:lnSpc>
              <a:buFont typeface="+mj-lt"/>
              <a:buAutoNum type="arabicPeriod"/>
            </a:pPr>
            <a:r>
              <a:rPr lang="en-US" altLang="ja-JP" dirty="0"/>
              <a:t>f</a:t>
            </a:r>
            <a:r>
              <a:rPr lang="ja-JP" altLang="en-US" dirty="0"/>
              <a:t>文字列 </a:t>
            </a:r>
            <a:r>
              <a:rPr lang="en-US" altLang="ja-JP" dirty="0"/>
              <a:t>(</a:t>
            </a:r>
            <a:r>
              <a:rPr lang="ja-JP" altLang="en-US" b="0" i="0" dirty="0">
                <a:solidFill>
                  <a:srgbClr val="333333"/>
                </a:solidFill>
                <a:effectLst/>
                <a:latin typeface="Helvetica Neue"/>
              </a:rPr>
              <a:t>フォーマット文字列</a:t>
            </a:r>
            <a:r>
              <a:rPr lang="en-US" altLang="ja-JP" dirty="0"/>
              <a:t>)</a:t>
            </a:r>
          </a:p>
          <a:p>
            <a:pPr marL="0" indent="0">
              <a:lnSpc>
                <a:spcPct val="150000"/>
              </a:lnSpc>
              <a:buNone/>
            </a:pPr>
            <a:endParaRPr kumimoji="1" lang="en-US" altLang="ja-JP" sz="800" dirty="0"/>
          </a:p>
          <a:p>
            <a:pPr lvl="1">
              <a:lnSpc>
                <a:spcPct val="150000"/>
              </a:lnSpc>
            </a:pPr>
            <a:r>
              <a:rPr kumimoji="1" lang="ja-JP" altLang="en-US" dirty="0"/>
              <a:t>数字と文字を組み合わせて文章を作りたい場合などに用いる</a:t>
            </a:r>
            <a:endParaRPr kumimoji="1" lang="en-US" altLang="ja-JP" dirty="0"/>
          </a:p>
          <a:p>
            <a:pPr lvl="1">
              <a:lnSpc>
                <a:spcPct val="150000"/>
              </a:lnSpc>
            </a:pPr>
            <a:r>
              <a:rPr kumimoji="1" lang="ja-JP" altLang="en-US" dirty="0"/>
              <a:t>文章の中に数字や計算式を埋め込む方法</a:t>
            </a:r>
          </a:p>
        </p:txBody>
      </p:sp>
    </p:spTree>
    <p:extLst>
      <p:ext uri="{BB962C8B-B14F-4D97-AF65-F5344CB8AC3E}">
        <p14:creationId xmlns:p14="http://schemas.microsoft.com/office/powerpoint/2010/main" val="374933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a:xfrm>
            <a:off x="1066800" y="165101"/>
            <a:ext cx="10058400" cy="1450757"/>
          </a:xfrm>
        </p:spPr>
        <p:txBody>
          <a:bodyPr numCol="1">
            <a:normAutofit/>
          </a:bodyPr>
          <a:lstStyle/>
          <a:p>
            <a:r>
              <a:rPr lang="en-US" altLang="ja-JP" sz="5400" dirty="0"/>
              <a:t>Google </a:t>
            </a:r>
            <a:r>
              <a:rPr lang="en-US" altLang="ja-JP" sz="5400" dirty="0" err="1"/>
              <a:t>Colaboratory</a:t>
            </a:r>
            <a:endParaRPr kumimoji="1" lang="ja-JP" sz="5400" dirty="0"/>
          </a:p>
        </p:txBody>
      </p:sp>
      <p:pic>
        <p:nvPicPr>
          <p:cNvPr id="14" name="図 13">
            <a:extLst>
              <a:ext uri="{FF2B5EF4-FFF2-40B4-BE49-F238E27FC236}">
                <a16:creationId xmlns:a16="http://schemas.microsoft.com/office/drawing/2014/main" id="{6A3A238C-4957-5B74-875B-10F97ACCE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449" y="4388754"/>
            <a:ext cx="1918878" cy="1278110"/>
          </a:xfrm>
          <a:prstGeom prst="rect">
            <a:avLst/>
          </a:prstGeom>
        </p:spPr>
      </p:pic>
      <p:sp>
        <p:nvSpPr>
          <p:cNvPr id="4" name="テキスト ボックス 3">
            <a:extLst>
              <a:ext uri="{FF2B5EF4-FFF2-40B4-BE49-F238E27FC236}">
                <a16:creationId xmlns:a16="http://schemas.microsoft.com/office/drawing/2014/main" id="{45683693-E4F1-EA5D-FFEC-09E05AF21728}"/>
              </a:ext>
            </a:extLst>
          </p:cNvPr>
          <p:cNvSpPr txBox="1"/>
          <p:nvPr/>
        </p:nvSpPr>
        <p:spPr>
          <a:xfrm>
            <a:off x="1210150" y="2033089"/>
            <a:ext cx="9888354" cy="2369880"/>
          </a:xfrm>
          <a:prstGeom prst="rect">
            <a:avLst/>
          </a:prstGeom>
          <a:noFill/>
        </p:spPr>
        <p:txBody>
          <a:bodyPr wrap="square" numCol="1" rtlCol="0">
            <a:spAutoFit/>
          </a:bodyPr>
          <a:lstStyle/>
          <a:p>
            <a:r>
              <a:rPr kumimoji="1" lang="en-US" altLang="ja-JP" sz="3200" dirty="0"/>
              <a:t>-</a:t>
            </a:r>
            <a:r>
              <a:rPr kumimoji="1" lang="ja-JP" sz="3200" dirty="0"/>
              <a:t> </a:t>
            </a:r>
            <a:r>
              <a:rPr kumimoji="1" lang="en-US" altLang="ja-JP" sz="3200" dirty="0"/>
              <a:t>Google </a:t>
            </a:r>
            <a:r>
              <a:rPr kumimoji="1" lang="en-US" altLang="ja-JP" sz="3200" dirty="0" err="1"/>
              <a:t>Colaboratory</a:t>
            </a:r>
            <a:r>
              <a:rPr kumimoji="1" lang="ja-JP" sz="3200" dirty="0"/>
              <a:t>とは</a:t>
            </a:r>
            <a:endParaRPr kumimoji="1" lang="en-US" altLang="ja-JP" sz="3200" dirty="0"/>
          </a:p>
          <a:p>
            <a:endParaRPr kumimoji="1" lang="en-US" altLang="ja-JP" sz="2400" dirty="0"/>
          </a:p>
          <a:p>
            <a:r>
              <a:rPr kumimoji="1" lang="en-US" altLang="ja-JP" sz="2400" dirty="0"/>
              <a:t>Google</a:t>
            </a:r>
            <a:r>
              <a:rPr kumimoji="1" lang="ja-JP" sz="2400" dirty="0"/>
              <a:t>が開発した，ブラウザから</a:t>
            </a:r>
            <a:r>
              <a:rPr kumimoji="1" lang="en-US" altLang="ja-JP" sz="2400" dirty="0"/>
              <a:t>Python</a:t>
            </a:r>
            <a:r>
              <a:rPr kumimoji="1" lang="ja-JP" sz="2400" dirty="0"/>
              <a:t>のコードを書けるサービス</a:t>
            </a:r>
            <a:endParaRPr kumimoji="1" lang="en-US" altLang="ja-JP" sz="2400" dirty="0"/>
          </a:p>
          <a:p>
            <a:endParaRPr kumimoji="1" lang="en-US" altLang="ja-JP" sz="2400" dirty="0"/>
          </a:p>
          <a:p>
            <a:endParaRPr kumimoji="1" lang="en-US" altLang="ja-JP" sz="2400" dirty="0"/>
          </a:p>
          <a:p>
            <a:r>
              <a:rPr kumimoji="1" lang="ja-JP" sz="2000" dirty="0"/>
              <a:t>ブラウザ・・・</a:t>
            </a:r>
            <a:r>
              <a:rPr kumimoji="1" lang="en-US" altLang="ja-JP" sz="2000" dirty="0"/>
              <a:t>Google Chrome</a:t>
            </a:r>
            <a:r>
              <a:rPr kumimoji="1" lang="ja-JP" sz="2000" dirty="0"/>
              <a:t>や</a:t>
            </a:r>
            <a:r>
              <a:rPr kumimoji="1" lang="en-US" altLang="ja-JP" sz="2000" dirty="0"/>
              <a:t>Bing</a:t>
            </a:r>
            <a:r>
              <a:rPr kumimoji="1" lang="ja-JP" sz="2000" dirty="0"/>
              <a:t>などウェブサイトを見るために使うソフトのこと</a:t>
            </a:r>
          </a:p>
        </p:txBody>
      </p:sp>
      <p:pic>
        <p:nvPicPr>
          <p:cNvPr id="6" name="図 5">
            <a:extLst>
              <a:ext uri="{FF2B5EF4-FFF2-40B4-BE49-F238E27FC236}">
                <a16:creationId xmlns:a16="http://schemas.microsoft.com/office/drawing/2014/main" id="{AA533D68-9878-7542-109E-3F4C79506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5454" y="0"/>
            <a:ext cx="3016314" cy="1857547"/>
          </a:xfrm>
          <a:prstGeom prst="rect">
            <a:avLst/>
          </a:prstGeom>
        </p:spPr>
      </p:pic>
      <p:pic>
        <p:nvPicPr>
          <p:cNvPr id="8" name="図 7">
            <a:extLst>
              <a:ext uri="{FF2B5EF4-FFF2-40B4-BE49-F238E27FC236}">
                <a16:creationId xmlns:a16="http://schemas.microsoft.com/office/drawing/2014/main" id="{970A74F5-9EF0-2E61-D84A-BD9607C0B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3602" y="4756936"/>
            <a:ext cx="1052380" cy="1528353"/>
          </a:xfrm>
          <a:prstGeom prst="rect">
            <a:avLst/>
          </a:prstGeom>
        </p:spPr>
      </p:pic>
      <p:pic>
        <p:nvPicPr>
          <p:cNvPr id="10" name="図 9">
            <a:extLst>
              <a:ext uri="{FF2B5EF4-FFF2-40B4-BE49-F238E27FC236}">
                <a16:creationId xmlns:a16="http://schemas.microsoft.com/office/drawing/2014/main" id="{EA1E8018-4A60-A368-B1F2-8ED537E110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6371" y="4692064"/>
            <a:ext cx="2275659" cy="1278110"/>
          </a:xfrm>
          <a:prstGeom prst="rect">
            <a:avLst/>
          </a:prstGeom>
        </p:spPr>
      </p:pic>
      <p:sp>
        <p:nvSpPr>
          <p:cNvPr id="15" name="矢印: 右 14">
            <a:extLst>
              <a:ext uri="{FF2B5EF4-FFF2-40B4-BE49-F238E27FC236}">
                <a16:creationId xmlns:a16="http://schemas.microsoft.com/office/drawing/2014/main" id="{68689673-9EE2-7D3C-AF73-2DE911D13720}"/>
              </a:ext>
            </a:extLst>
          </p:cNvPr>
          <p:cNvSpPr/>
          <p:nvPr/>
        </p:nvSpPr>
        <p:spPr>
          <a:xfrm>
            <a:off x="4183992" y="5375360"/>
            <a:ext cx="3192379" cy="2915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endParaRPr kumimoji="1" lang="ja-JP"/>
          </a:p>
        </p:txBody>
      </p:sp>
      <p:pic>
        <p:nvPicPr>
          <p:cNvPr id="12" name="図 11">
            <a:extLst>
              <a:ext uri="{FF2B5EF4-FFF2-40B4-BE49-F238E27FC236}">
                <a16:creationId xmlns:a16="http://schemas.microsoft.com/office/drawing/2014/main" id="{71C05B28-FAF4-2FC8-515C-C80C08A401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8834" y="5375360"/>
            <a:ext cx="828227" cy="828227"/>
          </a:xfrm>
          <a:prstGeom prst="rect">
            <a:avLst/>
          </a:prstGeom>
        </p:spPr>
      </p:pic>
    </p:spTree>
    <p:extLst>
      <p:ext uri="{BB962C8B-B14F-4D97-AF65-F5344CB8AC3E}">
        <p14:creationId xmlns:p14="http://schemas.microsoft.com/office/powerpoint/2010/main" val="244771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FAAAB5-C494-DE9E-093C-475EB76C1499}"/>
              </a:ext>
            </a:extLst>
          </p:cNvPr>
          <p:cNvSpPr>
            <a:spLocks noGrp="1"/>
          </p:cNvSpPr>
          <p:nvPr>
            <p:ph type="title"/>
          </p:nvPr>
        </p:nvSpPr>
        <p:spPr/>
        <p:txBody>
          <a:bodyPr/>
          <a:lstStyle/>
          <a:p>
            <a:r>
              <a:rPr kumimoji="1" lang="ja-JP" altLang="en-US" dirty="0"/>
              <a:t>複数出力したい場合</a:t>
            </a:r>
          </a:p>
        </p:txBody>
      </p:sp>
      <p:sp>
        <p:nvSpPr>
          <p:cNvPr id="3" name="コンテンツ プレースホルダー 2">
            <a:extLst>
              <a:ext uri="{FF2B5EF4-FFF2-40B4-BE49-F238E27FC236}">
                <a16:creationId xmlns:a16="http://schemas.microsoft.com/office/drawing/2014/main" id="{2C249C9D-43DC-7AAE-AFD9-5BF74DDE9F49}"/>
              </a:ext>
            </a:extLst>
          </p:cNvPr>
          <p:cNvSpPr>
            <a:spLocks noGrp="1"/>
          </p:cNvSpPr>
          <p:nvPr>
            <p:ph idx="1"/>
          </p:nvPr>
        </p:nvSpPr>
        <p:spPr>
          <a:xfrm>
            <a:off x="1097280" y="1845733"/>
            <a:ext cx="10383520" cy="4725663"/>
          </a:xfrm>
        </p:spPr>
        <p:txBody>
          <a:bodyPr>
            <a:normAutofit fontScale="85000" lnSpcReduction="20000"/>
          </a:bodyPr>
          <a:lstStyle/>
          <a:p>
            <a:r>
              <a:rPr lang="en-US" altLang="ja-JP" b="0" dirty="0">
                <a:solidFill>
                  <a:srgbClr val="6A9955"/>
                </a:solidFill>
                <a:effectLst/>
                <a:latin typeface="Consolas" panose="020B0609020204030204" pitchFamily="49" charset="0"/>
              </a:rPr>
              <a:t># format() </a:t>
            </a:r>
            <a:r>
              <a:rPr lang="ja-JP" altLang="en-US" b="0" dirty="0">
                <a:solidFill>
                  <a:srgbClr val="6A9955"/>
                </a:solidFill>
                <a:effectLst/>
                <a:latin typeface="Consolas" panose="020B0609020204030204" pitchFamily="49" charset="0"/>
              </a:rPr>
              <a:t>の </a:t>
            </a:r>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の中のものが </a:t>
            </a:r>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に入る</a:t>
            </a:r>
            <a:endParaRPr lang="ja-JP" altLang="en-US"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chemeClr val="accent2">
                    <a:lumMod val="75000"/>
                  </a:schemeClr>
                </a:solidFill>
                <a:effectLst/>
                <a:latin typeface="Consolas" panose="020B0609020204030204" pitchFamily="49" charset="0"/>
              </a:rPr>
              <a:t> 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私の趣味は </a:t>
            </a:r>
            <a:r>
              <a:rPr lang="en-US" altLang="ja-JP" b="0" dirty="0">
                <a:solidFill>
                  <a:srgbClr val="569CD6"/>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 です</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r>
              <a:rPr lang="en-US" altLang="ja-JP" b="0" dirty="0">
                <a:solidFill>
                  <a:schemeClr val="accent2">
                    <a:lumMod val="75000"/>
                  </a:schemeClr>
                </a:solidFill>
                <a:effectLst/>
                <a:latin typeface="Consolas" panose="020B0609020204030204" pitchFamily="49" charset="0"/>
              </a:rPr>
              <a:t>format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プログラミング</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p>
          <a:p>
            <a:r>
              <a:rPr lang="ja-JP" altLang="en-US" b="0" dirty="0">
                <a:solidFill>
                  <a:schemeClr val="tx1"/>
                </a:solidFill>
                <a:effectLst/>
                <a:latin typeface="Consolas" panose="020B0609020204030204" pitchFamily="49" charset="0"/>
              </a:rPr>
              <a:t>私の趣味はプログラミングです</a:t>
            </a:r>
            <a:endParaRPr lang="en-US" altLang="ja-JP" b="0" dirty="0">
              <a:solidFill>
                <a:schemeClr val="tx1"/>
              </a:solidFill>
              <a:effectLst/>
              <a:latin typeface="Consolas" panose="020B0609020204030204" pitchFamily="49" charset="0"/>
            </a:endParaRPr>
          </a:p>
          <a:p>
            <a:br>
              <a:rPr lang="en-US" altLang="ja-JP" b="0" dirty="0">
                <a:solidFill>
                  <a:srgbClr val="D4D4D4"/>
                </a:solidFill>
                <a:effectLst/>
                <a:latin typeface="Consolas" panose="020B0609020204030204" pitchFamily="49" charset="0"/>
              </a:rPr>
            </a:br>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複数ある場合は、前から順に</a:t>
            </a:r>
            <a:endParaRPr lang="ja-JP" altLang="en-US"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chemeClr val="accent2">
                    <a:lumMod val="75000"/>
                  </a:schemeClr>
                </a:solidFill>
                <a:effectLst/>
                <a:latin typeface="Consolas" panose="020B0609020204030204" pitchFamily="49" charset="0"/>
              </a:rPr>
              <a:t> 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a:solidFill>
                  <a:srgbClr val="569CD6"/>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 is </a:t>
            </a:r>
            <a:r>
              <a:rPr lang="en-US" altLang="ja-JP" b="0" dirty="0">
                <a:solidFill>
                  <a:srgbClr val="569CD6"/>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 years </a:t>
            </a:r>
            <a:r>
              <a:rPr lang="en-US" altLang="ja-JP" b="0" dirty="0" err="1">
                <a:solidFill>
                  <a:srgbClr val="CE9178"/>
                </a:solidFill>
                <a:effectLst/>
                <a:latin typeface="Consolas" panose="020B0609020204030204" pitchFamily="49" charset="0"/>
              </a:rPr>
              <a:t>old."</a:t>
            </a:r>
            <a:r>
              <a:rPr lang="en-US" altLang="ja-JP" b="0" dirty="0" err="1">
                <a:solidFill>
                  <a:schemeClr val="tx1"/>
                </a:solidFill>
                <a:effectLst/>
                <a:latin typeface="Consolas" panose="020B0609020204030204" pitchFamily="49" charset="0"/>
              </a:rPr>
              <a:t>.</a:t>
            </a:r>
            <a:r>
              <a:rPr lang="en-US" altLang="ja-JP" b="0" dirty="0" err="1">
                <a:solidFill>
                  <a:schemeClr val="accent2">
                    <a:lumMod val="75000"/>
                  </a:schemeClr>
                </a:solidFill>
                <a:effectLst/>
                <a:latin typeface="Consolas" panose="020B0609020204030204" pitchFamily="49" charset="0"/>
              </a:rPr>
              <a:t>format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"Alice"</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14</a:t>
            </a:r>
            <a:r>
              <a:rPr lang="en-US" altLang="ja-JP" b="0" dirty="0">
                <a:solidFill>
                  <a:schemeClr val="tx1"/>
                </a:solidFill>
                <a:effectLst/>
                <a:latin typeface="Consolas" panose="020B0609020204030204" pitchFamily="49" charset="0"/>
              </a:rPr>
              <a:t>))</a:t>
            </a:r>
          </a:p>
          <a:p>
            <a:r>
              <a:rPr lang="en-US" altLang="ja-JP" b="0" dirty="0">
                <a:solidFill>
                  <a:schemeClr val="tx1"/>
                </a:solidFill>
                <a:effectLst/>
                <a:latin typeface="Consolas" panose="020B0609020204030204" pitchFamily="49" charset="0"/>
              </a:rPr>
              <a:t>Alice is 14 years old.</a:t>
            </a:r>
          </a:p>
          <a:p>
            <a:br>
              <a:rPr lang="en-US" altLang="ja-JP" b="0" dirty="0">
                <a:solidFill>
                  <a:srgbClr val="D4D4D4"/>
                </a:solidFill>
                <a:effectLst/>
                <a:latin typeface="Consolas" panose="020B0609020204030204" pitchFamily="49" charset="0"/>
              </a:rPr>
            </a:br>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位置を指定することもできる</a:t>
            </a:r>
            <a:endParaRPr lang="ja-JP" altLang="en-US"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chemeClr val="accent2">
                    <a:lumMod val="75000"/>
                  </a:schemeClr>
                </a:solidFill>
                <a:effectLst/>
                <a:latin typeface="Consolas" panose="020B0609020204030204" pitchFamily="49" charset="0"/>
              </a:rPr>
              <a:t> 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en-US" altLang="ja-JP" b="0" dirty="0">
                <a:solidFill>
                  <a:srgbClr val="569CD6"/>
                </a:solidFill>
                <a:effectLst/>
                <a:latin typeface="Consolas" panose="020B0609020204030204" pitchFamily="49" charset="0"/>
              </a:rPr>
              <a:t>{0}</a:t>
            </a:r>
            <a:r>
              <a:rPr lang="en-US" altLang="ja-JP" b="0" dirty="0">
                <a:solidFill>
                  <a:srgbClr val="CE9178"/>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{2}</a:t>
            </a:r>
            <a:r>
              <a:rPr lang="en-US" altLang="ja-JP" b="0" dirty="0">
                <a:solidFill>
                  <a:srgbClr val="CE9178"/>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{1}</a:t>
            </a:r>
            <a:r>
              <a:rPr lang="en-US" altLang="ja-JP" b="0" dirty="0">
                <a:solidFill>
                  <a:srgbClr val="CE9178"/>
                </a:solidFill>
                <a:effectLst/>
                <a:latin typeface="Consolas" panose="020B0609020204030204" pitchFamily="49" charset="0"/>
              </a:rPr>
              <a:t> and </a:t>
            </a:r>
            <a:r>
              <a:rPr lang="en-US" altLang="ja-JP" b="0" dirty="0">
                <a:solidFill>
                  <a:srgbClr val="569CD6"/>
                </a:solidFill>
                <a:effectLst/>
                <a:latin typeface="Consolas" panose="020B0609020204030204" pitchFamily="49" charset="0"/>
              </a:rPr>
              <a:t>{3}</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r>
              <a:rPr lang="en-US" altLang="ja-JP" b="0" dirty="0">
                <a:solidFill>
                  <a:schemeClr val="accent2">
                    <a:lumMod val="75000"/>
                  </a:schemeClr>
                </a:solidFill>
                <a:effectLst/>
                <a:latin typeface="Consolas" panose="020B0609020204030204" pitchFamily="49" charset="0"/>
              </a:rPr>
              <a:t>format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"Python"</a:t>
            </a:r>
            <a:r>
              <a:rPr lang="en-US" altLang="ja-JP" b="0" dirty="0">
                <a:solidFill>
                  <a:schemeClr val="tx1"/>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"JavaScript"</a:t>
            </a:r>
            <a:r>
              <a:rPr lang="en-US" altLang="ja-JP" b="0" dirty="0">
                <a:solidFill>
                  <a:schemeClr val="tx1"/>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"Swift"</a:t>
            </a:r>
            <a:r>
              <a:rPr lang="en-US" altLang="ja-JP" b="0" dirty="0">
                <a:solidFill>
                  <a:schemeClr val="tx1"/>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"Kotlin"</a:t>
            </a:r>
            <a:r>
              <a:rPr lang="en-US" altLang="ja-JP" b="0" dirty="0">
                <a:solidFill>
                  <a:schemeClr val="tx1"/>
                </a:solidFill>
                <a:effectLst/>
                <a:latin typeface="Consolas" panose="020B0609020204030204" pitchFamily="49" charset="0"/>
              </a:rPr>
              <a:t>))</a:t>
            </a:r>
          </a:p>
          <a:p>
            <a:r>
              <a:rPr lang="en-US" altLang="ja-JP" dirty="0">
                <a:solidFill>
                  <a:schemeClr val="tx1"/>
                </a:solidFill>
              </a:rPr>
              <a:t>Python Swift JavaScript Kotlin</a:t>
            </a:r>
            <a:endParaRPr lang="en-US" altLang="ja-JP" b="0" dirty="0">
              <a:solidFill>
                <a:schemeClr val="tx1"/>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3094879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50998-DD99-4F47-2605-FE7D1A501D76}"/>
              </a:ext>
            </a:extLst>
          </p:cNvPr>
          <p:cNvSpPr>
            <a:spLocks noGrp="1"/>
          </p:cNvSpPr>
          <p:nvPr>
            <p:ph type="title"/>
          </p:nvPr>
        </p:nvSpPr>
        <p:spPr/>
        <p:txBody>
          <a:bodyPr/>
          <a:lstStyle/>
          <a:p>
            <a:r>
              <a:rPr lang="ja-JP" altLang="en-US" dirty="0"/>
              <a:t>数字のフォーマットの変更</a:t>
            </a:r>
            <a:endParaRPr kumimoji="1" lang="ja-JP" altLang="en-US" dirty="0"/>
          </a:p>
        </p:txBody>
      </p:sp>
      <p:sp>
        <p:nvSpPr>
          <p:cNvPr id="3" name="コンテンツ プレースホルダー 2">
            <a:extLst>
              <a:ext uri="{FF2B5EF4-FFF2-40B4-BE49-F238E27FC236}">
                <a16:creationId xmlns:a16="http://schemas.microsoft.com/office/drawing/2014/main" id="{D091AB2A-AE19-C04F-4FE0-B4D308AC5334}"/>
              </a:ext>
            </a:extLst>
          </p:cNvPr>
          <p:cNvSpPr>
            <a:spLocks noGrp="1"/>
          </p:cNvSpPr>
          <p:nvPr>
            <p:ph idx="1"/>
          </p:nvPr>
        </p:nvSpPr>
        <p:spPr/>
        <p:txBody>
          <a:bodyPr>
            <a:normAutofit/>
          </a:bodyPr>
          <a:lstStyle/>
          <a:p>
            <a:r>
              <a:rPr lang="en-US" altLang="ja-JP" b="0" dirty="0">
                <a:solidFill>
                  <a:srgbClr val="6A9955"/>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数字を扱う場合の特殊な表示方法</a:t>
            </a:r>
            <a:endParaRPr lang="ja-JP" altLang="en-US" b="0" dirty="0">
              <a:solidFill>
                <a:srgbClr val="D4D4D4"/>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4D4D4"/>
                </a:solidFill>
                <a:effectLst/>
                <a:latin typeface="Consolas" panose="020B0609020204030204" pitchFamily="49" charset="0"/>
              </a:rPr>
              <a:t> </a:t>
            </a:r>
            <a:r>
              <a:rPr lang="en-US" altLang="ja-JP" b="0" dirty="0">
                <a:solidFill>
                  <a:schemeClr val="accent2">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小数第</a:t>
            </a:r>
            <a:r>
              <a:rPr lang="en-US" altLang="ja-JP" b="0" dirty="0">
                <a:solidFill>
                  <a:srgbClr val="CE9178"/>
                </a:solidFill>
                <a:effectLst/>
                <a:latin typeface="Consolas" panose="020B0609020204030204" pitchFamily="49" charset="0"/>
              </a:rPr>
              <a:t>2</a:t>
            </a:r>
            <a:r>
              <a:rPr lang="ja-JP" altLang="en-US" b="0" dirty="0">
                <a:solidFill>
                  <a:srgbClr val="CE9178"/>
                </a:solidFill>
                <a:effectLst/>
                <a:latin typeface="Consolas" panose="020B0609020204030204" pitchFamily="49" charset="0"/>
              </a:rPr>
              <a:t>位まで </a:t>
            </a:r>
            <a:r>
              <a:rPr lang="en-US" altLang="ja-JP" b="0" dirty="0">
                <a:solidFill>
                  <a:srgbClr val="CE9178"/>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{:.2}</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r>
              <a:rPr lang="en-US" altLang="ja-JP" b="0" dirty="0">
                <a:solidFill>
                  <a:schemeClr val="accent2">
                    <a:lumMod val="75000"/>
                  </a:schemeClr>
                </a:solidFill>
                <a:effectLst/>
                <a:latin typeface="Consolas" panose="020B0609020204030204" pitchFamily="49" charset="0"/>
              </a:rPr>
              <a:t>format</a:t>
            </a:r>
            <a:r>
              <a:rPr lang="en-US" altLang="ja-JP" b="0" dirty="0">
                <a:solidFill>
                  <a:schemeClr val="tx1"/>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3.1415</a:t>
            </a:r>
            <a:r>
              <a:rPr lang="en-US" altLang="ja-JP" b="0" dirty="0">
                <a:solidFill>
                  <a:schemeClr val="tx1"/>
                </a:solidFill>
                <a:effectLst/>
                <a:latin typeface="Consolas" panose="020B0609020204030204" pitchFamily="49" charset="0"/>
              </a:rPr>
              <a:t>))</a:t>
            </a:r>
          </a:p>
          <a:p>
            <a:r>
              <a:rPr lang="ja-JP" altLang="en-US" b="0" i="0" dirty="0">
                <a:solidFill>
                  <a:schemeClr val="tx1"/>
                </a:solidFill>
                <a:effectLst/>
                <a:latin typeface="Consolas" panose="020B0609020204030204" pitchFamily="49" charset="0"/>
              </a:rPr>
              <a:t>小数第</a:t>
            </a:r>
            <a:r>
              <a:rPr lang="en-US" altLang="ja-JP" b="0" i="0" dirty="0">
                <a:solidFill>
                  <a:schemeClr val="tx1"/>
                </a:solidFill>
                <a:effectLst/>
                <a:latin typeface="Consolas" panose="020B0609020204030204" pitchFamily="49" charset="0"/>
              </a:rPr>
              <a:t>2</a:t>
            </a:r>
            <a:r>
              <a:rPr lang="ja-JP" altLang="en-US" b="0" i="0" dirty="0">
                <a:solidFill>
                  <a:schemeClr val="tx1"/>
                </a:solidFill>
                <a:effectLst/>
                <a:latin typeface="Consolas" panose="020B0609020204030204" pitchFamily="49" charset="0"/>
              </a:rPr>
              <a:t>位まで </a:t>
            </a:r>
            <a:r>
              <a:rPr lang="en-US" altLang="ja-JP" b="0" i="0" dirty="0">
                <a:solidFill>
                  <a:schemeClr val="tx1"/>
                </a:solidFill>
                <a:effectLst/>
                <a:latin typeface="Consolas" panose="020B0609020204030204" pitchFamily="49" charset="0"/>
              </a:rPr>
              <a:t>: </a:t>
            </a:r>
            <a:r>
              <a:rPr lang="en-US" altLang="ja-JP" dirty="0">
                <a:solidFill>
                  <a:schemeClr val="tx1"/>
                </a:solidFill>
              </a:rPr>
              <a:t>3.14</a:t>
            </a:r>
            <a:endParaRPr lang="en-US" altLang="ja-JP" b="0" dirty="0">
              <a:solidFill>
                <a:schemeClr val="tx1"/>
              </a:solidFill>
              <a:effectLst/>
              <a:latin typeface="Consolas" panose="020B0609020204030204" pitchFamily="49" charset="0"/>
            </a:endParaRPr>
          </a:p>
          <a:p>
            <a:r>
              <a:rPr lang="en-US" altLang="ja-JP" dirty="0">
                <a:solidFill>
                  <a:schemeClr val="tx1"/>
                </a:solidFill>
              </a:rPr>
              <a:t>&gt;&gt;&gt;</a:t>
            </a:r>
            <a:r>
              <a:rPr lang="en-US" altLang="ja-JP" dirty="0">
                <a:solidFill>
                  <a:srgbClr val="DCDCAA"/>
                </a:solidFill>
              </a:rPr>
              <a:t> </a:t>
            </a:r>
            <a:r>
              <a:rPr lang="en-US" altLang="ja-JP" b="0" dirty="0">
                <a:solidFill>
                  <a:schemeClr val="accent2">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小数第</a:t>
            </a:r>
            <a:r>
              <a:rPr lang="en-US" altLang="ja-JP" b="0" dirty="0">
                <a:solidFill>
                  <a:srgbClr val="CE9178"/>
                </a:solidFill>
                <a:effectLst/>
                <a:latin typeface="Consolas" panose="020B0609020204030204" pitchFamily="49" charset="0"/>
              </a:rPr>
              <a:t>6</a:t>
            </a:r>
            <a:r>
              <a:rPr lang="ja-JP" altLang="en-US" b="0" dirty="0">
                <a:solidFill>
                  <a:srgbClr val="CE9178"/>
                </a:solidFill>
                <a:effectLst/>
                <a:latin typeface="Consolas" panose="020B0609020204030204" pitchFamily="49" charset="0"/>
              </a:rPr>
              <a:t>位まで </a:t>
            </a:r>
            <a:r>
              <a:rPr lang="en-US" altLang="ja-JP" b="0" dirty="0">
                <a:solidFill>
                  <a:srgbClr val="CE9178"/>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{:.6f}</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r>
              <a:rPr lang="en-US" altLang="ja-JP" b="0" dirty="0">
                <a:solidFill>
                  <a:schemeClr val="accent2">
                    <a:lumMod val="75000"/>
                  </a:schemeClr>
                </a:solidFill>
                <a:effectLst/>
                <a:latin typeface="Consolas" panose="020B0609020204030204" pitchFamily="49" charset="0"/>
              </a:rPr>
              <a:t>format</a:t>
            </a:r>
            <a:r>
              <a:rPr lang="en-US" altLang="ja-JP" b="0" dirty="0">
                <a:solidFill>
                  <a:schemeClr val="tx1"/>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3.1415</a:t>
            </a:r>
            <a:r>
              <a:rPr lang="en-US" altLang="ja-JP" b="0" dirty="0">
                <a:solidFill>
                  <a:schemeClr val="tx1"/>
                </a:solidFill>
                <a:effectLst/>
                <a:latin typeface="Consolas" panose="020B0609020204030204" pitchFamily="49" charset="0"/>
              </a:rPr>
              <a:t>))</a:t>
            </a:r>
          </a:p>
          <a:p>
            <a:r>
              <a:rPr lang="ja-JP" altLang="en-US" b="0" i="0" dirty="0">
                <a:solidFill>
                  <a:schemeClr val="tx1"/>
                </a:solidFill>
                <a:effectLst/>
                <a:latin typeface="Consolas" panose="020B0609020204030204" pitchFamily="49" charset="0"/>
              </a:rPr>
              <a:t>小数第</a:t>
            </a:r>
            <a:r>
              <a:rPr lang="en-US" altLang="ja-JP" b="0" i="0" dirty="0">
                <a:solidFill>
                  <a:schemeClr val="tx1"/>
                </a:solidFill>
                <a:effectLst/>
                <a:latin typeface="Consolas" panose="020B0609020204030204" pitchFamily="49" charset="0"/>
              </a:rPr>
              <a:t>6</a:t>
            </a:r>
            <a:r>
              <a:rPr lang="ja-JP" altLang="en-US" b="0" i="0" dirty="0">
                <a:solidFill>
                  <a:schemeClr val="tx1"/>
                </a:solidFill>
                <a:effectLst/>
                <a:latin typeface="Consolas" panose="020B0609020204030204" pitchFamily="49" charset="0"/>
              </a:rPr>
              <a:t>位まで </a:t>
            </a:r>
            <a:r>
              <a:rPr lang="en-US" altLang="ja-JP" b="0" i="0" dirty="0">
                <a:solidFill>
                  <a:schemeClr val="tx1"/>
                </a:solidFill>
                <a:effectLst/>
                <a:latin typeface="Consolas" panose="020B0609020204030204" pitchFamily="49" charset="0"/>
              </a:rPr>
              <a:t>: </a:t>
            </a:r>
            <a:r>
              <a:rPr lang="en-US" altLang="ja-JP" dirty="0">
                <a:solidFill>
                  <a:schemeClr val="tx1"/>
                </a:solidFill>
              </a:rPr>
              <a:t>3</a:t>
            </a:r>
            <a:r>
              <a:rPr lang="en-US" altLang="ja-JP" b="0" i="0" dirty="0">
                <a:solidFill>
                  <a:schemeClr val="tx1"/>
                </a:solidFill>
                <a:effectLst/>
                <a:latin typeface="Consolas" panose="020B0609020204030204" pitchFamily="49" charset="0"/>
              </a:rPr>
              <a:t>.141500</a:t>
            </a:r>
            <a:endParaRPr lang="en-US" altLang="ja-JP" b="0" dirty="0">
              <a:solidFill>
                <a:schemeClr val="tx1"/>
              </a:solidFill>
              <a:effectLst/>
              <a:latin typeface="Consolas" panose="020B0609020204030204" pitchFamily="49" charset="0"/>
            </a:endParaRPr>
          </a:p>
          <a:p>
            <a:r>
              <a:rPr lang="en-US" altLang="ja-JP" b="0" dirty="0">
                <a:solidFill>
                  <a:schemeClr val="tx1"/>
                </a:solidFill>
                <a:effectLst/>
                <a:latin typeface="Consolas" panose="020B0609020204030204" pitchFamily="49" charset="0"/>
              </a:rPr>
              <a:t>&gt;&gt;&gt;</a:t>
            </a:r>
            <a:r>
              <a:rPr lang="en-US" altLang="ja-JP" b="0" dirty="0">
                <a:solidFill>
                  <a:srgbClr val="DCDCAA"/>
                </a:solidFill>
                <a:effectLst/>
                <a:latin typeface="Consolas" panose="020B0609020204030204" pitchFamily="49" charset="0"/>
              </a:rPr>
              <a:t> </a:t>
            </a:r>
            <a:r>
              <a:rPr lang="en-US" altLang="ja-JP" b="0" dirty="0">
                <a:solidFill>
                  <a:schemeClr val="accent2">
                    <a:lumMod val="75000"/>
                  </a:schemeClr>
                </a:solidFill>
                <a:effectLst/>
                <a:latin typeface="Consolas" panose="020B0609020204030204" pitchFamily="49" charset="0"/>
              </a:rPr>
              <a:t>print</a:t>
            </a:r>
            <a:r>
              <a:rPr lang="en-US" altLang="ja-JP" b="0" dirty="0">
                <a:solidFill>
                  <a:schemeClr val="tx1"/>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a:t>
            </a:r>
            <a:r>
              <a:rPr lang="ja-JP" altLang="en-US" b="0" dirty="0">
                <a:solidFill>
                  <a:srgbClr val="CE9178"/>
                </a:solidFill>
                <a:effectLst/>
                <a:latin typeface="Consolas" panose="020B0609020204030204" pitchFamily="49" charset="0"/>
              </a:rPr>
              <a:t>百分率で      </a:t>
            </a:r>
            <a:r>
              <a:rPr lang="en-US" altLang="ja-JP" b="0" dirty="0">
                <a:solidFill>
                  <a:srgbClr val="CE9178"/>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{:.0%}</a:t>
            </a:r>
            <a:r>
              <a:rPr lang="en-US" altLang="ja-JP" b="0" dirty="0">
                <a:solidFill>
                  <a:srgbClr val="CE9178"/>
                </a:solidFill>
                <a:effectLst/>
                <a:latin typeface="Consolas" panose="020B0609020204030204" pitchFamily="49" charset="0"/>
              </a:rPr>
              <a:t>'</a:t>
            </a:r>
            <a:r>
              <a:rPr lang="en-US" altLang="ja-JP" b="0" dirty="0">
                <a:solidFill>
                  <a:schemeClr val="tx1"/>
                </a:solidFill>
                <a:effectLst/>
                <a:latin typeface="Consolas" panose="020B0609020204030204" pitchFamily="49" charset="0"/>
              </a:rPr>
              <a:t>.</a:t>
            </a:r>
            <a:r>
              <a:rPr lang="en-US" altLang="ja-JP" b="0" dirty="0">
                <a:solidFill>
                  <a:schemeClr val="accent2">
                    <a:lumMod val="75000"/>
                  </a:schemeClr>
                </a:solidFill>
                <a:effectLst/>
                <a:latin typeface="Consolas" panose="020B0609020204030204" pitchFamily="49" charset="0"/>
              </a:rPr>
              <a:t>format</a:t>
            </a:r>
            <a:r>
              <a:rPr lang="en-US" altLang="ja-JP" b="0" dirty="0">
                <a:solidFill>
                  <a:schemeClr val="tx1"/>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3.1415</a:t>
            </a:r>
            <a:r>
              <a:rPr lang="en-US" altLang="ja-JP" b="0" dirty="0">
                <a:solidFill>
                  <a:schemeClr val="tx1"/>
                </a:solidFill>
                <a:effectLst/>
                <a:latin typeface="Consolas" panose="020B0609020204030204" pitchFamily="49" charset="0"/>
              </a:rPr>
              <a:t>))</a:t>
            </a:r>
          </a:p>
          <a:p>
            <a:r>
              <a:rPr lang="ja-JP" altLang="en-US" b="0" i="0" dirty="0">
                <a:solidFill>
                  <a:schemeClr val="tx1"/>
                </a:solidFill>
                <a:effectLst/>
                <a:latin typeface="Consolas" panose="020B0609020204030204" pitchFamily="49" charset="0"/>
              </a:rPr>
              <a:t>百分率で </a:t>
            </a:r>
            <a:r>
              <a:rPr lang="en-US" altLang="ja-JP" b="0" i="0" dirty="0">
                <a:solidFill>
                  <a:schemeClr val="tx1"/>
                </a:solidFill>
                <a:effectLst/>
                <a:latin typeface="Consolas" panose="020B0609020204030204" pitchFamily="49" charset="0"/>
              </a:rPr>
              <a:t>: </a:t>
            </a:r>
            <a:r>
              <a:rPr lang="en-US" altLang="ja-JP" dirty="0">
                <a:solidFill>
                  <a:schemeClr val="tx1"/>
                </a:solidFill>
              </a:rPr>
              <a:t>314%</a:t>
            </a:r>
            <a:endParaRPr lang="en-US" altLang="ja-JP" b="0" dirty="0">
              <a:solidFill>
                <a:schemeClr val="tx1"/>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382139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a:xfrm>
            <a:off x="1066800" y="165101"/>
            <a:ext cx="10058400" cy="1450757"/>
          </a:xfrm>
        </p:spPr>
        <p:txBody>
          <a:bodyPr numCol="1">
            <a:normAutofit/>
          </a:bodyPr>
          <a:lstStyle/>
          <a:p>
            <a:r>
              <a:rPr lang="en-US" altLang="ja-JP" sz="5400" dirty="0"/>
              <a:t>Google </a:t>
            </a:r>
            <a:r>
              <a:rPr lang="en-US" altLang="ja-JP" sz="5400" dirty="0" err="1"/>
              <a:t>Colaboratory</a:t>
            </a:r>
            <a:endParaRPr kumimoji="1" lang="ja-JP" sz="5400" dirty="0"/>
          </a:p>
        </p:txBody>
      </p:sp>
      <p:sp>
        <p:nvSpPr>
          <p:cNvPr id="4" name="テキスト ボックス 3">
            <a:extLst>
              <a:ext uri="{FF2B5EF4-FFF2-40B4-BE49-F238E27FC236}">
                <a16:creationId xmlns:a16="http://schemas.microsoft.com/office/drawing/2014/main" id="{45683693-E4F1-EA5D-FFEC-09E05AF21728}"/>
              </a:ext>
            </a:extLst>
          </p:cNvPr>
          <p:cNvSpPr txBox="1"/>
          <p:nvPr/>
        </p:nvSpPr>
        <p:spPr>
          <a:xfrm>
            <a:off x="1210150" y="2033089"/>
            <a:ext cx="9888354" cy="2492990"/>
          </a:xfrm>
          <a:prstGeom prst="rect">
            <a:avLst/>
          </a:prstGeom>
          <a:noFill/>
        </p:spPr>
        <p:txBody>
          <a:bodyPr wrap="square" numCol="1" rtlCol="0">
            <a:spAutoFit/>
          </a:bodyPr>
          <a:lstStyle/>
          <a:p>
            <a:r>
              <a:rPr kumimoji="1" lang="en-US" altLang="ja-JP" sz="3200" dirty="0"/>
              <a:t>-</a:t>
            </a:r>
            <a:r>
              <a:rPr kumimoji="1" lang="ja-JP" sz="3200" dirty="0"/>
              <a:t> </a:t>
            </a:r>
            <a:r>
              <a:rPr kumimoji="1" lang="en-US" altLang="ja-JP" sz="3200" dirty="0"/>
              <a:t>Google </a:t>
            </a:r>
            <a:r>
              <a:rPr kumimoji="1" lang="en-US" altLang="ja-JP" sz="3200" dirty="0" err="1"/>
              <a:t>Colaboratory</a:t>
            </a:r>
            <a:r>
              <a:rPr kumimoji="1" lang="ja-JP" sz="3200" dirty="0"/>
              <a:t>のいいところ①</a:t>
            </a:r>
            <a:endParaRPr kumimoji="1" lang="en-US" altLang="ja-JP" sz="3200" dirty="0"/>
          </a:p>
          <a:p>
            <a:endParaRPr kumimoji="1" lang="en-US" altLang="ja-JP" sz="2400" dirty="0"/>
          </a:p>
          <a:p>
            <a:r>
              <a:rPr kumimoji="1" lang="en-US" altLang="ja-JP" sz="2800" b="1" u="sng" dirty="0"/>
              <a:t>Python</a:t>
            </a:r>
            <a:r>
              <a:rPr kumimoji="1" lang="ja-JP" sz="2800" b="1" u="sng" dirty="0"/>
              <a:t>　を自分のパソコンに入れなくても使える！</a:t>
            </a:r>
            <a:endParaRPr kumimoji="1" lang="en-US" altLang="ja-JP" sz="2800" b="1" u="sng" dirty="0"/>
          </a:p>
          <a:p>
            <a:endParaRPr kumimoji="1" lang="en-US" altLang="ja-JP" sz="2400" b="1" u="sng" dirty="0"/>
          </a:p>
          <a:p>
            <a:r>
              <a:rPr kumimoji="1" lang="en-US" altLang="ja-JP" sz="2400" dirty="0"/>
              <a:t>Python</a:t>
            </a:r>
            <a:r>
              <a:rPr kumimoji="1" lang="ja-JP" sz="2400" dirty="0"/>
              <a:t>を自分のパソコンに入れるのは大変．．．</a:t>
            </a:r>
            <a:endParaRPr kumimoji="1" lang="en-US" altLang="ja-JP" sz="2400" dirty="0"/>
          </a:p>
          <a:p>
            <a:r>
              <a:rPr kumimoji="1" lang="en-US" altLang="ja-JP" sz="2400" dirty="0"/>
              <a:t>Google </a:t>
            </a:r>
            <a:r>
              <a:rPr kumimoji="1" lang="en-US" altLang="ja-JP" sz="2400" dirty="0" err="1"/>
              <a:t>Colaboratory</a:t>
            </a:r>
            <a:r>
              <a:rPr kumimoji="1" lang="en-US" altLang="ja-JP" sz="2400" dirty="0"/>
              <a:t> </a:t>
            </a:r>
            <a:r>
              <a:rPr kumimoji="1" lang="ja-JP" sz="2400" dirty="0"/>
              <a:t>を使うことですぐに</a:t>
            </a:r>
            <a:r>
              <a:rPr kumimoji="1" lang="en-US" altLang="ja-JP" sz="2400" dirty="0"/>
              <a:t>Python</a:t>
            </a:r>
            <a:r>
              <a:rPr kumimoji="1" lang="ja-JP" sz="2400" dirty="0"/>
              <a:t>を使うことができる</a:t>
            </a:r>
            <a:endParaRPr kumimoji="1" lang="en-US" altLang="ja-JP" sz="2400" dirty="0"/>
          </a:p>
        </p:txBody>
      </p:sp>
      <p:pic>
        <p:nvPicPr>
          <p:cNvPr id="6" name="図 5">
            <a:extLst>
              <a:ext uri="{FF2B5EF4-FFF2-40B4-BE49-F238E27FC236}">
                <a16:creationId xmlns:a16="http://schemas.microsoft.com/office/drawing/2014/main" id="{AA533D68-9878-7542-109E-3F4C7950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454" y="0"/>
            <a:ext cx="3016314" cy="1857547"/>
          </a:xfrm>
          <a:prstGeom prst="rect">
            <a:avLst/>
          </a:prstGeom>
        </p:spPr>
      </p:pic>
      <p:pic>
        <p:nvPicPr>
          <p:cNvPr id="5" name="図 4">
            <a:extLst>
              <a:ext uri="{FF2B5EF4-FFF2-40B4-BE49-F238E27FC236}">
                <a16:creationId xmlns:a16="http://schemas.microsoft.com/office/drawing/2014/main" id="{C995DBFB-1333-73CC-89CB-EABAEBC0B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0092" y="4142373"/>
            <a:ext cx="2419841" cy="2242386"/>
          </a:xfrm>
          <a:prstGeom prst="rect">
            <a:avLst/>
          </a:prstGeom>
        </p:spPr>
      </p:pic>
    </p:spTree>
    <p:extLst>
      <p:ext uri="{BB962C8B-B14F-4D97-AF65-F5344CB8AC3E}">
        <p14:creationId xmlns:p14="http://schemas.microsoft.com/office/powerpoint/2010/main" val="87038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a:xfrm>
            <a:off x="1066800" y="165101"/>
            <a:ext cx="10058400" cy="1450757"/>
          </a:xfrm>
        </p:spPr>
        <p:txBody>
          <a:bodyPr numCol="1">
            <a:normAutofit/>
          </a:bodyPr>
          <a:lstStyle/>
          <a:p>
            <a:r>
              <a:rPr lang="en-US" altLang="ja-JP" sz="5400" dirty="0"/>
              <a:t>Google </a:t>
            </a:r>
            <a:r>
              <a:rPr lang="en-US" altLang="ja-JP" sz="5400" dirty="0" err="1"/>
              <a:t>Colaboratory</a:t>
            </a:r>
            <a:endParaRPr kumimoji="1" lang="ja-JP" sz="5400" dirty="0"/>
          </a:p>
        </p:txBody>
      </p:sp>
      <p:sp>
        <p:nvSpPr>
          <p:cNvPr id="4" name="テキスト ボックス 3">
            <a:extLst>
              <a:ext uri="{FF2B5EF4-FFF2-40B4-BE49-F238E27FC236}">
                <a16:creationId xmlns:a16="http://schemas.microsoft.com/office/drawing/2014/main" id="{45683693-E4F1-EA5D-FFEC-09E05AF21728}"/>
              </a:ext>
            </a:extLst>
          </p:cNvPr>
          <p:cNvSpPr txBox="1"/>
          <p:nvPr/>
        </p:nvSpPr>
        <p:spPr>
          <a:xfrm>
            <a:off x="1208271" y="2032587"/>
            <a:ext cx="9888354" cy="3231654"/>
          </a:xfrm>
          <a:prstGeom prst="rect">
            <a:avLst/>
          </a:prstGeom>
          <a:noFill/>
        </p:spPr>
        <p:txBody>
          <a:bodyPr wrap="square" numCol="1" rtlCol="0">
            <a:spAutoFit/>
          </a:bodyPr>
          <a:lstStyle/>
          <a:p>
            <a:r>
              <a:rPr kumimoji="1" lang="en-US" altLang="ja-JP" sz="3200" dirty="0"/>
              <a:t>-</a:t>
            </a:r>
            <a:r>
              <a:rPr kumimoji="1" lang="ja-JP" sz="3200" dirty="0"/>
              <a:t> </a:t>
            </a:r>
            <a:r>
              <a:rPr kumimoji="1" lang="en-US" altLang="ja-JP" sz="3200" dirty="0"/>
              <a:t>Google </a:t>
            </a:r>
            <a:r>
              <a:rPr kumimoji="1" lang="en-US" altLang="ja-JP" sz="3200" dirty="0" err="1"/>
              <a:t>Colaboratory</a:t>
            </a:r>
            <a:r>
              <a:rPr kumimoji="1" lang="ja-JP" sz="3200" dirty="0"/>
              <a:t>のいいところ②</a:t>
            </a:r>
            <a:endParaRPr kumimoji="1" lang="en-US" altLang="ja-JP" sz="3200" dirty="0"/>
          </a:p>
          <a:p>
            <a:endParaRPr kumimoji="1" lang="en-US" altLang="ja-JP" sz="2400" dirty="0"/>
          </a:p>
          <a:p>
            <a:r>
              <a:rPr kumimoji="1" lang="ja-JP" sz="2800" b="1" u="sng" dirty="0"/>
              <a:t>自分が作ったコードを他の人に共有できる！</a:t>
            </a:r>
            <a:endParaRPr kumimoji="1" lang="en-US" altLang="ja-JP" sz="2800" b="1" u="sng" dirty="0"/>
          </a:p>
          <a:p>
            <a:endParaRPr kumimoji="1" lang="en-US" altLang="ja-JP" sz="2400" b="1" u="sng" dirty="0"/>
          </a:p>
          <a:p>
            <a:r>
              <a:rPr kumimoji="1" lang="ja-JP" sz="2400" dirty="0"/>
              <a:t>自分が作ったコードは</a:t>
            </a:r>
            <a:r>
              <a:rPr kumimoji="1" lang="en-US" altLang="ja-JP" sz="2400" dirty="0"/>
              <a:t>Google</a:t>
            </a:r>
            <a:r>
              <a:rPr kumimoji="1" lang="ja-JP" sz="2400" dirty="0"/>
              <a:t>ドライブに保存されるので，</a:t>
            </a:r>
            <a:endParaRPr kumimoji="1" lang="en-US" altLang="ja-JP" sz="2400" dirty="0"/>
          </a:p>
          <a:p>
            <a:r>
              <a:rPr kumimoji="1" lang="ja-JP" sz="2400" dirty="0"/>
              <a:t>すぐに他の人に見せたりできる</a:t>
            </a:r>
            <a:endParaRPr kumimoji="1" lang="en-US" altLang="ja-JP" sz="2400" dirty="0"/>
          </a:p>
          <a:p>
            <a:endParaRPr kumimoji="1" lang="en-US" altLang="ja-JP" sz="2400" dirty="0"/>
          </a:p>
          <a:p>
            <a:r>
              <a:rPr kumimoji="1" lang="ja-JP" sz="2400" dirty="0"/>
              <a:t>一緒にゲームを作るのに便利</a:t>
            </a:r>
            <a:endParaRPr kumimoji="1" lang="en-US" altLang="ja-JP" sz="2400" dirty="0"/>
          </a:p>
        </p:txBody>
      </p:sp>
      <p:pic>
        <p:nvPicPr>
          <p:cNvPr id="6" name="図 5">
            <a:extLst>
              <a:ext uri="{FF2B5EF4-FFF2-40B4-BE49-F238E27FC236}">
                <a16:creationId xmlns:a16="http://schemas.microsoft.com/office/drawing/2014/main" id="{AA533D68-9878-7542-109E-3F4C7950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454" y="0"/>
            <a:ext cx="3016314" cy="1857547"/>
          </a:xfrm>
          <a:prstGeom prst="rect">
            <a:avLst/>
          </a:prstGeom>
        </p:spPr>
      </p:pic>
      <p:pic>
        <p:nvPicPr>
          <p:cNvPr id="7" name="図 6">
            <a:extLst>
              <a:ext uri="{FF2B5EF4-FFF2-40B4-BE49-F238E27FC236}">
                <a16:creationId xmlns:a16="http://schemas.microsoft.com/office/drawing/2014/main" id="{C5D650A3-1D09-36D5-BD8A-15B3531E4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0" y="4447196"/>
            <a:ext cx="1145868" cy="1664123"/>
          </a:xfrm>
          <a:prstGeom prst="rect">
            <a:avLst/>
          </a:prstGeom>
        </p:spPr>
      </p:pic>
      <p:pic>
        <p:nvPicPr>
          <p:cNvPr id="9" name="図 8">
            <a:extLst>
              <a:ext uri="{FF2B5EF4-FFF2-40B4-BE49-F238E27FC236}">
                <a16:creationId xmlns:a16="http://schemas.microsoft.com/office/drawing/2014/main" id="{70C603F7-3D5F-C963-8271-D7CFE19FB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5153" y="4511969"/>
            <a:ext cx="1145868" cy="1664123"/>
          </a:xfrm>
          <a:prstGeom prst="rect">
            <a:avLst/>
          </a:prstGeom>
        </p:spPr>
      </p:pic>
      <p:pic>
        <p:nvPicPr>
          <p:cNvPr id="11" name="図 10">
            <a:extLst>
              <a:ext uri="{FF2B5EF4-FFF2-40B4-BE49-F238E27FC236}">
                <a16:creationId xmlns:a16="http://schemas.microsoft.com/office/drawing/2014/main" id="{24498512-588D-5DF5-52C1-66608C8E7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1609" y="4862164"/>
            <a:ext cx="930322" cy="834189"/>
          </a:xfrm>
          <a:prstGeom prst="rect">
            <a:avLst/>
          </a:prstGeom>
        </p:spPr>
      </p:pic>
      <p:sp>
        <p:nvSpPr>
          <p:cNvPr id="13" name="矢印: 下カーブ 12">
            <a:extLst>
              <a:ext uri="{FF2B5EF4-FFF2-40B4-BE49-F238E27FC236}">
                <a16:creationId xmlns:a16="http://schemas.microsoft.com/office/drawing/2014/main" id="{AD364941-0058-0534-62F0-74375F4CD183}"/>
              </a:ext>
            </a:extLst>
          </p:cNvPr>
          <p:cNvSpPr/>
          <p:nvPr/>
        </p:nvSpPr>
        <p:spPr>
          <a:xfrm>
            <a:off x="9131240" y="4320869"/>
            <a:ext cx="1696184" cy="657726"/>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endParaRPr kumimoji="1" lang="ja-JP">
              <a:solidFill>
                <a:schemeClr val="tx1"/>
              </a:solidFill>
            </a:endParaRPr>
          </a:p>
        </p:txBody>
      </p:sp>
      <p:sp>
        <p:nvSpPr>
          <p:cNvPr id="14" name="矢印: 下カーブ 13">
            <a:extLst>
              <a:ext uri="{FF2B5EF4-FFF2-40B4-BE49-F238E27FC236}">
                <a16:creationId xmlns:a16="http://schemas.microsoft.com/office/drawing/2014/main" id="{E31520DB-A0C6-8303-A8B9-50F527916328}"/>
              </a:ext>
            </a:extLst>
          </p:cNvPr>
          <p:cNvSpPr/>
          <p:nvPr/>
        </p:nvSpPr>
        <p:spPr>
          <a:xfrm rot="10800000">
            <a:off x="9078678" y="5585720"/>
            <a:ext cx="1696184" cy="657726"/>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numCol="1" rtlCol="0" anchor="ctr"/>
          <a:lstStyle/>
          <a:p>
            <a:pPr algn="ctr"/>
            <a:endParaRPr kumimoji="1" lang="ja-JP">
              <a:solidFill>
                <a:schemeClr val="tx1"/>
              </a:solidFill>
            </a:endParaRPr>
          </a:p>
        </p:txBody>
      </p:sp>
    </p:spTree>
    <p:extLst>
      <p:ext uri="{BB962C8B-B14F-4D97-AF65-F5344CB8AC3E}">
        <p14:creationId xmlns:p14="http://schemas.microsoft.com/office/powerpoint/2010/main" val="305825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a:xfrm>
            <a:off x="1066800" y="165101"/>
            <a:ext cx="10058400" cy="1450757"/>
          </a:xfrm>
        </p:spPr>
        <p:txBody>
          <a:bodyPr numCol="1">
            <a:normAutofit/>
          </a:bodyPr>
          <a:lstStyle/>
          <a:p>
            <a:r>
              <a:rPr lang="en-US" altLang="ja-JP" sz="5400" dirty="0"/>
              <a:t>Google </a:t>
            </a:r>
            <a:r>
              <a:rPr lang="en-US" altLang="ja-JP" sz="5400" dirty="0" err="1"/>
              <a:t>Colaboratory</a:t>
            </a:r>
            <a:endParaRPr kumimoji="1" lang="ja-JP" sz="5400" dirty="0"/>
          </a:p>
        </p:txBody>
      </p:sp>
      <p:sp>
        <p:nvSpPr>
          <p:cNvPr id="4" name="テキスト ボックス 3">
            <a:extLst>
              <a:ext uri="{FF2B5EF4-FFF2-40B4-BE49-F238E27FC236}">
                <a16:creationId xmlns:a16="http://schemas.microsoft.com/office/drawing/2014/main" id="{45683693-E4F1-EA5D-FFEC-09E05AF21728}"/>
              </a:ext>
            </a:extLst>
          </p:cNvPr>
          <p:cNvSpPr txBox="1"/>
          <p:nvPr/>
        </p:nvSpPr>
        <p:spPr>
          <a:xfrm>
            <a:off x="1208271" y="2032587"/>
            <a:ext cx="10602228" cy="2862322"/>
          </a:xfrm>
          <a:prstGeom prst="rect">
            <a:avLst/>
          </a:prstGeom>
          <a:noFill/>
        </p:spPr>
        <p:txBody>
          <a:bodyPr wrap="square" numCol="1" rtlCol="0">
            <a:spAutoFit/>
          </a:bodyPr>
          <a:lstStyle/>
          <a:p>
            <a:r>
              <a:rPr kumimoji="1" lang="en-US" altLang="ja-JP" sz="3200" dirty="0"/>
              <a:t>-</a:t>
            </a:r>
            <a:r>
              <a:rPr kumimoji="1" lang="ja-JP" sz="3200" dirty="0"/>
              <a:t> </a:t>
            </a:r>
            <a:r>
              <a:rPr kumimoji="1" lang="en-US" altLang="ja-JP" sz="3200" dirty="0"/>
              <a:t>Google </a:t>
            </a:r>
            <a:r>
              <a:rPr kumimoji="1" lang="en-US" altLang="ja-JP" sz="3200" dirty="0" err="1"/>
              <a:t>Colaboratory</a:t>
            </a:r>
            <a:r>
              <a:rPr kumimoji="1" lang="ja-JP" sz="3200" dirty="0"/>
              <a:t>のいいところ②</a:t>
            </a:r>
            <a:endParaRPr kumimoji="1" lang="en-US" altLang="ja-JP" sz="3200" dirty="0"/>
          </a:p>
          <a:p>
            <a:endParaRPr kumimoji="1" lang="en-US" altLang="ja-JP" sz="2400" dirty="0"/>
          </a:p>
          <a:p>
            <a:r>
              <a:rPr kumimoji="1" lang="ja-JP" sz="2800" b="1" u="sng" dirty="0"/>
              <a:t>ハイスペック</a:t>
            </a:r>
            <a:r>
              <a:rPr kumimoji="1" lang="en-US" altLang="ja-JP" sz="2800" b="1" u="sng" dirty="0"/>
              <a:t>PC</a:t>
            </a:r>
            <a:r>
              <a:rPr kumimoji="1" lang="ja-JP" sz="2800" b="1" u="sng" dirty="0"/>
              <a:t>のような機能を簡単に使える！</a:t>
            </a:r>
            <a:endParaRPr kumimoji="1" lang="en-US" altLang="ja-JP" sz="2800" b="1" u="sng" dirty="0"/>
          </a:p>
          <a:p>
            <a:endParaRPr kumimoji="1" lang="en-US" altLang="ja-JP" sz="2400" b="1" u="sng" dirty="0"/>
          </a:p>
          <a:p>
            <a:r>
              <a:rPr kumimoji="1" lang="ja-JP" sz="2400" dirty="0"/>
              <a:t>プログラミングの計算の時間を早くできるパーツ（</a:t>
            </a:r>
            <a:r>
              <a:rPr kumimoji="1" lang="en-US" altLang="ja-JP" sz="2400" dirty="0"/>
              <a:t>GPU,TPU</a:t>
            </a:r>
            <a:r>
              <a:rPr kumimoji="1" lang="ja-JP" sz="2400" dirty="0"/>
              <a:t>）は普通に買うと高い，，</a:t>
            </a:r>
            <a:endParaRPr kumimoji="1" lang="en-US" altLang="ja-JP" sz="2400" dirty="0"/>
          </a:p>
          <a:p>
            <a:endParaRPr kumimoji="1" lang="en-US" altLang="ja-JP" sz="2400" dirty="0"/>
          </a:p>
          <a:p>
            <a:r>
              <a:rPr kumimoji="1" lang="ja-JP" sz="2400" dirty="0"/>
              <a:t>無料で使うことができる</a:t>
            </a:r>
            <a:endParaRPr kumimoji="1" lang="en-US" altLang="ja-JP" sz="2400" dirty="0"/>
          </a:p>
        </p:txBody>
      </p:sp>
      <p:pic>
        <p:nvPicPr>
          <p:cNvPr id="6" name="図 5">
            <a:extLst>
              <a:ext uri="{FF2B5EF4-FFF2-40B4-BE49-F238E27FC236}">
                <a16:creationId xmlns:a16="http://schemas.microsoft.com/office/drawing/2014/main" id="{AA533D68-9878-7542-109E-3F4C7950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454" y="0"/>
            <a:ext cx="3016314" cy="1857547"/>
          </a:xfrm>
          <a:prstGeom prst="rect">
            <a:avLst/>
          </a:prstGeom>
        </p:spPr>
      </p:pic>
      <p:pic>
        <p:nvPicPr>
          <p:cNvPr id="5" name="図 4">
            <a:extLst>
              <a:ext uri="{FF2B5EF4-FFF2-40B4-BE49-F238E27FC236}">
                <a16:creationId xmlns:a16="http://schemas.microsoft.com/office/drawing/2014/main" id="{48BE7845-39EB-6C1B-7B0E-254133C7B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852" y="4425067"/>
            <a:ext cx="2925937" cy="1857970"/>
          </a:xfrm>
          <a:prstGeom prst="rect">
            <a:avLst/>
          </a:prstGeom>
        </p:spPr>
      </p:pic>
    </p:spTree>
    <p:extLst>
      <p:ext uri="{BB962C8B-B14F-4D97-AF65-F5344CB8AC3E}">
        <p14:creationId xmlns:p14="http://schemas.microsoft.com/office/powerpoint/2010/main" val="114675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AAE7F-193F-C569-E1EA-52DC6F5BA185}"/>
              </a:ext>
            </a:extLst>
          </p:cNvPr>
          <p:cNvSpPr>
            <a:spLocks noGrp="1"/>
          </p:cNvSpPr>
          <p:nvPr>
            <p:ph type="title"/>
          </p:nvPr>
        </p:nvSpPr>
        <p:spPr>
          <a:xfrm>
            <a:off x="1066800" y="165101"/>
            <a:ext cx="10058400" cy="1450757"/>
          </a:xfrm>
        </p:spPr>
        <p:txBody>
          <a:bodyPr numCol="1">
            <a:normAutofit/>
          </a:bodyPr>
          <a:lstStyle/>
          <a:p>
            <a:r>
              <a:rPr lang="en-US" altLang="ja-JP" sz="5400" dirty="0"/>
              <a:t>Google </a:t>
            </a:r>
            <a:r>
              <a:rPr lang="en-US" altLang="ja-JP" sz="5400" dirty="0" err="1"/>
              <a:t>Colaboratory</a:t>
            </a:r>
            <a:endParaRPr kumimoji="1" lang="ja-JP" sz="5400" dirty="0"/>
          </a:p>
        </p:txBody>
      </p:sp>
      <p:sp>
        <p:nvSpPr>
          <p:cNvPr id="4" name="テキスト ボックス 3">
            <a:extLst>
              <a:ext uri="{FF2B5EF4-FFF2-40B4-BE49-F238E27FC236}">
                <a16:creationId xmlns:a16="http://schemas.microsoft.com/office/drawing/2014/main" id="{45683693-E4F1-EA5D-FFEC-09E05AF21728}"/>
              </a:ext>
            </a:extLst>
          </p:cNvPr>
          <p:cNvSpPr txBox="1"/>
          <p:nvPr/>
        </p:nvSpPr>
        <p:spPr>
          <a:xfrm>
            <a:off x="1208271" y="2032587"/>
            <a:ext cx="10602228" cy="584775"/>
          </a:xfrm>
          <a:prstGeom prst="rect">
            <a:avLst/>
          </a:prstGeom>
          <a:noFill/>
        </p:spPr>
        <p:txBody>
          <a:bodyPr wrap="square" numCol="1" rtlCol="0">
            <a:spAutoFit/>
          </a:bodyPr>
          <a:lstStyle/>
          <a:p>
            <a:r>
              <a:rPr kumimoji="1" lang="en-US" altLang="ja-JP" sz="3200" dirty="0"/>
              <a:t>-</a:t>
            </a:r>
            <a:r>
              <a:rPr kumimoji="1" lang="ja-JP" sz="3200" dirty="0"/>
              <a:t> </a:t>
            </a:r>
            <a:r>
              <a:rPr kumimoji="1" lang="en-US" altLang="ja-JP" sz="3200" dirty="0"/>
              <a:t>Google </a:t>
            </a:r>
            <a:r>
              <a:rPr kumimoji="1" lang="en-US" altLang="ja-JP" sz="3200" dirty="0" err="1"/>
              <a:t>Colaboratory</a:t>
            </a:r>
            <a:r>
              <a:rPr kumimoji="1" lang="ja-JP" sz="3200" dirty="0"/>
              <a:t>の操作説明</a:t>
            </a:r>
            <a:endParaRPr kumimoji="1" lang="en-US" altLang="ja-JP" sz="3200" dirty="0"/>
          </a:p>
        </p:txBody>
      </p:sp>
      <p:pic>
        <p:nvPicPr>
          <p:cNvPr id="6" name="図 5">
            <a:extLst>
              <a:ext uri="{FF2B5EF4-FFF2-40B4-BE49-F238E27FC236}">
                <a16:creationId xmlns:a16="http://schemas.microsoft.com/office/drawing/2014/main" id="{AA533D68-9878-7542-109E-3F4C7950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454" y="0"/>
            <a:ext cx="3016314" cy="1857547"/>
          </a:xfrm>
          <a:prstGeom prst="rect">
            <a:avLst/>
          </a:prstGeom>
        </p:spPr>
      </p:pic>
      <p:sp>
        <p:nvSpPr>
          <p:cNvPr id="5" name="テキスト ボックス 4">
            <a:extLst>
              <a:ext uri="{FF2B5EF4-FFF2-40B4-BE49-F238E27FC236}">
                <a16:creationId xmlns:a16="http://schemas.microsoft.com/office/drawing/2014/main" id="{129F7ACA-A712-1903-AA00-59C25EA4C0EE}"/>
              </a:ext>
            </a:extLst>
          </p:cNvPr>
          <p:cNvSpPr txBox="1"/>
          <p:nvPr/>
        </p:nvSpPr>
        <p:spPr>
          <a:xfrm>
            <a:off x="1854200" y="3010069"/>
            <a:ext cx="6731000" cy="523220"/>
          </a:xfrm>
          <a:prstGeom prst="rect">
            <a:avLst/>
          </a:prstGeom>
          <a:noFill/>
        </p:spPr>
        <p:txBody>
          <a:bodyPr wrap="square">
            <a:spAutoFit/>
          </a:bodyPr>
          <a:lstStyle/>
          <a:p>
            <a:r>
              <a:rPr lang="ja-JP" altLang="en-US" sz="2800" dirty="0">
                <a:hlinkClick r:id="rId3"/>
              </a:rPr>
              <a:t>https://colab.research.google.com/drive/</a:t>
            </a:r>
            <a:r>
              <a:rPr lang="ja-JP" altLang="en-US" sz="2800" dirty="0"/>
              <a:t> </a:t>
            </a:r>
          </a:p>
        </p:txBody>
      </p:sp>
    </p:spTree>
    <p:extLst>
      <p:ext uri="{BB962C8B-B14F-4D97-AF65-F5344CB8AC3E}">
        <p14:creationId xmlns:p14="http://schemas.microsoft.com/office/powerpoint/2010/main" val="236896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52F3193-BA1C-2458-CA88-822F76FC9464}"/>
              </a:ext>
            </a:extLst>
          </p:cNvPr>
          <p:cNvPicPr>
            <a:picLocks noChangeAspect="1"/>
          </p:cNvPicPr>
          <p:nvPr/>
        </p:nvPicPr>
        <p:blipFill rotWithShape="1">
          <a:blip r:embed="rId2">
            <a:extLst>
              <a:ext uri="{28A0092B-C50C-407E-A947-70E740481C1C}">
                <a14:useLocalDpi xmlns:a14="http://schemas.microsoft.com/office/drawing/2010/main" val="0"/>
              </a:ext>
            </a:extLst>
          </a:blip>
          <a:srcRect t="11944" b="5555"/>
          <a:stretch/>
        </p:blipFill>
        <p:spPr>
          <a:xfrm>
            <a:off x="0" y="0"/>
            <a:ext cx="12192000" cy="6353175"/>
          </a:xfrm>
          <a:prstGeom prst="rect">
            <a:avLst/>
          </a:prstGeom>
        </p:spPr>
      </p:pic>
      <p:grpSp>
        <p:nvGrpSpPr>
          <p:cNvPr id="10" name="グループ化 9">
            <a:extLst>
              <a:ext uri="{FF2B5EF4-FFF2-40B4-BE49-F238E27FC236}">
                <a16:creationId xmlns:a16="http://schemas.microsoft.com/office/drawing/2014/main" id="{6E53A01F-2742-C97B-4E5A-1DC5D0200639}"/>
              </a:ext>
            </a:extLst>
          </p:cNvPr>
          <p:cNvGrpSpPr/>
          <p:nvPr/>
        </p:nvGrpSpPr>
        <p:grpSpPr>
          <a:xfrm>
            <a:off x="2952750" y="1181100"/>
            <a:ext cx="4248150" cy="1114425"/>
            <a:chOff x="2952750" y="1181100"/>
            <a:chExt cx="4248150" cy="1114425"/>
          </a:xfrm>
        </p:grpSpPr>
        <p:sp>
          <p:nvSpPr>
            <p:cNvPr id="7" name="吹き出し: 四角形 6">
              <a:extLst>
                <a:ext uri="{FF2B5EF4-FFF2-40B4-BE49-F238E27FC236}">
                  <a16:creationId xmlns:a16="http://schemas.microsoft.com/office/drawing/2014/main" id="{4C9790CE-89D8-4FF1-8C4B-C6B6498D83FD}"/>
                </a:ext>
              </a:extLst>
            </p:cNvPr>
            <p:cNvSpPr/>
            <p:nvPr/>
          </p:nvSpPr>
          <p:spPr>
            <a:xfrm>
              <a:off x="2952750" y="1181100"/>
              <a:ext cx="4248150" cy="1114425"/>
            </a:xfrm>
            <a:prstGeom prst="wedgeRectCallout">
              <a:avLst>
                <a:gd name="adj1" fmla="val -38322"/>
                <a:gd name="adj2" fmla="val 83013"/>
              </a:avLst>
            </a:prstGeom>
          </p:spPr>
          <p:style>
            <a:lnRef idx="2">
              <a:schemeClr val="accent1"/>
            </a:lnRef>
            <a:fillRef idx="1">
              <a:schemeClr val="lt1"/>
            </a:fillRef>
            <a:effectRef idx="0">
              <a:schemeClr val="accent1"/>
            </a:effectRef>
            <a:fontRef idx="minor">
              <a:schemeClr val="dk1"/>
            </a:fontRef>
          </p:style>
          <p:txBody>
            <a:bodyPr numCol="1" rtlCol="0" anchor="ctr"/>
            <a:lstStyle/>
            <a:p>
              <a:pPr algn="ctr"/>
              <a:endParaRPr kumimoji="1" lang="ja-JP" dirty="0"/>
            </a:p>
          </p:txBody>
        </p:sp>
        <p:sp>
          <p:nvSpPr>
            <p:cNvPr id="8" name="テキスト ボックス 7">
              <a:extLst>
                <a:ext uri="{FF2B5EF4-FFF2-40B4-BE49-F238E27FC236}">
                  <a16:creationId xmlns:a16="http://schemas.microsoft.com/office/drawing/2014/main" id="{00512ED2-36BF-592F-9CEF-F886E61D8C67}"/>
                </a:ext>
              </a:extLst>
            </p:cNvPr>
            <p:cNvSpPr txBox="1"/>
            <p:nvPr/>
          </p:nvSpPr>
          <p:spPr>
            <a:xfrm>
              <a:off x="3076574" y="1262063"/>
              <a:ext cx="4000501" cy="923330"/>
            </a:xfrm>
            <a:prstGeom prst="rect">
              <a:avLst/>
            </a:prstGeom>
            <a:noFill/>
          </p:spPr>
          <p:txBody>
            <a:bodyPr wrap="square" numCol="1" rtlCol="0">
              <a:spAutoFit/>
            </a:bodyPr>
            <a:lstStyle/>
            <a:p>
              <a:r>
                <a:rPr kumimoji="1" lang="ja-JP" b="1" dirty="0"/>
                <a:t>セル</a:t>
              </a:r>
              <a:endParaRPr kumimoji="1" lang="en-US" altLang="ja-JP" b="1" dirty="0"/>
            </a:p>
            <a:p>
              <a:r>
                <a:rPr kumimoji="1" lang="ja-JP" dirty="0"/>
                <a:t>コードを書く部分．クリックすると中身を変更できる．</a:t>
              </a:r>
            </a:p>
          </p:txBody>
        </p:sp>
      </p:grpSp>
      <p:grpSp>
        <p:nvGrpSpPr>
          <p:cNvPr id="11" name="グループ化 10">
            <a:extLst>
              <a:ext uri="{FF2B5EF4-FFF2-40B4-BE49-F238E27FC236}">
                <a16:creationId xmlns:a16="http://schemas.microsoft.com/office/drawing/2014/main" id="{3A08BF70-B270-67D1-F8A6-BD7EDD630B4F}"/>
              </a:ext>
            </a:extLst>
          </p:cNvPr>
          <p:cNvGrpSpPr/>
          <p:nvPr/>
        </p:nvGrpSpPr>
        <p:grpSpPr>
          <a:xfrm>
            <a:off x="5462588" y="3356967"/>
            <a:ext cx="4248150" cy="1114425"/>
            <a:chOff x="2952750" y="1181100"/>
            <a:chExt cx="4248150" cy="1114425"/>
          </a:xfrm>
        </p:grpSpPr>
        <p:sp>
          <p:nvSpPr>
            <p:cNvPr id="12" name="吹き出し: 四角形 11">
              <a:extLst>
                <a:ext uri="{FF2B5EF4-FFF2-40B4-BE49-F238E27FC236}">
                  <a16:creationId xmlns:a16="http://schemas.microsoft.com/office/drawing/2014/main" id="{D0207407-B9DC-2196-C491-A24D765392DA}"/>
                </a:ext>
              </a:extLst>
            </p:cNvPr>
            <p:cNvSpPr/>
            <p:nvPr/>
          </p:nvSpPr>
          <p:spPr>
            <a:xfrm>
              <a:off x="2952750" y="1181100"/>
              <a:ext cx="4248150" cy="1114425"/>
            </a:xfrm>
            <a:prstGeom prst="wedgeRectCallout">
              <a:avLst>
                <a:gd name="adj1" fmla="val -39443"/>
                <a:gd name="adj2" fmla="val -70833"/>
              </a:avLst>
            </a:prstGeom>
          </p:spPr>
          <p:style>
            <a:lnRef idx="2">
              <a:schemeClr val="accent1"/>
            </a:lnRef>
            <a:fillRef idx="1">
              <a:schemeClr val="lt1"/>
            </a:fillRef>
            <a:effectRef idx="0">
              <a:schemeClr val="accent1"/>
            </a:effectRef>
            <a:fontRef idx="minor">
              <a:schemeClr val="dk1"/>
            </a:fontRef>
          </p:style>
          <p:txBody>
            <a:bodyPr numCol="1" rtlCol="0" anchor="ctr"/>
            <a:lstStyle/>
            <a:p>
              <a:pPr algn="ctr"/>
              <a:endParaRPr kumimoji="1" lang="ja-JP" dirty="0"/>
            </a:p>
          </p:txBody>
        </p:sp>
        <p:sp>
          <p:nvSpPr>
            <p:cNvPr id="13" name="テキスト ボックス 12">
              <a:extLst>
                <a:ext uri="{FF2B5EF4-FFF2-40B4-BE49-F238E27FC236}">
                  <a16:creationId xmlns:a16="http://schemas.microsoft.com/office/drawing/2014/main" id="{2D744E92-1400-A814-419A-34CBA01D11D0}"/>
                </a:ext>
              </a:extLst>
            </p:cNvPr>
            <p:cNvSpPr txBox="1"/>
            <p:nvPr/>
          </p:nvSpPr>
          <p:spPr>
            <a:xfrm>
              <a:off x="3076574" y="1262063"/>
              <a:ext cx="4000501" cy="923330"/>
            </a:xfrm>
            <a:prstGeom prst="rect">
              <a:avLst/>
            </a:prstGeom>
            <a:noFill/>
          </p:spPr>
          <p:txBody>
            <a:bodyPr wrap="square" numCol="1" rtlCol="0">
              <a:spAutoFit/>
            </a:bodyPr>
            <a:lstStyle/>
            <a:p>
              <a:r>
                <a:rPr kumimoji="1" lang="ja-JP" dirty="0"/>
                <a:t>セルを追加したいときはココ！！</a:t>
              </a:r>
              <a:endParaRPr kumimoji="1" lang="en-US" altLang="ja-JP" dirty="0"/>
            </a:p>
            <a:p>
              <a:endParaRPr kumimoji="1" lang="en-US" altLang="ja-JP" dirty="0"/>
            </a:p>
            <a:p>
              <a:r>
                <a:rPr kumimoji="1" lang="ja-JP" dirty="0"/>
                <a:t>セルの下あたりを触れば出てきます</a:t>
              </a:r>
            </a:p>
          </p:txBody>
        </p:sp>
      </p:grpSp>
      <p:grpSp>
        <p:nvGrpSpPr>
          <p:cNvPr id="14" name="グループ化 13">
            <a:extLst>
              <a:ext uri="{FF2B5EF4-FFF2-40B4-BE49-F238E27FC236}">
                <a16:creationId xmlns:a16="http://schemas.microsoft.com/office/drawing/2014/main" id="{3A112C9F-F3FA-48F4-60A9-CA0BC5F180AB}"/>
              </a:ext>
            </a:extLst>
          </p:cNvPr>
          <p:cNvGrpSpPr/>
          <p:nvPr/>
        </p:nvGrpSpPr>
        <p:grpSpPr>
          <a:xfrm>
            <a:off x="223837" y="3208735"/>
            <a:ext cx="4248150" cy="458390"/>
            <a:chOff x="2952750" y="1181100"/>
            <a:chExt cx="4248150" cy="1114425"/>
          </a:xfrm>
        </p:grpSpPr>
        <p:sp>
          <p:nvSpPr>
            <p:cNvPr id="15" name="吹き出し: 四角形 14">
              <a:extLst>
                <a:ext uri="{FF2B5EF4-FFF2-40B4-BE49-F238E27FC236}">
                  <a16:creationId xmlns:a16="http://schemas.microsoft.com/office/drawing/2014/main" id="{45AB3442-47FD-E96D-2AB5-C15F7F927A11}"/>
                </a:ext>
              </a:extLst>
            </p:cNvPr>
            <p:cNvSpPr/>
            <p:nvPr/>
          </p:nvSpPr>
          <p:spPr>
            <a:xfrm>
              <a:off x="2952750" y="1181100"/>
              <a:ext cx="4248150" cy="1114425"/>
            </a:xfrm>
            <a:prstGeom prst="wedgeRectCallout">
              <a:avLst>
                <a:gd name="adj1" fmla="val -37874"/>
                <a:gd name="adj2" fmla="val -102237"/>
              </a:avLst>
            </a:prstGeom>
          </p:spPr>
          <p:style>
            <a:lnRef idx="2">
              <a:schemeClr val="accent1"/>
            </a:lnRef>
            <a:fillRef idx="1">
              <a:schemeClr val="lt1"/>
            </a:fillRef>
            <a:effectRef idx="0">
              <a:schemeClr val="accent1"/>
            </a:effectRef>
            <a:fontRef idx="minor">
              <a:schemeClr val="dk1"/>
            </a:fontRef>
          </p:style>
          <p:txBody>
            <a:bodyPr numCol="1" rtlCol="0" anchor="ctr"/>
            <a:lstStyle/>
            <a:p>
              <a:pPr algn="ctr"/>
              <a:endParaRPr kumimoji="1" lang="ja-JP" dirty="0"/>
            </a:p>
          </p:txBody>
        </p:sp>
        <p:sp>
          <p:nvSpPr>
            <p:cNvPr id="16" name="テキスト ボックス 15">
              <a:extLst>
                <a:ext uri="{FF2B5EF4-FFF2-40B4-BE49-F238E27FC236}">
                  <a16:creationId xmlns:a16="http://schemas.microsoft.com/office/drawing/2014/main" id="{B3AA9B83-0E4A-6782-653A-2CA868592B43}"/>
                </a:ext>
              </a:extLst>
            </p:cNvPr>
            <p:cNvSpPr txBox="1"/>
            <p:nvPr/>
          </p:nvSpPr>
          <p:spPr>
            <a:xfrm>
              <a:off x="3076574" y="1262063"/>
              <a:ext cx="4000501" cy="897910"/>
            </a:xfrm>
            <a:prstGeom prst="rect">
              <a:avLst/>
            </a:prstGeom>
            <a:noFill/>
          </p:spPr>
          <p:txBody>
            <a:bodyPr wrap="square" numCol="1" rtlCol="0">
              <a:spAutoFit/>
            </a:bodyPr>
            <a:lstStyle/>
            <a:p>
              <a:r>
                <a:rPr kumimoji="1" lang="ja-JP" dirty="0"/>
                <a:t>セルを実行したいときはココ！（プレイ）</a:t>
              </a:r>
              <a:endParaRPr kumimoji="1" lang="en-US" altLang="ja-JP" dirty="0"/>
            </a:p>
          </p:txBody>
        </p:sp>
      </p:grpSp>
      <p:grpSp>
        <p:nvGrpSpPr>
          <p:cNvPr id="17" name="グループ化 16">
            <a:extLst>
              <a:ext uri="{FF2B5EF4-FFF2-40B4-BE49-F238E27FC236}">
                <a16:creationId xmlns:a16="http://schemas.microsoft.com/office/drawing/2014/main" id="{68729DB1-222C-E2B3-6F82-2FF9D04530DD}"/>
              </a:ext>
            </a:extLst>
          </p:cNvPr>
          <p:cNvGrpSpPr/>
          <p:nvPr/>
        </p:nvGrpSpPr>
        <p:grpSpPr>
          <a:xfrm>
            <a:off x="7805737" y="1647231"/>
            <a:ext cx="4248150" cy="458390"/>
            <a:chOff x="2952750" y="1181100"/>
            <a:chExt cx="4248150" cy="1114425"/>
          </a:xfrm>
        </p:grpSpPr>
        <p:sp>
          <p:nvSpPr>
            <p:cNvPr id="18" name="吹き出し: 四角形 17">
              <a:extLst>
                <a:ext uri="{FF2B5EF4-FFF2-40B4-BE49-F238E27FC236}">
                  <a16:creationId xmlns:a16="http://schemas.microsoft.com/office/drawing/2014/main" id="{8D97728A-2344-EFB0-DF70-8C4B3878045C}"/>
                </a:ext>
              </a:extLst>
            </p:cNvPr>
            <p:cNvSpPr/>
            <p:nvPr/>
          </p:nvSpPr>
          <p:spPr>
            <a:xfrm>
              <a:off x="2952750" y="1181100"/>
              <a:ext cx="4248150" cy="1114425"/>
            </a:xfrm>
            <a:prstGeom prst="wedgeRectCallout">
              <a:avLst>
                <a:gd name="adj1" fmla="val 40826"/>
                <a:gd name="adj2" fmla="val 107634"/>
              </a:avLst>
            </a:prstGeom>
          </p:spPr>
          <p:style>
            <a:lnRef idx="2">
              <a:schemeClr val="accent1"/>
            </a:lnRef>
            <a:fillRef idx="1">
              <a:schemeClr val="lt1"/>
            </a:fillRef>
            <a:effectRef idx="0">
              <a:schemeClr val="accent1"/>
            </a:effectRef>
            <a:fontRef idx="minor">
              <a:schemeClr val="dk1"/>
            </a:fontRef>
          </p:style>
          <p:txBody>
            <a:bodyPr numCol="1" rtlCol="0" anchor="ctr"/>
            <a:lstStyle/>
            <a:p>
              <a:pPr algn="ctr"/>
              <a:endParaRPr kumimoji="1" lang="ja-JP" dirty="0"/>
            </a:p>
          </p:txBody>
        </p:sp>
        <p:sp>
          <p:nvSpPr>
            <p:cNvPr id="19" name="テキスト ボックス 18">
              <a:extLst>
                <a:ext uri="{FF2B5EF4-FFF2-40B4-BE49-F238E27FC236}">
                  <a16:creationId xmlns:a16="http://schemas.microsoft.com/office/drawing/2014/main" id="{DC1D570E-E199-2E11-862A-D9FD13A307D1}"/>
                </a:ext>
              </a:extLst>
            </p:cNvPr>
            <p:cNvSpPr txBox="1"/>
            <p:nvPr/>
          </p:nvSpPr>
          <p:spPr>
            <a:xfrm>
              <a:off x="3076574" y="1262063"/>
              <a:ext cx="4000501" cy="897910"/>
            </a:xfrm>
            <a:prstGeom prst="rect">
              <a:avLst/>
            </a:prstGeom>
            <a:noFill/>
          </p:spPr>
          <p:txBody>
            <a:bodyPr wrap="square" numCol="1" rtlCol="0">
              <a:spAutoFit/>
            </a:bodyPr>
            <a:lstStyle/>
            <a:p>
              <a:r>
                <a:rPr kumimoji="1" lang="ja-JP" dirty="0"/>
                <a:t>セルを削除したいときはココ！（ゴミ箱）</a:t>
              </a:r>
              <a:endParaRPr kumimoji="1" lang="en-US" altLang="ja-JP" dirty="0"/>
            </a:p>
          </p:txBody>
        </p:sp>
      </p:grpSp>
    </p:spTree>
    <p:extLst>
      <p:ext uri="{BB962C8B-B14F-4D97-AF65-F5344CB8AC3E}">
        <p14:creationId xmlns:p14="http://schemas.microsoft.com/office/powerpoint/2010/main" val="428656850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757</TotalTime>
  <Words>1428</Words>
  <Application>Microsoft Office PowerPoint</Application>
  <PresentationFormat>ワイド画面</PresentationFormat>
  <Paragraphs>285</Paragraphs>
  <Slides>41</Slides>
  <Notes>0</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-apple-system</vt:lpstr>
      <vt:lpstr>Helvetica Neue</vt:lpstr>
      <vt:lpstr>HGｺﾞｼｯｸE</vt:lpstr>
      <vt:lpstr>HG教科書体</vt:lpstr>
      <vt:lpstr>Calibri</vt:lpstr>
      <vt:lpstr>Calibri Light</vt:lpstr>
      <vt:lpstr>Consolas</vt:lpstr>
      <vt:lpstr>レトロスペクト</vt:lpstr>
      <vt:lpstr>第1回 標準出力、数値演算、 文字列操作</vt:lpstr>
      <vt:lpstr>目次</vt:lpstr>
      <vt:lpstr>目次</vt:lpstr>
      <vt:lpstr>Google Colaboratory</vt:lpstr>
      <vt:lpstr>Google Colaboratory</vt:lpstr>
      <vt:lpstr>Google Colaboratory</vt:lpstr>
      <vt:lpstr>Google Colaboratory</vt:lpstr>
      <vt:lpstr>Google Colaboratory</vt:lpstr>
      <vt:lpstr>PowerPoint プレゼンテーション</vt:lpstr>
      <vt:lpstr>PowerPoint プレゼンテーション</vt:lpstr>
      <vt:lpstr>目次</vt:lpstr>
      <vt:lpstr>出力</vt:lpstr>
      <vt:lpstr>対話モード</vt:lpstr>
      <vt:lpstr>標準出力</vt:lpstr>
      <vt:lpstr>標準出力</vt:lpstr>
      <vt:lpstr>1-1</vt:lpstr>
      <vt:lpstr>目次</vt:lpstr>
      <vt:lpstr>数値計算</vt:lpstr>
      <vt:lpstr>演算子</vt:lpstr>
      <vt:lpstr>計算の優先順位</vt:lpstr>
      <vt:lpstr>練習問題</vt:lpstr>
      <vt:lpstr>注意</vt:lpstr>
      <vt:lpstr>注意</vt:lpstr>
      <vt:lpstr>エラー (他にも色々)</vt:lpstr>
      <vt:lpstr>目次</vt:lpstr>
      <vt:lpstr>文字</vt:lpstr>
      <vt:lpstr>エスケープシーケンス</vt:lpstr>
      <vt:lpstr>文字の演算</vt:lpstr>
      <vt:lpstr>文字の演算</vt:lpstr>
      <vt:lpstr>文字の演算</vt:lpstr>
      <vt:lpstr>文字の演算</vt:lpstr>
      <vt:lpstr>文字の演算</vt:lpstr>
      <vt:lpstr>文字と数字の演算</vt:lpstr>
      <vt:lpstr>文字の連結</vt:lpstr>
      <vt:lpstr>余談</vt:lpstr>
      <vt:lpstr>空文字列</vt:lpstr>
      <vt:lpstr>色々な出力方法</vt:lpstr>
      <vt:lpstr>色々な出力方法</vt:lpstr>
      <vt:lpstr>複数出力したい場合</vt:lpstr>
      <vt:lpstr>複数出力したい場合</vt:lpstr>
      <vt:lpstr>数字のフォーマットの変更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dc:title>
  <dc:creator>kuniya ota</dc:creator>
  <cp:lastModifiedBy>kuniya ota</cp:lastModifiedBy>
  <cp:revision>53</cp:revision>
  <dcterms:created xsi:type="dcterms:W3CDTF">2023-05-26T00:32:52Z</dcterms:created>
  <dcterms:modified xsi:type="dcterms:W3CDTF">2023-06-13T01:43:02Z</dcterms:modified>
</cp:coreProperties>
</file>