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BF41B2-82CE-D799-7376-DC7E3AD28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4B47E9-F69A-B88F-ECAC-4AE62A5A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126-524A-4A57-130A-60B06BFD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B8C87-9DA5-C54A-D5DC-2EFFE611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D0DC0-6C9F-516E-9BA6-A85FE752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74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83E02-908C-3474-C381-924043D5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4EC9B8-72DA-F6C5-82E3-FBF7C2CCB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34569-1D0B-1532-83A8-80F87111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451AB-9779-7BB3-099C-D5D928F0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D769C-54C8-7DD4-6332-30E227AE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D43258-0CC2-5C07-1DFA-A98B44A03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5272B-18C0-D41B-8C53-943C39F5A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753566-541F-0560-F52A-A6893B0A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A4BAD-54F9-FADD-26C4-FB7E1ED1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72EEED-7F3A-4828-B3DE-5416D5DD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44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E7152-E141-B92A-86A0-0448BF27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0EE2B1-1331-E2A6-5A35-42B2A786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4ECFA-09DB-5F9A-3068-B3655183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495D53-C54C-A2CD-ABFC-7A913689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D1A690-F4FB-3F4E-4B81-C75F21C7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8FA97-BC97-FACC-3DAD-9891F669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DD2BD-85B9-D794-F4C6-FE0C92E5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FE7F2-DCE7-9FD7-30D0-28F036D0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082B1-C17E-9F66-CD6F-FBE17336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C53B49-EDE8-06AE-98B3-A716332E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0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CDBB8-E661-F598-6C34-33CC78F5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99984-6C05-21EF-0D8F-CB82448B6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E41082-AD1D-C986-0E2B-4AAAE0E00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21595A-FB59-1762-1A7B-6FDF07D0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461E50-692E-CD35-2C1A-7BF58CF6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67BB54-EEE6-034F-7B61-1434B92A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0707B-0741-8004-8CEA-86FDC8FA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46F08B-D276-8167-AB9D-BB3252C4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8E2E12-C847-163B-F327-88AF663C5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4B8409-2C3C-0010-3660-F6F0F6CB1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20E7C1-E838-004C-27CD-0425596CF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647031-0ED4-E229-7533-A34D098F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1AB5BE-A38B-ABEF-DE1E-8A60185D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70A524-6CED-7BE7-07D5-71DFD1F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0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2B891-C205-CB0E-1C0C-EAC48120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E22F5F-EA9A-C34B-FD00-CBD61139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74D04E-4604-BB02-B850-B4528238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F8456A-3406-B8B1-6C77-F6AA4360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3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C56EBB-D2D6-99CB-790B-405BBBD0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B939B0-E0C3-BE80-9751-DCE82F7B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3438AF-2C91-E6A9-6B30-A45FAC0C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30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ED20E-B09D-A7E1-80FD-BCBD0D4D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3A9C9-BA7E-2994-CBE4-190DFC69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D783B2-CE32-4B80-AB42-B461DDBC1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0D64E-5420-74DB-D474-72717F09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3A7DA0-67E5-E04D-3902-4429520D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405C19-17ED-D083-E6BF-0AE4DA48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86F1D-811F-4FE4-A8F1-C710A29C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BA8A0B-4772-66A7-6563-223B219C0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7B311F-651C-6ED0-3E46-1F3547519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C6A8D7-35D8-99E7-F302-F771FB55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2AC6FE-ABA4-C5C6-2A09-C0B59F70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66F8AF-B767-1144-343B-0F7F4DC0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13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58683D-C8C8-5509-0541-61EFAE10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C4C3C4-7675-DCA2-2BBF-8A52BD865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89C9E-8111-3DAC-7249-002252DD5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71CA-F4B2-4EC6-A584-3613A0D866B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D0621A-69B7-FF0C-EF71-091CC1368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3B92A2-0985-DAAC-9942-69F72C3F0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7A6E-F105-4F02-8452-D456B4EF2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C4BE29-B26B-B64F-02BE-7469CB41FF37}"/>
              </a:ext>
            </a:extLst>
          </p:cNvPr>
          <p:cNvSpPr txBox="1"/>
          <p:nvPr/>
        </p:nvSpPr>
        <p:spPr>
          <a:xfrm>
            <a:off x="990600" y="521368"/>
            <a:ext cx="1612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変数</a:t>
            </a:r>
            <a:endParaRPr kumimoji="1" lang="ja-JP" altLang="en-US" sz="5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BC81BB-4029-8938-C64C-DDF937E78BF3}"/>
              </a:ext>
            </a:extLst>
          </p:cNvPr>
          <p:cNvSpPr txBox="1"/>
          <p:nvPr/>
        </p:nvSpPr>
        <p:spPr>
          <a:xfrm>
            <a:off x="1275348" y="1820779"/>
            <a:ext cx="46602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ー変数とは？</a:t>
            </a:r>
            <a:endParaRPr kumimoji="1" lang="en-US" altLang="ja-JP" sz="3200" dirty="0"/>
          </a:p>
          <a:p>
            <a:endParaRPr lang="en-US" altLang="ja-JP" dirty="0"/>
          </a:p>
          <a:p>
            <a:r>
              <a:rPr kumimoji="1" lang="ja-JP" altLang="en-US" dirty="0"/>
              <a:t>数値や文字などを入れる箱のようなもの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800" dirty="0"/>
              <a:t>ー変数に値を入れる方法</a:t>
            </a:r>
            <a:endParaRPr lang="en-US" altLang="ja-JP" sz="2800" dirty="0"/>
          </a:p>
          <a:p>
            <a:endParaRPr kumimoji="1" lang="en-US" altLang="ja-JP" dirty="0"/>
          </a:p>
          <a:p>
            <a:r>
              <a:rPr lang="ja-JP" altLang="en-US" sz="3600" b="1" dirty="0"/>
              <a:t>変数　＝　値</a:t>
            </a:r>
            <a:endParaRPr kumimoji="1" lang="en-US" altLang="ja-JP" sz="36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A92CCD-1A7F-7711-A82A-A40863FC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3033"/>
            <a:ext cx="5276850" cy="26955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527A461-7022-898A-C082-09A264DCB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8" y="4975809"/>
            <a:ext cx="4076681" cy="12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80401-4916-6506-7B99-3E6B410D3D3E}"/>
              </a:ext>
            </a:extLst>
          </p:cNvPr>
          <p:cNvSpPr txBox="1"/>
          <p:nvPr/>
        </p:nvSpPr>
        <p:spPr>
          <a:xfrm>
            <a:off x="990600" y="521368"/>
            <a:ext cx="1612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変数</a:t>
            </a:r>
            <a:endParaRPr kumimoji="1" lang="ja-JP" altLang="en-US" sz="5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537026-43B2-C826-88CE-74871D64C922}"/>
              </a:ext>
            </a:extLst>
          </p:cNvPr>
          <p:cNvSpPr txBox="1"/>
          <p:nvPr/>
        </p:nvSpPr>
        <p:spPr>
          <a:xfrm>
            <a:off x="1351548" y="1740568"/>
            <a:ext cx="53821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ー変数の名前のルール</a:t>
            </a:r>
            <a:endParaRPr kumimoji="1" lang="en-US" altLang="ja-JP" sz="3200" dirty="0"/>
          </a:p>
          <a:p>
            <a:endParaRPr kumimoji="1" lang="en-US" altLang="ja-JP" dirty="0"/>
          </a:p>
          <a:p>
            <a:r>
              <a:rPr lang="ja-JP" altLang="en-US" dirty="0"/>
              <a:t>ルールを違反すると</a:t>
            </a:r>
            <a:r>
              <a:rPr lang="ja-JP" altLang="en-US" sz="2800" dirty="0">
                <a:solidFill>
                  <a:srgbClr val="FF0000"/>
                </a:solidFill>
              </a:rPr>
              <a:t>エラー</a:t>
            </a:r>
            <a:r>
              <a:rPr lang="ja-JP" altLang="en-US" dirty="0"/>
              <a:t>になる場合がある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・数字から始まる名前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・アンダースコアから始まる名前はよくない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・アンダースコア以外の記号</a:t>
            </a:r>
            <a:r>
              <a:rPr lang="ja-JP" altLang="en-US" dirty="0"/>
              <a:t>（</a:t>
            </a:r>
            <a:r>
              <a:rPr lang="en-US" altLang="ja-JP" dirty="0"/>
              <a:t>! ? .</a:t>
            </a:r>
            <a:r>
              <a:rPr lang="ja-JP" altLang="en-US" dirty="0"/>
              <a:t>）は使えない 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・日本語で名前を付けるのはよくない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82C3881-B21E-DCEE-7B08-2C7FD6223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81" y="2205474"/>
            <a:ext cx="4510840" cy="24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6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C6388F-DC7E-0187-C6EB-288AF9481DF7}"/>
              </a:ext>
            </a:extLst>
          </p:cNvPr>
          <p:cNvSpPr txBox="1"/>
          <p:nvPr/>
        </p:nvSpPr>
        <p:spPr>
          <a:xfrm>
            <a:off x="1339516" y="1644316"/>
            <a:ext cx="3184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練習問題１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2419D3-A9B0-4218-4CC6-A1EA3E63B343}"/>
              </a:ext>
            </a:extLst>
          </p:cNvPr>
          <p:cNvSpPr txBox="1"/>
          <p:nvPr/>
        </p:nvSpPr>
        <p:spPr>
          <a:xfrm>
            <a:off x="990600" y="521368"/>
            <a:ext cx="1612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変数</a:t>
            </a:r>
            <a:endParaRPr kumimoji="1" lang="ja-JP" altLang="en-US" sz="5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E111A8-C84D-F846-7731-93E184A88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17" y="2229091"/>
            <a:ext cx="7113671" cy="445759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F189B7-1717-5529-3D7F-3EC1878922E0}"/>
              </a:ext>
            </a:extLst>
          </p:cNvPr>
          <p:cNvSpPr/>
          <p:nvPr/>
        </p:nvSpPr>
        <p:spPr>
          <a:xfrm>
            <a:off x="1416217" y="2813866"/>
            <a:ext cx="7908758" cy="1501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8A7E73-37D6-007B-0538-040B4A90F79D}"/>
              </a:ext>
            </a:extLst>
          </p:cNvPr>
          <p:cNvSpPr/>
          <p:nvPr/>
        </p:nvSpPr>
        <p:spPr>
          <a:xfrm>
            <a:off x="1416217" y="5021179"/>
            <a:ext cx="7908758" cy="166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09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F8742E-FA04-204A-B2A8-D0C97C6E3CE4}"/>
              </a:ext>
            </a:extLst>
          </p:cNvPr>
          <p:cNvSpPr txBox="1"/>
          <p:nvPr/>
        </p:nvSpPr>
        <p:spPr>
          <a:xfrm>
            <a:off x="990600" y="521368"/>
            <a:ext cx="1612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変数</a:t>
            </a:r>
            <a:endParaRPr kumimoji="1" lang="ja-JP" altLang="en-US" sz="5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C47E92-A1CC-D73C-8B7E-A33179DA022C}"/>
              </a:ext>
            </a:extLst>
          </p:cNvPr>
          <p:cNvSpPr txBox="1"/>
          <p:nvPr/>
        </p:nvSpPr>
        <p:spPr>
          <a:xfrm>
            <a:off x="1351548" y="1740568"/>
            <a:ext cx="66374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ー変数の計算</a:t>
            </a:r>
            <a:endParaRPr kumimoji="1" lang="en-US" altLang="ja-JP" sz="3200" dirty="0"/>
          </a:p>
          <a:p>
            <a:endParaRPr kumimoji="1" lang="en-US" altLang="ja-JP" dirty="0"/>
          </a:p>
          <a:p>
            <a:r>
              <a:rPr lang="ja-JP" altLang="en-US" dirty="0"/>
              <a:t>変数は変数同士で計算できる</a:t>
            </a:r>
            <a:endParaRPr lang="en-US" altLang="ja-JP" dirty="0"/>
          </a:p>
          <a:p>
            <a:r>
              <a:rPr kumimoji="1" lang="ja-JP" altLang="en-US" dirty="0"/>
              <a:t>もちろん数値を混ぜることもできる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変数同士で計算したものを別の変数に入れることもできる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01865BE-2F6C-295F-5297-1747840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59" y="1091009"/>
            <a:ext cx="3405539" cy="13806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F60DAE4-7A3E-76D9-6A27-D792991C6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81" y="3151225"/>
            <a:ext cx="3420617" cy="26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5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F8742E-FA04-204A-B2A8-D0C97C6E3CE4}"/>
              </a:ext>
            </a:extLst>
          </p:cNvPr>
          <p:cNvSpPr txBox="1"/>
          <p:nvPr/>
        </p:nvSpPr>
        <p:spPr>
          <a:xfrm>
            <a:off x="990600" y="521368"/>
            <a:ext cx="1612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変数</a:t>
            </a:r>
            <a:endParaRPr kumimoji="1" lang="ja-JP" altLang="en-US" sz="5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C47E92-A1CC-D73C-8B7E-A33179DA022C}"/>
              </a:ext>
            </a:extLst>
          </p:cNvPr>
          <p:cNvSpPr txBox="1"/>
          <p:nvPr/>
        </p:nvSpPr>
        <p:spPr>
          <a:xfrm>
            <a:off x="1351548" y="1740568"/>
            <a:ext cx="66374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ー変数の代入</a:t>
            </a:r>
          </a:p>
          <a:p>
            <a:endParaRPr kumimoji="1" lang="en-US" altLang="ja-JP" dirty="0"/>
          </a:p>
          <a:p>
            <a:r>
              <a:rPr lang="ja-JP" altLang="en-US" dirty="0"/>
              <a:t>変数は先に定義（決める）してからでないと使えない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変数は再代入できる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3F758E7-D88F-377D-4165-5F83C5BD2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2300"/>
            <a:ext cx="5514975" cy="29718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93A5CB2-6531-CEF9-0452-70F7A7B1381A}"/>
              </a:ext>
            </a:extLst>
          </p:cNvPr>
          <p:cNvSpPr/>
          <p:nvPr/>
        </p:nvSpPr>
        <p:spPr>
          <a:xfrm>
            <a:off x="3497179" y="5438274"/>
            <a:ext cx="2358189" cy="657726"/>
          </a:xfrm>
          <a:prstGeom prst="wedgeRectCallout">
            <a:avLst>
              <a:gd name="adj1" fmla="val 70323"/>
              <a:gd name="adj2" fmla="val 88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エラーが起きる！</a:t>
            </a:r>
          </a:p>
        </p:txBody>
      </p:sp>
    </p:spTree>
    <p:extLst>
      <p:ext uri="{BB962C8B-B14F-4D97-AF65-F5344CB8AC3E}">
        <p14:creationId xmlns:p14="http://schemas.microsoft.com/office/powerpoint/2010/main" val="147893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F8742E-FA04-204A-B2A8-D0C97C6E3CE4}"/>
              </a:ext>
            </a:extLst>
          </p:cNvPr>
          <p:cNvSpPr txBox="1"/>
          <p:nvPr/>
        </p:nvSpPr>
        <p:spPr>
          <a:xfrm>
            <a:off x="990600" y="521368"/>
            <a:ext cx="1612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変数</a:t>
            </a:r>
            <a:endParaRPr kumimoji="1" lang="ja-JP" altLang="en-US" sz="5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C47E92-A1CC-D73C-8B7E-A33179DA022C}"/>
              </a:ext>
            </a:extLst>
          </p:cNvPr>
          <p:cNvSpPr txBox="1"/>
          <p:nvPr/>
        </p:nvSpPr>
        <p:spPr>
          <a:xfrm>
            <a:off x="1351548" y="1740568"/>
            <a:ext cx="6637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ー練習問題２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091F38-483B-75E7-9AFB-DCB10D23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9" y="0"/>
            <a:ext cx="5880076" cy="685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A4B28C-255C-DD62-B481-ED0A55BF64C0}"/>
              </a:ext>
            </a:extLst>
          </p:cNvPr>
          <p:cNvSpPr/>
          <p:nvPr/>
        </p:nvSpPr>
        <p:spPr>
          <a:xfrm>
            <a:off x="5386388" y="235163"/>
            <a:ext cx="6187741" cy="1242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8C0F1E9-16BF-3FC5-961E-CB70229A7220}"/>
              </a:ext>
            </a:extLst>
          </p:cNvPr>
          <p:cNvSpPr/>
          <p:nvPr/>
        </p:nvSpPr>
        <p:spPr>
          <a:xfrm>
            <a:off x="5386389" y="2044264"/>
            <a:ext cx="6187741" cy="1242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A581BE-EC59-D1C0-C063-622E86CEC850}"/>
              </a:ext>
            </a:extLst>
          </p:cNvPr>
          <p:cNvSpPr/>
          <p:nvPr/>
        </p:nvSpPr>
        <p:spPr>
          <a:xfrm>
            <a:off x="5386389" y="3757111"/>
            <a:ext cx="6187741" cy="1551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B63F3E1-AB59-1D1A-AB41-E0AA52ADA61C}"/>
              </a:ext>
            </a:extLst>
          </p:cNvPr>
          <p:cNvSpPr/>
          <p:nvPr/>
        </p:nvSpPr>
        <p:spPr>
          <a:xfrm>
            <a:off x="5386389" y="5602777"/>
            <a:ext cx="6187741" cy="1551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28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ワイド画面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JB20S067_原田_拓磨</dc:creator>
  <cp:lastModifiedBy>JB20S067_原田_拓磨</cp:lastModifiedBy>
  <cp:revision>1</cp:revision>
  <dcterms:created xsi:type="dcterms:W3CDTF">2023-06-13T03:51:19Z</dcterms:created>
  <dcterms:modified xsi:type="dcterms:W3CDTF">2023-06-13T03:52:06Z</dcterms:modified>
</cp:coreProperties>
</file>