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63" r:id="rId3"/>
    <p:sldId id="265" r:id="rId4"/>
    <p:sldId id="257" r:id="rId5"/>
    <p:sldId id="258" r:id="rId6"/>
    <p:sldId id="304" r:id="rId7"/>
    <p:sldId id="305" r:id="rId8"/>
    <p:sldId id="266" r:id="rId9"/>
    <p:sldId id="259" r:id="rId10"/>
    <p:sldId id="260" r:id="rId11"/>
    <p:sldId id="261" r:id="rId12"/>
    <p:sldId id="303" r:id="rId13"/>
    <p:sldId id="310" r:id="rId14"/>
    <p:sldId id="293" r:id="rId15"/>
    <p:sldId id="311" r:id="rId16"/>
    <p:sldId id="262" r:id="rId17"/>
    <p:sldId id="272" r:id="rId18"/>
    <p:sldId id="267" r:id="rId19"/>
    <p:sldId id="289" r:id="rId20"/>
    <p:sldId id="294" r:id="rId21"/>
    <p:sldId id="278" r:id="rId22"/>
    <p:sldId id="269" r:id="rId23"/>
    <p:sldId id="279" r:id="rId24"/>
    <p:sldId id="322" r:id="rId25"/>
    <p:sldId id="284" r:id="rId26"/>
    <p:sldId id="285" r:id="rId27"/>
    <p:sldId id="287" r:id="rId28"/>
    <p:sldId id="298" r:id="rId29"/>
    <p:sldId id="297" r:id="rId30"/>
    <p:sldId id="312" r:id="rId31"/>
    <p:sldId id="280" r:id="rId32"/>
    <p:sldId id="316" r:id="rId33"/>
    <p:sldId id="281" r:id="rId34"/>
    <p:sldId id="282" r:id="rId35"/>
    <p:sldId id="286" r:id="rId36"/>
    <p:sldId id="283" r:id="rId37"/>
    <p:sldId id="270" r:id="rId38"/>
    <p:sldId id="299" r:id="rId39"/>
    <p:sldId id="290" r:id="rId40"/>
    <p:sldId id="291" r:id="rId41"/>
    <p:sldId id="292" r:id="rId42"/>
    <p:sldId id="300" r:id="rId43"/>
    <p:sldId id="277" r:id="rId44"/>
    <p:sldId id="321" r:id="rId45"/>
    <p:sldId id="301" r:id="rId46"/>
    <p:sldId id="271" r:id="rId47"/>
    <p:sldId id="318" r:id="rId48"/>
    <p:sldId id="319" r:id="rId49"/>
    <p:sldId id="320" r:id="rId50"/>
    <p:sldId id="317" r:id="rId51"/>
    <p:sldId id="302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DAED8-2F7F-47B6-94F5-430AC27EEC5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7A55DB1-A788-4E8C-A82E-8A5A67F6D242}">
      <dgm:prSet phldrT="[テキスト]" custT="1"/>
      <dgm:spPr/>
      <dgm:t>
        <a:bodyPr/>
        <a:lstStyle/>
        <a:p>
          <a:r>
            <a:rPr kumimoji="1" lang="ja-JP" altLang="en-US" sz="3200" dirty="0"/>
            <a:t>条件</a:t>
          </a:r>
          <a:r>
            <a:rPr kumimoji="1" lang="en-US" altLang="ja-JP" sz="3200" dirty="0"/>
            <a:t>A</a:t>
          </a:r>
          <a:endParaRPr kumimoji="1" lang="ja-JP" altLang="en-US" sz="5400" dirty="0"/>
        </a:p>
      </dgm:t>
    </dgm:pt>
    <dgm:pt modelId="{81CAC560-3EBF-4D43-B1F7-B6240383B775}" type="parTrans" cxnId="{F35639C1-7A45-4E10-AB5C-7C3072106D66}">
      <dgm:prSet/>
      <dgm:spPr/>
      <dgm:t>
        <a:bodyPr/>
        <a:lstStyle/>
        <a:p>
          <a:endParaRPr kumimoji="1" lang="ja-JP" altLang="en-US"/>
        </a:p>
      </dgm:t>
    </dgm:pt>
    <dgm:pt modelId="{978A1F8C-24E3-48B1-812E-A03AC0F61700}" type="sibTrans" cxnId="{F35639C1-7A45-4E10-AB5C-7C3072106D66}">
      <dgm:prSet/>
      <dgm:spPr/>
      <dgm:t>
        <a:bodyPr/>
        <a:lstStyle/>
        <a:p>
          <a:endParaRPr kumimoji="1" lang="ja-JP" altLang="en-US"/>
        </a:p>
      </dgm:t>
    </dgm:pt>
    <dgm:pt modelId="{77F0D7EC-9725-4331-B645-04390E825463}">
      <dgm:prSet phldrT="[テキスト]" custT="1"/>
      <dgm:spPr/>
      <dgm:t>
        <a:bodyPr/>
        <a:lstStyle/>
        <a:p>
          <a:r>
            <a:rPr kumimoji="1" lang="ja-JP" altLang="en-US" sz="3200" dirty="0"/>
            <a:t>条件</a:t>
          </a:r>
          <a:r>
            <a:rPr kumimoji="1" lang="en-US" altLang="ja-JP" sz="3200" dirty="0"/>
            <a:t>B </a:t>
          </a:r>
          <a:endParaRPr kumimoji="1" lang="ja-JP" altLang="en-US" sz="3200" dirty="0"/>
        </a:p>
      </dgm:t>
    </dgm:pt>
    <dgm:pt modelId="{F2D617BC-2566-45B0-A8AE-43C532052F14}" type="parTrans" cxnId="{7F51EA69-623C-4B74-983D-8FCB92E968F8}">
      <dgm:prSet/>
      <dgm:spPr/>
      <dgm:t>
        <a:bodyPr/>
        <a:lstStyle/>
        <a:p>
          <a:endParaRPr kumimoji="1" lang="ja-JP" altLang="en-US"/>
        </a:p>
      </dgm:t>
    </dgm:pt>
    <dgm:pt modelId="{D2FC54D3-DEBE-45E0-8277-6D92B46B1341}" type="sibTrans" cxnId="{7F51EA69-623C-4B74-983D-8FCB92E968F8}">
      <dgm:prSet/>
      <dgm:spPr/>
      <dgm:t>
        <a:bodyPr/>
        <a:lstStyle/>
        <a:p>
          <a:endParaRPr kumimoji="1" lang="ja-JP" altLang="en-US"/>
        </a:p>
      </dgm:t>
    </dgm:pt>
    <dgm:pt modelId="{52305755-499D-4C09-8322-2C3CEFC8B8FA}" type="pres">
      <dgm:prSet presAssocID="{8BCDAED8-2F7F-47B6-94F5-430AC27EEC55}" presName="compositeShape" presStyleCnt="0">
        <dgm:presLayoutVars>
          <dgm:chMax val="7"/>
          <dgm:dir/>
          <dgm:resizeHandles val="exact"/>
        </dgm:presLayoutVars>
      </dgm:prSet>
      <dgm:spPr/>
    </dgm:pt>
    <dgm:pt modelId="{C92AAF27-2483-43CB-A87F-F8D00829F29C}" type="pres">
      <dgm:prSet presAssocID="{F7A55DB1-A788-4E8C-A82E-8A5A67F6D242}" presName="circ1" presStyleLbl="vennNode1" presStyleIdx="0" presStyleCnt="2"/>
      <dgm:spPr/>
    </dgm:pt>
    <dgm:pt modelId="{7ED18EA2-330D-4FEC-9D1D-86CFC28FAC70}" type="pres">
      <dgm:prSet presAssocID="{F7A55DB1-A788-4E8C-A82E-8A5A67F6D24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4C6BBC0-381B-42E8-991F-77963EEAF66A}" type="pres">
      <dgm:prSet presAssocID="{77F0D7EC-9725-4331-B645-04390E825463}" presName="circ2" presStyleLbl="vennNode1" presStyleIdx="1" presStyleCnt="2"/>
      <dgm:spPr/>
    </dgm:pt>
    <dgm:pt modelId="{17073F94-EB5E-4970-B962-22356BD3308F}" type="pres">
      <dgm:prSet presAssocID="{77F0D7EC-9725-4331-B645-04390E82546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14B0D18-C3D5-4E37-8A93-3A691EFB88A7}" type="presOf" srcId="{F7A55DB1-A788-4E8C-A82E-8A5A67F6D242}" destId="{7ED18EA2-330D-4FEC-9D1D-86CFC28FAC70}" srcOrd="1" destOrd="0" presId="urn:microsoft.com/office/officeart/2005/8/layout/venn1"/>
    <dgm:cxn modelId="{DB023F27-D109-4A77-AE40-EBC351839018}" type="presOf" srcId="{77F0D7EC-9725-4331-B645-04390E825463}" destId="{84C6BBC0-381B-42E8-991F-77963EEAF66A}" srcOrd="0" destOrd="0" presId="urn:microsoft.com/office/officeart/2005/8/layout/venn1"/>
    <dgm:cxn modelId="{C85F7536-ECB3-4C65-B9FD-52405B8D093F}" type="presOf" srcId="{F7A55DB1-A788-4E8C-A82E-8A5A67F6D242}" destId="{C92AAF27-2483-43CB-A87F-F8D00829F29C}" srcOrd="0" destOrd="0" presId="urn:microsoft.com/office/officeart/2005/8/layout/venn1"/>
    <dgm:cxn modelId="{7F51EA69-623C-4B74-983D-8FCB92E968F8}" srcId="{8BCDAED8-2F7F-47B6-94F5-430AC27EEC55}" destId="{77F0D7EC-9725-4331-B645-04390E825463}" srcOrd="1" destOrd="0" parTransId="{F2D617BC-2566-45B0-A8AE-43C532052F14}" sibTransId="{D2FC54D3-DEBE-45E0-8277-6D92B46B1341}"/>
    <dgm:cxn modelId="{C429187B-7A0B-435C-8D66-0308F330EEA5}" type="presOf" srcId="{77F0D7EC-9725-4331-B645-04390E825463}" destId="{17073F94-EB5E-4970-B962-22356BD3308F}" srcOrd="1" destOrd="0" presId="urn:microsoft.com/office/officeart/2005/8/layout/venn1"/>
    <dgm:cxn modelId="{CCA32EC1-0642-4E94-928B-A24A2325DD5C}" type="presOf" srcId="{8BCDAED8-2F7F-47B6-94F5-430AC27EEC55}" destId="{52305755-499D-4C09-8322-2C3CEFC8B8FA}" srcOrd="0" destOrd="0" presId="urn:microsoft.com/office/officeart/2005/8/layout/venn1"/>
    <dgm:cxn modelId="{F35639C1-7A45-4E10-AB5C-7C3072106D66}" srcId="{8BCDAED8-2F7F-47B6-94F5-430AC27EEC55}" destId="{F7A55DB1-A788-4E8C-A82E-8A5A67F6D242}" srcOrd="0" destOrd="0" parTransId="{81CAC560-3EBF-4D43-B1F7-B6240383B775}" sibTransId="{978A1F8C-24E3-48B1-812E-A03AC0F61700}"/>
    <dgm:cxn modelId="{BBE3E02F-5E76-431C-8103-9EE1A183AF80}" type="presParOf" srcId="{52305755-499D-4C09-8322-2C3CEFC8B8FA}" destId="{C92AAF27-2483-43CB-A87F-F8D00829F29C}" srcOrd="0" destOrd="0" presId="urn:microsoft.com/office/officeart/2005/8/layout/venn1"/>
    <dgm:cxn modelId="{DF1EA87E-2B3B-4005-922F-2EA9F34EA71C}" type="presParOf" srcId="{52305755-499D-4C09-8322-2C3CEFC8B8FA}" destId="{7ED18EA2-330D-4FEC-9D1D-86CFC28FAC70}" srcOrd="1" destOrd="0" presId="urn:microsoft.com/office/officeart/2005/8/layout/venn1"/>
    <dgm:cxn modelId="{1445BD34-F87B-4B9F-9AD3-2E6A9B536B20}" type="presParOf" srcId="{52305755-499D-4C09-8322-2C3CEFC8B8FA}" destId="{84C6BBC0-381B-42E8-991F-77963EEAF66A}" srcOrd="2" destOrd="0" presId="urn:microsoft.com/office/officeart/2005/8/layout/venn1"/>
    <dgm:cxn modelId="{3EFF9C00-ECAE-4739-BF45-3363E4526282}" type="presParOf" srcId="{52305755-499D-4C09-8322-2C3CEFC8B8FA}" destId="{17073F94-EB5E-4970-B962-22356BD3308F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CDAED8-2F7F-47B6-94F5-430AC27EEC5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7A55DB1-A788-4E8C-A82E-8A5A67F6D242}">
      <dgm:prSet phldrT="[テキスト]" custT="1"/>
      <dgm:spPr/>
      <dgm:t>
        <a:bodyPr/>
        <a:lstStyle/>
        <a:p>
          <a:r>
            <a:rPr kumimoji="1" lang="ja-JP" altLang="en-US" sz="3200" dirty="0"/>
            <a:t>条件</a:t>
          </a:r>
          <a:r>
            <a:rPr kumimoji="1" lang="en-US" altLang="ja-JP" sz="3200" dirty="0"/>
            <a:t>A</a:t>
          </a:r>
          <a:endParaRPr kumimoji="1" lang="ja-JP" altLang="en-US" sz="5400" dirty="0"/>
        </a:p>
      </dgm:t>
    </dgm:pt>
    <dgm:pt modelId="{81CAC560-3EBF-4D43-B1F7-B6240383B775}" type="parTrans" cxnId="{F35639C1-7A45-4E10-AB5C-7C3072106D66}">
      <dgm:prSet/>
      <dgm:spPr/>
      <dgm:t>
        <a:bodyPr/>
        <a:lstStyle/>
        <a:p>
          <a:endParaRPr kumimoji="1" lang="ja-JP" altLang="en-US"/>
        </a:p>
      </dgm:t>
    </dgm:pt>
    <dgm:pt modelId="{978A1F8C-24E3-48B1-812E-A03AC0F61700}" type="sibTrans" cxnId="{F35639C1-7A45-4E10-AB5C-7C3072106D66}">
      <dgm:prSet/>
      <dgm:spPr/>
      <dgm:t>
        <a:bodyPr/>
        <a:lstStyle/>
        <a:p>
          <a:endParaRPr kumimoji="1" lang="ja-JP" altLang="en-US"/>
        </a:p>
      </dgm:t>
    </dgm:pt>
    <dgm:pt modelId="{77F0D7EC-9725-4331-B645-04390E825463}">
      <dgm:prSet phldrT="[テキスト]" custT="1"/>
      <dgm:spPr/>
      <dgm:t>
        <a:bodyPr/>
        <a:lstStyle/>
        <a:p>
          <a:r>
            <a:rPr kumimoji="1" lang="ja-JP" altLang="en-US" sz="3200" dirty="0"/>
            <a:t>条件</a:t>
          </a:r>
          <a:r>
            <a:rPr kumimoji="1" lang="en-US" altLang="ja-JP" sz="3200" dirty="0"/>
            <a:t>B </a:t>
          </a:r>
          <a:endParaRPr kumimoji="1" lang="ja-JP" altLang="en-US" sz="3200" dirty="0"/>
        </a:p>
      </dgm:t>
    </dgm:pt>
    <dgm:pt modelId="{F2D617BC-2566-45B0-A8AE-43C532052F14}" type="parTrans" cxnId="{7F51EA69-623C-4B74-983D-8FCB92E968F8}">
      <dgm:prSet/>
      <dgm:spPr/>
      <dgm:t>
        <a:bodyPr/>
        <a:lstStyle/>
        <a:p>
          <a:endParaRPr kumimoji="1" lang="ja-JP" altLang="en-US"/>
        </a:p>
      </dgm:t>
    </dgm:pt>
    <dgm:pt modelId="{D2FC54D3-DEBE-45E0-8277-6D92B46B1341}" type="sibTrans" cxnId="{7F51EA69-623C-4B74-983D-8FCB92E968F8}">
      <dgm:prSet/>
      <dgm:spPr/>
      <dgm:t>
        <a:bodyPr/>
        <a:lstStyle/>
        <a:p>
          <a:endParaRPr kumimoji="1" lang="ja-JP" altLang="en-US"/>
        </a:p>
      </dgm:t>
    </dgm:pt>
    <dgm:pt modelId="{52305755-499D-4C09-8322-2C3CEFC8B8FA}" type="pres">
      <dgm:prSet presAssocID="{8BCDAED8-2F7F-47B6-94F5-430AC27EEC55}" presName="compositeShape" presStyleCnt="0">
        <dgm:presLayoutVars>
          <dgm:chMax val="7"/>
          <dgm:dir/>
          <dgm:resizeHandles val="exact"/>
        </dgm:presLayoutVars>
      </dgm:prSet>
      <dgm:spPr/>
    </dgm:pt>
    <dgm:pt modelId="{C92AAF27-2483-43CB-A87F-F8D00829F29C}" type="pres">
      <dgm:prSet presAssocID="{F7A55DB1-A788-4E8C-A82E-8A5A67F6D242}" presName="circ1" presStyleLbl="vennNode1" presStyleIdx="0" presStyleCnt="2"/>
      <dgm:spPr/>
    </dgm:pt>
    <dgm:pt modelId="{7ED18EA2-330D-4FEC-9D1D-86CFC28FAC70}" type="pres">
      <dgm:prSet presAssocID="{F7A55DB1-A788-4E8C-A82E-8A5A67F6D24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4C6BBC0-381B-42E8-991F-77963EEAF66A}" type="pres">
      <dgm:prSet presAssocID="{77F0D7EC-9725-4331-B645-04390E825463}" presName="circ2" presStyleLbl="vennNode1" presStyleIdx="1" presStyleCnt="2"/>
      <dgm:spPr/>
    </dgm:pt>
    <dgm:pt modelId="{17073F94-EB5E-4970-B962-22356BD3308F}" type="pres">
      <dgm:prSet presAssocID="{77F0D7EC-9725-4331-B645-04390E82546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14B0D18-C3D5-4E37-8A93-3A691EFB88A7}" type="presOf" srcId="{F7A55DB1-A788-4E8C-A82E-8A5A67F6D242}" destId="{7ED18EA2-330D-4FEC-9D1D-86CFC28FAC70}" srcOrd="1" destOrd="0" presId="urn:microsoft.com/office/officeart/2005/8/layout/venn1"/>
    <dgm:cxn modelId="{DB023F27-D109-4A77-AE40-EBC351839018}" type="presOf" srcId="{77F0D7EC-9725-4331-B645-04390E825463}" destId="{84C6BBC0-381B-42E8-991F-77963EEAF66A}" srcOrd="0" destOrd="0" presId="urn:microsoft.com/office/officeart/2005/8/layout/venn1"/>
    <dgm:cxn modelId="{C85F7536-ECB3-4C65-B9FD-52405B8D093F}" type="presOf" srcId="{F7A55DB1-A788-4E8C-A82E-8A5A67F6D242}" destId="{C92AAF27-2483-43CB-A87F-F8D00829F29C}" srcOrd="0" destOrd="0" presId="urn:microsoft.com/office/officeart/2005/8/layout/venn1"/>
    <dgm:cxn modelId="{7F51EA69-623C-4B74-983D-8FCB92E968F8}" srcId="{8BCDAED8-2F7F-47B6-94F5-430AC27EEC55}" destId="{77F0D7EC-9725-4331-B645-04390E825463}" srcOrd="1" destOrd="0" parTransId="{F2D617BC-2566-45B0-A8AE-43C532052F14}" sibTransId="{D2FC54D3-DEBE-45E0-8277-6D92B46B1341}"/>
    <dgm:cxn modelId="{C429187B-7A0B-435C-8D66-0308F330EEA5}" type="presOf" srcId="{77F0D7EC-9725-4331-B645-04390E825463}" destId="{17073F94-EB5E-4970-B962-22356BD3308F}" srcOrd="1" destOrd="0" presId="urn:microsoft.com/office/officeart/2005/8/layout/venn1"/>
    <dgm:cxn modelId="{CCA32EC1-0642-4E94-928B-A24A2325DD5C}" type="presOf" srcId="{8BCDAED8-2F7F-47B6-94F5-430AC27EEC55}" destId="{52305755-499D-4C09-8322-2C3CEFC8B8FA}" srcOrd="0" destOrd="0" presId="urn:microsoft.com/office/officeart/2005/8/layout/venn1"/>
    <dgm:cxn modelId="{F35639C1-7A45-4E10-AB5C-7C3072106D66}" srcId="{8BCDAED8-2F7F-47B6-94F5-430AC27EEC55}" destId="{F7A55DB1-A788-4E8C-A82E-8A5A67F6D242}" srcOrd="0" destOrd="0" parTransId="{81CAC560-3EBF-4D43-B1F7-B6240383B775}" sibTransId="{978A1F8C-24E3-48B1-812E-A03AC0F61700}"/>
    <dgm:cxn modelId="{BBE3E02F-5E76-431C-8103-9EE1A183AF80}" type="presParOf" srcId="{52305755-499D-4C09-8322-2C3CEFC8B8FA}" destId="{C92AAF27-2483-43CB-A87F-F8D00829F29C}" srcOrd="0" destOrd="0" presId="urn:microsoft.com/office/officeart/2005/8/layout/venn1"/>
    <dgm:cxn modelId="{DF1EA87E-2B3B-4005-922F-2EA9F34EA71C}" type="presParOf" srcId="{52305755-499D-4C09-8322-2C3CEFC8B8FA}" destId="{7ED18EA2-330D-4FEC-9D1D-86CFC28FAC70}" srcOrd="1" destOrd="0" presId="urn:microsoft.com/office/officeart/2005/8/layout/venn1"/>
    <dgm:cxn modelId="{1445BD34-F87B-4B9F-9AD3-2E6A9B536B20}" type="presParOf" srcId="{52305755-499D-4C09-8322-2C3CEFC8B8FA}" destId="{84C6BBC0-381B-42E8-991F-77963EEAF66A}" srcOrd="2" destOrd="0" presId="urn:microsoft.com/office/officeart/2005/8/layout/venn1"/>
    <dgm:cxn modelId="{3EFF9C00-ECAE-4739-BF45-3363E4526282}" type="presParOf" srcId="{52305755-499D-4C09-8322-2C3CEFC8B8FA}" destId="{17073F94-EB5E-4970-B962-22356BD3308F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CDAED8-2F7F-47B6-94F5-430AC27EEC5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7A55DB1-A788-4E8C-A82E-8A5A67F6D242}">
      <dgm:prSet phldrT="[テキスト]" custT="1"/>
      <dgm:spPr/>
      <dgm:t>
        <a:bodyPr/>
        <a:lstStyle/>
        <a:p>
          <a:r>
            <a:rPr kumimoji="1" lang="ja-JP" altLang="en-US" sz="3200" dirty="0"/>
            <a:t>条件</a:t>
          </a:r>
          <a:r>
            <a:rPr kumimoji="1" lang="en-US" altLang="ja-JP" sz="3200" dirty="0"/>
            <a:t>A</a:t>
          </a:r>
          <a:endParaRPr kumimoji="1" lang="ja-JP" altLang="en-US" sz="5400" dirty="0"/>
        </a:p>
      </dgm:t>
    </dgm:pt>
    <dgm:pt modelId="{81CAC560-3EBF-4D43-B1F7-B6240383B775}" type="parTrans" cxnId="{F35639C1-7A45-4E10-AB5C-7C3072106D66}">
      <dgm:prSet/>
      <dgm:spPr/>
      <dgm:t>
        <a:bodyPr/>
        <a:lstStyle/>
        <a:p>
          <a:endParaRPr kumimoji="1" lang="ja-JP" altLang="en-US"/>
        </a:p>
      </dgm:t>
    </dgm:pt>
    <dgm:pt modelId="{978A1F8C-24E3-48B1-812E-A03AC0F61700}" type="sibTrans" cxnId="{F35639C1-7A45-4E10-AB5C-7C3072106D66}">
      <dgm:prSet/>
      <dgm:spPr/>
      <dgm:t>
        <a:bodyPr/>
        <a:lstStyle/>
        <a:p>
          <a:endParaRPr kumimoji="1" lang="ja-JP" altLang="en-US"/>
        </a:p>
      </dgm:t>
    </dgm:pt>
    <dgm:pt modelId="{77F0D7EC-9725-4331-B645-04390E825463}">
      <dgm:prSet phldrT="[テキスト]" custT="1"/>
      <dgm:spPr/>
      <dgm:t>
        <a:bodyPr/>
        <a:lstStyle/>
        <a:p>
          <a:r>
            <a:rPr kumimoji="1" lang="ja-JP" altLang="en-US" sz="3200" dirty="0"/>
            <a:t>条件</a:t>
          </a:r>
          <a:r>
            <a:rPr kumimoji="1" lang="en-US" altLang="ja-JP" sz="3200" dirty="0"/>
            <a:t>B </a:t>
          </a:r>
          <a:endParaRPr kumimoji="1" lang="ja-JP" altLang="en-US" sz="3200" dirty="0"/>
        </a:p>
      </dgm:t>
    </dgm:pt>
    <dgm:pt modelId="{F2D617BC-2566-45B0-A8AE-43C532052F14}" type="parTrans" cxnId="{7F51EA69-623C-4B74-983D-8FCB92E968F8}">
      <dgm:prSet/>
      <dgm:spPr/>
      <dgm:t>
        <a:bodyPr/>
        <a:lstStyle/>
        <a:p>
          <a:endParaRPr kumimoji="1" lang="ja-JP" altLang="en-US"/>
        </a:p>
      </dgm:t>
    </dgm:pt>
    <dgm:pt modelId="{D2FC54D3-DEBE-45E0-8277-6D92B46B1341}" type="sibTrans" cxnId="{7F51EA69-623C-4B74-983D-8FCB92E968F8}">
      <dgm:prSet/>
      <dgm:spPr/>
      <dgm:t>
        <a:bodyPr/>
        <a:lstStyle/>
        <a:p>
          <a:endParaRPr kumimoji="1" lang="ja-JP" altLang="en-US"/>
        </a:p>
      </dgm:t>
    </dgm:pt>
    <dgm:pt modelId="{52305755-499D-4C09-8322-2C3CEFC8B8FA}" type="pres">
      <dgm:prSet presAssocID="{8BCDAED8-2F7F-47B6-94F5-430AC27EEC55}" presName="compositeShape" presStyleCnt="0">
        <dgm:presLayoutVars>
          <dgm:chMax val="7"/>
          <dgm:dir/>
          <dgm:resizeHandles val="exact"/>
        </dgm:presLayoutVars>
      </dgm:prSet>
      <dgm:spPr/>
    </dgm:pt>
    <dgm:pt modelId="{C92AAF27-2483-43CB-A87F-F8D00829F29C}" type="pres">
      <dgm:prSet presAssocID="{F7A55DB1-A788-4E8C-A82E-8A5A67F6D242}" presName="circ1" presStyleLbl="vennNode1" presStyleIdx="0" presStyleCnt="2"/>
      <dgm:spPr/>
    </dgm:pt>
    <dgm:pt modelId="{7ED18EA2-330D-4FEC-9D1D-86CFC28FAC70}" type="pres">
      <dgm:prSet presAssocID="{F7A55DB1-A788-4E8C-A82E-8A5A67F6D24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4C6BBC0-381B-42E8-991F-77963EEAF66A}" type="pres">
      <dgm:prSet presAssocID="{77F0D7EC-9725-4331-B645-04390E825463}" presName="circ2" presStyleLbl="vennNode1" presStyleIdx="1" presStyleCnt="2"/>
      <dgm:spPr/>
    </dgm:pt>
    <dgm:pt modelId="{17073F94-EB5E-4970-B962-22356BD3308F}" type="pres">
      <dgm:prSet presAssocID="{77F0D7EC-9725-4331-B645-04390E82546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14B0D18-C3D5-4E37-8A93-3A691EFB88A7}" type="presOf" srcId="{F7A55DB1-A788-4E8C-A82E-8A5A67F6D242}" destId="{7ED18EA2-330D-4FEC-9D1D-86CFC28FAC70}" srcOrd="1" destOrd="0" presId="urn:microsoft.com/office/officeart/2005/8/layout/venn1"/>
    <dgm:cxn modelId="{DB023F27-D109-4A77-AE40-EBC351839018}" type="presOf" srcId="{77F0D7EC-9725-4331-B645-04390E825463}" destId="{84C6BBC0-381B-42E8-991F-77963EEAF66A}" srcOrd="0" destOrd="0" presId="urn:microsoft.com/office/officeart/2005/8/layout/venn1"/>
    <dgm:cxn modelId="{C85F7536-ECB3-4C65-B9FD-52405B8D093F}" type="presOf" srcId="{F7A55DB1-A788-4E8C-A82E-8A5A67F6D242}" destId="{C92AAF27-2483-43CB-A87F-F8D00829F29C}" srcOrd="0" destOrd="0" presId="urn:microsoft.com/office/officeart/2005/8/layout/venn1"/>
    <dgm:cxn modelId="{7F51EA69-623C-4B74-983D-8FCB92E968F8}" srcId="{8BCDAED8-2F7F-47B6-94F5-430AC27EEC55}" destId="{77F0D7EC-9725-4331-B645-04390E825463}" srcOrd="1" destOrd="0" parTransId="{F2D617BC-2566-45B0-A8AE-43C532052F14}" sibTransId="{D2FC54D3-DEBE-45E0-8277-6D92B46B1341}"/>
    <dgm:cxn modelId="{C429187B-7A0B-435C-8D66-0308F330EEA5}" type="presOf" srcId="{77F0D7EC-9725-4331-B645-04390E825463}" destId="{17073F94-EB5E-4970-B962-22356BD3308F}" srcOrd="1" destOrd="0" presId="urn:microsoft.com/office/officeart/2005/8/layout/venn1"/>
    <dgm:cxn modelId="{CCA32EC1-0642-4E94-928B-A24A2325DD5C}" type="presOf" srcId="{8BCDAED8-2F7F-47B6-94F5-430AC27EEC55}" destId="{52305755-499D-4C09-8322-2C3CEFC8B8FA}" srcOrd="0" destOrd="0" presId="urn:microsoft.com/office/officeart/2005/8/layout/venn1"/>
    <dgm:cxn modelId="{F35639C1-7A45-4E10-AB5C-7C3072106D66}" srcId="{8BCDAED8-2F7F-47B6-94F5-430AC27EEC55}" destId="{F7A55DB1-A788-4E8C-A82E-8A5A67F6D242}" srcOrd="0" destOrd="0" parTransId="{81CAC560-3EBF-4D43-B1F7-B6240383B775}" sibTransId="{978A1F8C-24E3-48B1-812E-A03AC0F61700}"/>
    <dgm:cxn modelId="{BBE3E02F-5E76-431C-8103-9EE1A183AF80}" type="presParOf" srcId="{52305755-499D-4C09-8322-2C3CEFC8B8FA}" destId="{C92AAF27-2483-43CB-A87F-F8D00829F29C}" srcOrd="0" destOrd="0" presId="urn:microsoft.com/office/officeart/2005/8/layout/venn1"/>
    <dgm:cxn modelId="{DF1EA87E-2B3B-4005-922F-2EA9F34EA71C}" type="presParOf" srcId="{52305755-499D-4C09-8322-2C3CEFC8B8FA}" destId="{7ED18EA2-330D-4FEC-9D1D-86CFC28FAC70}" srcOrd="1" destOrd="0" presId="urn:microsoft.com/office/officeart/2005/8/layout/venn1"/>
    <dgm:cxn modelId="{1445BD34-F87B-4B9F-9AD3-2E6A9B536B20}" type="presParOf" srcId="{52305755-499D-4C09-8322-2C3CEFC8B8FA}" destId="{84C6BBC0-381B-42E8-991F-77963EEAF66A}" srcOrd="2" destOrd="0" presId="urn:microsoft.com/office/officeart/2005/8/layout/venn1"/>
    <dgm:cxn modelId="{3EFF9C00-ECAE-4739-BF45-3363E4526282}" type="presParOf" srcId="{52305755-499D-4C09-8322-2C3CEFC8B8FA}" destId="{17073F94-EB5E-4970-B962-22356BD3308F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6EB11C-DF04-4287-96D9-36E0D9EDDBE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53936484-70E8-4E0F-B0ED-0B4B2C7A2C58}">
      <dgm:prSet phldrT="[テキスト]"/>
      <dgm:spPr/>
      <dgm:t>
        <a:bodyPr/>
        <a:lstStyle/>
        <a:p>
          <a:r>
            <a:rPr kumimoji="1" lang="en-US" altLang="ja-JP" dirty="0"/>
            <a:t>A</a:t>
          </a:r>
          <a:endParaRPr kumimoji="1" lang="ja-JP" altLang="en-US" dirty="0"/>
        </a:p>
      </dgm:t>
    </dgm:pt>
    <dgm:pt modelId="{F7FC2F59-CCEE-480E-A3DB-1FF7DBD400DD}" type="parTrans" cxnId="{B31FB6DF-8354-4A40-AED8-F13EEB0C3FB9}">
      <dgm:prSet/>
      <dgm:spPr/>
      <dgm:t>
        <a:bodyPr/>
        <a:lstStyle/>
        <a:p>
          <a:endParaRPr kumimoji="1" lang="ja-JP" altLang="en-US"/>
        </a:p>
      </dgm:t>
    </dgm:pt>
    <dgm:pt modelId="{F4CA3000-1A44-4BEB-8905-ABCBD65E3A64}" type="sibTrans" cxnId="{B31FB6DF-8354-4A40-AED8-F13EEB0C3FB9}">
      <dgm:prSet/>
      <dgm:spPr/>
      <dgm:t>
        <a:bodyPr/>
        <a:lstStyle/>
        <a:p>
          <a:endParaRPr kumimoji="1" lang="ja-JP" altLang="en-US"/>
        </a:p>
      </dgm:t>
    </dgm:pt>
    <dgm:pt modelId="{806FA5B4-A2A3-47B7-AA69-5D1C2F03C8F7}">
      <dgm:prSet phldrT="[テキスト]"/>
      <dgm:spPr/>
      <dgm:t>
        <a:bodyPr/>
        <a:lstStyle/>
        <a:p>
          <a:r>
            <a:rPr kumimoji="1" lang="en-US" altLang="ja-JP" dirty="0"/>
            <a:t>B</a:t>
          </a:r>
          <a:endParaRPr kumimoji="1" lang="ja-JP" altLang="en-US" dirty="0"/>
        </a:p>
      </dgm:t>
    </dgm:pt>
    <dgm:pt modelId="{19D1CC0E-C2DB-47B6-9DD7-3A2FCD138C58}" type="parTrans" cxnId="{3EE57AB5-FD12-4155-8183-FF760A0822C7}">
      <dgm:prSet/>
      <dgm:spPr/>
      <dgm:t>
        <a:bodyPr/>
        <a:lstStyle/>
        <a:p>
          <a:endParaRPr kumimoji="1" lang="ja-JP" altLang="en-US"/>
        </a:p>
      </dgm:t>
    </dgm:pt>
    <dgm:pt modelId="{8DAA7B71-AC9D-4FD3-AC25-B9DF83F4D876}" type="sibTrans" cxnId="{3EE57AB5-FD12-4155-8183-FF760A0822C7}">
      <dgm:prSet/>
      <dgm:spPr/>
      <dgm:t>
        <a:bodyPr/>
        <a:lstStyle/>
        <a:p>
          <a:endParaRPr kumimoji="1" lang="ja-JP" altLang="en-US"/>
        </a:p>
      </dgm:t>
    </dgm:pt>
    <dgm:pt modelId="{7CBAB021-1E13-4DB3-B140-24A3F3134FBD}" type="pres">
      <dgm:prSet presAssocID="{DD6EB11C-DF04-4287-96D9-36E0D9EDDBEB}" presName="compositeShape" presStyleCnt="0">
        <dgm:presLayoutVars>
          <dgm:chMax val="7"/>
          <dgm:dir/>
          <dgm:resizeHandles val="exact"/>
        </dgm:presLayoutVars>
      </dgm:prSet>
      <dgm:spPr/>
    </dgm:pt>
    <dgm:pt modelId="{C31BFA43-6BDA-4404-855A-A572408A19E1}" type="pres">
      <dgm:prSet presAssocID="{53936484-70E8-4E0F-B0ED-0B4B2C7A2C58}" presName="circ1" presStyleLbl="vennNode1" presStyleIdx="0" presStyleCnt="2"/>
      <dgm:spPr/>
    </dgm:pt>
    <dgm:pt modelId="{CA76D855-3CA2-481C-9F50-B424986AFD7A}" type="pres">
      <dgm:prSet presAssocID="{53936484-70E8-4E0F-B0ED-0B4B2C7A2C5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4E7880C-EB83-40DE-8F28-975B551C3858}" type="pres">
      <dgm:prSet presAssocID="{806FA5B4-A2A3-47B7-AA69-5D1C2F03C8F7}" presName="circ2" presStyleLbl="vennNode1" presStyleIdx="1" presStyleCnt="2"/>
      <dgm:spPr/>
    </dgm:pt>
    <dgm:pt modelId="{BE5702AF-0EED-4804-928C-DD8FADBB5E0B}" type="pres">
      <dgm:prSet presAssocID="{806FA5B4-A2A3-47B7-AA69-5D1C2F03C8F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B07970D-9B71-4329-B110-447293595FD2}" type="presOf" srcId="{53936484-70E8-4E0F-B0ED-0B4B2C7A2C58}" destId="{C31BFA43-6BDA-4404-855A-A572408A19E1}" srcOrd="0" destOrd="0" presId="urn:microsoft.com/office/officeart/2005/8/layout/venn1"/>
    <dgm:cxn modelId="{E3565A2A-78E2-4D90-B793-7A971400DB02}" type="presOf" srcId="{53936484-70E8-4E0F-B0ED-0B4B2C7A2C58}" destId="{CA76D855-3CA2-481C-9F50-B424986AFD7A}" srcOrd="1" destOrd="0" presId="urn:microsoft.com/office/officeart/2005/8/layout/venn1"/>
    <dgm:cxn modelId="{993F2781-4415-4AF6-A6F0-A88509F19978}" type="presOf" srcId="{806FA5B4-A2A3-47B7-AA69-5D1C2F03C8F7}" destId="{BE5702AF-0EED-4804-928C-DD8FADBB5E0B}" srcOrd="1" destOrd="0" presId="urn:microsoft.com/office/officeart/2005/8/layout/venn1"/>
    <dgm:cxn modelId="{207B5982-324B-459C-BED9-09428387BC8A}" type="presOf" srcId="{806FA5B4-A2A3-47B7-AA69-5D1C2F03C8F7}" destId="{74E7880C-EB83-40DE-8F28-975B551C3858}" srcOrd="0" destOrd="0" presId="urn:microsoft.com/office/officeart/2005/8/layout/venn1"/>
    <dgm:cxn modelId="{3EE57AB5-FD12-4155-8183-FF760A0822C7}" srcId="{DD6EB11C-DF04-4287-96D9-36E0D9EDDBEB}" destId="{806FA5B4-A2A3-47B7-AA69-5D1C2F03C8F7}" srcOrd="1" destOrd="0" parTransId="{19D1CC0E-C2DB-47B6-9DD7-3A2FCD138C58}" sibTransId="{8DAA7B71-AC9D-4FD3-AC25-B9DF83F4D876}"/>
    <dgm:cxn modelId="{B6A7E6CE-7ECB-4E3A-BD90-AABD94F70A7A}" type="presOf" srcId="{DD6EB11C-DF04-4287-96D9-36E0D9EDDBEB}" destId="{7CBAB021-1E13-4DB3-B140-24A3F3134FBD}" srcOrd="0" destOrd="0" presId="urn:microsoft.com/office/officeart/2005/8/layout/venn1"/>
    <dgm:cxn modelId="{B31FB6DF-8354-4A40-AED8-F13EEB0C3FB9}" srcId="{DD6EB11C-DF04-4287-96D9-36E0D9EDDBEB}" destId="{53936484-70E8-4E0F-B0ED-0B4B2C7A2C58}" srcOrd="0" destOrd="0" parTransId="{F7FC2F59-CCEE-480E-A3DB-1FF7DBD400DD}" sibTransId="{F4CA3000-1A44-4BEB-8905-ABCBD65E3A64}"/>
    <dgm:cxn modelId="{4D1AE7C0-8CE8-40D4-A467-8D6DC8473EAE}" type="presParOf" srcId="{7CBAB021-1E13-4DB3-B140-24A3F3134FBD}" destId="{C31BFA43-6BDA-4404-855A-A572408A19E1}" srcOrd="0" destOrd="0" presId="urn:microsoft.com/office/officeart/2005/8/layout/venn1"/>
    <dgm:cxn modelId="{F7ED72D8-573F-4EA5-8B4C-9A4FBF62C3D7}" type="presParOf" srcId="{7CBAB021-1E13-4DB3-B140-24A3F3134FBD}" destId="{CA76D855-3CA2-481C-9F50-B424986AFD7A}" srcOrd="1" destOrd="0" presId="urn:microsoft.com/office/officeart/2005/8/layout/venn1"/>
    <dgm:cxn modelId="{AA6B7EF4-919F-4BDF-9563-D91ACF17E186}" type="presParOf" srcId="{7CBAB021-1E13-4DB3-B140-24A3F3134FBD}" destId="{74E7880C-EB83-40DE-8F28-975B551C3858}" srcOrd="2" destOrd="0" presId="urn:microsoft.com/office/officeart/2005/8/layout/venn1"/>
    <dgm:cxn modelId="{4A38E6FA-253D-4D44-AE1B-954DAE31548C}" type="presParOf" srcId="{7CBAB021-1E13-4DB3-B140-24A3F3134FBD}" destId="{BE5702AF-0EED-4804-928C-DD8FADBB5E0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AAF27-2483-43CB-A87F-F8D00829F29C}">
      <dsp:nvSpPr>
        <dsp:cNvPr id="0" name=""/>
        <dsp:cNvSpPr/>
      </dsp:nvSpPr>
      <dsp:spPr>
        <a:xfrm>
          <a:off x="266732" y="6162"/>
          <a:ext cx="2253224" cy="22532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kern="1200" dirty="0"/>
            <a:t>条件</a:t>
          </a:r>
          <a:r>
            <a:rPr kumimoji="1" lang="en-US" altLang="ja-JP" sz="3200" kern="1200" dirty="0"/>
            <a:t>A</a:t>
          </a:r>
          <a:endParaRPr kumimoji="1" lang="ja-JP" altLang="en-US" sz="5400" kern="1200" dirty="0"/>
        </a:p>
      </dsp:txBody>
      <dsp:txXfrm>
        <a:off x="581371" y="271865"/>
        <a:ext cx="1299156" cy="1721817"/>
      </dsp:txXfrm>
    </dsp:sp>
    <dsp:sp modelId="{84C6BBC0-381B-42E8-991F-77963EEAF66A}">
      <dsp:nvSpPr>
        <dsp:cNvPr id="0" name=""/>
        <dsp:cNvSpPr/>
      </dsp:nvSpPr>
      <dsp:spPr>
        <a:xfrm>
          <a:off x="1890678" y="6162"/>
          <a:ext cx="2253224" cy="22532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kern="1200" dirty="0"/>
            <a:t>条件</a:t>
          </a:r>
          <a:r>
            <a:rPr kumimoji="1" lang="en-US" altLang="ja-JP" sz="3200" kern="1200" dirty="0"/>
            <a:t>B </a:t>
          </a:r>
          <a:endParaRPr kumimoji="1" lang="ja-JP" altLang="en-US" sz="3200" kern="1200" dirty="0"/>
        </a:p>
      </dsp:txBody>
      <dsp:txXfrm>
        <a:off x="2530106" y="271865"/>
        <a:ext cx="1299156" cy="1721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AAF27-2483-43CB-A87F-F8D00829F29C}">
      <dsp:nvSpPr>
        <dsp:cNvPr id="0" name=""/>
        <dsp:cNvSpPr/>
      </dsp:nvSpPr>
      <dsp:spPr>
        <a:xfrm>
          <a:off x="266732" y="6162"/>
          <a:ext cx="2253224" cy="22532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kern="1200" dirty="0"/>
            <a:t>条件</a:t>
          </a:r>
          <a:r>
            <a:rPr kumimoji="1" lang="en-US" altLang="ja-JP" sz="3200" kern="1200" dirty="0"/>
            <a:t>A</a:t>
          </a:r>
          <a:endParaRPr kumimoji="1" lang="ja-JP" altLang="en-US" sz="5400" kern="1200" dirty="0"/>
        </a:p>
      </dsp:txBody>
      <dsp:txXfrm>
        <a:off x="581371" y="271865"/>
        <a:ext cx="1299156" cy="1721817"/>
      </dsp:txXfrm>
    </dsp:sp>
    <dsp:sp modelId="{84C6BBC0-381B-42E8-991F-77963EEAF66A}">
      <dsp:nvSpPr>
        <dsp:cNvPr id="0" name=""/>
        <dsp:cNvSpPr/>
      </dsp:nvSpPr>
      <dsp:spPr>
        <a:xfrm>
          <a:off x="1890678" y="6162"/>
          <a:ext cx="2253224" cy="22532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kern="1200" dirty="0"/>
            <a:t>条件</a:t>
          </a:r>
          <a:r>
            <a:rPr kumimoji="1" lang="en-US" altLang="ja-JP" sz="3200" kern="1200" dirty="0"/>
            <a:t>B </a:t>
          </a:r>
          <a:endParaRPr kumimoji="1" lang="ja-JP" altLang="en-US" sz="3200" kern="1200" dirty="0"/>
        </a:p>
      </dsp:txBody>
      <dsp:txXfrm>
        <a:off x="2530106" y="271865"/>
        <a:ext cx="1299156" cy="1721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AAF27-2483-43CB-A87F-F8D00829F29C}">
      <dsp:nvSpPr>
        <dsp:cNvPr id="0" name=""/>
        <dsp:cNvSpPr/>
      </dsp:nvSpPr>
      <dsp:spPr>
        <a:xfrm>
          <a:off x="266732" y="6162"/>
          <a:ext cx="2253224" cy="22532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kern="1200" dirty="0"/>
            <a:t>条件</a:t>
          </a:r>
          <a:r>
            <a:rPr kumimoji="1" lang="en-US" altLang="ja-JP" sz="3200" kern="1200" dirty="0"/>
            <a:t>A</a:t>
          </a:r>
          <a:endParaRPr kumimoji="1" lang="ja-JP" altLang="en-US" sz="5400" kern="1200" dirty="0"/>
        </a:p>
      </dsp:txBody>
      <dsp:txXfrm>
        <a:off x="581371" y="271865"/>
        <a:ext cx="1299156" cy="1721817"/>
      </dsp:txXfrm>
    </dsp:sp>
    <dsp:sp modelId="{84C6BBC0-381B-42E8-991F-77963EEAF66A}">
      <dsp:nvSpPr>
        <dsp:cNvPr id="0" name=""/>
        <dsp:cNvSpPr/>
      </dsp:nvSpPr>
      <dsp:spPr>
        <a:xfrm>
          <a:off x="1890678" y="6162"/>
          <a:ext cx="2253224" cy="22532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kern="1200" dirty="0"/>
            <a:t>条件</a:t>
          </a:r>
          <a:r>
            <a:rPr kumimoji="1" lang="en-US" altLang="ja-JP" sz="3200" kern="1200" dirty="0"/>
            <a:t>B </a:t>
          </a:r>
          <a:endParaRPr kumimoji="1" lang="ja-JP" altLang="en-US" sz="3200" kern="1200" dirty="0"/>
        </a:p>
      </dsp:txBody>
      <dsp:txXfrm>
        <a:off x="2530106" y="271865"/>
        <a:ext cx="1299156" cy="17218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BFA43-6BDA-4404-855A-A572408A19E1}">
      <dsp:nvSpPr>
        <dsp:cNvPr id="0" name=""/>
        <dsp:cNvSpPr/>
      </dsp:nvSpPr>
      <dsp:spPr>
        <a:xfrm>
          <a:off x="105232" y="376856"/>
          <a:ext cx="2595725" cy="259572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6500" kern="1200" dirty="0"/>
            <a:t>A</a:t>
          </a:r>
          <a:endParaRPr kumimoji="1" lang="ja-JP" altLang="en-US" sz="6500" kern="1200" dirty="0"/>
        </a:p>
      </dsp:txBody>
      <dsp:txXfrm>
        <a:off x="467698" y="682948"/>
        <a:ext cx="1496634" cy="1983541"/>
      </dsp:txXfrm>
    </dsp:sp>
    <dsp:sp modelId="{74E7880C-EB83-40DE-8F28-975B551C3858}">
      <dsp:nvSpPr>
        <dsp:cNvPr id="0" name=""/>
        <dsp:cNvSpPr/>
      </dsp:nvSpPr>
      <dsp:spPr>
        <a:xfrm>
          <a:off x="1976025" y="376856"/>
          <a:ext cx="2595725" cy="259572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6500" kern="1200" dirty="0"/>
            <a:t>B</a:t>
          </a:r>
          <a:endParaRPr kumimoji="1" lang="ja-JP" altLang="en-US" sz="6500" kern="1200" dirty="0"/>
        </a:p>
      </dsp:txBody>
      <dsp:txXfrm>
        <a:off x="2712650" y="682948"/>
        <a:ext cx="1496634" cy="1983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03036-71A9-49E6-A991-2B9D9A04AB4D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68343-00CB-4803-AE7A-729E228B2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319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68343-00CB-4803-AE7A-729E228B2D38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54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6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64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26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 b="1">
                <a:latin typeface="Consolas" panose="020B0609020204030204" pitchFamily="49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latin typeface="Consolas" panose="020B0609020204030204" pitchFamily="49" charset="0"/>
                <a:ea typeface="HG教科書体" panose="02020609000000000000" pitchFamily="17" charset="-128"/>
              </a:defRPr>
            </a:lvl1pPr>
            <a:lvl2pPr>
              <a:lnSpc>
                <a:spcPct val="150000"/>
              </a:lnSpc>
              <a:defRPr sz="2400">
                <a:latin typeface="Consolas" panose="020B0609020204030204" pitchFamily="49" charset="0"/>
                <a:ea typeface="HG教科書体" panose="02020609000000000000" pitchFamily="17" charset="-128"/>
              </a:defRPr>
            </a:lvl2pPr>
            <a:lvl3pPr>
              <a:lnSpc>
                <a:spcPct val="150000"/>
              </a:lnSpc>
              <a:defRPr sz="1800">
                <a:latin typeface="Consolas" panose="020B0609020204030204" pitchFamily="49" charset="0"/>
                <a:ea typeface="HG教科書体" panose="02020609000000000000" pitchFamily="17" charset="-128"/>
              </a:defRPr>
            </a:lvl3pPr>
            <a:lvl4pPr>
              <a:lnSpc>
                <a:spcPct val="150000"/>
              </a:lnSpc>
              <a:defRPr sz="1800">
                <a:latin typeface="Consolas" panose="020B0609020204030204" pitchFamily="49" charset="0"/>
                <a:ea typeface="HG教科書体" panose="02020609000000000000" pitchFamily="17" charset="-128"/>
              </a:defRPr>
            </a:lvl4pPr>
            <a:lvl5pPr>
              <a:lnSpc>
                <a:spcPct val="150000"/>
              </a:lnSpc>
              <a:defRPr sz="1800">
                <a:latin typeface="Consolas" panose="020B0609020204030204" pitchFamily="49" charset="0"/>
                <a:ea typeface="HG教科書体" panose="02020609000000000000" pitchFamily="17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67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60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0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76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62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98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6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71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7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sotodeyo.hateblo.jp/entry/typing-smartpho" TargetMode="Externa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D662F-1463-9782-28FF-353C9AC3B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プロジェクト学習</a:t>
            </a:r>
            <a:br>
              <a:rPr lang="en-US" altLang="ja-JP" dirty="0"/>
            </a:br>
            <a:r>
              <a:rPr lang="en-US" altLang="ja-JP" dirty="0"/>
              <a:t>            </a:t>
            </a:r>
            <a:r>
              <a:rPr lang="ja-JP" altLang="en-US" sz="5400" dirty="0"/>
              <a:t>変数の型と条件分岐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EAC6A1-FB50-40DE-19DE-B04D0CF66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en-US" sz="2800" dirty="0">
                <a:latin typeface="HGS教科書体" panose="02020600000000000000" pitchFamily="18" charset="-128"/>
                <a:ea typeface="HGS教科書体" panose="02020600000000000000" pitchFamily="18" charset="-128"/>
              </a:rPr>
              <a:t>太田 原田</a:t>
            </a:r>
            <a:endParaRPr kumimoji="1" lang="ja-JP" altLang="en-US" sz="2800" dirty="0">
              <a:latin typeface="HGS教科書体" panose="02020600000000000000" pitchFamily="18" charset="-128"/>
              <a:ea typeface="HGS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123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96D71-5EC1-E7BF-FBE1-8C55D6DE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型の一覧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03FB31A-35E1-0828-4388-18776EE39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011048"/>
              </p:ext>
            </p:extLst>
          </p:nvPr>
        </p:nvGraphicFramePr>
        <p:xfrm>
          <a:off x="1038090" y="2038900"/>
          <a:ext cx="10176780" cy="38137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92260">
                  <a:extLst>
                    <a:ext uri="{9D8B030D-6E8A-4147-A177-3AD203B41FA5}">
                      <a16:colId xmlns:a16="http://schemas.microsoft.com/office/drawing/2014/main" val="3947905427"/>
                    </a:ext>
                  </a:extLst>
                </a:gridCol>
                <a:gridCol w="3392260">
                  <a:extLst>
                    <a:ext uri="{9D8B030D-6E8A-4147-A177-3AD203B41FA5}">
                      <a16:colId xmlns:a16="http://schemas.microsoft.com/office/drawing/2014/main" val="3786596612"/>
                    </a:ext>
                  </a:extLst>
                </a:gridCol>
                <a:gridCol w="3392260">
                  <a:extLst>
                    <a:ext uri="{9D8B030D-6E8A-4147-A177-3AD203B41FA5}">
                      <a16:colId xmlns:a16="http://schemas.microsoft.com/office/drawing/2014/main" val="2427212856"/>
                    </a:ext>
                  </a:extLst>
                </a:gridCol>
              </a:tblGrid>
              <a:tr h="6356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型名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英語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94601"/>
                  </a:ext>
                </a:extLst>
              </a:tr>
              <a:tr h="6356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int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integer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整数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997811"/>
                  </a:ext>
                </a:extLst>
              </a:tr>
              <a:tr h="6356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float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float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実数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6307562"/>
                  </a:ext>
                </a:extLst>
              </a:tr>
              <a:tr h="6356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str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string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文字列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195588"/>
                  </a:ext>
                </a:extLst>
              </a:tr>
              <a:tr h="6356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bool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Boolean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真偽地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084017"/>
                  </a:ext>
                </a:extLst>
              </a:tr>
              <a:tr h="6356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None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null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344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70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0327E-C5E8-4B0D-2F57-C2E475E9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相互変換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97367-4294-CA2C-5C7E-888C7CB5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7253"/>
            <a:ext cx="10176462" cy="45727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変換してみる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a1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</a:p>
          <a:p>
            <a:pPr>
              <a:lnSpc>
                <a:spcPct val="110000"/>
              </a:lnSpc>
            </a:pP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"a1 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の型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ja-JP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a2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"a1 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の型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ja-JP" sz="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4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95607-D7BE-0AA7-5FFC-3C90052C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誤った変換例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39205-525D-D23D-E37E-4D25F06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変換できない例</a:t>
            </a:r>
            <a:endParaRPr kumimoji="1" lang="en-US" altLang="ja-JP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ValueError</a:t>
            </a:r>
            <a:endParaRPr lang="en-US" altLang="ja-JP" b="1" i="0" dirty="0">
              <a:solidFill>
                <a:srgbClr val="CD3131"/>
              </a:solidFill>
              <a:effectLst/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85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70152-0D9F-4152-0A07-CFB578AE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BD0D80-9B93-CC7E-AF1C-D236EC4F9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やってみよう   </a:t>
            </a:r>
          </a:p>
          <a:p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好きな値を入力し、その値と型を出力してみよう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487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7095D-C9AF-6539-FE51-B4BA8B2A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900FA4-BEE7-5520-F9F8-5E0DD587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標準入力</a:t>
            </a:r>
            <a:endParaRPr kumimoji="1"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変数の型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FF0000"/>
                </a:solidFill>
              </a:rPr>
              <a:t>値の比較</a:t>
            </a:r>
            <a:endParaRPr lang="en-US" altLang="ja-JP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条件分岐</a:t>
            </a:r>
          </a:p>
        </p:txBody>
      </p:sp>
    </p:spTree>
    <p:extLst>
      <p:ext uri="{BB962C8B-B14F-4D97-AF65-F5344CB8AC3E}">
        <p14:creationId xmlns:p14="http://schemas.microsoft.com/office/powerpoint/2010/main" val="144323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F84831-1DE6-975E-5D43-87830C6C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値の比較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4DC914-05AD-AC9C-A8E6-BA23827A0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二つの値を比較すること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 等式 や 不等式</a:t>
            </a:r>
            <a:endParaRPr kumimoji="1" lang="en-US" altLang="ja-JP" dirty="0"/>
          </a:p>
          <a:p>
            <a:r>
              <a:rPr kumimoji="1" lang="ja-JP" altLang="en-US" dirty="0"/>
              <a:t>結果には </a:t>
            </a:r>
            <a:r>
              <a:rPr kumimoji="1" lang="en-US" altLang="ja-JP" dirty="0"/>
              <a:t>bool</a:t>
            </a:r>
            <a:r>
              <a:rPr kumimoji="1" lang="ja-JP" altLang="en-US" dirty="0"/>
              <a:t>型 の値が用いられる</a:t>
            </a:r>
          </a:p>
        </p:txBody>
      </p:sp>
    </p:spTree>
    <p:extLst>
      <p:ext uri="{BB962C8B-B14F-4D97-AF65-F5344CB8AC3E}">
        <p14:creationId xmlns:p14="http://schemas.microsoft.com/office/powerpoint/2010/main" val="72525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65D22-6032-7571-FE5E-16BB0E2C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真偽値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4BA1B-E7AD-DDAA-2959-F2617F140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真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と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偽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の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つしかない</a:t>
            </a: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を付けると値が反転する</a:t>
            </a:r>
          </a:p>
          <a:p>
            <a:pPr lvl="1"/>
            <a:r>
              <a:rPr lang="ja-JP" alt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は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に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は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に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5248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397B5-6571-BFD8-05D8-C2853EA4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比較演算子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9917B4-11F7-BD05-5191-4D0647CD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二つの値を比較するときに用いる演算子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結果には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型の値が用いられる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等号、不等号</a:t>
            </a:r>
            <a:endParaRPr lang="ja-JP" alt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2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96D486-3506-4C2C-9D57-C65A62EB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比較演算子一覧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08FCD9D-BCBF-F6BB-9F60-E7306168D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472322"/>
              </p:ext>
            </p:extLst>
          </p:nvPr>
        </p:nvGraphicFramePr>
        <p:xfrm>
          <a:off x="1096962" y="1739582"/>
          <a:ext cx="10275888" cy="4622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972">
                  <a:extLst>
                    <a:ext uri="{9D8B030D-6E8A-4147-A177-3AD203B41FA5}">
                      <a16:colId xmlns:a16="http://schemas.microsoft.com/office/drawing/2014/main" val="2922307192"/>
                    </a:ext>
                  </a:extLst>
                </a:gridCol>
                <a:gridCol w="2568972">
                  <a:extLst>
                    <a:ext uri="{9D8B030D-6E8A-4147-A177-3AD203B41FA5}">
                      <a16:colId xmlns:a16="http://schemas.microsoft.com/office/drawing/2014/main" val="3613182569"/>
                    </a:ext>
                  </a:extLst>
                </a:gridCol>
                <a:gridCol w="2568972">
                  <a:extLst>
                    <a:ext uri="{9D8B030D-6E8A-4147-A177-3AD203B41FA5}">
                      <a16:colId xmlns:a16="http://schemas.microsoft.com/office/drawing/2014/main" val="1183060782"/>
                    </a:ext>
                  </a:extLst>
                </a:gridCol>
                <a:gridCol w="2568972">
                  <a:extLst>
                    <a:ext uri="{9D8B030D-6E8A-4147-A177-3AD203B41FA5}">
                      <a16:colId xmlns:a16="http://schemas.microsoft.com/office/drawing/2014/main" val="3155757127"/>
                    </a:ext>
                  </a:extLst>
                </a:gridCol>
              </a:tblGrid>
              <a:tr h="4829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比較演算子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数学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意味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Scratch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237364"/>
                  </a:ext>
                </a:extLst>
              </a:tr>
              <a:tr h="482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==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=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 </a:t>
                      </a:r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が等しい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26"/>
                  </a:ext>
                </a:extLst>
              </a:tr>
              <a:tr h="4829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!=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 </a:t>
                      </a:r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が等しくない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315987"/>
                  </a:ext>
                </a:extLst>
              </a:tr>
              <a:tr h="4829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&gt;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は </a:t>
                      </a:r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よりも大きい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80595"/>
                  </a:ext>
                </a:extLst>
              </a:tr>
              <a:tr h="4829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&lt;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&lt;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は </a:t>
                      </a:r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よりも小さい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50102"/>
                  </a:ext>
                </a:extLst>
              </a:tr>
              <a:tr h="4829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&gt;=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u="sng" dirty="0"/>
                        <a:t>&gt;</a:t>
                      </a:r>
                      <a:endParaRPr kumimoji="1" lang="ja-JP" altLang="en-US" sz="2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は </a:t>
                      </a:r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以上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173646"/>
                  </a:ext>
                </a:extLst>
              </a:tr>
              <a:tr h="72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&lt;=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u="none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は </a:t>
                      </a:r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以下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094362"/>
                  </a:ext>
                </a:extLst>
              </a:tr>
              <a:tr h="72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l-GR" altLang="ja-JP" sz="2800" dirty="0"/>
                        <a:t>ϵ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という要素 が </a:t>
                      </a:r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に存在する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29810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D2660524-9D03-7AF8-75B0-FBD66F590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773" y="2359726"/>
            <a:ext cx="1179006" cy="42266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2F4418A-8315-8BA4-1FB7-F8F7EADF7D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11" b="8985"/>
          <a:stretch/>
        </p:blipFill>
        <p:spPr>
          <a:xfrm>
            <a:off x="9340864" y="3375424"/>
            <a:ext cx="1517635" cy="95247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E04D71E-E6D4-6635-5D70-E1A106D9E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358" y="5569256"/>
            <a:ext cx="2400164" cy="5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8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3702C-BADB-4680-4919-3BB3CEE1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F0B722-E97E-DFD4-1506-5BA14AEEA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3.3. </a:t>
            </a:r>
          </a:p>
          <a:p>
            <a:r>
              <a:rPr lang="ja-JP" altLang="en-US" dirty="0"/>
              <a:t>確認してみよう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05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7095D-C9AF-6539-FE51-B4BA8B2A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900FA4-BEE7-5520-F9F8-5E0DD587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標準入力</a:t>
            </a:r>
            <a:endParaRPr kumimoji="1"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変数の型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値の比較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条件分岐</a:t>
            </a:r>
          </a:p>
        </p:txBody>
      </p:sp>
    </p:spTree>
    <p:extLst>
      <p:ext uri="{BB962C8B-B14F-4D97-AF65-F5344CB8AC3E}">
        <p14:creationId xmlns:p14="http://schemas.microsoft.com/office/powerpoint/2010/main" val="3471550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7095D-C9AF-6539-FE51-B4BA8B2A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900FA4-BEE7-5520-F9F8-5E0DD587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標準入力</a:t>
            </a:r>
            <a:endParaRPr kumimoji="1"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変数の型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値の比較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>
                <a:solidFill>
                  <a:srgbClr val="FF0000"/>
                </a:solidFill>
              </a:rPr>
              <a:t>条件分岐</a:t>
            </a:r>
          </a:p>
        </p:txBody>
      </p:sp>
    </p:spTree>
    <p:extLst>
      <p:ext uri="{BB962C8B-B14F-4D97-AF65-F5344CB8AC3E}">
        <p14:creationId xmlns:p14="http://schemas.microsoft.com/office/powerpoint/2010/main" val="3606935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51B2DB-1131-2187-99E2-C40C52D8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条件分岐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B6B0BA-A752-F61A-96ED-FC6D8D84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与えられた条件が、正しいか間違っているかで</a:t>
            </a:r>
            <a:b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処理を分けたいときに用いる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if : (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もし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～ならば</a:t>
            </a:r>
          </a:p>
          <a:p>
            <a:pPr lvl="1"/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else :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それ以外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5781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D87DD8-E84C-81D0-B3BB-6052D186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BB0863-5AAF-48C1-7167-33CAA234B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105"/>
          </a:xfrm>
        </p:spPr>
        <p:txBody>
          <a:bodyPr>
            <a:normAutofit/>
          </a:bodyPr>
          <a:lstStyle/>
          <a:p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50</a:t>
            </a: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正しい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誤り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AF6D5E0-5C45-C3E8-9A32-FC9E4D60B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91" t="11900" r="13385" b="9393"/>
          <a:stretch/>
        </p:blipFill>
        <p:spPr>
          <a:xfrm>
            <a:off x="6553199" y="2325189"/>
            <a:ext cx="442788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00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D87DD8-E84C-81D0-B3BB-6052D186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BB0863-5AAF-48C1-7167-33CAA234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50</a:t>
            </a: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正しいときの処理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61E4E279-7979-E317-7EF1-6AC1C0F87C87}"/>
              </a:ext>
            </a:extLst>
          </p:cNvPr>
          <p:cNvSpPr/>
          <p:nvPr/>
        </p:nvSpPr>
        <p:spPr>
          <a:xfrm rot="5400000">
            <a:off x="1487373" y="4221611"/>
            <a:ext cx="341488" cy="78960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D2842873-9B09-6661-5185-E09521810D95}"/>
              </a:ext>
            </a:extLst>
          </p:cNvPr>
          <p:cNvSpPr/>
          <p:nvPr/>
        </p:nvSpPr>
        <p:spPr>
          <a:xfrm>
            <a:off x="5390146" y="2162300"/>
            <a:ext cx="3092117" cy="1138097"/>
          </a:xfrm>
          <a:prstGeom prst="borderCallout1">
            <a:avLst>
              <a:gd name="adj1" fmla="val 43065"/>
              <a:gd name="adj2" fmla="val -4831"/>
              <a:gd name="adj3" fmla="val 83353"/>
              <a:gd name="adj4" fmla="val -43469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最後に </a:t>
            </a:r>
            <a:r>
              <a:rPr kumimoji="1" lang="en-US" altLang="ja-JP" sz="2400" dirty="0">
                <a:solidFill>
                  <a:schemeClr val="tx1"/>
                </a:solidFill>
              </a:rPr>
              <a:t>“ : ”</a:t>
            </a:r>
            <a:r>
              <a:rPr kumimoji="1" lang="ja-JP" altLang="en-US" sz="2400" dirty="0">
                <a:solidFill>
                  <a:schemeClr val="tx1"/>
                </a:solidFill>
              </a:rPr>
              <a:t> を付ける</a:t>
            </a:r>
          </a:p>
        </p:txBody>
      </p:sp>
      <p:sp>
        <p:nvSpPr>
          <p:cNvPr id="7" name="吹き出し: 線 6">
            <a:extLst>
              <a:ext uri="{FF2B5EF4-FFF2-40B4-BE49-F238E27FC236}">
                <a16:creationId xmlns:a16="http://schemas.microsoft.com/office/drawing/2014/main" id="{EA131148-06E2-F494-A82C-ACEBCDF9FCAB}"/>
              </a:ext>
            </a:extLst>
          </p:cNvPr>
          <p:cNvSpPr/>
          <p:nvPr/>
        </p:nvSpPr>
        <p:spPr>
          <a:xfrm>
            <a:off x="2636921" y="5147199"/>
            <a:ext cx="4137952" cy="952812"/>
          </a:xfrm>
          <a:prstGeom prst="borderCallout1">
            <a:avLst>
              <a:gd name="adj1" fmla="val 45417"/>
              <a:gd name="adj2" fmla="val -9586"/>
              <a:gd name="adj3" fmla="val -21429"/>
              <a:gd name="adj4" fmla="val -21874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インデント </a:t>
            </a:r>
            <a:r>
              <a:rPr kumimoji="1" lang="en-US" altLang="ja-JP" sz="2400" dirty="0">
                <a:solidFill>
                  <a:schemeClr val="tx1"/>
                </a:solidFill>
              </a:rPr>
              <a:t>(</a:t>
            </a:r>
            <a:r>
              <a:rPr kumimoji="1" lang="ja-JP" altLang="en-US" sz="2400" dirty="0">
                <a:solidFill>
                  <a:schemeClr val="tx1"/>
                </a:solidFill>
              </a:rPr>
              <a:t>半角空白</a:t>
            </a:r>
            <a:r>
              <a:rPr kumimoji="1" lang="en-US" altLang="ja-JP" sz="2400" dirty="0">
                <a:solidFill>
                  <a:schemeClr val="tx1"/>
                </a:solidFill>
              </a:rPr>
              <a:t>4</a:t>
            </a:r>
            <a:r>
              <a:rPr kumimoji="1" lang="ja-JP" altLang="en-US" sz="2400" dirty="0">
                <a:solidFill>
                  <a:schemeClr val="tx1"/>
                </a:solidFill>
              </a:rPr>
              <a:t>つ</a:t>
            </a:r>
            <a:r>
              <a:rPr kumimoji="1" lang="en-US" altLang="ja-JP" sz="2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0587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D87DD8-E84C-81D0-B3BB-6052D186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BB0863-5AAF-48C1-7167-33CAA234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50</a:t>
            </a: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正しいときの処理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61E4E279-7979-E317-7EF1-6AC1C0F87C87}"/>
              </a:ext>
            </a:extLst>
          </p:cNvPr>
          <p:cNvSpPr/>
          <p:nvPr/>
        </p:nvSpPr>
        <p:spPr>
          <a:xfrm rot="5400000">
            <a:off x="1487373" y="4221611"/>
            <a:ext cx="341488" cy="78960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D2842873-9B09-6661-5185-E09521810D95}"/>
              </a:ext>
            </a:extLst>
          </p:cNvPr>
          <p:cNvSpPr/>
          <p:nvPr/>
        </p:nvSpPr>
        <p:spPr>
          <a:xfrm>
            <a:off x="5390146" y="2162300"/>
            <a:ext cx="3092117" cy="1138097"/>
          </a:xfrm>
          <a:prstGeom prst="borderCallout1">
            <a:avLst>
              <a:gd name="adj1" fmla="val 43065"/>
              <a:gd name="adj2" fmla="val -4831"/>
              <a:gd name="adj3" fmla="val 83353"/>
              <a:gd name="adj4" fmla="val -43469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最後に </a:t>
            </a:r>
            <a:r>
              <a:rPr kumimoji="1" lang="en-US" altLang="ja-JP" sz="2400" dirty="0">
                <a:solidFill>
                  <a:schemeClr val="tx1"/>
                </a:solidFill>
              </a:rPr>
              <a:t>“ : ”</a:t>
            </a:r>
            <a:r>
              <a:rPr kumimoji="1" lang="ja-JP" altLang="en-US" sz="2400" dirty="0">
                <a:solidFill>
                  <a:schemeClr val="tx1"/>
                </a:solidFill>
              </a:rPr>
              <a:t> を付ける</a:t>
            </a:r>
          </a:p>
        </p:txBody>
      </p:sp>
      <p:sp>
        <p:nvSpPr>
          <p:cNvPr id="7" name="吹き出し: 線 6">
            <a:extLst>
              <a:ext uri="{FF2B5EF4-FFF2-40B4-BE49-F238E27FC236}">
                <a16:creationId xmlns:a16="http://schemas.microsoft.com/office/drawing/2014/main" id="{EA131148-06E2-F494-A82C-ACEBCDF9FCAB}"/>
              </a:ext>
            </a:extLst>
          </p:cNvPr>
          <p:cNvSpPr/>
          <p:nvPr/>
        </p:nvSpPr>
        <p:spPr>
          <a:xfrm>
            <a:off x="2636921" y="5147199"/>
            <a:ext cx="4137952" cy="952812"/>
          </a:xfrm>
          <a:prstGeom prst="borderCallout1">
            <a:avLst>
              <a:gd name="adj1" fmla="val 45417"/>
              <a:gd name="adj2" fmla="val -9586"/>
              <a:gd name="adj3" fmla="val -21429"/>
              <a:gd name="adj4" fmla="val -21874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インデント </a:t>
            </a:r>
            <a:r>
              <a:rPr kumimoji="1" lang="en-US" altLang="ja-JP" sz="2400" dirty="0">
                <a:solidFill>
                  <a:schemeClr val="tx1"/>
                </a:solidFill>
              </a:rPr>
              <a:t>(</a:t>
            </a:r>
            <a:r>
              <a:rPr kumimoji="1" lang="ja-JP" altLang="en-US" sz="2400" dirty="0">
                <a:solidFill>
                  <a:schemeClr val="tx1"/>
                </a:solidFill>
              </a:rPr>
              <a:t>半角空白</a:t>
            </a:r>
            <a:r>
              <a:rPr kumimoji="1" lang="en-US" altLang="ja-JP" sz="2400" dirty="0">
                <a:solidFill>
                  <a:schemeClr val="tx1"/>
                </a:solidFill>
              </a:rPr>
              <a:t>4</a:t>
            </a:r>
            <a:r>
              <a:rPr kumimoji="1" lang="ja-JP" altLang="en-US" sz="2400" dirty="0">
                <a:solidFill>
                  <a:schemeClr val="tx1"/>
                </a:solidFill>
              </a:rPr>
              <a:t>つ</a:t>
            </a:r>
            <a:r>
              <a:rPr kumimoji="1" lang="en-US" altLang="ja-JP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BCE9A4-ECA0-7C78-8329-0B91D75D8775}"/>
              </a:ext>
            </a:extLst>
          </p:cNvPr>
          <p:cNvSpPr txBox="1"/>
          <p:nvPr/>
        </p:nvSpPr>
        <p:spPr>
          <a:xfrm>
            <a:off x="7298812" y="4791876"/>
            <a:ext cx="4137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全角空白の場合、</a:t>
            </a:r>
            <a:r>
              <a:rPr lang="en-US" altLang="ja-JP" sz="3200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SyntaxError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3856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D87DD8-E84C-81D0-B3BB-6052D186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BB0863-5AAF-48C1-7167-33CAA234B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105"/>
          </a:xfrm>
        </p:spPr>
        <p:txBody>
          <a:bodyPr>
            <a:normAutofit/>
          </a:bodyPr>
          <a:lstStyle/>
          <a:p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92D050"/>
                </a:solidFill>
              </a:rPr>
              <a:t>0</a:t>
            </a:r>
            <a:endParaRPr lang="en-US" altLang="ja-JP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正しいときの処理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間違っている時の処理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BDD810-49CD-CECA-5D0F-5127A2BDC8E8}"/>
              </a:ext>
            </a:extLst>
          </p:cNvPr>
          <p:cNvCxnSpPr>
            <a:cxnSpLocks/>
          </p:cNvCxnSpPr>
          <p:nvPr/>
        </p:nvCxnSpPr>
        <p:spPr>
          <a:xfrm flipH="1">
            <a:off x="3757961" y="2408663"/>
            <a:ext cx="1248937" cy="568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A8C8C6-7A85-4CDF-4C30-7CBDA08C1DF8}"/>
              </a:ext>
            </a:extLst>
          </p:cNvPr>
          <p:cNvSpPr txBox="1"/>
          <p:nvPr/>
        </p:nvSpPr>
        <p:spPr>
          <a:xfrm>
            <a:off x="5174166" y="2177830"/>
            <a:ext cx="3635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ここが</a:t>
            </a:r>
            <a:r>
              <a:rPr kumimoji="1" lang="en-US" altLang="ja-JP" sz="2800" dirty="0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  <a:r>
              <a:rPr kumimoji="1" lang="ja-JP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になる</a:t>
            </a:r>
          </a:p>
        </p:txBody>
      </p:sp>
    </p:spTree>
    <p:extLst>
      <p:ext uri="{BB962C8B-B14F-4D97-AF65-F5344CB8AC3E}">
        <p14:creationId xmlns:p14="http://schemas.microsoft.com/office/powerpoint/2010/main" val="3434049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D87DD8-E84C-81D0-B3BB-6052D186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BB0863-5AAF-48C1-7167-33CAA234B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105"/>
          </a:xfrm>
        </p:spPr>
        <p:txBody>
          <a:bodyPr>
            <a:normAutofit/>
          </a:bodyPr>
          <a:lstStyle/>
          <a:p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92D050"/>
                </a:solidFill>
              </a:rPr>
              <a:t>0</a:t>
            </a:r>
            <a:endParaRPr lang="en-US" altLang="ja-JP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間違っている時の処理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A8C8C6-7A85-4CDF-4C30-7CBDA08C1DF8}"/>
              </a:ext>
            </a:extLst>
          </p:cNvPr>
          <p:cNvSpPr txBox="1"/>
          <p:nvPr/>
        </p:nvSpPr>
        <p:spPr>
          <a:xfrm>
            <a:off x="3992136" y="3727849"/>
            <a:ext cx="3635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こっちが動く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505D679-0DD5-140E-2D4F-84D3FC9F94A8}"/>
              </a:ext>
            </a:extLst>
          </p:cNvPr>
          <p:cNvCxnSpPr>
            <a:cxnSpLocks/>
          </p:cNvCxnSpPr>
          <p:nvPr/>
        </p:nvCxnSpPr>
        <p:spPr>
          <a:xfrm flipH="1">
            <a:off x="2605668" y="4074700"/>
            <a:ext cx="1248937" cy="568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761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46744-D1D1-CF8A-0517-6DF8033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文の有効範囲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DB33CC-C5E6-9BA5-07C9-9E7890F1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dirty="0">
                <a:solidFill>
                  <a:srgbClr val="92D050"/>
                </a:solidFill>
              </a:rPr>
              <a:t>0</a:t>
            </a:r>
            <a:endParaRPr lang="en-US" altLang="ja-JP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正しいときの処理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正しいときの処理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8CF65BE9-B6D5-6CD5-71AD-053441F27540}"/>
              </a:ext>
            </a:extLst>
          </p:cNvPr>
          <p:cNvSpPr/>
          <p:nvPr/>
        </p:nvSpPr>
        <p:spPr>
          <a:xfrm rot="5400000">
            <a:off x="1465667" y="4985381"/>
            <a:ext cx="366967" cy="77167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48F1CDEF-B4EB-97B1-38A0-3F1AB9819F47}"/>
              </a:ext>
            </a:extLst>
          </p:cNvPr>
          <p:cNvSpPr/>
          <p:nvPr/>
        </p:nvSpPr>
        <p:spPr>
          <a:xfrm rot="5400000">
            <a:off x="1577726" y="4131255"/>
            <a:ext cx="366967" cy="99579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340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46744-D1D1-CF8A-0517-6DF8033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文の有効範囲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DB33CC-C5E6-9BA5-07C9-9E7890F1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dirty="0">
                <a:solidFill>
                  <a:srgbClr val="92D050"/>
                </a:solidFill>
              </a:rPr>
              <a:t>0</a:t>
            </a:r>
            <a:endParaRPr lang="en-US" altLang="ja-JP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正しいときの処理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正しいときの処理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3CD1AB8-A7F8-E865-F0F6-D7E2A096BD3C}"/>
              </a:ext>
            </a:extLst>
          </p:cNvPr>
          <p:cNvCxnSpPr>
            <a:cxnSpLocks/>
          </p:cNvCxnSpPr>
          <p:nvPr/>
        </p:nvCxnSpPr>
        <p:spPr>
          <a:xfrm>
            <a:off x="2049654" y="3429000"/>
            <a:ext cx="0" cy="315190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CE69139C-FB95-F6B0-9B40-25CD1F687B7D}"/>
              </a:ext>
            </a:extLst>
          </p:cNvPr>
          <p:cNvSpPr/>
          <p:nvPr/>
        </p:nvSpPr>
        <p:spPr>
          <a:xfrm rot="5400000">
            <a:off x="1465666" y="4985382"/>
            <a:ext cx="366967" cy="77167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8A0E4D88-8AAA-12FE-E35F-0EE5178E4210}"/>
              </a:ext>
            </a:extLst>
          </p:cNvPr>
          <p:cNvSpPr/>
          <p:nvPr/>
        </p:nvSpPr>
        <p:spPr>
          <a:xfrm rot="5400000">
            <a:off x="1577726" y="4131255"/>
            <a:ext cx="366967" cy="99579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174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46744-D1D1-CF8A-0517-6DF8033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文の有効範囲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DB33CC-C5E6-9BA5-07C9-9E7890F1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dirty="0">
                <a:solidFill>
                  <a:srgbClr val="92D050"/>
                </a:solidFill>
              </a:rPr>
              <a:t>0</a:t>
            </a:r>
            <a:endParaRPr lang="en-US" altLang="ja-JP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正しいときの処理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5C4DF63-5591-F2DC-041D-248DE0DE4610}"/>
              </a:ext>
            </a:extLst>
          </p:cNvPr>
          <p:cNvCxnSpPr>
            <a:cxnSpLocks/>
          </p:cNvCxnSpPr>
          <p:nvPr/>
        </p:nvCxnSpPr>
        <p:spPr>
          <a:xfrm flipH="1" flipV="1">
            <a:off x="5430982" y="5070764"/>
            <a:ext cx="1427018" cy="186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A90497F-5475-83AE-5D1F-4BE1B0997679}"/>
              </a:ext>
            </a:extLst>
          </p:cNvPr>
          <p:cNvSpPr txBox="1"/>
          <p:nvPr/>
        </p:nvSpPr>
        <p:spPr>
          <a:xfrm>
            <a:off x="7107382" y="4766234"/>
            <a:ext cx="439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IndentationError</a:t>
            </a:r>
            <a:endParaRPr kumimoji="1" lang="ja-JP" altLang="en-US" sz="3600" dirty="0"/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6F5EA33C-C9F8-76B5-6DB2-71635B3D7BAA}"/>
              </a:ext>
            </a:extLst>
          </p:cNvPr>
          <p:cNvSpPr/>
          <p:nvPr/>
        </p:nvSpPr>
        <p:spPr>
          <a:xfrm rot="5400000">
            <a:off x="1577726" y="4131255"/>
            <a:ext cx="366967" cy="99579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C97D9411-5592-17C5-0925-09C84ED8189E}"/>
              </a:ext>
            </a:extLst>
          </p:cNvPr>
          <p:cNvSpPr/>
          <p:nvPr/>
        </p:nvSpPr>
        <p:spPr>
          <a:xfrm rot="5400000">
            <a:off x="1465667" y="4985381"/>
            <a:ext cx="366967" cy="77167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22835D6-8DDF-53BF-63E9-614BA540FCD1}"/>
              </a:ext>
            </a:extLst>
          </p:cNvPr>
          <p:cNvCxnSpPr>
            <a:cxnSpLocks/>
          </p:cNvCxnSpPr>
          <p:nvPr/>
        </p:nvCxnSpPr>
        <p:spPr>
          <a:xfrm>
            <a:off x="2049654" y="3429000"/>
            <a:ext cx="0" cy="315190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7095D-C9AF-6539-FE51-B4BA8B2A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900FA4-BEE7-5520-F9F8-5E0DD587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>
                <a:solidFill>
                  <a:srgbClr val="FF0000"/>
                </a:solidFill>
              </a:rPr>
              <a:t>標準入力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変数の型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値の比較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条件分岐</a:t>
            </a:r>
          </a:p>
        </p:txBody>
      </p:sp>
    </p:spTree>
    <p:extLst>
      <p:ext uri="{BB962C8B-B14F-4D97-AF65-F5344CB8AC3E}">
        <p14:creationId xmlns:p14="http://schemas.microsoft.com/office/powerpoint/2010/main" val="166508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E3090-AC08-EB13-0531-F47FB1BF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D81A3E-3107-6DE8-7FA7-DD5C9FD08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55009" cy="4023360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4.4. </a:t>
            </a:r>
          </a:p>
          <a:p>
            <a:r>
              <a:rPr lang="ja-JP" alt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サイコロを一個投げる。</a:t>
            </a:r>
            <a:endParaRPr lang="en-US" altLang="ja-JP" sz="2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この時、以下の条件に当てはまるプログラムを作成してください</a:t>
            </a:r>
          </a:p>
          <a:p>
            <a:r>
              <a:rPr lang="en-US" altLang="ja-JP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ja-JP" alt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出た目が</a:t>
            </a:r>
            <a:r>
              <a:rPr lang="en-US" altLang="ja-JP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ja-JP" alt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以上のとき</a:t>
            </a:r>
            <a:r>
              <a:rPr lang="en-US" altLang="ja-JP" sz="28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lang="ja-JP" alt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ja-JP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ja-JP" alt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以下の時</a:t>
            </a:r>
            <a:r>
              <a:rPr lang="en-US" altLang="ja-JP" sz="28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ja-JP" alt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を出力する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1667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61C701-9706-CDCE-BFE1-617A55A8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３つ以上の分岐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4D7DA1-3B3C-DA84-6397-914C5492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0803"/>
            <a:ext cx="10058400" cy="4725663"/>
          </a:xfrm>
        </p:spPr>
        <p:txBody>
          <a:bodyPr anchor="t">
            <a:normAutofit lnSpcReduction="10000"/>
          </a:bodyPr>
          <a:lstStyle/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条件式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1:</a:t>
            </a: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条件式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が真の時に実行する</a:t>
            </a:r>
          </a:p>
          <a:p>
            <a:r>
              <a:rPr lang="en-US" altLang="ja-JP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条件式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2:</a:t>
            </a: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条件式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が偽で条件式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が真の時に実行する</a:t>
            </a: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すべての条件式が偽のときに実行する</a:t>
            </a:r>
          </a:p>
        </p:txBody>
      </p:sp>
    </p:spTree>
    <p:extLst>
      <p:ext uri="{BB962C8B-B14F-4D97-AF65-F5344CB8AC3E}">
        <p14:creationId xmlns:p14="http://schemas.microsoft.com/office/powerpoint/2010/main" val="3854351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0020EA-2004-3253-B9DF-8DA98B38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３つ以上の分岐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8EA886-71FF-70E2-E150-831E47598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3524" y="1962274"/>
            <a:ext cx="5648296" cy="4221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if</a:t>
            </a:r>
            <a:r>
              <a:rPr lang="ja-JP" alt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 </a:t>
            </a:r>
            <a:r>
              <a:rPr lang="ja-JP" alt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条件式</a:t>
            </a:r>
            <a:r>
              <a:rPr lang="en-US" altLang="ja-JP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1:</a:t>
            </a:r>
          </a:p>
          <a:p>
            <a:pPr>
              <a:lnSpc>
                <a:spcPct val="150000"/>
              </a:lnSpc>
            </a:pPr>
            <a:r>
              <a:rPr lang="en-US" altLang="ja-JP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    </a:t>
            </a:r>
            <a:r>
              <a:rPr lang="ja-JP" alt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条件式</a:t>
            </a:r>
            <a:r>
              <a:rPr lang="en-US" altLang="ja-JP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1</a:t>
            </a:r>
            <a:r>
              <a:rPr lang="ja-JP" alt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が真の時に実行する</a:t>
            </a:r>
          </a:p>
          <a:p>
            <a:pPr>
              <a:lnSpc>
                <a:spcPct val="150000"/>
              </a:lnSpc>
            </a:pPr>
            <a:r>
              <a:rPr lang="en-US" altLang="ja-JP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elif</a:t>
            </a:r>
            <a:r>
              <a:rPr lang="ja-JP" alt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 </a:t>
            </a:r>
            <a:r>
              <a:rPr lang="ja-JP" alt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条件式</a:t>
            </a:r>
            <a:r>
              <a:rPr lang="en-US" altLang="ja-JP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2:</a:t>
            </a:r>
          </a:p>
          <a:p>
            <a:pPr>
              <a:lnSpc>
                <a:spcPct val="150000"/>
              </a:lnSpc>
            </a:pPr>
            <a:r>
              <a:rPr lang="en-US" altLang="ja-JP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    </a:t>
            </a:r>
            <a:r>
              <a:rPr lang="ja-JP" alt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条件式</a:t>
            </a:r>
            <a:r>
              <a:rPr lang="en-US" altLang="ja-JP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1</a:t>
            </a:r>
            <a:r>
              <a:rPr lang="ja-JP" alt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が偽で条件式</a:t>
            </a:r>
            <a:r>
              <a:rPr lang="en-US" altLang="ja-JP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2</a:t>
            </a:r>
            <a:r>
              <a:rPr lang="ja-JP" alt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が</a:t>
            </a:r>
            <a:br>
              <a:rPr lang="en-US" altLang="ja-JP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</a:br>
            <a:r>
              <a:rPr lang="en-US" altLang="ja-JP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	</a:t>
            </a:r>
            <a:r>
              <a:rPr lang="ja-JP" alt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真の時に実行する</a:t>
            </a:r>
            <a:endParaRPr lang="en-US" altLang="ja-JP" sz="2800" b="0" dirty="0">
              <a:solidFill>
                <a:schemeClr val="tx1"/>
              </a:solidFill>
              <a:effectLst/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E6AD1D-EC6D-079A-4CFA-C31687C06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2458" y="2160528"/>
            <a:ext cx="4937760" cy="4023360"/>
          </a:xfrm>
        </p:spPr>
        <p:txBody>
          <a:bodyPr/>
          <a:lstStyle/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 </a:t>
            </a:r>
            <a:r>
              <a:rPr lang="en-US" altLang="ja-JP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elif</a:t>
            </a:r>
            <a:r>
              <a:rPr lang="ja-JP" alt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>
                <a:solidFill>
                  <a:srgbClr val="C586C0"/>
                </a:solidFill>
                <a:latin typeface="Consolas" panose="020B0609020204030204" pitchFamily="49" charset="0"/>
              </a:rPr>
              <a:t>else if</a:t>
            </a:r>
            <a:r>
              <a:rPr lang="en-US" altLang="ja-JP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kumimoji="1" lang="en-US" altLang="ja-JP" sz="2800" dirty="0">
                <a:latin typeface="Consolas" panose="020B0609020204030204" pitchFamily="49" charset="0"/>
                <a:ea typeface="HG教科書体" panose="02020609000000000000" pitchFamily="17" charset="-128"/>
              </a:rPr>
              <a:t> </a:t>
            </a:r>
            <a:r>
              <a:rPr kumimoji="1" lang="ja-JP" altLang="en-US" sz="2800" dirty="0">
                <a:latin typeface="Consolas" panose="020B0609020204030204" pitchFamily="49" charset="0"/>
                <a:ea typeface="HG教科書体" panose="02020609000000000000" pitchFamily="17" charset="-128"/>
              </a:rPr>
              <a:t>は</a:t>
            </a:r>
            <a:br>
              <a:rPr kumimoji="1" lang="en-US" altLang="ja-JP" sz="2800" dirty="0">
                <a:latin typeface="Consolas" panose="020B0609020204030204" pitchFamily="49" charset="0"/>
                <a:ea typeface="HG教科書体" panose="02020609000000000000" pitchFamily="17" charset="-128"/>
              </a:rPr>
            </a:br>
            <a:r>
              <a:rPr kumimoji="1" lang="ja-JP" altLang="en-US" sz="2800" dirty="0">
                <a:latin typeface="Consolas" panose="020B0609020204030204" pitchFamily="49" charset="0"/>
                <a:ea typeface="HG教科書体" panose="02020609000000000000" pitchFamily="17" charset="-128"/>
              </a:rPr>
              <a:t>  何個書いてもい</a:t>
            </a:r>
            <a:r>
              <a:rPr lang="ja-JP" altLang="en-US" sz="2800" dirty="0">
                <a:latin typeface="Consolas" panose="020B0609020204030204" pitchFamily="49" charset="0"/>
                <a:ea typeface="HG教科書体" panose="02020609000000000000" pitchFamily="17" charset="-128"/>
              </a:rPr>
              <a:t>い</a:t>
            </a:r>
            <a:endParaRPr lang="en-US" altLang="ja-JP" sz="2800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kumimoji="1" lang="ja-JP" altLang="en-US" sz="2800" dirty="0">
                <a:latin typeface="Consolas" panose="020B0609020204030204" pitchFamily="49" charset="0"/>
                <a:ea typeface="HG教科書体" panose="02020609000000000000" pitchFamily="17" charset="-128"/>
              </a:rPr>
              <a:t> </a:t>
            </a:r>
            <a:r>
              <a:rPr kumimoji="1" lang="en-US" altLang="ja-JP" sz="2800" dirty="0">
                <a:latin typeface="Consolas" panose="020B0609020204030204" pitchFamily="49" charset="0"/>
                <a:ea typeface="HG教科書体" panose="02020609000000000000" pitchFamily="17" charset="-128"/>
              </a:rPr>
              <a:t>else </a:t>
            </a:r>
            <a:r>
              <a:rPr kumimoji="1" lang="ja-JP" altLang="en-US" sz="2800" dirty="0">
                <a:latin typeface="Consolas" panose="020B0609020204030204" pitchFamily="49" charset="0"/>
                <a:ea typeface="HG教科書体" panose="02020609000000000000" pitchFamily="17" charset="-128"/>
              </a:rPr>
              <a:t>は無くてもいい</a:t>
            </a:r>
            <a:endParaRPr kumimoji="1" lang="en-US" altLang="ja-JP" sz="2800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>
              <a:buSzPct val="50000"/>
              <a:buFont typeface="Wingdings" panose="05000000000000000000" pitchFamily="2" charset="2"/>
              <a:buChar char="l"/>
            </a:pPr>
            <a:endParaRPr lang="en-US" altLang="ja-JP" sz="2800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>
              <a:buSzPct val="50000"/>
              <a:buFont typeface="Wingdings" panose="05000000000000000000" pitchFamily="2" charset="2"/>
              <a:buChar char="l"/>
            </a:pPr>
            <a:endParaRPr kumimoji="1" lang="en-US" altLang="ja-JP" sz="2800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47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0B5EA-97B2-904D-69C7-502562AD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複数の条件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73CA5D-E301-4983-3F7D-66996FAF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1" lang="ja-JP" altLang="en-US" dirty="0"/>
              <a:t>を使う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 入れ子構造を使う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9712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1109DE-5B87-B964-2F6B-CCEFC3C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and, 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D01281-3803-9904-9857-08A22A0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0313"/>
            <a:ext cx="10058400" cy="4374957"/>
          </a:xfrm>
        </p:spPr>
        <p:txBody>
          <a:bodyPr>
            <a:normAutofit lnSpcReduction="10000"/>
          </a:bodyPr>
          <a:lstStyle/>
          <a:p>
            <a:r>
              <a:rPr lang="en-US" altLang="ja-JP" sz="3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endParaRPr lang="en-US" altLang="ja-JP" sz="3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かつ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B</a:t>
            </a:r>
            <a:endParaRPr lang="en-US" altLang="ja-JP" dirty="0">
              <a:solidFill>
                <a:schemeClr val="tx1"/>
              </a:solidFill>
            </a:endParaRPr>
          </a:p>
          <a:p>
            <a:pPr lvl="1"/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も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も正しいとき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となる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3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または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B</a:t>
            </a:r>
            <a:endParaRPr lang="en-US" altLang="ja-JP" dirty="0">
              <a:solidFill>
                <a:srgbClr val="D4D4D4"/>
              </a:solidFill>
            </a:endParaRPr>
          </a:p>
          <a:p>
            <a:pPr lvl="1"/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ja-JP" altLang="en-US" dirty="0">
                <a:solidFill>
                  <a:schemeClr val="tx1"/>
                </a:solidFill>
              </a:rPr>
              <a:t>か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かのどちらかが正しいとき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となる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0724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E5C78-BD28-109C-BE80-986E88A2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入れ子構造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A6B338-3916-48C5-9755-77EE0A155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の倍数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B91BDF6-E314-CF80-07E3-50FADB0B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113" y="2050914"/>
            <a:ext cx="5451731" cy="381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87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53B9D-C3AC-8FE6-0E35-0D9447C4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以上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4AA546-B693-C7AD-DF9B-9D880BE0A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31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8DBAB-9DB9-3145-FF73-DAC20FF4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余談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4FCBDA-9E0C-38FC-B7B2-DD430CFB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気を付ける判定例</a:t>
            </a:r>
            <a:endParaRPr lang="en-US" altLang="ja-JP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bool() </a:t>
            </a:r>
            <a:r>
              <a:rPr lang="ja-JP" altLang="en-US" dirty="0"/>
              <a:t>の変換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複数の条件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9929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8DBAB-9DB9-3145-FF73-DAC20FF4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余談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4FCBDA-9E0C-38FC-B7B2-DD430CFB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気を付ける判定例</a:t>
            </a:r>
            <a:endParaRPr lang="en-US" altLang="ja-JP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bool()</a:t>
            </a:r>
            <a:r>
              <a:rPr lang="ja-JP" altLang="en-US" dirty="0"/>
              <a:t> の変換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複数の条件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77980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08B12-F187-25CA-A5CE-DF7F3CB8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気を付ける判定例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F5BEBF-5ECF-CB97-E48A-1073F12D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int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と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float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整数と小数では値が等しければ等しい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66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BD8806-0AB9-CE6C-C855-2A58FDE6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標準入力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91D798-D04D-C370-27E8-47708689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とりあえずやってみる</a:t>
            </a:r>
            <a:endParaRPr kumimoji="1" lang="en-US" altLang="ja-JP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66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08B12-F187-25CA-A5CE-DF7F3CB8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気を付ける判定例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F5BEBF-5ECF-CB97-E48A-1073F12D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int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と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"57"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kumimoji="1" lang="en-US" altLang="ja-JP" dirty="0"/>
              <a:t>-&gt; </a:t>
            </a:r>
            <a:r>
              <a:rPr kumimoji="1" lang="ja-JP" altLang="en-US" dirty="0"/>
              <a:t>数字と文字は別物として扱われる</a:t>
            </a:r>
          </a:p>
        </p:txBody>
      </p:sp>
    </p:spTree>
    <p:extLst>
      <p:ext uri="{BB962C8B-B14F-4D97-AF65-F5344CB8AC3E}">
        <p14:creationId xmlns:p14="http://schemas.microsoft.com/office/powerpoint/2010/main" val="1457969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08B12-F187-25CA-A5CE-DF7F3CB8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気を付ける判定例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F5BEBF-5ECF-CB97-E48A-1073F12D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大文字と小文字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-&gt; </a:t>
            </a:r>
            <a:r>
              <a:rPr lang="ja-JP" altLang="en-US" dirty="0">
                <a:solidFill>
                  <a:schemeClr val="tx1"/>
                </a:solidFill>
              </a:rPr>
              <a:t>大文字と小文字は別物として扱われる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89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8DBAB-9DB9-3145-FF73-DAC20FF4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余談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4FCBDA-9E0C-38FC-B7B2-DD430CFB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気を付ける判定例</a:t>
            </a:r>
            <a:endParaRPr lang="en-US" altLang="ja-JP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solidFill>
                  <a:srgbClr val="FF0000"/>
                </a:solidFill>
              </a:rPr>
              <a:t>bool()</a:t>
            </a:r>
            <a:r>
              <a:rPr lang="ja-JP" altLang="en-US" dirty="0">
                <a:solidFill>
                  <a:srgbClr val="FF0000"/>
                </a:solidFill>
              </a:rPr>
              <a:t> の変換</a:t>
            </a:r>
            <a:endParaRPr lang="en-US" altLang="ja-JP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複数の条件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7250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88DAB5-DA4A-C263-8B3A-EE0ACB31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bool() </a:t>
            </a:r>
            <a:r>
              <a:rPr lang="ja-JP" altLang="en-US" dirty="0"/>
              <a:t>で </a:t>
            </a:r>
            <a:r>
              <a:rPr lang="en-US" altLang="ja-JP" dirty="0"/>
              <a:t>False</a:t>
            </a:r>
            <a:r>
              <a:rPr lang="ja-JP" altLang="en-US" dirty="0"/>
              <a:t>　になる値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17134-688A-0E0A-2031-BB3D37340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bool</a:t>
            </a:r>
            <a:r>
              <a:rPr kumimoji="1" lang="ja-JP" altLang="en-US" dirty="0"/>
              <a:t>型に変換したときに</a:t>
            </a:r>
            <a:r>
              <a:rPr kumimoji="1" lang="en-US" altLang="ja-JP" dirty="0"/>
              <a:t>False</a:t>
            </a:r>
            <a:r>
              <a:rPr kumimoji="1" lang="ja-JP" altLang="en-US" dirty="0"/>
              <a:t>になる値</a:t>
            </a:r>
            <a:endParaRPr kumimoji="1" lang="en-US" altLang="ja-JP" dirty="0"/>
          </a:p>
          <a:p>
            <a:r>
              <a:rPr kumimoji="1" lang="en-US" altLang="ja-JP" dirty="0"/>
              <a:t>-&gt; </a:t>
            </a:r>
            <a:r>
              <a:rPr kumimoji="1" lang="ja-JP" altLang="en-US" dirty="0"/>
              <a:t>各型においてベースとなる値</a:t>
            </a:r>
            <a:endParaRPr kumimoji="1"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880B089-8693-5166-5780-84A619BA7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361118"/>
              </p:ext>
            </p:extLst>
          </p:nvPr>
        </p:nvGraphicFramePr>
        <p:xfrm>
          <a:off x="2062480" y="3560920"/>
          <a:ext cx="8128000" cy="24165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830077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81063863"/>
                    </a:ext>
                  </a:extLst>
                </a:gridCol>
              </a:tblGrid>
              <a:tr h="562675"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 dirty="0">
                          <a:latin typeface="Consolas" panose="020B0609020204030204" pitchFamily="49" charset="0"/>
                          <a:ea typeface="UD デジタル 教科書体 NP-R" panose="02020400000000000000" pitchFamily="18" charset="-128"/>
                        </a:rPr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 dirty="0">
                          <a:latin typeface="Consolas" panose="020B0609020204030204" pitchFamily="49" charset="0"/>
                          <a:ea typeface="UD デジタル 教科書体 NP-R" panose="02020400000000000000" pitchFamily="18" charset="-128"/>
                        </a:rPr>
                        <a:t>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825537"/>
                  </a:ext>
                </a:extLst>
              </a:tr>
              <a:tr h="728523"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dirty="0">
                          <a:latin typeface="Consolas" panose="020B0609020204030204" pitchFamily="49" charset="0"/>
                          <a:ea typeface="UD デジタル 教科書体 NP-R" panose="02020400000000000000" pitchFamily="18" charset="-128"/>
                        </a:rPr>
                        <a:t>None</a:t>
                      </a:r>
                      <a:endParaRPr kumimoji="1" lang="ja-JP" altLang="en-US" dirty="0">
                        <a:latin typeface="Consolas" panose="020B0609020204030204" pitchFamily="49" charset="0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dirty="0">
                          <a:latin typeface="Consolas" panose="020B0609020204030204" pitchFamily="49" charset="0"/>
                          <a:ea typeface="UD デジタル 教科書体 NP-R" panose="02020400000000000000" pitchFamily="18" charset="-128"/>
                        </a:rPr>
                        <a:t>None</a:t>
                      </a:r>
                      <a:endParaRPr kumimoji="1" lang="ja-JP" altLang="en-US" dirty="0">
                        <a:latin typeface="Consolas" panose="020B0609020204030204" pitchFamily="49" charset="0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895361"/>
                  </a:ext>
                </a:extLst>
              </a:tr>
              <a:tr h="562675"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dirty="0">
                          <a:latin typeface="Consolas" panose="020B0609020204030204" pitchFamily="49" charset="0"/>
                          <a:ea typeface="UD デジタル 教科書体 NP-R" panose="02020400000000000000" pitchFamily="18" charset="-128"/>
                        </a:rPr>
                        <a:t>int, float</a:t>
                      </a:r>
                      <a:endParaRPr kumimoji="1" lang="ja-JP" altLang="en-US" dirty="0">
                        <a:latin typeface="Consolas" panose="020B0609020204030204" pitchFamily="49" charset="0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dirty="0">
                          <a:latin typeface="Consolas" panose="020B0609020204030204" pitchFamily="49" charset="0"/>
                          <a:ea typeface="UD デジタル 教科書体 NP-R" panose="02020400000000000000" pitchFamily="18" charset="-128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542675"/>
                  </a:ext>
                </a:extLst>
              </a:tr>
              <a:tr h="562675"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dirty="0">
                          <a:latin typeface="Consolas" panose="020B0609020204030204" pitchFamily="49" charset="0"/>
                          <a:ea typeface="UD デジタル 教科書体 NP-R" panose="02020400000000000000" pitchFamily="18" charset="-128"/>
                        </a:rPr>
                        <a:t>string</a:t>
                      </a:r>
                      <a:endParaRPr kumimoji="1" lang="ja-JP" altLang="en-US" dirty="0">
                        <a:latin typeface="Consolas" panose="020B0609020204030204" pitchFamily="49" charset="0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dirty="0">
                          <a:latin typeface="Consolas" panose="020B0609020204030204" pitchFamily="49" charset="0"/>
                          <a:ea typeface="UD デジタル 教科書体 NP-R" panose="02020400000000000000" pitchFamily="18" charset="-128"/>
                        </a:rPr>
                        <a:t>“”  (</a:t>
                      </a:r>
                      <a:r>
                        <a:rPr kumimoji="1" lang="ja-JP" altLang="en-US" dirty="0">
                          <a:latin typeface="Consolas" panose="020B0609020204030204" pitchFamily="49" charset="0"/>
                          <a:ea typeface="UD デジタル 教科書体 NP-R" panose="02020400000000000000" pitchFamily="18" charset="-128"/>
                        </a:rPr>
                        <a:t>空文字列</a:t>
                      </a:r>
                      <a:r>
                        <a:rPr kumimoji="1" lang="en-US" altLang="ja-JP" dirty="0">
                          <a:latin typeface="Consolas" panose="020B0609020204030204" pitchFamily="49" charset="0"/>
                          <a:ea typeface="UD デジタル 教科書体 NP-R" panose="02020400000000000000" pitchFamily="18" charset="-128"/>
                        </a:rPr>
                        <a:t>)</a:t>
                      </a:r>
                      <a:endParaRPr kumimoji="1" lang="ja-JP" altLang="en-US" dirty="0">
                        <a:latin typeface="Consolas" panose="020B0609020204030204" pitchFamily="49" charset="0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37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516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6B92EF-A63B-A2CC-1EAF-71732CDA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bool</a:t>
            </a:r>
            <a:r>
              <a:rPr kumimoji="1" lang="ja-JP" altLang="en-US" dirty="0"/>
              <a:t>型から他の型への変換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E9A231-D955-964C-3A23-D5EC6301D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4737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bool -&gt; str</a:t>
            </a:r>
            <a:endParaRPr lang="da-DK" altLang="ja-JP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a-DK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a-DK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a-DK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endParaRPr lang="da-DK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da-DK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a-DK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a-DK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a-DK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"False"</a:t>
            </a: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bool -&gt; int</a:t>
            </a:r>
            <a:endParaRPr lang="da-DK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a-DK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a-DK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a-DK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a-DK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da-DK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a-DK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a-DK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a-DK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a-DK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</a:t>
            </a:r>
            <a:endParaRPr lang="da-DK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96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8DBAB-9DB9-3145-FF73-DAC20FF4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余談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4FCBDA-9E0C-38FC-B7B2-DD430CFB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気を付ける判定例</a:t>
            </a:r>
            <a:endParaRPr lang="en-US" altLang="ja-JP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bool()</a:t>
            </a:r>
            <a:r>
              <a:rPr lang="ja-JP" altLang="en-US" dirty="0"/>
              <a:t> の変換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rgbClr val="FF0000"/>
                </a:solidFill>
              </a:rPr>
              <a:t>複数の条件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114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362B1-596D-20D4-C7EF-B350EFE1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複数の条件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B73328-A03D-7AC1-A617-C39B0622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0485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8A2762-EDEE-7876-1419-5B9124B5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論理演算子</a:t>
            </a:r>
            <a:r>
              <a:rPr kumimoji="1" lang="ja-JP" altLang="en-US" dirty="0"/>
              <a:t>とベン図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6F8AD0D9-4B2F-B6CC-D80F-5305654CC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139621"/>
              </p:ext>
            </p:extLst>
          </p:nvPr>
        </p:nvGraphicFramePr>
        <p:xfrm>
          <a:off x="7395882" y="2600184"/>
          <a:ext cx="4410635" cy="2265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BECB7F1-341F-1160-0DC0-44DD7899A4ED}"/>
              </a:ext>
            </a:extLst>
          </p:cNvPr>
          <p:cNvSpPr/>
          <p:nvPr/>
        </p:nvSpPr>
        <p:spPr>
          <a:xfrm>
            <a:off x="7225553" y="2015378"/>
            <a:ext cx="4751294" cy="343516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D368E2-5B4C-B102-5483-D51AEEEA8F5B}"/>
              </a:ext>
            </a:extLst>
          </p:cNvPr>
          <p:cNvSpPr txBox="1"/>
          <p:nvPr/>
        </p:nvSpPr>
        <p:spPr>
          <a:xfrm>
            <a:off x="900058" y="2015378"/>
            <a:ext cx="5226422" cy="373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Consolas" panose="020B0609020204030204" pitchFamily="49" charset="0"/>
                <a:ea typeface="HG教科書体" panose="02020609000000000000" pitchFamily="17" charset="-128"/>
              </a:rPr>
              <a:t>ベン図</a:t>
            </a:r>
            <a:endParaRPr kumimoji="1" lang="en-US" altLang="ja-JP" sz="2400" b="1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A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に当てはまるとき</a:t>
            </a:r>
            <a:endParaRPr kumimoji="1" lang="en-US" altLang="ja-JP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 -&gt; </a:t>
            </a: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A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の〇の内側</a:t>
            </a:r>
            <a:endParaRPr kumimoji="1" lang="en-US" altLang="ja-JP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A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に当てはまらないとき</a:t>
            </a:r>
            <a:endParaRPr kumimoji="1" lang="en-US" altLang="ja-JP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 -&gt; </a:t>
            </a: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A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の〇の外側</a:t>
            </a:r>
            <a:endParaRPr kumimoji="1" lang="en-US" altLang="ja-JP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A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、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B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の両方に当てはまるとき</a:t>
            </a:r>
            <a:endParaRPr kumimoji="1" lang="en-US" altLang="ja-JP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 -&gt; </a:t>
            </a: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A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の〇と</a:t>
            </a:r>
            <a:r>
              <a:rPr kumimoji="1" lang="ja-JP" altLang="en-US" dirty="0">
                <a:solidFill>
                  <a:srgbClr val="0070C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B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の〇の重なっている部分</a:t>
            </a:r>
            <a:endParaRPr kumimoji="1" lang="en-US" altLang="ja-JP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A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、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B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のどちらかにあてはまるとき</a:t>
            </a:r>
            <a:endParaRPr kumimoji="1" lang="en-US" altLang="ja-JP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 -&gt; </a:t>
            </a: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A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の〇と</a:t>
            </a:r>
            <a:r>
              <a:rPr kumimoji="1" lang="ja-JP" altLang="en-US" dirty="0">
                <a:solidFill>
                  <a:srgbClr val="0070C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B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の〇の部分</a:t>
            </a:r>
          </a:p>
        </p:txBody>
      </p:sp>
    </p:spTree>
    <p:extLst>
      <p:ext uri="{BB962C8B-B14F-4D97-AF65-F5344CB8AC3E}">
        <p14:creationId xmlns:p14="http://schemas.microsoft.com/office/powerpoint/2010/main" val="2731809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8A2762-EDEE-7876-1419-5B9124B5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論理演算子</a:t>
            </a:r>
            <a:r>
              <a:rPr kumimoji="1" lang="ja-JP" altLang="en-US" dirty="0"/>
              <a:t>とベン図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D368E2-5B4C-B102-5483-D51AEEEA8F5B}"/>
              </a:ext>
            </a:extLst>
          </p:cNvPr>
          <p:cNvSpPr txBox="1"/>
          <p:nvPr/>
        </p:nvSpPr>
        <p:spPr>
          <a:xfrm>
            <a:off x="711796" y="1827118"/>
            <a:ext cx="6746839" cy="4337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Consolas" panose="020B0609020204030204" pitchFamily="49" charset="0"/>
                <a:ea typeface="HG教科書体" panose="02020609000000000000" pitchFamily="17" charset="-128"/>
              </a:rPr>
              <a:t>例</a:t>
            </a:r>
            <a:endParaRPr kumimoji="1" lang="en-US" altLang="ja-JP" sz="2400" b="1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1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から</a:t>
            </a: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10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までの整数に対して、</a:t>
            </a: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A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を</a:t>
            </a: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2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の倍数であること、</a:t>
            </a:r>
            <a:b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</a:br>
            <a:r>
              <a:rPr kumimoji="1" lang="ja-JP" altLang="en-US" dirty="0">
                <a:solidFill>
                  <a:srgbClr val="0070C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B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を</a:t>
            </a: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3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の倍数であること とする</a:t>
            </a:r>
            <a:endParaRPr kumimoji="1" lang="en-US" altLang="ja-JP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800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A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を満たす</a:t>
            </a: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(</a:t>
            </a: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A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の〇の内側</a:t>
            </a: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 -&gt; 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偶数 </a:t>
            </a: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(2, 4, 6, 8, 10)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A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の〇の外側</a:t>
            </a: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(</a:t>
            </a: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A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の〇の外側</a:t>
            </a: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 -&gt; 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奇数 </a:t>
            </a: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(1, 3, 4, 6)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A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、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B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の両方に当てはまるとき</a:t>
            </a:r>
            <a:endParaRPr kumimoji="1" lang="en-US" altLang="ja-JP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 -&gt; </a:t>
            </a: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A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の〇と</a:t>
            </a:r>
            <a:r>
              <a:rPr kumimoji="1" lang="ja-JP" altLang="en-US" dirty="0">
                <a:solidFill>
                  <a:srgbClr val="0070C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B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の〇の重なっている部分</a:t>
            </a:r>
            <a:endParaRPr kumimoji="1" lang="en-US" altLang="ja-JP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 -&gt; 6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の倍数 </a:t>
            </a: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(6)</a:t>
            </a:r>
          </a:p>
        </p:txBody>
      </p:sp>
      <p:graphicFrame>
        <p:nvGraphicFramePr>
          <p:cNvPr id="10" name="コンテンツ プレースホルダー 3">
            <a:extLst>
              <a:ext uri="{FF2B5EF4-FFF2-40B4-BE49-F238E27FC236}">
                <a16:creationId xmlns:a16="http://schemas.microsoft.com/office/drawing/2014/main" id="{C3E3D93D-9C20-3BDE-E246-8C9DB13FB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185654"/>
              </p:ext>
            </p:extLst>
          </p:nvPr>
        </p:nvGraphicFramePr>
        <p:xfrm>
          <a:off x="7395882" y="2600184"/>
          <a:ext cx="4410635" cy="2265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13505A7-307E-7862-B0A2-4939E34C144C}"/>
              </a:ext>
            </a:extLst>
          </p:cNvPr>
          <p:cNvSpPr/>
          <p:nvPr/>
        </p:nvSpPr>
        <p:spPr>
          <a:xfrm>
            <a:off x="7225553" y="2015378"/>
            <a:ext cx="4751294" cy="343516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352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8A2762-EDEE-7876-1419-5B9124B5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論理演算子</a:t>
            </a:r>
            <a:r>
              <a:rPr kumimoji="1" lang="ja-JP" altLang="en-US" dirty="0"/>
              <a:t>とベン図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D368E2-5B4C-B102-5483-D51AEEEA8F5B}"/>
              </a:ext>
            </a:extLst>
          </p:cNvPr>
          <p:cNvSpPr txBox="1"/>
          <p:nvPr/>
        </p:nvSpPr>
        <p:spPr>
          <a:xfrm>
            <a:off x="711796" y="1827118"/>
            <a:ext cx="6746839" cy="350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Consolas" panose="020B0609020204030204" pitchFamily="49" charset="0"/>
                <a:ea typeface="HG教科書体" panose="02020609000000000000" pitchFamily="17" charset="-128"/>
              </a:rPr>
              <a:t>例</a:t>
            </a:r>
            <a:endParaRPr kumimoji="1" lang="en-US" altLang="ja-JP" sz="2400" b="1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1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から</a:t>
            </a: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10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までの整数に対して、</a:t>
            </a: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A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を</a:t>
            </a: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2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の倍数であること、</a:t>
            </a:r>
            <a:b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</a:br>
            <a:r>
              <a:rPr kumimoji="1" lang="ja-JP" altLang="en-US" dirty="0">
                <a:solidFill>
                  <a:srgbClr val="0070C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B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を</a:t>
            </a: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3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の倍数であること とする</a:t>
            </a:r>
            <a:endParaRPr kumimoji="1" lang="en-US" altLang="ja-JP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800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A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、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B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のどちらかにあてはまるとき </a:t>
            </a: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(and)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 -&gt; </a:t>
            </a: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A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の〇と</a:t>
            </a:r>
            <a:r>
              <a:rPr kumimoji="1" lang="ja-JP" altLang="en-US" dirty="0">
                <a:solidFill>
                  <a:srgbClr val="0070C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B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の〇の両方の〇の中</a:t>
            </a:r>
            <a:endParaRPr kumimoji="1" lang="en-US" altLang="ja-JP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 -&gt; 2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の倍数か</a:t>
            </a: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3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の倍数のどちらか </a:t>
            </a: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(2, 3, 4, 6, 8, 9, 10)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条件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A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、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  <a:ea typeface="HG教科書体" panose="02020609000000000000" pitchFamily="17" charset="-128"/>
              </a:rPr>
              <a:t>B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のどちらかにあてはまるとき </a:t>
            </a: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(or)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 </a:t>
            </a: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-&gt;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 </a:t>
            </a: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2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の倍数でも</a:t>
            </a: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3</a:t>
            </a:r>
            <a:r>
              <a:rPr kumimoji="1" lang="ja-JP" altLang="en-US" dirty="0">
                <a:latin typeface="Consolas" panose="020B0609020204030204" pitchFamily="49" charset="0"/>
                <a:ea typeface="HG教科書体" panose="02020609000000000000" pitchFamily="17" charset="-128"/>
              </a:rPr>
              <a:t>の倍数でもない </a:t>
            </a:r>
            <a:r>
              <a:rPr kumimoji="1" lang="en-US" altLang="ja-JP" dirty="0">
                <a:latin typeface="Consolas" panose="020B0609020204030204" pitchFamily="49" charset="0"/>
                <a:ea typeface="HG教科書体" panose="02020609000000000000" pitchFamily="17" charset="-128"/>
              </a:rPr>
              <a:t>(1, 5, 7)</a:t>
            </a:r>
            <a:endParaRPr kumimoji="1" lang="ja-JP" altLang="en-US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</p:txBody>
      </p:sp>
      <p:graphicFrame>
        <p:nvGraphicFramePr>
          <p:cNvPr id="7" name="コンテンツ プレースホルダー 3">
            <a:extLst>
              <a:ext uri="{FF2B5EF4-FFF2-40B4-BE49-F238E27FC236}">
                <a16:creationId xmlns:a16="http://schemas.microsoft.com/office/drawing/2014/main" id="{620CCD7A-E3D6-56D6-C1D7-B18CAC6CF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185654"/>
              </p:ext>
            </p:extLst>
          </p:nvPr>
        </p:nvGraphicFramePr>
        <p:xfrm>
          <a:off x="7395882" y="2600184"/>
          <a:ext cx="4410635" cy="2265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AA6A865-2A39-BF91-66CE-5F5B0111648D}"/>
              </a:ext>
            </a:extLst>
          </p:cNvPr>
          <p:cNvSpPr/>
          <p:nvPr/>
        </p:nvSpPr>
        <p:spPr>
          <a:xfrm>
            <a:off x="7225553" y="2015378"/>
            <a:ext cx="4751294" cy="343516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09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5F1AF-D011-019D-62BE-34B62250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標準入力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1462065F-BCDF-47C1-366E-8ABBA814ED4B}"/>
              </a:ext>
            </a:extLst>
          </p:cNvPr>
          <p:cNvSpPr/>
          <p:nvPr/>
        </p:nvSpPr>
        <p:spPr>
          <a:xfrm>
            <a:off x="4856244" y="2542092"/>
            <a:ext cx="2943227" cy="10548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input()</a:t>
            </a:r>
            <a:endParaRPr kumimoji="1" lang="ja-JP" altLang="en-US" sz="4000" b="1" dirty="0"/>
          </a:p>
        </p:txBody>
      </p:sp>
      <p:pic>
        <p:nvPicPr>
          <p:cNvPr id="1026" name="Picture 2" descr="ノートパソコンのイラスト">
            <a:extLst>
              <a:ext uri="{FF2B5EF4-FFF2-40B4-BE49-F238E27FC236}">
                <a16:creationId xmlns:a16="http://schemas.microsoft.com/office/drawing/2014/main" id="{E6E7DBAF-A469-61AE-AD2D-73504F13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894" y="3847422"/>
            <a:ext cx="2455298" cy="197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割と使うライブラリ集 - Qiita">
            <a:extLst>
              <a:ext uri="{FF2B5EF4-FFF2-40B4-BE49-F238E27FC236}">
                <a16:creationId xmlns:a16="http://schemas.microsoft.com/office/drawing/2014/main" id="{A71E6522-F72F-404D-3DC2-049F30D25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0" r="27390"/>
          <a:stretch/>
        </p:blipFill>
        <p:spPr bwMode="auto">
          <a:xfrm>
            <a:off x="8617527" y="2542092"/>
            <a:ext cx="2230582" cy="24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矢印: 左 2">
            <a:extLst>
              <a:ext uri="{FF2B5EF4-FFF2-40B4-BE49-F238E27FC236}">
                <a16:creationId xmlns:a16="http://schemas.microsoft.com/office/drawing/2014/main" id="{91970F9A-91B7-693B-BABC-B2C05AF18EA6}"/>
              </a:ext>
            </a:extLst>
          </p:cNvPr>
          <p:cNvSpPr/>
          <p:nvPr/>
        </p:nvSpPr>
        <p:spPr>
          <a:xfrm>
            <a:off x="4714124" y="4014246"/>
            <a:ext cx="3227471" cy="105489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print()</a:t>
            </a:r>
            <a:endParaRPr kumimoji="1" lang="ja-JP" altLang="en-US" sz="40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502708C-8DB8-FD8B-5ACE-C0D251FDB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46745" y="2271422"/>
            <a:ext cx="3127596" cy="132556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25F27E9-E609-6586-990E-804C62D3C3C4}"/>
              </a:ext>
            </a:extLst>
          </p:cNvPr>
          <p:cNvSpPr txBox="1"/>
          <p:nvPr/>
        </p:nvSpPr>
        <p:spPr>
          <a:xfrm>
            <a:off x="79056" y="6399456"/>
            <a:ext cx="245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hlinkClick r:id="rId5" tooltip="https://sotodeyo.hateblo.jp/entry/typing-smartpho"/>
              </a:rPr>
              <a:t>この写真</a:t>
            </a:r>
            <a:r>
              <a:rPr lang="ja-JP" altLang="en-US" sz="900" dirty="0"/>
              <a:t> の作成者 不明な作成者 は </a:t>
            </a:r>
            <a:r>
              <a:rPr lang="ja-JP" altLang="en-US" sz="900" dirty="0">
                <a:hlinkClick r:id="rId6" tooltip="https://creativecommons.org/licenses/by/3.0/"/>
              </a:rPr>
              <a:t>CC BY</a:t>
            </a:r>
            <a:r>
              <a:rPr lang="ja-JP" altLang="en-US" sz="900" dirty="0"/>
              <a:t> のライセンスを許諾されています</a:t>
            </a:r>
          </a:p>
        </p:txBody>
      </p:sp>
    </p:spTree>
    <p:extLst>
      <p:ext uri="{BB962C8B-B14F-4D97-AF65-F5344CB8AC3E}">
        <p14:creationId xmlns:p14="http://schemas.microsoft.com/office/powerpoint/2010/main" val="3572900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ED357-6E6E-C131-74BA-6677F620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論理演算子</a:t>
            </a:r>
            <a:r>
              <a:rPr kumimoji="1" lang="ja-JP" altLang="en-US" dirty="0"/>
              <a:t>とベン図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606B4A4-4D78-BC27-8A6E-D399DEE25765}"/>
              </a:ext>
            </a:extLst>
          </p:cNvPr>
          <p:cNvGrpSpPr/>
          <p:nvPr/>
        </p:nvGrpSpPr>
        <p:grpSpPr>
          <a:xfrm>
            <a:off x="842681" y="2384614"/>
            <a:ext cx="4939553" cy="3827930"/>
            <a:chOff x="842681" y="2061882"/>
            <a:chExt cx="5396756" cy="3693459"/>
          </a:xfrm>
        </p:grpSpPr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9595851-0B59-D60C-3A5E-7EAF1FC300DF}"/>
                </a:ext>
              </a:extLst>
            </p:cNvPr>
            <p:cNvSpPr/>
            <p:nvPr/>
          </p:nvSpPr>
          <p:spPr>
            <a:xfrm>
              <a:off x="3046439" y="3015533"/>
              <a:ext cx="838687" cy="1805629"/>
            </a:xfrm>
            <a:custGeom>
              <a:avLst/>
              <a:gdLst>
                <a:gd name="connsiteX0" fmla="*/ 387426 w 774851"/>
                <a:gd name="connsiteY0" fmla="*/ 0 h 1920286"/>
                <a:gd name="connsiteX1" fmla="*/ 458075 w 774851"/>
                <a:gd name="connsiteY1" fmla="*/ 77734 h 1920286"/>
                <a:gd name="connsiteX2" fmla="*/ 774851 w 774851"/>
                <a:gd name="connsiteY2" fmla="*/ 960143 h 1920286"/>
                <a:gd name="connsiteX3" fmla="*/ 458075 w 774851"/>
                <a:gd name="connsiteY3" fmla="*/ 1842552 h 1920286"/>
                <a:gd name="connsiteX4" fmla="*/ 387426 w 774851"/>
                <a:gd name="connsiteY4" fmla="*/ 1920286 h 1920286"/>
                <a:gd name="connsiteX5" fmla="*/ 316776 w 774851"/>
                <a:gd name="connsiteY5" fmla="*/ 1842552 h 1920286"/>
                <a:gd name="connsiteX6" fmla="*/ 0 w 774851"/>
                <a:gd name="connsiteY6" fmla="*/ 960143 h 1920286"/>
                <a:gd name="connsiteX7" fmla="*/ 316776 w 774851"/>
                <a:gd name="connsiteY7" fmla="*/ 77734 h 1920286"/>
                <a:gd name="connsiteX8" fmla="*/ 387426 w 774851"/>
                <a:gd name="connsiteY8" fmla="*/ 0 h 192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851" h="1920286">
                  <a:moveTo>
                    <a:pt x="387426" y="0"/>
                  </a:moveTo>
                  <a:lnTo>
                    <a:pt x="458075" y="77734"/>
                  </a:lnTo>
                  <a:cubicBezTo>
                    <a:pt x="655972" y="317530"/>
                    <a:pt x="774851" y="624953"/>
                    <a:pt x="774851" y="960143"/>
                  </a:cubicBezTo>
                  <a:cubicBezTo>
                    <a:pt x="774851" y="1295333"/>
                    <a:pt x="655972" y="1602757"/>
                    <a:pt x="458075" y="1842552"/>
                  </a:cubicBezTo>
                  <a:lnTo>
                    <a:pt x="387426" y="1920286"/>
                  </a:lnTo>
                  <a:lnTo>
                    <a:pt x="316776" y="1842552"/>
                  </a:lnTo>
                  <a:cubicBezTo>
                    <a:pt x="118880" y="1602757"/>
                    <a:pt x="0" y="1295333"/>
                    <a:pt x="0" y="960143"/>
                  </a:cubicBezTo>
                  <a:cubicBezTo>
                    <a:pt x="0" y="624953"/>
                    <a:pt x="118880" y="317530"/>
                    <a:pt x="316776" y="77734"/>
                  </a:cubicBezTo>
                  <a:lnTo>
                    <a:pt x="38742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87348" tIns="327169" rIns="387426" bIns="327169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6500" kern="1200" dirty="0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8CB81DBF-C4F6-6120-821C-FE9DE4EA64E9}"/>
                </a:ext>
              </a:extLst>
            </p:cNvPr>
            <p:cNvSpPr/>
            <p:nvPr/>
          </p:nvSpPr>
          <p:spPr>
            <a:xfrm>
              <a:off x="1129597" y="2686073"/>
              <a:ext cx="2328702" cy="2457339"/>
            </a:xfrm>
            <a:custGeom>
              <a:avLst/>
              <a:gdLst>
                <a:gd name="connsiteX0" fmla="*/ 1387233 w 2387041"/>
                <a:gd name="connsiteY0" fmla="*/ 0 h 2774466"/>
                <a:gd name="connsiteX1" fmla="*/ 2368155 w 2387041"/>
                <a:gd name="connsiteY1" fmla="*/ 406311 h 2774466"/>
                <a:gd name="connsiteX2" fmla="*/ 2387041 w 2387041"/>
                <a:gd name="connsiteY2" fmla="*/ 427090 h 2774466"/>
                <a:gd name="connsiteX3" fmla="*/ 2316391 w 2387041"/>
                <a:gd name="connsiteY3" fmla="*/ 504824 h 2774466"/>
                <a:gd name="connsiteX4" fmla="*/ 1999615 w 2387041"/>
                <a:gd name="connsiteY4" fmla="*/ 1387233 h 2774466"/>
                <a:gd name="connsiteX5" fmla="*/ 2316391 w 2387041"/>
                <a:gd name="connsiteY5" fmla="*/ 2269642 h 2774466"/>
                <a:gd name="connsiteX6" fmla="*/ 2387041 w 2387041"/>
                <a:gd name="connsiteY6" fmla="*/ 2347376 h 2774466"/>
                <a:gd name="connsiteX7" fmla="*/ 2368155 w 2387041"/>
                <a:gd name="connsiteY7" fmla="*/ 2368155 h 2774466"/>
                <a:gd name="connsiteX8" fmla="*/ 1387233 w 2387041"/>
                <a:gd name="connsiteY8" fmla="*/ 2774466 h 2774466"/>
                <a:gd name="connsiteX9" fmla="*/ 0 w 2387041"/>
                <a:gd name="connsiteY9" fmla="*/ 1387233 h 2774466"/>
                <a:gd name="connsiteX10" fmla="*/ 1387233 w 2387041"/>
                <a:gd name="connsiteY10" fmla="*/ 0 h 2774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7041" h="2774466">
                  <a:moveTo>
                    <a:pt x="1387233" y="0"/>
                  </a:moveTo>
                  <a:cubicBezTo>
                    <a:pt x="1770307" y="0"/>
                    <a:pt x="2117115" y="155271"/>
                    <a:pt x="2368155" y="406311"/>
                  </a:cubicBezTo>
                  <a:lnTo>
                    <a:pt x="2387041" y="427090"/>
                  </a:lnTo>
                  <a:lnTo>
                    <a:pt x="2316391" y="504824"/>
                  </a:lnTo>
                  <a:cubicBezTo>
                    <a:pt x="2118495" y="744620"/>
                    <a:pt x="1999615" y="1052043"/>
                    <a:pt x="1999615" y="1387233"/>
                  </a:cubicBezTo>
                  <a:cubicBezTo>
                    <a:pt x="1999615" y="1722423"/>
                    <a:pt x="2118495" y="2029847"/>
                    <a:pt x="2316391" y="2269642"/>
                  </a:cubicBezTo>
                  <a:lnTo>
                    <a:pt x="2387041" y="2347376"/>
                  </a:lnTo>
                  <a:lnTo>
                    <a:pt x="2368155" y="2368155"/>
                  </a:lnTo>
                  <a:cubicBezTo>
                    <a:pt x="2117115" y="2619195"/>
                    <a:pt x="1770307" y="2774466"/>
                    <a:pt x="1387233" y="2774466"/>
                  </a:cubicBezTo>
                  <a:cubicBezTo>
                    <a:pt x="621085" y="2774466"/>
                    <a:pt x="0" y="2153381"/>
                    <a:pt x="0" y="1387233"/>
                  </a:cubicBezTo>
                  <a:cubicBezTo>
                    <a:pt x="0" y="621085"/>
                    <a:pt x="621085" y="0"/>
                    <a:pt x="1387233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87348" tIns="327169" rIns="387426" bIns="327169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6500" kern="1200" dirty="0"/>
                <a:t>A</a:t>
              </a:r>
              <a:endParaRPr kumimoji="1" lang="ja-JP" altLang="en-US" sz="6500" kern="1200" dirty="0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2B72783-771D-1636-BC8C-FC0F4F4907A0}"/>
                </a:ext>
              </a:extLst>
            </p:cNvPr>
            <p:cNvSpPr/>
            <p:nvPr/>
          </p:nvSpPr>
          <p:spPr>
            <a:xfrm>
              <a:off x="3516640" y="2686073"/>
              <a:ext cx="2328701" cy="2457339"/>
            </a:xfrm>
            <a:custGeom>
              <a:avLst/>
              <a:gdLst>
                <a:gd name="connsiteX0" fmla="*/ 999807 w 2387040"/>
                <a:gd name="connsiteY0" fmla="*/ 0 h 2774466"/>
                <a:gd name="connsiteX1" fmla="*/ 2387040 w 2387040"/>
                <a:gd name="connsiteY1" fmla="*/ 1387233 h 2774466"/>
                <a:gd name="connsiteX2" fmla="*/ 999807 w 2387040"/>
                <a:gd name="connsiteY2" fmla="*/ 2774466 h 2774466"/>
                <a:gd name="connsiteX3" fmla="*/ 18885 w 2387040"/>
                <a:gd name="connsiteY3" fmla="*/ 2368155 h 2774466"/>
                <a:gd name="connsiteX4" fmla="*/ 0 w 2387040"/>
                <a:gd name="connsiteY4" fmla="*/ 2347376 h 2774466"/>
                <a:gd name="connsiteX5" fmla="*/ 70649 w 2387040"/>
                <a:gd name="connsiteY5" fmla="*/ 2269642 h 2774466"/>
                <a:gd name="connsiteX6" fmla="*/ 387425 w 2387040"/>
                <a:gd name="connsiteY6" fmla="*/ 1387233 h 2774466"/>
                <a:gd name="connsiteX7" fmla="*/ 70649 w 2387040"/>
                <a:gd name="connsiteY7" fmla="*/ 504824 h 2774466"/>
                <a:gd name="connsiteX8" fmla="*/ 0 w 2387040"/>
                <a:gd name="connsiteY8" fmla="*/ 427090 h 2774466"/>
                <a:gd name="connsiteX9" fmla="*/ 18885 w 2387040"/>
                <a:gd name="connsiteY9" fmla="*/ 406311 h 2774466"/>
                <a:gd name="connsiteX10" fmla="*/ 999807 w 2387040"/>
                <a:gd name="connsiteY10" fmla="*/ 0 h 2774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7040" h="2774466">
                  <a:moveTo>
                    <a:pt x="999807" y="0"/>
                  </a:moveTo>
                  <a:cubicBezTo>
                    <a:pt x="1765955" y="0"/>
                    <a:pt x="2387040" y="621085"/>
                    <a:pt x="2387040" y="1387233"/>
                  </a:cubicBezTo>
                  <a:cubicBezTo>
                    <a:pt x="2387040" y="2153381"/>
                    <a:pt x="1765955" y="2774466"/>
                    <a:pt x="999807" y="2774466"/>
                  </a:cubicBezTo>
                  <a:cubicBezTo>
                    <a:pt x="616733" y="2774466"/>
                    <a:pt x="269925" y="2619195"/>
                    <a:pt x="18885" y="2368155"/>
                  </a:cubicBezTo>
                  <a:lnTo>
                    <a:pt x="0" y="2347376"/>
                  </a:lnTo>
                  <a:lnTo>
                    <a:pt x="70649" y="2269642"/>
                  </a:lnTo>
                  <a:cubicBezTo>
                    <a:pt x="268546" y="2029847"/>
                    <a:pt x="387425" y="1722423"/>
                    <a:pt x="387425" y="1387233"/>
                  </a:cubicBezTo>
                  <a:cubicBezTo>
                    <a:pt x="387425" y="1052043"/>
                    <a:pt x="268546" y="744620"/>
                    <a:pt x="70649" y="504824"/>
                  </a:cubicBezTo>
                  <a:lnTo>
                    <a:pt x="0" y="427090"/>
                  </a:lnTo>
                  <a:lnTo>
                    <a:pt x="18885" y="406311"/>
                  </a:lnTo>
                  <a:cubicBezTo>
                    <a:pt x="269925" y="155271"/>
                    <a:pt x="616733" y="0"/>
                    <a:pt x="999807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87348" tIns="327169" rIns="387426" bIns="327169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6500" dirty="0"/>
                <a:t>B</a:t>
              </a:r>
              <a:endParaRPr kumimoji="1" lang="ja-JP" altLang="en-US" sz="6500" kern="12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B7C2663-5125-0319-A951-79B5E7B9CFB7}"/>
                </a:ext>
              </a:extLst>
            </p:cNvPr>
            <p:cNvSpPr/>
            <p:nvPr/>
          </p:nvSpPr>
          <p:spPr>
            <a:xfrm>
              <a:off x="842681" y="2061882"/>
              <a:ext cx="5396756" cy="3693459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2AC10850-B191-909B-1FB8-D8DDB68D2731}"/>
              </a:ext>
            </a:extLst>
          </p:cNvPr>
          <p:cNvGrpSpPr/>
          <p:nvPr/>
        </p:nvGrpSpPr>
        <p:grpSpPr>
          <a:xfrm>
            <a:off x="6367245" y="2384614"/>
            <a:ext cx="4939554" cy="3827930"/>
            <a:chOff x="6080500" y="2061882"/>
            <a:chExt cx="5396756" cy="3693459"/>
          </a:xfrm>
        </p:grpSpPr>
        <p:graphicFrame>
          <p:nvGraphicFramePr>
            <p:cNvPr id="18" name="図表 17">
              <a:extLst>
                <a:ext uri="{FF2B5EF4-FFF2-40B4-BE49-F238E27FC236}">
                  <a16:creationId xmlns:a16="http://schemas.microsoft.com/office/drawing/2014/main" id="{160C5AF0-6AF0-0D23-ED86-3F44637753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9855415"/>
                </p:ext>
              </p:extLst>
            </p:nvPr>
          </p:nvGraphicFramePr>
          <p:xfrm>
            <a:off x="6239437" y="2268629"/>
            <a:ext cx="5109882" cy="32317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0B396DD-DEF2-43BC-5B8E-28D4E4EB7F45}"/>
                </a:ext>
              </a:extLst>
            </p:cNvPr>
            <p:cNvSpPr/>
            <p:nvPr/>
          </p:nvSpPr>
          <p:spPr>
            <a:xfrm>
              <a:off x="6080500" y="2061882"/>
              <a:ext cx="5396756" cy="3693459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1749C98-D0DA-A6D2-9A73-9B3EF32261C7}"/>
              </a:ext>
            </a:extLst>
          </p:cNvPr>
          <p:cNvSpPr txBox="1"/>
          <p:nvPr/>
        </p:nvSpPr>
        <p:spPr>
          <a:xfrm>
            <a:off x="885200" y="1812546"/>
            <a:ext cx="3236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Consolas" panose="020B0609020204030204" pitchFamily="49" charset="0"/>
                <a:ea typeface="HG教科書体" panose="02020609000000000000" pitchFamily="17" charset="-128"/>
              </a:rPr>
              <a:t>and</a:t>
            </a:r>
            <a:r>
              <a:rPr lang="en-US" altLang="ja-JP" sz="3200" b="0" i="0" dirty="0"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 (A</a:t>
            </a:r>
            <a:r>
              <a:rPr lang="ja-JP" altLang="en-US" sz="3200" b="0" i="0" dirty="0"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かつ</a:t>
            </a:r>
            <a:r>
              <a:rPr lang="en-US" altLang="ja-JP" sz="3200" b="0" i="0" dirty="0"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B)</a:t>
            </a:r>
            <a:endParaRPr kumimoji="1" lang="ja-JP" altLang="en-US" sz="3200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ABD07CA-7CB0-D98B-0F20-A3432E1600A1}"/>
              </a:ext>
            </a:extLst>
          </p:cNvPr>
          <p:cNvSpPr txBox="1"/>
          <p:nvPr/>
        </p:nvSpPr>
        <p:spPr>
          <a:xfrm>
            <a:off x="6548715" y="1855549"/>
            <a:ext cx="3061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Consolas" panose="020B0609020204030204" pitchFamily="49" charset="0"/>
                <a:ea typeface="HG教科書体" panose="02020609000000000000" pitchFamily="17" charset="-128"/>
              </a:rPr>
              <a:t>or</a:t>
            </a:r>
            <a:r>
              <a:rPr lang="en-US" altLang="ja-JP" sz="3200" b="0" i="0" dirty="0"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(A</a:t>
            </a:r>
            <a:r>
              <a:rPr lang="ja-JP" altLang="en-US" sz="3200" b="0" i="0" dirty="0"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または</a:t>
            </a:r>
            <a:r>
              <a:rPr lang="en-US" altLang="ja-JP" sz="3200" b="0" i="0" dirty="0"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B)</a:t>
            </a:r>
            <a:endParaRPr kumimoji="1" lang="en-US" altLang="ja-JP" sz="2800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41501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4C309-0A3B-5040-F893-B783E74C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条件式と結果</a:t>
            </a:r>
          </a:p>
        </p:txBody>
      </p:sp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27C512F5-3FC8-B74B-7A3D-D468513AD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358259"/>
              </p:ext>
            </p:extLst>
          </p:nvPr>
        </p:nvGraphicFramePr>
        <p:xfrm>
          <a:off x="291420" y="2016124"/>
          <a:ext cx="5581423" cy="4097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55146">
                  <a:extLst>
                    <a:ext uri="{9D8B030D-6E8A-4147-A177-3AD203B41FA5}">
                      <a16:colId xmlns:a16="http://schemas.microsoft.com/office/drawing/2014/main" val="789311240"/>
                    </a:ext>
                  </a:extLst>
                </a:gridCol>
                <a:gridCol w="1726277">
                  <a:extLst>
                    <a:ext uri="{9D8B030D-6E8A-4147-A177-3AD203B41FA5}">
                      <a16:colId xmlns:a16="http://schemas.microsoft.com/office/drawing/2014/main" val="4258693487"/>
                    </a:ext>
                  </a:extLst>
                </a:gridCol>
              </a:tblGrid>
              <a:tr h="7561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式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結果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432432"/>
                  </a:ext>
                </a:extLst>
              </a:tr>
              <a:tr h="835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True and True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True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023056"/>
                  </a:ext>
                </a:extLst>
              </a:tr>
              <a:tr h="835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True and False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False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682928"/>
                  </a:ext>
                </a:extLst>
              </a:tr>
              <a:tr h="835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False and True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False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605363"/>
                  </a:ext>
                </a:extLst>
              </a:tr>
              <a:tr h="835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False and False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False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53042"/>
                  </a:ext>
                </a:extLst>
              </a:tr>
            </a:tbl>
          </a:graphicData>
        </a:graphic>
      </p:graphicFrame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065107FD-756A-B227-D922-2BA856CD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324787"/>
              </p:ext>
            </p:extLst>
          </p:nvPr>
        </p:nvGraphicFramePr>
        <p:xfrm>
          <a:off x="6319157" y="2016124"/>
          <a:ext cx="5581423" cy="4097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55146">
                  <a:extLst>
                    <a:ext uri="{9D8B030D-6E8A-4147-A177-3AD203B41FA5}">
                      <a16:colId xmlns:a16="http://schemas.microsoft.com/office/drawing/2014/main" val="789311240"/>
                    </a:ext>
                  </a:extLst>
                </a:gridCol>
                <a:gridCol w="1726277">
                  <a:extLst>
                    <a:ext uri="{9D8B030D-6E8A-4147-A177-3AD203B41FA5}">
                      <a16:colId xmlns:a16="http://schemas.microsoft.com/office/drawing/2014/main" val="4258693487"/>
                    </a:ext>
                  </a:extLst>
                </a:gridCol>
              </a:tblGrid>
              <a:tr h="7561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式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結果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432432"/>
                  </a:ext>
                </a:extLst>
              </a:tr>
              <a:tr h="835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True or True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True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023056"/>
                  </a:ext>
                </a:extLst>
              </a:tr>
              <a:tr h="835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True or False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True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682928"/>
                  </a:ext>
                </a:extLst>
              </a:tr>
              <a:tr h="835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False or True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True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605363"/>
                  </a:ext>
                </a:extLst>
              </a:tr>
              <a:tr h="835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False or False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False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5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41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F64AB-1FF5-6B05-0642-9224E4C4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標準入力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E53EFE-5624-E0BF-D854-5462CD16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プログラムに値を渡す入力元のこと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855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70152-0D9F-4152-0A07-CFB578AE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BD0D80-9B93-CC7E-AF1C-D236EC4F9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1.2. </a:t>
            </a: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input()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を使って 変数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に自分の名前を</a:t>
            </a:r>
            <a:b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入力し、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してみよう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540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7095D-C9AF-6539-FE51-B4BA8B2A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900FA4-BEE7-5520-F9F8-5E0DD587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標準入力</a:t>
            </a:r>
            <a:endParaRPr kumimoji="1"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FF0000"/>
                </a:solidFill>
              </a:rPr>
              <a:t>変数の型</a:t>
            </a:r>
            <a:endParaRPr lang="en-US" altLang="ja-JP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値の比較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条件分岐</a:t>
            </a:r>
          </a:p>
        </p:txBody>
      </p:sp>
    </p:spTree>
    <p:extLst>
      <p:ext uri="{BB962C8B-B14F-4D97-AF65-F5344CB8AC3E}">
        <p14:creationId xmlns:p14="http://schemas.microsoft.com/office/powerpoint/2010/main" val="37380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560A81-F919-CC1D-4AA5-AA5EE163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変数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8D15C1-B194-E3D8-7B22-12731F62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20343"/>
          </a:xfrm>
        </p:spPr>
        <p:txBody>
          <a:bodyPr>
            <a:normAutofit/>
          </a:bodyPr>
          <a:lstStyle/>
          <a:p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前回取り扱った変数にはいくつかの</a:t>
            </a:r>
            <a:r>
              <a:rPr lang="ja-JP" altLang="en-US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型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がある</a:t>
            </a:r>
          </a:p>
          <a:p>
            <a:pPr lvl="1"/>
            <a:r>
              <a:rPr lang="en-US" altLang="ja-JP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を使うことで確認ができる</a:t>
            </a:r>
          </a:p>
          <a:p>
            <a:pPr lvl="1"/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基本的に、違う型同士で処理は出来ない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a =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 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型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&lt;class 'int'&gt;</a:t>
            </a:r>
            <a:endParaRPr lang="ja-JP" alt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68582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1232</TotalTime>
  <Words>1569</Words>
  <Application>Microsoft Office PowerPoint</Application>
  <PresentationFormat>ワイド画面</PresentationFormat>
  <Paragraphs>327</Paragraphs>
  <Slides>51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51</vt:i4>
      </vt:variant>
    </vt:vector>
  </HeadingPairs>
  <TitlesOfParts>
    <vt:vector size="60" baseType="lpstr">
      <vt:lpstr>-apple-system</vt:lpstr>
      <vt:lpstr>HGS教科書体</vt:lpstr>
      <vt:lpstr>游ゴシック</vt:lpstr>
      <vt:lpstr>Arial</vt:lpstr>
      <vt:lpstr>Calibri</vt:lpstr>
      <vt:lpstr>Calibri Light</vt:lpstr>
      <vt:lpstr>Consolas</vt:lpstr>
      <vt:lpstr>Wingdings</vt:lpstr>
      <vt:lpstr>レトロスペクト</vt:lpstr>
      <vt:lpstr>プロジェクト学習             変数の型と条件分岐</vt:lpstr>
      <vt:lpstr>目次</vt:lpstr>
      <vt:lpstr>目次</vt:lpstr>
      <vt:lpstr>標準入力</vt:lpstr>
      <vt:lpstr>標準入力</vt:lpstr>
      <vt:lpstr>標準入力</vt:lpstr>
      <vt:lpstr>練習問題</vt:lpstr>
      <vt:lpstr>目次</vt:lpstr>
      <vt:lpstr>変数</vt:lpstr>
      <vt:lpstr>型の一覧</vt:lpstr>
      <vt:lpstr>相互変換</vt:lpstr>
      <vt:lpstr>誤った変換例</vt:lpstr>
      <vt:lpstr>練習問題</vt:lpstr>
      <vt:lpstr>目次</vt:lpstr>
      <vt:lpstr>値の比較</vt:lpstr>
      <vt:lpstr>真偽値 bool 型</vt:lpstr>
      <vt:lpstr>比較演算子</vt:lpstr>
      <vt:lpstr>比較演算子一覧</vt:lpstr>
      <vt:lpstr>練習問題</vt:lpstr>
      <vt:lpstr>目次</vt:lpstr>
      <vt:lpstr>条件分岐</vt:lpstr>
      <vt:lpstr>if文の書き方</vt:lpstr>
      <vt:lpstr>if文の書き方</vt:lpstr>
      <vt:lpstr>if文の書き方</vt:lpstr>
      <vt:lpstr>if文の書き方</vt:lpstr>
      <vt:lpstr>if文の書き方</vt:lpstr>
      <vt:lpstr>if文の有効範囲</vt:lpstr>
      <vt:lpstr>if文の有効範囲</vt:lpstr>
      <vt:lpstr>if文の有効範囲</vt:lpstr>
      <vt:lpstr>練習問題</vt:lpstr>
      <vt:lpstr>３つ以上の分岐</vt:lpstr>
      <vt:lpstr>３つ以上の分岐</vt:lpstr>
      <vt:lpstr>複数の条件</vt:lpstr>
      <vt:lpstr>and, or</vt:lpstr>
      <vt:lpstr>入れ子構造</vt:lpstr>
      <vt:lpstr>以上</vt:lpstr>
      <vt:lpstr>余談</vt:lpstr>
      <vt:lpstr>余談</vt:lpstr>
      <vt:lpstr>気を付ける判定例</vt:lpstr>
      <vt:lpstr>気を付ける判定例</vt:lpstr>
      <vt:lpstr>気を付ける判定例</vt:lpstr>
      <vt:lpstr>余談</vt:lpstr>
      <vt:lpstr>bool() で False　になる値</vt:lpstr>
      <vt:lpstr>bool型から他の型への変換</vt:lpstr>
      <vt:lpstr>余談</vt:lpstr>
      <vt:lpstr>複数の条件</vt:lpstr>
      <vt:lpstr>論理演算子とベン図</vt:lpstr>
      <vt:lpstr>論理演算子とベン図</vt:lpstr>
      <vt:lpstr>論理演算子とベン図</vt:lpstr>
      <vt:lpstr>論理演算子とベン図</vt:lpstr>
      <vt:lpstr>条件式と結果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プロジェクト学習</dc:title>
  <dc:creator>kuniya ota</dc:creator>
  <cp:lastModifiedBy>kuniya ota</cp:lastModifiedBy>
  <cp:revision>47</cp:revision>
  <dcterms:created xsi:type="dcterms:W3CDTF">2023-07-03T01:11:05Z</dcterms:created>
  <dcterms:modified xsi:type="dcterms:W3CDTF">2023-07-09T15:48:23Z</dcterms:modified>
</cp:coreProperties>
</file>