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h++E8Y0hiEAXsmSJjhCvfpjxXH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縦書きテキスト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コンテンツ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306052" y="3013501"/>
            <a:ext cx="757989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プロジェクト学習　第9回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/>
        </p:nvSpPr>
        <p:spPr>
          <a:xfrm>
            <a:off x="798094" y="460391"/>
            <a:ext cx="757989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分析</a:t>
            </a:r>
            <a:endParaRPr/>
          </a:p>
        </p:txBody>
      </p:sp>
      <p:sp>
        <p:nvSpPr>
          <p:cNvPr id="170" name="Google Shape;170;p10"/>
          <p:cNvSpPr/>
          <p:nvPr/>
        </p:nvSpPr>
        <p:spPr>
          <a:xfrm>
            <a:off x="417094" y="478848"/>
            <a:ext cx="164433" cy="70826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0"/>
          <p:cNvSpPr txBox="1"/>
          <p:nvPr/>
        </p:nvSpPr>
        <p:spPr>
          <a:xfrm>
            <a:off x="296778" y="1564105"/>
            <a:ext cx="4708359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２．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全体的に新宮方面が少ない</a:t>
            </a: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ことがこの棒グラフからわかる！</a:t>
            </a:r>
            <a:endParaRPr/>
          </a:p>
        </p:txBody>
      </p:sp>
      <p:pic>
        <p:nvPicPr>
          <p:cNvPr id="172" name="Google Shape;17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3352" y="1139659"/>
            <a:ext cx="6670258" cy="5241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/>
        </p:nvSpPr>
        <p:spPr>
          <a:xfrm>
            <a:off x="798094" y="460391"/>
            <a:ext cx="757989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分析</a:t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417094" y="478848"/>
            <a:ext cx="164433" cy="70826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296778" y="1564105"/>
            <a:ext cx="12266697" cy="4955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“bus”　が “新宮方面”　の人の答えの出るまでの回数が普通に比べて少ない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２．</a:t>
            </a:r>
            <a:r>
              <a:rPr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全体的に新宮方面が少ない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・新宮方面の人の</a:t>
            </a:r>
            <a:r>
              <a:rPr b="1"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人数が少ない</a:t>
            </a:r>
            <a:r>
              <a:rPr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ので，”bus” の質問が来たらどっと絞り込みやすくなる？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</a:t>
            </a:r>
            <a:r>
              <a:rPr b="1"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全体的に割合が少ない答えは絞り込みやすくなる？？　</a:t>
            </a:r>
            <a:r>
              <a:rPr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　他にも調べてみよかな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</a:t>
            </a:r>
            <a:r>
              <a:rPr b="1" lang="ja-JP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新宮方面の人に何か共通点がある？？</a:t>
            </a:r>
            <a:r>
              <a:rPr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→　</a:t>
            </a:r>
            <a:r>
              <a:rPr b="1"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！調べてみる！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1"/>
          <p:cNvSpPr/>
          <p:nvPr/>
        </p:nvSpPr>
        <p:spPr>
          <a:xfrm>
            <a:off x="5019675" y="2824162"/>
            <a:ext cx="1809750" cy="120967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1"/>
          <p:cNvSpPr/>
          <p:nvPr/>
        </p:nvSpPr>
        <p:spPr>
          <a:xfrm>
            <a:off x="4133850" y="4667250"/>
            <a:ext cx="200025" cy="51435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/>
          <p:nvPr/>
        </p:nvSpPr>
        <p:spPr>
          <a:xfrm>
            <a:off x="798094" y="460391"/>
            <a:ext cx="757989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分析</a:t>
            </a:r>
            <a:endParaRPr/>
          </a:p>
        </p:txBody>
      </p:sp>
      <p:sp>
        <p:nvSpPr>
          <p:cNvPr id="187" name="Google Shape;187;p12"/>
          <p:cNvSpPr/>
          <p:nvPr/>
        </p:nvSpPr>
        <p:spPr>
          <a:xfrm>
            <a:off x="417094" y="478848"/>
            <a:ext cx="164433" cy="70826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2"/>
          <p:cNvSpPr txBox="1"/>
          <p:nvPr/>
        </p:nvSpPr>
        <p:spPr>
          <a:xfrm>
            <a:off x="106278" y="5136800"/>
            <a:ext cx="122667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共通点を探す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</a:rPr>
              <a:t>全体</a:t>
            </a:r>
            <a:r>
              <a:rPr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に比べて</a:t>
            </a:r>
            <a:r>
              <a:rPr lang="ja-JP" sz="2400">
                <a:solidFill>
                  <a:schemeClr val="dk1"/>
                </a:solidFill>
              </a:rPr>
              <a:t>新宮方面は</a:t>
            </a:r>
            <a:r>
              <a:rPr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アウトドア派</a:t>
            </a:r>
            <a:r>
              <a:rPr lang="ja-JP" sz="2400">
                <a:solidFill>
                  <a:schemeClr val="dk1"/>
                </a:solidFill>
              </a:rPr>
              <a:t>の割合</a:t>
            </a:r>
            <a:r>
              <a:rPr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が</a:t>
            </a:r>
            <a:r>
              <a:rPr lang="ja-JP" sz="2400">
                <a:solidFill>
                  <a:schemeClr val="dk1"/>
                </a:solidFill>
              </a:rPr>
              <a:t>小さい</a:t>
            </a:r>
            <a:r>
              <a:rPr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→　</a:t>
            </a:r>
            <a:r>
              <a:rPr b="1"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新宮方面の人は”アウトドア派”の人が多い？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他にもあるかもね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027" y="1423077"/>
            <a:ext cx="3329560" cy="2641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3847" y="1318550"/>
            <a:ext cx="3293269" cy="264193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2"/>
          <p:cNvSpPr txBox="1"/>
          <p:nvPr/>
        </p:nvSpPr>
        <p:spPr>
          <a:xfrm>
            <a:off x="1929240" y="4127046"/>
            <a:ext cx="86207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</a:rPr>
              <a:t>全体</a:t>
            </a: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　　　　　　　　　 </a:t>
            </a: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“bus”が”新宮方面”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2"/>
          <p:cNvSpPr/>
          <p:nvPr/>
        </p:nvSpPr>
        <p:spPr>
          <a:xfrm>
            <a:off x="8014376" y="478848"/>
            <a:ext cx="3876675" cy="199491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比較</a:t>
            </a: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をいっぱいしよう！！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普通と比べてどうかな？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他のグループと比べてどうかな？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色々組み合わせてみよう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798094" y="460391"/>
            <a:ext cx="757989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アキネイターのコード解説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417094" y="478848"/>
            <a:ext cx="164433" cy="70826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094" y="1737810"/>
            <a:ext cx="5819274" cy="265775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6517101" y="1801621"/>
            <a:ext cx="5374103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・1行目  while True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抜け出すまで，ずっと中身をループして繰り返す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・3行目  len(df) &lt;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生徒のデータが入ったDataFrameの長さが０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　生徒を絞りすぎて生徒がいなくなった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・6行目  len(df) ==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生徒のデータが入ったDataFrameの長さが１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　生徒が一人になって答えが出た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136361" y="1801621"/>
            <a:ext cx="417094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986590" y="5141495"/>
            <a:ext cx="1024288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最終的な答えを出すコード．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DataFrameの長さが０か１かで終わる．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/>
        </p:nvSpPr>
        <p:spPr>
          <a:xfrm>
            <a:off x="798094" y="460391"/>
            <a:ext cx="757989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アキネイターのコード解説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417094" y="478848"/>
            <a:ext cx="164433" cy="70826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6400801" y="1801621"/>
            <a:ext cx="551848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・2行目  len(df) &gt; 90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生徒数が210なので，大体半分以下の90人より少なくなるまで，「normal」の質問から選ぶ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・4行目  len(df) &gt; 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6人以上90人以上だと「important」の質問から選ぶ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136361" y="1801621"/>
            <a:ext cx="41709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095" y="1801621"/>
            <a:ext cx="4716380" cy="2142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/>
          <p:nvPr/>
        </p:nvSpPr>
        <p:spPr>
          <a:xfrm>
            <a:off x="986590" y="5141495"/>
            <a:ext cx="1024288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質問の重要性を考える．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これは一緒に作りました．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/>
        </p:nvSpPr>
        <p:spPr>
          <a:xfrm>
            <a:off x="798094" y="460391"/>
            <a:ext cx="757989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アキネイターのコード解説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417094" y="478848"/>
            <a:ext cx="164433" cy="70826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136361" y="1801621"/>
            <a:ext cx="41709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12" name="Google Shape;112;p4"/>
          <p:cNvSpPr txBox="1"/>
          <p:nvPr/>
        </p:nvSpPr>
        <p:spPr>
          <a:xfrm>
            <a:off x="344908" y="3413937"/>
            <a:ext cx="10242884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後で書くのですが，同じ質問を繰り返さないために，質問したものを消していきます．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そのときに，</a:t>
            </a:r>
            <a:r>
              <a:rPr b="1"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重要度別で分けた質問グループが消してなくなる時</a:t>
            </a: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があります．そのときに一番多い「</a:t>
            </a:r>
            <a:r>
              <a:rPr b="1"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</a:t>
            </a: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l」グループから選びます．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難しいので次ページ　→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454" y="1801620"/>
            <a:ext cx="4884819" cy="997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/>
        </p:nvSpPr>
        <p:spPr>
          <a:xfrm>
            <a:off x="798094" y="460391"/>
            <a:ext cx="757989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アキネイターのコード解説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417094" y="478848"/>
            <a:ext cx="164433" cy="70826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417094" y="1351546"/>
            <a:ext cx="1024288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後で書くのですが，同じ質問を繰り返さないために，質問したものを消していきます．</a:t>
            </a:r>
            <a:endParaRPr sz="2400">
              <a:solidFill>
                <a:srgbClr val="AEAB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そのときに，重要度別で分けた質問グループの質問が無くなる時があります．そのときに一番多い「普通」グループから選びます．</a:t>
            </a:r>
            <a:endParaRPr sz="2400">
              <a:solidFill>
                <a:srgbClr val="AEAB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094" y="2981364"/>
            <a:ext cx="11574376" cy="16179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"/>
          <p:cNvSpPr txBox="1"/>
          <p:nvPr/>
        </p:nvSpPr>
        <p:spPr>
          <a:xfrm>
            <a:off x="417093" y="5049254"/>
            <a:ext cx="10940717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例えば，</a:t>
            </a:r>
            <a:r>
              <a:rPr b="1" lang="ja-JP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“出席番号”，“部活”，“誕生日”，“住所”</a:t>
            </a:r>
            <a:r>
              <a:rPr lang="ja-JP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を続けて質問してしまうと，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「</a:t>
            </a:r>
            <a:r>
              <a:rPr b="1" lang="ja-JP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essential</a:t>
            </a:r>
            <a:r>
              <a:rPr lang="ja-JP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」グループの質問が無くなってしまいます．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このとき，質問が無くてエラーになってしまいます．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なので対策として，代わりに「</a:t>
            </a:r>
            <a:r>
              <a:rPr b="1" lang="ja-JP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</a:t>
            </a:r>
            <a:r>
              <a:rPr lang="ja-JP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」グループから選びます．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 rot="5400000">
            <a:off x="1928222" y="3910876"/>
            <a:ext cx="1617926" cy="52939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/>
          <p:nvPr/>
        </p:nvSpPr>
        <p:spPr>
          <a:xfrm rot="6534318">
            <a:off x="3501784" y="3949400"/>
            <a:ext cx="1788417" cy="52939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/>
          <p:nvPr/>
        </p:nvSpPr>
        <p:spPr>
          <a:xfrm rot="6534318">
            <a:off x="4895897" y="3957098"/>
            <a:ext cx="1788417" cy="52939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/>
          <p:nvPr/>
        </p:nvSpPr>
        <p:spPr>
          <a:xfrm rot="6534318">
            <a:off x="6257924" y="3957098"/>
            <a:ext cx="1788417" cy="52939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/>
        </p:nvSpPr>
        <p:spPr>
          <a:xfrm>
            <a:off x="798094" y="460391"/>
            <a:ext cx="757989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アキネイターのコード解説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"/>
          <p:cNvSpPr/>
          <p:nvPr/>
        </p:nvSpPr>
        <p:spPr>
          <a:xfrm>
            <a:off x="417094" y="478848"/>
            <a:ext cx="164433" cy="70826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 txBox="1"/>
          <p:nvPr/>
        </p:nvSpPr>
        <p:spPr>
          <a:xfrm>
            <a:off x="6400801" y="1801621"/>
            <a:ext cx="551848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・2行目  random.choice ー　ランダムに選ぶ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選んだ質問グループの中から</a:t>
            </a: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ランダム</a:t>
            </a: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で質問を選ぶ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例）「normal」グループからランダムで選んで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　　　　　　　　　　　　　　　「性別」を選ぶ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・4行目 remove　ー　削除する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さっき言った通り，選んだ質問を質問グループの中から削除する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136361" y="1801621"/>
            <a:ext cx="41709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pic>
        <p:nvPicPr>
          <p:cNvPr id="135" name="Google Shape;135;p6"/>
          <p:cNvPicPr preferRelativeResize="0"/>
          <p:nvPr/>
        </p:nvPicPr>
        <p:blipFill rotWithShape="1">
          <a:blip r:embed="rId3">
            <a:alphaModFix/>
          </a:blip>
          <a:srcRect b="0" l="5684" r="9175" t="0"/>
          <a:stretch/>
        </p:blipFill>
        <p:spPr>
          <a:xfrm>
            <a:off x="400551" y="1688144"/>
            <a:ext cx="5707481" cy="1912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/>
        </p:nvSpPr>
        <p:spPr>
          <a:xfrm>
            <a:off x="798094" y="460391"/>
            <a:ext cx="757989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アキネイターのコード解説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7"/>
          <p:cNvSpPr/>
          <p:nvPr/>
        </p:nvSpPr>
        <p:spPr>
          <a:xfrm>
            <a:off x="417094" y="478848"/>
            <a:ext cx="164433" cy="70826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136361" y="1801621"/>
            <a:ext cx="41709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pic>
        <p:nvPicPr>
          <p:cNvPr id="143" name="Google Shape;14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310" y="1827874"/>
            <a:ext cx="3720265" cy="163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9310" y="3865145"/>
            <a:ext cx="10668000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"/>
          <p:cNvSpPr txBox="1"/>
          <p:nvPr/>
        </p:nvSpPr>
        <p:spPr>
          <a:xfrm>
            <a:off x="4943475" y="1723027"/>
            <a:ext cx="641985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下の表にように，</a:t>
            </a: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”bus”が“相生方面”の人しかいない</a:t>
            </a: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ような表になることがある．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このとき，</a:t>
            </a: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“相生方面”以外　</a:t>
            </a: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を選択すると，人がいなくなってしまうので，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質問を選んだ時に確認</a:t>
            </a: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して，選択肢が一つしかないとき，いったん飛ばしている．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"/>
          <p:cNvSpPr/>
          <p:nvPr/>
        </p:nvSpPr>
        <p:spPr>
          <a:xfrm>
            <a:off x="6238875" y="3865145"/>
            <a:ext cx="609600" cy="2532464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/>
        </p:nvSpPr>
        <p:spPr>
          <a:xfrm>
            <a:off x="798094" y="460391"/>
            <a:ext cx="757989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アキネイターのコード解説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8"/>
          <p:cNvSpPr/>
          <p:nvPr/>
        </p:nvSpPr>
        <p:spPr>
          <a:xfrm>
            <a:off x="417094" y="478848"/>
            <a:ext cx="164433" cy="70826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136361" y="1801621"/>
            <a:ext cx="41709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8"/>
          <p:cNvSpPr txBox="1"/>
          <p:nvPr/>
        </p:nvSpPr>
        <p:spPr>
          <a:xfrm>
            <a:off x="553455" y="4293770"/>
            <a:ext cx="1024288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質問の答えによって，生徒を絞っている．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これも前やりましたね．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527" y="1801621"/>
            <a:ext cx="5912277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/>
          <p:nvPr/>
        </p:nvSpPr>
        <p:spPr>
          <a:xfrm>
            <a:off x="798094" y="460391"/>
            <a:ext cx="757989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分析</a:t>
            </a:r>
            <a:endParaRPr/>
          </a:p>
        </p:txBody>
      </p:sp>
      <p:sp>
        <p:nvSpPr>
          <p:cNvPr id="161" name="Google Shape;161;p9"/>
          <p:cNvSpPr/>
          <p:nvPr/>
        </p:nvSpPr>
        <p:spPr>
          <a:xfrm>
            <a:off x="417094" y="478848"/>
            <a:ext cx="164433" cy="70826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9"/>
          <p:cNvSpPr txBox="1"/>
          <p:nvPr/>
        </p:nvSpPr>
        <p:spPr>
          <a:xfrm>
            <a:off x="296778" y="1564105"/>
            <a:ext cx="11638548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分析をいっぱいしてください！！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分析の仕方の例を挙げておきます．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例の丸コピはなるべく発表に使わないでね（別の関係はOK）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１．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bus”　が “新宮方面”　の人の答えの出るまでの回数</a:t>
            </a: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が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普通に比べて少ない！調べてみよう．</a:t>
            </a:r>
            <a:endParaRPr/>
          </a:p>
        </p:txBody>
      </p:sp>
      <p:pic>
        <p:nvPicPr>
          <p:cNvPr id="163" name="Google Shape;16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7677" y="3228602"/>
            <a:ext cx="6760728" cy="845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7677" y="4287692"/>
            <a:ext cx="9238248" cy="734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2023-11-15T14:58:25Z</dcterms:created>
  <dc:creator>JB20S067_原田_拓磨</dc:creator>
</cp:coreProperties>
</file>