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63" r:id="rId3"/>
    <p:sldId id="265" r:id="rId4"/>
    <p:sldId id="257" r:id="rId5"/>
    <p:sldId id="258" r:id="rId6"/>
    <p:sldId id="304" r:id="rId7"/>
    <p:sldId id="305" r:id="rId8"/>
    <p:sldId id="266" r:id="rId9"/>
    <p:sldId id="259" r:id="rId10"/>
    <p:sldId id="260" r:id="rId11"/>
    <p:sldId id="261" r:id="rId12"/>
    <p:sldId id="303" r:id="rId13"/>
    <p:sldId id="310" r:id="rId14"/>
    <p:sldId id="293" r:id="rId15"/>
    <p:sldId id="311" r:id="rId16"/>
    <p:sldId id="262" r:id="rId17"/>
    <p:sldId id="272" r:id="rId18"/>
    <p:sldId id="267" r:id="rId19"/>
    <p:sldId id="289" r:id="rId20"/>
    <p:sldId id="294" r:id="rId21"/>
    <p:sldId id="278" r:id="rId22"/>
    <p:sldId id="269" r:id="rId23"/>
    <p:sldId id="279" r:id="rId24"/>
    <p:sldId id="322" r:id="rId25"/>
    <p:sldId id="284" r:id="rId26"/>
    <p:sldId id="285" r:id="rId27"/>
    <p:sldId id="325" r:id="rId28"/>
    <p:sldId id="287" r:id="rId29"/>
    <p:sldId id="298" r:id="rId30"/>
    <p:sldId id="297" r:id="rId31"/>
    <p:sldId id="312" r:id="rId32"/>
    <p:sldId id="280" r:id="rId33"/>
    <p:sldId id="324" r:id="rId34"/>
    <p:sldId id="323" r:id="rId35"/>
    <p:sldId id="281" r:id="rId36"/>
    <p:sldId id="282" r:id="rId37"/>
    <p:sldId id="326" r:id="rId38"/>
    <p:sldId id="286" r:id="rId39"/>
    <p:sldId id="328" r:id="rId40"/>
    <p:sldId id="283" r:id="rId41"/>
    <p:sldId id="270" r:id="rId42"/>
    <p:sldId id="299" r:id="rId43"/>
    <p:sldId id="290" r:id="rId44"/>
    <p:sldId id="291" r:id="rId45"/>
    <p:sldId id="292" r:id="rId46"/>
    <p:sldId id="300" r:id="rId47"/>
    <p:sldId id="277" r:id="rId48"/>
    <p:sldId id="321" r:id="rId49"/>
    <p:sldId id="301" r:id="rId50"/>
    <p:sldId id="271" r:id="rId51"/>
    <p:sldId id="318" r:id="rId52"/>
    <p:sldId id="319" r:id="rId53"/>
    <p:sldId id="320" r:id="rId54"/>
    <p:sldId id="317" r:id="rId55"/>
    <p:sldId id="30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28" d="100"/>
          <a:sy n="128" d="100"/>
        </p:scale>
        <p:origin x="13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CDAED8-2F7F-47B6-94F5-430AC27EEC55}" type="doc">
      <dgm:prSet loTypeId="urn:microsoft.com/office/officeart/2005/8/layout/venn1" loCatId="relationship" qsTypeId="urn:microsoft.com/office/officeart/2005/8/quickstyle/simple1" qsCatId="simple" csTypeId="urn:microsoft.com/office/officeart/2005/8/colors/accent1_2" csCatId="accent1" phldr="1"/>
      <dgm:spPr/>
    </dgm:pt>
    <dgm:pt modelId="{F7A55DB1-A788-4E8C-A82E-8A5A67F6D242}">
      <dgm:prSet phldrT="[テキスト]" custT="1"/>
      <dgm:spPr/>
      <dgm:t>
        <a:bodyPr/>
        <a:lstStyle/>
        <a:p>
          <a:r>
            <a:rPr kumimoji="1" lang="ja-JP" altLang="en-US" sz="3200" dirty="0"/>
            <a:t>条件</a:t>
          </a:r>
          <a:r>
            <a:rPr kumimoji="1" lang="en-US" altLang="ja-JP" sz="3200" dirty="0"/>
            <a:t>A</a:t>
          </a:r>
          <a:endParaRPr kumimoji="1" lang="ja-JP" altLang="en-US" sz="5400" dirty="0"/>
        </a:p>
      </dgm:t>
    </dgm:pt>
    <dgm:pt modelId="{81CAC560-3EBF-4D43-B1F7-B6240383B775}" type="parTrans" cxnId="{F35639C1-7A45-4E10-AB5C-7C3072106D66}">
      <dgm:prSet/>
      <dgm:spPr/>
      <dgm:t>
        <a:bodyPr/>
        <a:lstStyle/>
        <a:p>
          <a:endParaRPr kumimoji="1" lang="ja-JP" altLang="en-US"/>
        </a:p>
      </dgm:t>
    </dgm:pt>
    <dgm:pt modelId="{978A1F8C-24E3-48B1-812E-A03AC0F61700}" type="sibTrans" cxnId="{F35639C1-7A45-4E10-AB5C-7C3072106D66}">
      <dgm:prSet/>
      <dgm:spPr/>
      <dgm:t>
        <a:bodyPr/>
        <a:lstStyle/>
        <a:p>
          <a:endParaRPr kumimoji="1" lang="ja-JP" altLang="en-US"/>
        </a:p>
      </dgm:t>
    </dgm:pt>
    <dgm:pt modelId="{77F0D7EC-9725-4331-B645-04390E825463}">
      <dgm:prSet phldrT="[テキスト]" custT="1"/>
      <dgm:spPr/>
      <dgm:t>
        <a:bodyPr/>
        <a:lstStyle/>
        <a:p>
          <a:r>
            <a:rPr kumimoji="1" lang="ja-JP" altLang="en-US" sz="3200" dirty="0"/>
            <a:t>条件</a:t>
          </a:r>
          <a:r>
            <a:rPr kumimoji="1" lang="en-US" altLang="ja-JP" sz="3200" dirty="0"/>
            <a:t>B </a:t>
          </a:r>
          <a:endParaRPr kumimoji="1" lang="ja-JP" altLang="en-US" sz="3200" dirty="0"/>
        </a:p>
      </dgm:t>
    </dgm:pt>
    <dgm:pt modelId="{F2D617BC-2566-45B0-A8AE-43C532052F14}" type="parTrans" cxnId="{7F51EA69-623C-4B74-983D-8FCB92E968F8}">
      <dgm:prSet/>
      <dgm:spPr/>
      <dgm:t>
        <a:bodyPr/>
        <a:lstStyle/>
        <a:p>
          <a:endParaRPr kumimoji="1" lang="ja-JP" altLang="en-US"/>
        </a:p>
      </dgm:t>
    </dgm:pt>
    <dgm:pt modelId="{D2FC54D3-DEBE-45E0-8277-6D92B46B1341}" type="sibTrans" cxnId="{7F51EA69-623C-4B74-983D-8FCB92E968F8}">
      <dgm:prSet/>
      <dgm:spPr/>
      <dgm:t>
        <a:bodyPr/>
        <a:lstStyle/>
        <a:p>
          <a:endParaRPr kumimoji="1" lang="ja-JP" altLang="en-US"/>
        </a:p>
      </dgm:t>
    </dgm:pt>
    <dgm:pt modelId="{52305755-499D-4C09-8322-2C3CEFC8B8FA}" type="pres">
      <dgm:prSet presAssocID="{8BCDAED8-2F7F-47B6-94F5-430AC27EEC55}" presName="compositeShape" presStyleCnt="0">
        <dgm:presLayoutVars>
          <dgm:chMax val="7"/>
          <dgm:dir/>
          <dgm:resizeHandles val="exact"/>
        </dgm:presLayoutVars>
      </dgm:prSet>
      <dgm:spPr/>
    </dgm:pt>
    <dgm:pt modelId="{C92AAF27-2483-43CB-A87F-F8D00829F29C}" type="pres">
      <dgm:prSet presAssocID="{F7A55DB1-A788-4E8C-A82E-8A5A67F6D242}" presName="circ1" presStyleLbl="vennNode1" presStyleIdx="0" presStyleCnt="2"/>
      <dgm:spPr/>
    </dgm:pt>
    <dgm:pt modelId="{7ED18EA2-330D-4FEC-9D1D-86CFC28FAC70}" type="pres">
      <dgm:prSet presAssocID="{F7A55DB1-A788-4E8C-A82E-8A5A67F6D242}" presName="circ1Tx" presStyleLbl="revTx" presStyleIdx="0" presStyleCnt="0">
        <dgm:presLayoutVars>
          <dgm:chMax val="0"/>
          <dgm:chPref val="0"/>
          <dgm:bulletEnabled val="1"/>
        </dgm:presLayoutVars>
      </dgm:prSet>
      <dgm:spPr/>
    </dgm:pt>
    <dgm:pt modelId="{84C6BBC0-381B-42E8-991F-77963EEAF66A}" type="pres">
      <dgm:prSet presAssocID="{77F0D7EC-9725-4331-B645-04390E825463}" presName="circ2" presStyleLbl="vennNode1" presStyleIdx="1" presStyleCnt="2"/>
      <dgm:spPr/>
    </dgm:pt>
    <dgm:pt modelId="{17073F94-EB5E-4970-B962-22356BD3308F}" type="pres">
      <dgm:prSet presAssocID="{77F0D7EC-9725-4331-B645-04390E825463}" presName="circ2Tx" presStyleLbl="revTx" presStyleIdx="0" presStyleCnt="0">
        <dgm:presLayoutVars>
          <dgm:chMax val="0"/>
          <dgm:chPref val="0"/>
          <dgm:bulletEnabled val="1"/>
        </dgm:presLayoutVars>
      </dgm:prSet>
      <dgm:spPr/>
    </dgm:pt>
  </dgm:ptLst>
  <dgm:cxnLst>
    <dgm:cxn modelId="{614B0D18-C3D5-4E37-8A93-3A691EFB88A7}" type="presOf" srcId="{F7A55DB1-A788-4E8C-A82E-8A5A67F6D242}" destId="{7ED18EA2-330D-4FEC-9D1D-86CFC28FAC70}" srcOrd="1" destOrd="0" presId="urn:microsoft.com/office/officeart/2005/8/layout/venn1"/>
    <dgm:cxn modelId="{DB023F27-D109-4A77-AE40-EBC351839018}" type="presOf" srcId="{77F0D7EC-9725-4331-B645-04390E825463}" destId="{84C6BBC0-381B-42E8-991F-77963EEAF66A}" srcOrd="0" destOrd="0" presId="urn:microsoft.com/office/officeart/2005/8/layout/venn1"/>
    <dgm:cxn modelId="{C85F7536-ECB3-4C65-B9FD-52405B8D093F}" type="presOf" srcId="{F7A55DB1-A788-4E8C-A82E-8A5A67F6D242}" destId="{C92AAF27-2483-43CB-A87F-F8D00829F29C}" srcOrd="0" destOrd="0" presId="urn:microsoft.com/office/officeart/2005/8/layout/venn1"/>
    <dgm:cxn modelId="{7F51EA69-623C-4B74-983D-8FCB92E968F8}" srcId="{8BCDAED8-2F7F-47B6-94F5-430AC27EEC55}" destId="{77F0D7EC-9725-4331-B645-04390E825463}" srcOrd="1" destOrd="0" parTransId="{F2D617BC-2566-45B0-A8AE-43C532052F14}" sibTransId="{D2FC54D3-DEBE-45E0-8277-6D92B46B1341}"/>
    <dgm:cxn modelId="{C429187B-7A0B-435C-8D66-0308F330EEA5}" type="presOf" srcId="{77F0D7EC-9725-4331-B645-04390E825463}" destId="{17073F94-EB5E-4970-B962-22356BD3308F}" srcOrd="1" destOrd="0" presId="urn:microsoft.com/office/officeart/2005/8/layout/venn1"/>
    <dgm:cxn modelId="{CCA32EC1-0642-4E94-928B-A24A2325DD5C}" type="presOf" srcId="{8BCDAED8-2F7F-47B6-94F5-430AC27EEC55}" destId="{52305755-499D-4C09-8322-2C3CEFC8B8FA}" srcOrd="0" destOrd="0" presId="urn:microsoft.com/office/officeart/2005/8/layout/venn1"/>
    <dgm:cxn modelId="{F35639C1-7A45-4E10-AB5C-7C3072106D66}" srcId="{8BCDAED8-2F7F-47B6-94F5-430AC27EEC55}" destId="{F7A55DB1-A788-4E8C-A82E-8A5A67F6D242}" srcOrd="0" destOrd="0" parTransId="{81CAC560-3EBF-4D43-B1F7-B6240383B775}" sibTransId="{978A1F8C-24E3-48B1-812E-A03AC0F61700}"/>
    <dgm:cxn modelId="{BBE3E02F-5E76-431C-8103-9EE1A183AF80}" type="presParOf" srcId="{52305755-499D-4C09-8322-2C3CEFC8B8FA}" destId="{C92AAF27-2483-43CB-A87F-F8D00829F29C}" srcOrd="0" destOrd="0" presId="urn:microsoft.com/office/officeart/2005/8/layout/venn1"/>
    <dgm:cxn modelId="{DF1EA87E-2B3B-4005-922F-2EA9F34EA71C}" type="presParOf" srcId="{52305755-499D-4C09-8322-2C3CEFC8B8FA}" destId="{7ED18EA2-330D-4FEC-9D1D-86CFC28FAC70}" srcOrd="1" destOrd="0" presId="urn:microsoft.com/office/officeart/2005/8/layout/venn1"/>
    <dgm:cxn modelId="{1445BD34-F87B-4B9F-9AD3-2E6A9B536B20}" type="presParOf" srcId="{52305755-499D-4C09-8322-2C3CEFC8B8FA}" destId="{84C6BBC0-381B-42E8-991F-77963EEAF66A}" srcOrd="2" destOrd="0" presId="urn:microsoft.com/office/officeart/2005/8/layout/venn1"/>
    <dgm:cxn modelId="{3EFF9C00-ECAE-4739-BF45-3363E4526282}" type="presParOf" srcId="{52305755-499D-4C09-8322-2C3CEFC8B8FA}" destId="{17073F94-EB5E-4970-B962-22356BD3308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CDAED8-2F7F-47B6-94F5-430AC27EEC55}" type="doc">
      <dgm:prSet loTypeId="urn:microsoft.com/office/officeart/2005/8/layout/venn1" loCatId="relationship" qsTypeId="urn:microsoft.com/office/officeart/2005/8/quickstyle/simple1" qsCatId="simple" csTypeId="urn:microsoft.com/office/officeart/2005/8/colors/accent1_2" csCatId="accent1" phldr="1"/>
      <dgm:spPr/>
    </dgm:pt>
    <dgm:pt modelId="{F7A55DB1-A788-4E8C-A82E-8A5A67F6D242}">
      <dgm:prSet phldrT="[テキスト]" custT="1"/>
      <dgm:spPr/>
      <dgm:t>
        <a:bodyPr/>
        <a:lstStyle/>
        <a:p>
          <a:r>
            <a:rPr kumimoji="1" lang="ja-JP" altLang="en-US" sz="3200" dirty="0"/>
            <a:t>条件</a:t>
          </a:r>
          <a:r>
            <a:rPr kumimoji="1" lang="en-US" altLang="ja-JP" sz="3200" dirty="0"/>
            <a:t>A</a:t>
          </a:r>
          <a:endParaRPr kumimoji="1" lang="ja-JP" altLang="en-US" sz="5400" dirty="0"/>
        </a:p>
      </dgm:t>
    </dgm:pt>
    <dgm:pt modelId="{81CAC560-3EBF-4D43-B1F7-B6240383B775}" type="parTrans" cxnId="{F35639C1-7A45-4E10-AB5C-7C3072106D66}">
      <dgm:prSet/>
      <dgm:spPr/>
      <dgm:t>
        <a:bodyPr/>
        <a:lstStyle/>
        <a:p>
          <a:endParaRPr kumimoji="1" lang="ja-JP" altLang="en-US"/>
        </a:p>
      </dgm:t>
    </dgm:pt>
    <dgm:pt modelId="{978A1F8C-24E3-48B1-812E-A03AC0F61700}" type="sibTrans" cxnId="{F35639C1-7A45-4E10-AB5C-7C3072106D66}">
      <dgm:prSet/>
      <dgm:spPr/>
      <dgm:t>
        <a:bodyPr/>
        <a:lstStyle/>
        <a:p>
          <a:endParaRPr kumimoji="1" lang="ja-JP" altLang="en-US"/>
        </a:p>
      </dgm:t>
    </dgm:pt>
    <dgm:pt modelId="{77F0D7EC-9725-4331-B645-04390E825463}">
      <dgm:prSet phldrT="[テキスト]" custT="1"/>
      <dgm:spPr/>
      <dgm:t>
        <a:bodyPr/>
        <a:lstStyle/>
        <a:p>
          <a:r>
            <a:rPr kumimoji="1" lang="ja-JP" altLang="en-US" sz="3200" dirty="0"/>
            <a:t>条件</a:t>
          </a:r>
          <a:r>
            <a:rPr kumimoji="1" lang="en-US" altLang="ja-JP" sz="3200" dirty="0"/>
            <a:t>B </a:t>
          </a:r>
          <a:endParaRPr kumimoji="1" lang="ja-JP" altLang="en-US" sz="3200" dirty="0"/>
        </a:p>
      </dgm:t>
    </dgm:pt>
    <dgm:pt modelId="{F2D617BC-2566-45B0-A8AE-43C532052F14}" type="parTrans" cxnId="{7F51EA69-623C-4B74-983D-8FCB92E968F8}">
      <dgm:prSet/>
      <dgm:spPr/>
      <dgm:t>
        <a:bodyPr/>
        <a:lstStyle/>
        <a:p>
          <a:endParaRPr kumimoji="1" lang="ja-JP" altLang="en-US"/>
        </a:p>
      </dgm:t>
    </dgm:pt>
    <dgm:pt modelId="{D2FC54D3-DEBE-45E0-8277-6D92B46B1341}" type="sibTrans" cxnId="{7F51EA69-623C-4B74-983D-8FCB92E968F8}">
      <dgm:prSet/>
      <dgm:spPr/>
      <dgm:t>
        <a:bodyPr/>
        <a:lstStyle/>
        <a:p>
          <a:endParaRPr kumimoji="1" lang="ja-JP" altLang="en-US"/>
        </a:p>
      </dgm:t>
    </dgm:pt>
    <dgm:pt modelId="{52305755-499D-4C09-8322-2C3CEFC8B8FA}" type="pres">
      <dgm:prSet presAssocID="{8BCDAED8-2F7F-47B6-94F5-430AC27EEC55}" presName="compositeShape" presStyleCnt="0">
        <dgm:presLayoutVars>
          <dgm:chMax val="7"/>
          <dgm:dir/>
          <dgm:resizeHandles val="exact"/>
        </dgm:presLayoutVars>
      </dgm:prSet>
      <dgm:spPr/>
    </dgm:pt>
    <dgm:pt modelId="{C92AAF27-2483-43CB-A87F-F8D00829F29C}" type="pres">
      <dgm:prSet presAssocID="{F7A55DB1-A788-4E8C-A82E-8A5A67F6D242}" presName="circ1" presStyleLbl="vennNode1" presStyleIdx="0" presStyleCnt="2"/>
      <dgm:spPr/>
    </dgm:pt>
    <dgm:pt modelId="{7ED18EA2-330D-4FEC-9D1D-86CFC28FAC70}" type="pres">
      <dgm:prSet presAssocID="{F7A55DB1-A788-4E8C-A82E-8A5A67F6D242}" presName="circ1Tx" presStyleLbl="revTx" presStyleIdx="0" presStyleCnt="0">
        <dgm:presLayoutVars>
          <dgm:chMax val="0"/>
          <dgm:chPref val="0"/>
          <dgm:bulletEnabled val="1"/>
        </dgm:presLayoutVars>
      </dgm:prSet>
      <dgm:spPr/>
    </dgm:pt>
    <dgm:pt modelId="{84C6BBC0-381B-42E8-991F-77963EEAF66A}" type="pres">
      <dgm:prSet presAssocID="{77F0D7EC-9725-4331-B645-04390E825463}" presName="circ2" presStyleLbl="vennNode1" presStyleIdx="1" presStyleCnt="2"/>
      <dgm:spPr/>
    </dgm:pt>
    <dgm:pt modelId="{17073F94-EB5E-4970-B962-22356BD3308F}" type="pres">
      <dgm:prSet presAssocID="{77F0D7EC-9725-4331-B645-04390E825463}" presName="circ2Tx" presStyleLbl="revTx" presStyleIdx="0" presStyleCnt="0">
        <dgm:presLayoutVars>
          <dgm:chMax val="0"/>
          <dgm:chPref val="0"/>
          <dgm:bulletEnabled val="1"/>
        </dgm:presLayoutVars>
      </dgm:prSet>
      <dgm:spPr/>
    </dgm:pt>
  </dgm:ptLst>
  <dgm:cxnLst>
    <dgm:cxn modelId="{614B0D18-C3D5-4E37-8A93-3A691EFB88A7}" type="presOf" srcId="{F7A55DB1-A788-4E8C-A82E-8A5A67F6D242}" destId="{7ED18EA2-330D-4FEC-9D1D-86CFC28FAC70}" srcOrd="1" destOrd="0" presId="urn:microsoft.com/office/officeart/2005/8/layout/venn1"/>
    <dgm:cxn modelId="{DB023F27-D109-4A77-AE40-EBC351839018}" type="presOf" srcId="{77F0D7EC-9725-4331-B645-04390E825463}" destId="{84C6BBC0-381B-42E8-991F-77963EEAF66A}" srcOrd="0" destOrd="0" presId="urn:microsoft.com/office/officeart/2005/8/layout/venn1"/>
    <dgm:cxn modelId="{C85F7536-ECB3-4C65-B9FD-52405B8D093F}" type="presOf" srcId="{F7A55DB1-A788-4E8C-A82E-8A5A67F6D242}" destId="{C92AAF27-2483-43CB-A87F-F8D00829F29C}" srcOrd="0" destOrd="0" presId="urn:microsoft.com/office/officeart/2005/8/layout/venn1"/>
    <dgm:cxn modelId="{7F51EA69-623C-4B74-983D-8FCB92E968F8}" srcId="{8BCDAED8-2F7F-47B6-94F5-430AC27EEC55}" destId="{77F0D7EC-9725-4331-B645-04390E825463}" srcOrd="1" destOrd="0" parTransId="{F2D617BC-2566-45B0-A8AE-43C532052F14}" sibTransId="{D2FC54D3-DEBE-45E0-8277-6D92B46B1341}"/>
    <dgm:cxn modelId="{C429187B-7A0B-435C-8D66-0308F330EEA5}" type="presOf" srcId="{77F0D7EC-9725-4331-B645-04390E825463}" destId="{17073F94-EB5E-4970-B962-22356BD3308F}" srcOrd="1" destOrd="0" presId="urn:microsoft.com/office/officeart/2005/8/layout/venn1"/>
    <dgm:cxn modelId="{CCA32EC1-0642-4E94-928B-A24A2325DD5C}" type="presOf" srcId="{8BCDAED8-2F7F-47B6-94F5-430AC27EEC55}" destId="{52305755-499D-4C09-8322-2C3CEFC8B8FA}" srcOrd="0" destOrd="0" presId="urn:microsoft.com/office/officeart/2005/8/layout/venn1"/>
    <dgm:cxn modelId="{F35639C1-7A45-4E10-AB5C-7C3072106D66}" srcId="{8BCDAED8-2F7F-47B6-94F5-430AC27EEC55}" destId="{F7A55DB1-A788-4E8C-A82E-8A5A67F6D242}" srcOrd="0" destOrd="0" parTransId="{81CAC560-3EBF-4D43-B1F7-B6240383B775}" sibTransId="{978A1F8C-24E3-48B1-812E-A03AC0F61700}"/>
    <dgm:cxn modelId="{BBE3E02F-5E76-431C-8103-9EE1A183AF80}" type="presParOf" srcId="{52305755-499D-4C09-8322-2C3CEFC8B8FA}" destId="{C92AAF27-2483-43CB-A87F-F8D00829F29C}" srcOrd="0" destOrd="0" presId="urn:microsoft.com/office/officeart/2005/8/layout/venn1"/>
    <dgm:cxn modelId="{DF1EA87E-2B3B-4005-922F-2EA9F34EA71C}" type="presParOf" srcId="{52305755-499D-4C09-8322-2C3CEFC8B8FA}" destId="{7ED18EA2-330D-4FEC-9D1D-86CFC28FAC70}" srcOrd="1" destOrd="0" presId="urn:microsoft.com/office/officeart/2005/8/layout/venn1"/>
    <dgm:cxn modelId="{1445BD34-F87B-4B9F-9AD3-2E6A9B536B20}" type="presParOf" srcId="{52305755-499D-4C09-8322-2C3CEFC8B8FA}" destId="{84C6BBC0-381B-42E8-991F-77963EEAF66A}" srcOrd="2" destOrd="0" presId="urn:microsoft.com/office/officeart/2005/8/layout/venn1"/>
    <dgm:cxn modelId="{3EFF9C00-ECAE-4739-BF45-3363E4526282}" type="presParOf" srcId="{52305755-499D-4C09-8322-2C3CEFC8B8FA}" destId="{17073F94-EB5E-4970-B962-22356BD3308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CDAED8-2F7F-47B6-94F5-430AC27EEC55}" type="doc">
      <dgm:prSet loTypeId="urn:microsoft.com/office/officeart/2005/8/layout/venn1" loCatId="relationship" qsTypeId="urn:microsoft.com/office/officeart/2005/8/quickstyle/simple1" qsCatId="simple" csTypeId="urn:microsoft.com/office/officeart/2005/8/colors/accent1_2" csCatId="accent1" phldr="1"/>
      <dgm:spPr/>
    </dgm:pt>
    <dgm:pt modelId="{F7A55DB1-A788-4E8C-A82E-8A5A67F6D242}">
      <dgm:prSet phldrT="[テキスト]" custT="1"/>
      <dgm:spPr/>
      <dgm:t>
        <a:bodyPr/>
        <a:lstStyle/>
        <a:p>
          <a:r>
            <a:rPr kumimoji="1" lang="ja-JP" altLang="en-US" sz="3200" dirty="0"/>
            <a:t>条件</a:t>
          </a:r>
          <a:r>
            <a:rPr kumimoji="1" lang="en-US" altLang="ja-JP" sz="3200" dirty="0"/>
            <a:t>A</a:t>
          </a:r>
          <a:endParaRPr kumimoji="1" lang="ja-JP" altLang="en-US" sz="5400" dirty="0"/>
        </a:p>
      </dgm:t>
    </dgm:pt>
    <dgm:pt modelId="{81CAC560-3EBF-4D43-B1F7-B6240383B775}" type="parTrans" cxnId="{F35639C1-7A45-4E10-AB5C-7C3072106D66}">
      <dgm:prSet/>
      <dgm:spPr/>
      <dgm:t>
        <a:bodyPr/>
        <a:lstStyle/>
        <a:p>
          <a:endParaRPr kumimoji="1" lang="ja-JP" altLang="en-US"/>
        </a:p>
      </dgm:t>
    </dgm:pt>
    <dgm:pt modelId="{978A1F8C-24E3-48B1-812E-A03AC0F61700}" type="sibTrans" cxnId="{F35639C1-7A45-4E10-AB5C-7C3072106D66}">
      <dgm:prSet/>
      <dgm:spPr/>
      <dgm:t>
        <a:bodyPr/>
        <a:lstStyle/>
        <a:p>
          <a:endParaRPr kumimoji="1" lang="ja-JP" altLang="en-US"/>
        </a:p>
      </dgm:t>
    </dgm:pt>
    <dgm:pt modelId="{77F0D7EC-9725-4331-B645-04390E825463}">
      <dgm:prSet phldrT="[テキスト]" custT="1"/>
      <dgm:spPr/>
      <dgm:t>
        <a:bodyPr/>
        <a:lstStyle/>
        <a:p>
          <a:r>
            <a:rPr kumimoji="1" lang="ja-JP" altLang="en-US" sz="3200" dirty="0"/>
            <a:t>条件</a:t>
          </a:r>
          <a:r>
            <a:rPr kumimoji="1" lang="en-US" altLang="ja-JP" sz="3200" dirty="0"/>
            <a:t>B </a:t>
          </a:r>
          <a:endParaRPr kumimoji="1" lang="ja-JP" altLang="en-US" sz="3200" dirty="0"/>
        </a:p>
      </dgm:t>
    </dgm:pt>
    <dgm:pt modelId="{F2D617BC-2566-45B0-A8AE-43C532052F14}" type="parTrans" cxnId="{7F51EA69-623C-4B74-983D-8FCB92E968F8}">
      <dgm:prSet/>
      <dgm:spPr/>
      <dgm:t>
        <a:bodyPr/>
        <a:lstStyle/>
        <a:p>
          <a:endParaRPr kumimoji="1" lang="ja-JP" altLang="en-US"/>
        </a:p>
      </dgm:t>
    </dgm:pt>
    <dgm:pt modelId="{D2FC54D3-DEBE-45E0-8277-6D92B46B1341}" type="sibTrans" cxnId="{7F51EA69-623C-4B74-983D-8FCB92E968F8}">
      <dgm:prSet/>
      <dgm:spPr/>
      <dgm:t>
        <a:bodyPr/>
        <a:lstStyle/>
        <a:p>
          <a:endParaRPr kumimoji="1" lang="ja-JP" altLang="en-US"/>
        </a:p>
      </dgm:t>
    </dgm:pt>
    <dgm:pt modelId="{52305755-499D-4C09-8322-2C3CEFC8B8FA}" type="pres">
      <dgm:prSet presAssocID="{8BCDAED8-2F7F-47B6-94F5-430AC27EEC55}" presName="compositeShape" presStyleCnt="0">
        <dgm:presLayoutVars>
          <dgm:chMax val="7"/>
          <dgm:dir/>
          <dgm:resizeHandles val="exact"/>
        </dgm:presLayoutVars>
      </dgm:prSet>
      <dgm:spPr/>
    </dgm:pt>
    <dgm:pt modelId="{C92AAF27-2483-43CB-A87F-F8D00829F29C}" type="pres">
      <dgm:prSet presAssocID="{F7A55DB1-A788-4E8C-A82E-8A5A67F6D242}" presName="circ1" presStyleLbl="vennNode1" presStyleIdx="0" presStyleCnt="2"/>
      <dgm:spPr/>
    </dgm:pt>
    <dgm:pt modelId="{7ED18EA2-330D-4FEC-9D1D-86CFC28FAC70}" type="pres">
      <dgm:prSet presAssocID="{F7A55DB1-A788-4E8C-A82E-8A5A67F6D242}" presName="circ1Tx" presStyleLbl="revTx" presStyleIdx="0" presStyleCnt="0">
        <dgm:presLayoutVars>
          <dgm:chMax val="0"/>
          <dgm:chPref val="0"/>
          <dgm:bulletEnabled val="1"/>
        </dgm:presLayoutVars>
      </dgm:prSet>
      <dgm:spPr/>
    </dgm:pt>
    <dgm:pt modelId="{84C6BBC0-381B-42E8-991F-77963EEAF66A}" type="pres">
      <dgm:prSet presAssocID="{77F0D7EC-9725-4331-B645-04390E825463}" presName="circ2" presStyleLbl="vennNode1" presStyleIdx="1" presStyleCnt="2"/>
      <dgm:spPr/>
    </dgm:pt>
    <dgm:pt modelId="{17073F94-EB5E-4970-B962-22356BD3308F}" type="pres">
      <dgm:prSet presAssocID="{77F0D7EC-9725-4331-B645-04390E825463}" presName="circ2Tx" presStyleLbl="revTx" presStyleIdx="0" presStyleCnt="0">
        <dgm:presLayoutVars>
          <dgm:chMax val="0"/>
          <dgm:chPref val="0"/>
          <dgm:bulletEnabled val="1"/>
        </dgm:presLayoutVars>
      </dgm:prSet>
      <dgm:spPr/>
    </dgm:pt>
  </dgm:ptLst>
  <dgm:cxnLst>
    <dgm:cxn modelId="{614B0D18-C3D5-4E37-8A93-3A691EFB88A7}" type="presOf" srcId="{F7A55DB1-A788-4E8C-A82E-8A5A67F6D242}" destId="{7ED18EA2-330D-4FEC-9D1D-86CFC28FAC70}" srcOrd="1" destOrd="0" presId="urn:microsoft.com/office/officeart/2005/8/layout/venn1"/>
    <dgm:cxn modelId="{DB023F27-D109-4A77-AE40-EBC351839018}" type="presOf" srcId="{77F0D7EC-9725-4331-B645-04390E825463}" destId="{84C6BBC0-381B-42E8-991F-77963EEAF66A}" srcOrd="0" destOrd="0" presId="urn:microsoft.com/office/officeart/2005/8/layout/venn1"/>
    <dgm:cxn modelId="{C85F7536-ECB3-4C65-B9FD-52405B8D093F}" type="presOf" srcId="{F7A55DB1-A788-4E8C-A82E-8A5A67F6D242}" destId="{C92AAF27-2483-43CB-A87F-F8D00829F29C}" srcOrd="0" destOrd="0" presId="urn:microsoft.com/office/officeart/2005/8/layout/venn1"/>
    <dgm:cxn modelId="{7F51EA69-623C-4B74-983D-8FCB92E968F8}" srcId="{8BCDAED8-2F7F-47B6-94F5-430AC27EEC55}" destId="{77F0D7EC-9725-4331-B645-04390E825463}" srcOrd="1" destOrd="0" parTransId="{F2D617BC-2566-45B0-A8AE-43C532052F14}" sibTransId="{D2FC54D3-DEBE-45E0-8277-6D92B46B1341}"/>
    <dgm:cxn modelId="{C429187B-7A0B-435C-8D66-0308F330EEA5}" type="presOf" srcId="{77F0D7EC-9725-4331-B645-04390E825463}" destId="{17073F94-EB5E-4970-B962-22356BD3308F}" srcOrd="1" destOrd="0" presId="urn:microsoft.com/office/officeart/2005/8/layout/venn1"/>
    <dgm:cxn modelId="{CCA32EC1-0642-4E94-928B-A24A2325DD5C}" type="presOf" srcId="{8BCDAED8-2F7F-47B6-94F5-430AC27EEC55}" destId="{52305755-499D-4C09-8322-2C3CEFC8B8FA}" srcOrd="0" destOrd="0" presId="urn:microsoft.com/office/officeart/2005/8/layout/venn1"/>
    <dgm:cxn modelId="{F35639C1-7A45-4E10-AB5C-7C3072106D66}" srcId="{8BCDAED8-2F7F-47B6-94F5-430AC27EEC55}" destId="{F7A55DB1-A788-4E8C-A82E-8A5A67F6D242}" srcOrd="0" destOrd="0" parTransId="{81CAC560-3EBF-4D43-B1F7-B6240383B775}" sibTransId="{978A1F8C-24E3-48B1-812E-A03AC0F61700}"/>
    <dgm:cxn modelId="{BBE3E02F-5E76-431C-8103-9EE1A183AF80}" type="presParOf" srcId="{52305755-499D-4C09-8322-2C3CEFC8B8FA}" destId="{C92AAF27-2483-43CB-A87F-F8D00829F29C}" srcOrd="0" destOrd="0" presId="urn:microsoft.com/office/officeart/2005/8/layout/venn1"/>
    <dgm:cxn modelId="{DF1EA87E-2B3B-4005-922F-2EA9F34EA71C}" type="presParOf" srcId="{52305755-499D-4C09-8322-2C3CEFC8B8FA}" destId="{7ED18EA2-330D-4FEC-9D1D-86CFC28FAC70}" srcOrd="1" destOrd="0" presId="urn:microsoft.com/office/officeart/2005/8/layout/venn1"/>
    <dgm:cxn modelId="{1445BD34-F87B-4B9F-9AD3-2E6A9B536B20}" type="presParOf" srcId="{52305755-499D-4C09-8322-2C3CEFC8B8FA}" destId="{84C6BBC0-381B-42E8-991F-77963EEAF66A}" srcOrd="2" destOrd="0" presId="urn:microsoft.com/office/officeart/2005/8/layout/venn1"/>
    <dgm:cxn modelId="{3EFF9C00-ECAE-4739-BF45-3363E4526282}" type="presParOf" srcId="{52305755-499D-4C09-8322-2C3CEFC8B8FA}" destId="{17073F94-EB5E-4970-B962-22356BD3308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6EB11C-DF04-4287-96D9-36E0D9EDDBEB}" type="doc">
      <dgm:prSet loTypeId="urn:microsoft.com/office/officeart/2005/8/layout/venn1" loCatId="relationship" qsTypeId="urn:microsoft.com/office/officeart/2005/8/quickstyle/simple1" qsCatId="simple" csTypeId="urn:microsoft.com/office/officeart/2005/8/colors/accent1_2" csCatId="accent1" phldr="1"/>
      <dgm:spPr/>
    </dgm:pt>
    <dgm:pt modelId="{53936484-70E8-4E0F-B0ED-0B4B2C7A2C58}">
      <dgm:prSet phldrT="[テキスト]"/>
      <dgm:spPr/>
      <dgm:t>
        <a:bodyPr/>
        <a:lstStyle/>
        <a:p>
          <a:r>
            <a:rPr kumimoji="1" lang="en-US" altLang="ja-JP" dirty="0"/>
            <a:t>A</a:t>
          </a:r>
          <a:endParaRPr kumimoji="1" lang="ja-JP" altLang="en-US" dirty="0"/>
        </a:p>
      </dgm:t>
    </dgm:pt>
    <dgm:pt modelId="{F7FC2F59-CCEE-480E-A3DB-1FF7DBD400DD}" type="parTrans" cxnId="{B31FB6DF-8354-4A40-AED8-F13EEB0C3FB9}">
      <dgm:prSet/>
      <dgm:spPr/>
      <dgm:t>
        <a:bodyPr/>
        <a:lstStyle/>
        <a:p>
          <a:endParaRPr kumimoji="1" lang="ja-JP" altLang="en-US"/>
        </a:p>
      </dgm:t>
    </dgm:pt>
    <dgm:pt modelId="{F4CA3000-1A44-4BEB-8905-ABCBD65E3A64}" type="sibTrans" cxnId="{B31FB6DF-8354-4A40-AED8-F13EEB0C3FB9}">
      <dgm:prSet/>
      <dgm:spPr/>
      <dgm:t>
        <a:bodyPr/>
        <a:lstStyle/>
        <a:p>
          <a:endParaRPr kumimoji="1" lang="ja-JP" altLang="en-US"/>
        </a:p>
      </dgm:t>
    </dgm:pt>
    <dgm:pt modelId="{806FA5B4-A2A3-47B7-AA69-5D1C2F03C8F7}">
      <dgm:prSet phldrT="[テキスト]"/>
      <dgm:spPr/>
      <dgm:t>
        <a:bodyPr/>
        <a:lstStyle/>
        <a:p>
          <a:r>
            <a:rPr kumimoji="1" lang="en-US" altLang="ja-JP" dirty="0"/>
            <a:t>B</a:t>
          </a:r>
          <a:endParaRPr kumimoji="1" lang="ja-JP" altLang="en-US" dirty="0"/>
        </a:p>
      </dgm:t>
    </dgm:pt>
    <dgm:pt modelId="{19D1CC0E-C2DB-47B6-9DD7-3A2FCD138C58}" type="parTrans" cxnId="{3EE57AB5-FD12-4155-8183-FF760A0822C7}">
      <dgm:prSet/>
      <dgm:spPr/>
      <dgm:t>
        <a:bodyPr/>
        <a:lstStyle/>
        <a:p>
          <a:endParaRPr kumimoji="1" lang="ja-JP" altLang="en-US"/>
        </a:p>
      </dgm:t>
    </dgm:pt>
    <dgm:pt modelId="{8DAA7B71-AC9D-4FD3-AC25-B9DF83F4D876}" type="sibTrans" cxnId="{3EE57AB5-FD12-4155-8183-FF760A0822C7}">
      <dgm:prSet/>
      <dgm:spPr/>
      <dgm:t>
        <a:bodyPr/>
        <a:lstStyle/>
        <a:p>
          <a:endParaRPr kumimoji="1" lang="ja-JP" altLang="en-US"/>
        </a:p>
      </dgm:t>
    </dgm:pt>
    <dgm:pt modelId="{7CBAB021-1E13-4DB3-B140-24A3F3134FBD}" type="pres">
      <dgm:prSet presAssocID="{DD6EB11C-DF04-4287-96D9-36E0D9EDDBEB}" presName="compositeShape" presStyleCnt="0">
        <dgm:presLayoutVars>
          <dgm:chMax val="7"/>
          <dgm:dir/>
          <dgm:resizeHandles val="exact"/>
        </dgm:presLayoutVars>
      </dgm:prSet>
      <dgm:spPr/>
    </dgm:pt>
    <dgm:pt modelId="{C31BFA43-6BDA-4404-855A-A572408A19E1}" type="pres">
      <dgm:prSet presAssocID="{53936484-70E8-4E0F-B0ED-0B4B2C7A2C58}" presName="circ1" presStyleLbl="vennNode1" presStyleIdx="0" presStyleCnt="2"/>
      <dgm:spPr/>
    </dgm:pt>
    <dgm:pt modelId="{CA76D855-3CA2-481C-9F50-B424986AFD7A}" type="pres">
      <dgm:prSet presAssocID="{53936484-70E8-4E0F-B0ED-0B4B2C7A2C58}" presName="circ1Tx" presStyleLbl="revTx" presStyleIdx="0" presStyleCnt="0">
        <dgm:presLayoutVars>
          <dgm:chMax val="0"/>
          <dgm:chPref val="0"/>
          <dgm:bulletEnabled val="1"/>
        </dgm:presLayoutVars>
      </dgm:prSet>
      <dgm:spPr/>
    </dgm:pt>
    <dgm:pt modelId="{74E7880C-EB83-40DE-8F28-975B551C3858}" type="pres">
      <dgm:prSet presAssocID="{806FA5B4-A2A3-47B7-AA69-5D1C2F03C8F7}" presName="circ2" presStyleLbl="vennNode1" presStyleIdx="1" presStyleCnt="2"/>
      <dgm:spPr/>
    </dgm:pt>
    <dgm:pt modelId="{BE5702AF-0EED-4804-928C-DD8FADBB5E0B}" type="pres">
      <dgm:prSet presAssocID="{806FA5B4-A2A3-47B7-AA69-5D1C2F03C8F7}" presName="circ2Tx" presStyleLbl="revTx" presStyleIdx="0" presStyleCnt="0">
        <dgm:presLayoutVars>
          <dgm:chMax val="0"/>
          <dgm:chPref val="0"/>
          <dgm:bulletEnabled val="1"/>
        </dgm:presLayoutVars>
      </dgm:prSet>
      <dgm:spPr/>
    </dgm:pt>
  </dgm:ptLst>
  <dgm:cxnLst>
    <dgm:cxn modelId="{EB07970D-9B71-4329-B110-447293595FD2}" type="presOf" srcId="{53936484-70E8-4E0F-B0ED-0B4B2C7A2C58}" destId="{C31BFA43-6BDA-4404-855A-A572408A19E1}" srcOrd="0" destOrd="0" presId="urn:microsoft.com/office/officeart/2005/8/layout/venn1"/>
    <dgm:cxn modelId="{E3565A2A-78E2-4D90-B793-7A971400DB02}" type="presOf" srcId="{53936484-70E8-4E0F-B0ED-0B4B2C7A2C58}" destId="{CA76D855-3CA2-481C-9F50-B424986AFD7A}" srcOrd="1" destOrd="0" presId="urn:microsoft.com/office/officeart/2005/8/layout/venn1"/>
    <dgm:cxn modelId="{993F2781-4415-4AF6-A6F0-A88509F19978}" type="presOf" srcId="{806FA5B4-A2A3-47B7-AA69-5D1C2F03C8F7}" destId="{BE5702AF-0EED-4804-928C-DD8FADBB5E0B}" srcOrd="1" destOrd="0" presId="urn:microsoft.com/office/officeart/2005/8/layout/venn1"/>
    <dgm:cxn modelId="{207B5982-324B-459C-BED9-09428387BC8A}" type="presOf" srcId="{806FA5B4-A2A3-47B7-AA69-5D1C2F03C8F7}" destId="{74E7880C-EB83-40DE-8F28-975B551C3858}" srcOrd="0" destOrd="0" presId="urn:microsoft.com/office/officeart/2005/8/layout/venn1"/>
    <dgm:cxn modelId="{3EE57AB5-FD12-4155-8183-FF760A0822C7}" srcId="{DD6EB11C-DF04-4287-96D9-36E0D9EDDBEB}" destId="{806FA5B4-A2A3-47B7-AA69-5D1C2F03C8F7}" srcOrd="1" destOrd="0" parTransId="{19D1CC0E-C2DB-47B6-9DD7-3A2FCD138C58}" sibTransId="{8DAA7B71-AC9D-4FD3-AC25-B9DF83F4D876}"/>
    <dgm:cxn modelId="{B6A7E6CE-7ECB-4E3A-BD90-AABD94F70A7A}" type="presOf" srcId="{DD6EB11C-DF04-4287-96D9-36E0D9EDDBEB}" destId="{7CBAB021-1E13-4DB3-B140-24A3F3134FBD}" srcOrd="0" destOrd="0" presId="urn:microsoft.com/office/officeart/2005/8/layout/venn1"/>
    <dgm:cxn modelId="{B31FB6DF-8354-4A40-AED8-F13EEB0C3FB9}" srcId="{DD6EB11C-DF04-4287-96D9-36E0D9EDDBEB}" destId="{53936484-70E8-4E0F-B0ED-0B4B2C7A2C58}" srcOrd="0" destOrd="0" parTransId="{F7FC2F59-CCEE-480E-A3DB-1FF7DBD400DD}" sibTransId="{F4CA3000-1A44-4BEB-8905-ABCBD65E3A64}"/>
    <dgm:cxn modelId="{4D1AE7C0-8CE8-40D4-A467-8D6DC8473EAE}" type="presParOf" srcId="{7CBAB021-1E13-4DB3-B140-24A3F3134FBD}" destId="{C31BFA43-6BDA-4404-855A-A572408A19E1}" srcOrd="0" destOrd="0" presId="urn:microsoft.com/office/officeart/2005/8/layout/venn1"/>
    <dgm:cxn modelId="{F7ED72D8-573F-4EA5-8B4C-9A4FBF62C3D7}" type="presParOf" srcId="{7CBAB021-1E13-4DB3-B140-24A3F3134FBD}" destId="{CA76D855-3CA2-481C-9F50-B424986AFD7A}" srcOrd="1" destOrd="0" presId="urn:microsoft.com/office/officeart/2005/8/layout/venn1"/>
    <dgm:cxn modelId="{AA6B7EF4-919F-4BDF-9563-D91ACF17E186}" type="presParOf" srcId="{7CBAB021-1E13-4DB3-B140-24A3F3134FBD}" destId="{74E7880C-EB83-40DE-8F28-975B551C3858}" srcOrd="2" destOrd="0" presId="urn:microsoft.com/office/officeart/2005/8/layout/venn1"/>
    <dgm:cxn modelId="{4A38E6FA-253D-4D44-AE1B-954DAE31548C}" type="presParOf" srcId="{7CBAB021-1E13-4DB3-B140-24A3F3134FBD}" destId="{BE5702AF-0EED-4804-928C-DD8FADBB5E0B}"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AAF27-2483-43CB-A87F-F8D00829F29C}">
      <dsp:nvSpPr>
        <dsp:cNvPr id="0" name=""/>
        <dsp:cNvSpPr/>
      </dsp:nvSpPr>
      <dsp:spPr>
        <a:xfrm>
          <a:off x="266732"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A</a:t>
          </a:r>
          <a:endParaRPr kumimoji="1" lang="ja-JP" altLang="en-US" sz="5400" kern="1200" dirty="0"/>
        </a:p>
      </dsp:txBody>
      <dsp:txXfrm>
        <a:off x="581371" y="271865"/>
        <a:ext cx="1299156" cy="1721817"/>
      </dsp:txXfrm>
    </dsp:sp>
    <dsp:sp modelId="{84C6BBC0-381B-42E8-991F-77963EEAF66A}">
      <dsp:nvSpPr>
        <dsp:cNvPr id="0" name=""/>
        <dsp:cNvSpPr/>
      </dsp:nvSpPr>
      <dsp:spPr>
        <a:xfrm>
          <a:off x="1890678"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B </a:t>
          </a:r>
          <a:endParaRPr kumimoji="1" lang="ja-JP" altLang="en-US" sz="3200" kern="1200" dirty="0"/>
        </a:p>
      </dsp:txBody>
      <dsp:txXfrm>
        <a:off x="2530106" y="271865"/>
        <a:ext cx="1299156" cy="1721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AAF27-2483-43CB-A87F-F8D00829F29C}">
      <dsp:nvSpPr>
        <dsp:cNvPr id="0" name=""/>
        <dsp:cNvSpPr/>
      </dsp:nvSpPr>
      <dsp:spPr>
        <a:xfrm>
          <a:off x="266732"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A</a:t>
          </a:r>
          <a:endParaRPr kumimoji="1" lang="ja-JP" altLang="en-US" sz="5400" kern="1200" dirty="0"/>
        </a:p>
      </dsp:txBody>
      <dsp:txXfrm>
        <a:off x="581371" y="271865"/>
        <a:ext cx="1299156" cy="1721817"/>
      </dsp:txXfrm>
    </dsp:sp>
    <dsp:sp modelId="{84C6BBC0-381B-42E8-991F-77963EEAF66A}">
      <dsp:nvSpPr>
        <dsp:cNvPr id="0" name=""/>
        <dsp:cNvSpPr/>
      </dsp:nvSpPr>
      <dsp:spPr>
        <a:xfrm>
          <a:off x="1890678"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B </a:t>
          </a:r>
          <a:endParaRPr kumimoji="1" lang="ja-JP" altLang="en-US" sz="3200" kern="1200" dirty="0"/>
        </a:p>
      </dsp:txBody>
      <dsp:txXfrm>
        <a:off x="2530106" y="271865"/>
        <a:ext cx="1299156" cy="17218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AAF27-2483-43CB-A87F-F8D00829F29C}">
      <dsp:nvSpPr>
        <dsp:cNvPr id="0" name=""/>
        <dsp:cNvSpPr/>
      </dsp:nvSpPr>
      <dsp:spPr>
        <a:xfrm>
          <a:off x="266732"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A</a:t>
          </a:r>
          <a:endParaRPr kumimoji="1" lang="ja-JP" altLang="en-US" sz="5400" kern="1200" dirty="0"/>
        </a:p>
      </dsp:txBody>
      <dsp:txXfrm>
        <a:off x="581371" y="271865"/>
        <a:ext cx="1299156" cy="1721817"/>
      </dsp:txXfrm>
    </dsp:sp>
    <dsp:sp modelId="{84C6BBC0-381B-42E8-991F-77963EEAF66A}">
      <dsp:nvSpPr>
        <dsp:cNvPr id="0" name=""/>
        <dsp:cNvSpPr/>
      </dsp:nvSpPr>
      <dsp:spPr>
        <a:xfrm>
          <a:off x="1890678"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B </a:t>
          </a:r>
          <a:endParaRPr kumimoji="1" lang="ja-JP" altLang="en-US" sz="3200" kern="1200" dirty="0"/>
        </a:p>
      </dsp:txBody>
      <dsp:txXfrm>
        <a:off x="2530106" y="271865"/>
        <a:ext cx="1299156" cy="1721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BFA43-6BDA-4404-855A-A572408A19E1}">
      <dsp:nvSpPr>
        <dsp:cNvPr id="0" name=""/>
        <dsp:cNvSpPr/>
      </dsp:nvSpPr>
      <dsp:spPr>
        <a:xfrm>
          <a:off x="105232" y="376856"/>
          <a:ext cx="2595725" cy="259572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kumimoji="1" lang="en-US" altLang="ja-JP" sz="6500" kern="1200" dirty="0"/>
            <a:t>A</a:t>
          </a:r>
          <a:endParaRPr kumimoji="1" lang="ja-JP" altLang="en-US" sz="6500" kern="1200" dirty="0"/>
        </a:p>
      </dsp:txBody>
      <dsp:txXfrm>
        <a:off x="467698" y="682948"/>
        <a:ext cx="1496634" cy="1983541"/>
      </dsp:txXfrm>
    </dsp:sp>
    <dsp:sp modelId="{74E7880C-EB83-40DE-8F28-975B551C3858}">
      <dsp:nvSpPr>
        <dsp:cNvPr id="0" name=""/>
        <dsp:cNvSpPr/>
      </dsp:nvSpPr>
      <dsp:spPr>
        <a:xfrm>
          <a:off x="1976025" y="376856"/>
          <a:ext cx="2595725" cy="259572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kumimoji="1" lang="en-US" altLang="ja-JP" sz="6500" kern="1200" dirty="0"/>
            <a:t>B</a:t>
          </a:r>
          <a:endParaRPr kumimoji="1" lang="ja-JP" altLang="en-US" sz="6500" kern="1200" dirty="0"/>
        </a:p>
      </dsp:txBody>
      <dsp:txXfrm>
        <a:off x="2712650" y="682948"/>
        <a:ext cx="1496634" cy="198354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03036-71A9-49E6-A991-2B9D9A04AB4D}" type="datetimeFigureOut">
              <a:rPr kumimoji="1" lang="ja-JP" altLang="en-US" smtClean="0"/>
              <a:t>2023/7/10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68343-00CB-4803-AE7A-729E228B2D38}" type="slidenum">
              <a:rPr kumimoji="1" lang="ja-JP" altLang="en-US" smtClean="0"/>
              <a:t>‹#›</a:t>
            </a:fld>
            <a:endParaRPr kumimoji="1" lang="ja-JP" altLang="en-US"/>
          </a:p>
        </p:txBody>
      </p:sp>
    </p:spTree>
    <p:extLst>
      <p:ext uri="{BB962C8B-B14F-4D97-AF65-F5344CB8AC3E}">
        <p14:creationId xmlns:p14="http://schemas.microsoft.com/office/powerpoint/2010/main" val="34303191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F68343-00CB-4803-AE7A-729E228B2D38}" type="slidenum">
              <a:rPr kumimoji="1" lang="ja-JP" altLang="en-US" smtClean="0"/>
              <a:t>33</a:t>
            </a:fld>
            <a:endParaRPr kumimoji="1" lang="ja-JP" altLang="en-US"/>
          </a:p>
        </p:txBody>
      </p:sp>
    </p:spTree>
    <p:extLst>
      <p:ext uri="{BB962C8B-B14F-4D97-AF65-F5344CB8AC3E}">
        <p14:creationId xmlns:p14="http://schemas.microsoft.com/office/powerpoint/2010/main" val="4237024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F68343-00CB-4803-AE7A-729E228B2D38}" type="slidenum">
              <a:rPr kumimoji="1" lang="ja-JP" altLang="en-US" smtClean="0"/>
              <a:t>34</a:t>
            </a:fld>
            <a:endParaRPr kumimoji="1" lang="ja-JP" altLang="en-US"/>
          </a:p>
        </p:txBody>
      </p:sp>
    </p:spTree>
    <p:extLst>
      <p:ext uri="{BB962C8B-B14F-4D97-AF65-F5344CB8AC3E}">
        <p14:creationId xmlns:p14="http://schemas.microsoft.com/office/powerpoint/2010/main" val="261434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EB90CE-33C7-432A-9AE3-C723ECAEE8A5}" type="datetime1">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060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CC6BCD-A7F6-4208-B5D0-3130519EC214}" type="datetime1">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229464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CA11FA-168F-41DB-9AC1-5C86D02784F0}" type="datetime1">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38212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b="1">
                <a:latin typeface="Consolas" panose="020B0609020204030204" pitchFamily="49" charset="0"/>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lnSpc>
                <a:spcPct val="150000"/>
              </a:lnSpc>
              <a:defRPr sz="2800">
                <a:latin typeface="Consolas" panose="020B0609020204030204" pitchFamily="49" charset="0"/>
                <a:ea typeface="HG教科書体" panose="02020609000000000000" pitchFamily="17" charset="-128"/>
              </a:defRPr>
            </a:lvl1pPr>
            <a:lvl2pPr>
              <a:lnSpc>
                <a:spcPct val="150000"/>
              </a:lnSpc>
              <a:defRPr sz="2400">
                <a:latin typeface="Consolas" panose="020B0609020204030204" pitchFamily="49" charset="0"/>
                <a:ea typeface="HG教科書体" panose="02020609000000000000" pitchFamily="17" charset="-128"/>
              </a:defRPr>
            </a:lvl2pPr>
            <a:lvl3pPr>
              <a:lnSpc>
                <a:spcPct val="150000"/>
              </a:lnSpc>
              <a:defRPr sz="1800">
                <a:latin typeface="Consolas" panose="020B0609020204030204" pitchFamily="49" charset="0"/>
                <a:ea typeface="HG教科書体" panose="02020609000000000000" pitchFamily="17" charset="-128"/>
              </a:defRPr>
            </a:lvl3pPr>
            <a:lvl4pPr>
              <a:lnSpc>
                <a:spcPct val="150000"/>
              </a:lnSpc>
              <a:defRPr sz="1800">
                <a:latin typeface="Consolas" panose="020B0609020204030204" pitchFamily="49" charset="0"/>
                <a:ea typeface="HG教科書体" panose="02020609000000000000" pitchFamily="17" charset="-128"/>
              </a:defRPr>
            </a:lvl4pPr>
            <a:lvl5pPr>
              <a:lnSpc>
                <a:spcPct val="150000"/>
              </a:lnSpc>
              <a:defRPr sz="1800">
                <a:latin typeface="Consolas" panose="020B0609020204030204" pitchFamily="49" charset="0"/>
                <a:ea typeface="HG教科書体" panose="02020609000000000000" pitchFamily="17"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2201877-ACB2-4840-9F0A-FDA6854F706E}" type="datetime1">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595783" y="286603"/>
            <a:ext cx="1312025" cy="365125"/>
          </a:xfrm>
        </p:spPr>
        <p:txBody>
          <a:bodyPr/>
          <a:lstStyle>
            <a:lvl1pPr>
              <a:defRPr sz="3200">
                <a:solidFill>
                  <a:schemeClr val="tx1"/>
                </a:solidFill>
              </a:defRPr>
            </a:lvl1pPr>
          </a:lstStyle>
          <a:p>
            <a:fld id="{EBB17469-0394-43CE-8997-40175C06C0DE}" type="slidenum">
              <a:rPr kumimoji="1" lang="ja-JP" altLang="en-US" smtClean="0"/>
              <a:pPr/>
              <a:t>‹#›</a:t>
            </a:fld>
            <a:endParaRPr kumimoji="1" lang="ja-JP" altLang="en-US" dirty="0"/>
          </a:p>
        </p:txBody>
      </p:sp>
    </p:spTree>
    <p:extLst>
      <p:ext uri="{BB962C8B-B14F-4D97-AF65-F5344CB8AC3E}">
        <p14:creationId xmlns:p14="http://schemas.microsoft.com/office/powerpoint/2010/main" val="264067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5CDF0B6-3B1B-4B56-8585-C281A87BA181}" type="datetime1">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60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06627E3-498E-492E-BD43-FB52D60B40F6}" type="datetime1">
              <a:rPr kumimoji="1" lang="ja-JP" altLang="en-US" smtClean="0"/>
              <a:t>2023/7/10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125308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B39372A-E7CC-49CC-82CC-0A1F41B3AA24}" type="datetime1">
              <a:rPr kumimoji="1" lang="ja-JP" altLang="en-US" smtClean="0"/>
              <a:t>2023/7/10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4071767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09860F-159B-452D-B61E-F299928EA916}" type="datetime1">
              <a:rPr kumimoji="1" lang="ja-JP" altLang="en-US" smtClean="0"/>
              <a:t>2023/7/10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83462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5FA555-6CBB-4F28-B133-137444A902D7}" type="datetime1">
              <a:rPr kumimoji="1" lang="ja-JP" altLang="en-US" smtClean="0"/>
              <a:t>2023/7/10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1828986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F5DA4E-7921-4655-9C0D-3A09FF9421F0}" type="datetime1">
              <a:rPr kumimoji="1" lang="ja-JP" altLang="en-US" smtClean="0"/>
              <a:t>2023/7/10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10606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5FC81E8-216E-46B6-9D3D-5D00932E4A28}" type="datetime1">
              <a:rPr kumimoji="1" lang="ja-JP" altLang="en-US" smtClean="0"/>
              <a:t>2023/7/10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257471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18BBF8-3814-45F5-A3DA-2BB18E306FD2}" type="datetime1">
              <a:rPr kumimoji="1" lang="ja-JP" altLang="en-US" smtClean="0"/>
              <a:t>2023/7/10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BB17469-0394-43CE-8997-40175C06C0DE}"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979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creativecommons.org/licenses/by/3.0/" TargetMode="External"/><Relationship Id="rId5" Type="http://schemas.openxmlformats.org/officeDocument/2006/relationships/hyperlink" Target="https://sotodeyo.hateblo.jp/entry/typing-smartpho" TargetMode="External"/><Relationship Id="rId4"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D662F-1463-9782-28FF-353C9AC3B493}"/>
              </a:ext>
            </a:extLst>
          </p:cNvPr>
          <p:cNvSpPr>
            <a:spLocks noGrp="1"/>
          </p:cNvSpPr>
          <p:nvPr>
            <p:ph type="ctrTitle"/>
          </p:nvPr>
        </p:nvSpPr>
        <p:spPr/>
        <p:txBody>
          <a:bodyPr/>
          <a:lstStyle/>
          <a:p>
            <a:r>
              <a:rPr lang="ja-JP" altLang="en-US" dirty="0"/>
              <a:t>プロジェクト学習</a:t>
            </a:r>
            <a:br>
              <a:rPr lang="en-US" altLang="ja-JP" dirty="0"/>
            </a:br>
            <a:r>
              <a:rPr lang="en-US" altLang="ja-JP" dirty="0"/>
              <a:t>            </a:t>
            </a:r>
            <a:r>
              <a:rPr lang="ja-JP" altLang="en-US" sz="5400" dirty="0"/>
              <a:t>変数の型と条件分岐</a:t>
            </a:r>
            <a:endParaRPr kumimoji="1" lang="ja-JP" altLang="en-US" dirty="0"/>
          </a:p>
        </p:txBody>
      </p:sp>
      <p:sp>
        <p:nvSpPr>
          <p:cNvPr id="3" name="字幕 2">
            <a:extLst>
              <a:ext uri="{FF2B5EF4-FFF2-40B4-BE49-F238E27FC236}">
                <a16:creationId xmlns:a16="http://schemas.microsoft.com/office/drawing/2014/main" id="{A1EAC6A1-FB50-40DE-19DE-B04D0CF662FA}"/>
              </a:ext>
            </a:extLst>
          </p:cNvPr>
          <p:cNvSpPr>
            <a:spLocks noGrp="1"/>
          </p:cNvSpPr>
          <p:nvPr>
            <p:ph type="subTitle" idx="1"/>
          </p:nvPr>
        </p:nvSpPr>
        <p:spPr/>
        <p:txBody>
          <a:bodyPr>
            <a:normAutofit/>
          </a:bodyPr>
          <a:lstStyle/>
          <a:p>
            <a:pPr algn="r"/>
            <a:r>
              <a:rPr lang="ja-JP" altLang="en-US" sz="2800" dirty="0">
                <a:latin typeface="HGS教科書体" panose="02020600000000000000" pitchFamily="18" charset="-128"/>
                <a:ea typeface="HGS教科書体" panose="02020600000000000000" pitchFamily="18" charset="-128"/>
              </a:rPr>
              <a:t>太田 原田</a:t>
            </a:r>
            <a:endParaRPr kumimoji="1" lang="ja-JP" altLang="en-US" sz="2800" dirty="0">
              <a:latin typeface="HGS教科書体" panose="02020600000000000000" pitchFamily="18" charset="-128"/>
              <a:ea typeface="HGS教科書体" panose="02020600000000000000" pitchFamily="18" charset="-128"/>
            </a:endParaRPr>
          </a:p>
        </p:txBody>
      </p:sp>
      <p:sp>
        <p:nvSpPr>
          <p:cNvPr id="4" name="スライド番号プレースホルダー 3">
            <a:extLst>
              <a:ext uri="{FF2B5EF4-FFF2-40B4-BE49-F238E27FC236}">
                <a16:creationId xmlns:a16="http://schemas.microsoft.com/office/drawing/2014/main" id="{4EC1E1AA-EBA5-46B7-CB05-2E475737E815}"/>
              </a:ext>
            </a:extLst>
          </p:cNvPr>
          <p:cNvSpPr>
            <a:spLocks noGrp="1"/>
          </p:cNvSpPr>
          <p:nvPr>
            <p:ph type="sldNum" sz="quarter" idx="12"/>
          </p:nvPr>
        </p:nvSpPr>
        <p:spPr/>
        <p:txBody>
          <a:bodyPr/>
          <a:lstStyle/>
          <a:p>
            <a:fld id="{EBB17469-0394-43CE-8997-40175C06C0DE}" type="slidenum">
              <a:rPr kumimoji="1" lang="ja-JP" altLang="en-US" smtClean="0"/>
              <a:t>1</a:t>
            </a:fld>
            <a:endParaRPr kumimoji="1" lang="ja-JP" altLang="en-US"/>
          </a:p>
        </p:txBody>
      </p:sp>
    </p:spTree>
    <p:extLst>
      <p:ext uri="{BB962C8B-B14F-4D97-AF65-F5344CB8AC3E}">
        <p14:creationId xmlns:p14="http://schemas.microsoft.com/office/powerpoint/2010/main" val="291123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96D71-5EC1-E7BF-FBE1-8C55D6DE8792}"/>
              </a:ext>
            </a:extLst>
          </p:cNvPr>
          <p:cNvSpPr>
            <a:spLocks noGrp="1"/>
          </p:cNvSpPr>
          <p:nvPr>
            <p:ph type="title"/>
          </p:nvPr>
        </p:nvSpPr>
        <p:spPr/>
        <p:txBody>
          <a:bodyPr/>
          <a:lstStyle/>
          <a:p>
            <a:r>
              <a:rPr kumimoji="1" lang="ja-JP" altLang="en-US" dirty="0"/>
              <a:t>型の一覧</a:t>
            </a:r>
          </a:p>
        </p:txBody>
      </p:sp>
      <p:graphicFrame>
        <p:nvGraphicFramePr>
          <p:cNvPr id="4" name="表 4">
            <a:extLst>
              <a:ext uri="{FF2B5EF4-FFF2-40B4-BE49-F238E27FC236}">
                <a16:creationId xmlns:a16="http://schemas.microsoft.com/office/drawing/2014/main" id="{A03FB31A-35E1-0828-4388-18776EE39CDA}"/>
              </a:ext>
            </a:extLst>
          </p:cNvPr>
          <p:cNvGraphicFramePr>
            <a:graphicFrameLocks noGrp="1"/>
          </p:cNvGraphicFramePr>
          <p:nvPr>
            <p:ph idx="1"/>
            <p:extLst>
              <p:ext uri="{D42A27DB-BD31-4B8C-83A1-F6EECF244321}">
                <p14:modId xmlns:p14="http://schemas.microsoft.com/office/powerpoint/2010/main" val="758011048"/>
              </p:ext>
            </p:extLst>
          </p:nvPr>
        </p:nvGraphicFramePr>
        <p:xfrm>
          <a:off x="1038090" y="2038900"/>
          <a:ext cx="10176780" cy="3813756"/>
        </p:xfrm>
        <a:graphic>
          <a:graphicData uri="http://schemas.openxmlformats.org/drawingml/2006/table">
            <a:tbl>
              <a:tblPr firstRow="1" bandRow="1">
                <a:tableStyleId>{3B4B98B0-60AC-42C2-AFA5-B58CD77FA1E5}</a:tableStyleId>
              </a:tblPr>
              <a:tblGrid>
                <a:gridCol w="3392260">
                  <a:extLst>
                    <a:ext uri="{9D8B030D-6E8A-4147-A177-3AD203B41FA5}">
                      <a16:colId xmlns:a16="http://schemas.microsoft.com/office/drawing/2014/main" val="3947905427"/>
                    </a:ext>
                  </a:extLst>
                </a:gridCol>
                <a:gridCol w="3392260">
                  <a:extLst>
                    <a:ext uri="{9D8B030D-6E8A-4147-A177-3AD203B41FA5}">
                      <a16:colId xmlns:a16="http://schemas.microsoft.com/office/drawing/2014/main" val="3786596612"/>
                    </a:ext>
                  </a:extLst>
                </a:gridCol>
                <a:gridCol w="3392260">
                  <a:extLst>
                    <a:ext uri="{9D8B030D-6E8A-4147-A177-3AD203B41FA5}">
                      <a16:colId xmlns:a16="http://schemas.microsoft.com/office/drawing/2014/main" val="2427212856"/>
                    </a:ext>
                  </a:extLst>
                </a:gridCol>
              </a:tblGrid>
              <a:tr h="635626">
                <a:tc>
                  <a:txBody>
                    <a:bodyPr/>
                    <a:lstStyle/>
                    <a:p>
                      <a:pPr algn="ctr"/>
                      <a:r>
                        <a:rPr kumimoji="1" lang="ja-JP" altLang="en-US" sz="3200" dirty="0"/>
                        <a:t>型名</a:t>
                      </a:r>
                    </a:p>
                  </a:txBody>
                  <a:tcPr anchor="ctr"/>
                </a:tc>
                <a:tc>
                  <a:txBody>
                    <a:bodyPr/>
                    <a:lstStyle/>
                    <a:p>
                      <a:pPr algn="ctr"/>
                      <a:r>
                        <a:rPr kumimoji="1" lang="ja-JP" altLang="en-US" sz="3200" dirty="0"/>
                        <a:t>英語</a:t>
                      </a:r>
                    </a:p>
                  </a:txBody>
                  <a:tcPr anchor="ctr"/>
                </a:tc>
                <a:tc>
                  <a:txBody>
                    <a:bodyPr/>
                    <a:lstStyle/>
                    <a:p>
                      <a:pPr algn="ctr"/>
                      <a:r>
                        <a:rPr kumimoji="1" lang="ja-JP" altLang="en-US" sz="3200" dirty="0"/>
                        <a:t>意味</a:t>
                      </a:r>
                    </a:p>
                  </a:txBody>
                  <a:tcPr anchor="ctr"/>
                </a:tc>
                <a:extLst>
                  <a:ext uri="{0D108BD9-81ED-4DB2-BD59-A6C34878D82A}">
                    <a16:rowId xmlns:a16="http://schemas.microsoft.com/office/drawing/2014/main" val="126694601"/>
                  </a:ext>
                </a:extLst>
              </a:tr>
              <a:tr h="635626">
                <a:tc>
                  <a:txBody>
                    <a:bodyPr/>
                    <a:lstStyle/>
                    <a:p>
                      <a:pPr algn="ctr"/>
                      <a:r>
                        <a:rPr kumimoji="1" lang="en-US" altLang="ja-JP" sz="3200" dirty="0"/>
                        <a:t>int</a:t>
                      </a:r>
                      <a:endParaRPr kumimoji="1" lang="ja-JP" altLang="en-US" sz="3200" dirty="0"/>
                    </a:p>
                  </a:txBody>
                  <a:tcPr anchor="ctr"/>
                </a:tc>
                <a:tc>
                  <a:txBody>
                    <a:bodyPr/>
                    <a:lstStyle/>
                    <a:p>
                      <a:pPr algn="ctr"/>
                      <a:r>
                        <a:rPr kumimoji="1" lang="en-US" altLang="ja-JP" sz="3200" dirty="0"/>
                        <a:t>integer</a:t>
                      </a:r>
                      <a:endParaRPr kumimoji="1" lang="ja-JP" altLang="en-US" sz="3200" dirty="0"/>
                    </a:p>
                  </a:txBody>
                  <a:tcPr anchor="ctr"/>
                </a:tc>
                <a:tc>
                  <a:txBody>
                    <a:bodyPr/>
                    <a:lstStyle/>
                    <a:p>
                      <a:pPr algn="ctr"/>
                      <a:r>
                        <a:rPr kumimoji="1" lang="ja-JP" altLang="en-US" sz="3200" dirty="0"/>
                        <a:t>整数</a:t>
                      </a:r>
                    </a:p>
                  </a:txBody>
                  <a:tcPr anchor="ctr"/>
                </a:tc>
                <a:extLst>
                  <a:ext uri="{0D108BD9-81ED-4DB2-BD59-A6C34878D82A}">
                    <a16:rowId xmlns:a16="http://schemas.microsoft.com/office/drawing/2014/main" val="3319997811"/>
                  </a:ext>
                </a:extLst>
              </a:tr>
              <a:tr h="635626">
                <a:tc>
                  <a:txBody>
                    <a:bodyPr/>
                    <a:lstStyle/>
                    <a:p>
                      <a:pPr algn="ctr"/>
                      <a:r>
                        <a:rPr kumimoji="1" lang="en-US" altLang="ja-JP" sz="3200" dirty="0"/>
                        <a:t>float</a:t>
                      </a:r>
                      <a:endParaRPr kumimoji="1" lang="ja-JP" altLang="en-US" sz="3200" dirty="0"/>
                    </a:p>
                  </a:txBody>
                  <a:tcPr anchor="ctr"/>
                </a:tc>
                <a:tc>
                  <a:txBody>
                    <a:bodyPr/>
                    <a:lstStyle/>
                    <a:p>
                      <a:pPr algn="ctr"/>
                      <a:r>
                        <a:rPr kumimoji="1" lang="en-US" altLang="ja-JP" sz="3200" dirty="0"/>
                        <a:t>float</a:t>
                      </a:r>
                      <a:endParaRPr kumimoji="1" lang="ja-JP" altLang="en-US" sz="3200" dirty="0"/>
                    </a:p>
                  </a:txBody>
                  <a:tcPr anchor="ctr"/>
                </a:tc>
                <a:tc>
                  <a:txBody>
                    <a:bodyPr/>
                    <a:lstStyle/>
                    <a:p>
                      <a:pPr algn="ctr"/>
                      <a:r>
                        <a:rPr kumimoji="1" lang="ja-JP" altLang="en-US" sz="3200" dirty="0"/>
                        <a:t>実数</a:t>
                      </a:r>
                    </a:p>
                  </a:txBody>
                  <a:tcPr anchor="ctr"/>
                </a:tc>
                <a:extLst>
                  <a:ext uri="{0D108BD9-81ED-4DB2-BD59-A6C34878D82A}">
                    <a16:rowId xmlns:a16="http://schemas.microsoft.com/office/drawing/2014/main" val="3676307562"/>
                  </a:ext>
                </a:extLst>
              </a:tr>
              <a:tr h="635626">
                <a:tc>
                  <a:txBody>
                    <a:bodyPr/>
                    <a:lstStyle/>
                    <a:p>
                      <a:pPr algn="ctr"/>
                      <a:r>
                        <a:rPr kumimoji="1" lang="en-US" altLang="ja-JP" sz="3200" dirty="0"/>
                        <a:t>str</a:t>
                      </a:r>
                      <a:endParaRPr kumimoji="1" lang="ja-JP" altLang="en-US" sz="3200" dirty="0"/>
                    </a:p>
                  </a:txBody>
                  <a:tcPr anchor="ctr"/>
                </a:tc>
                <a:tc>
                  <a:txBody>
                    <a:bodyPr/>
                    <a:lstStyle/>
                    <a:p>
                      <a:pPr algn="ctr"/>
                      <a:r>
                        <a:rPr kumimoji="1" lang="en-US" altLang="ja-JP" sz="3200" dirty="0"/>
                        <a:t>string</a:t>
                      </a:r>
                      <a:endParaRPr kumimoji="1" lang="ja-JP" altLang="en-US" sz="3200" dirty="0"/>
                    </a:p>
                  </a:txBody>
                  <a:tcPr anchor="ctr"/>
                </a:tc>
                <a:tc>
                  <a:txBody>
                    <a:bodyPr/>
                    <a:lstStyle/>
                    <a:p>
                      <a:pPr algn="ctr"/>
                      <a:r>
                        <a:rPr kumimoji="1" lang="ja-JP" altLang="en-US" sz="3200" dirty="0"/>
                        <a:t>文字列</a:t>
                      </a:r>
                    </a:p>
                  </a:txBody>
                  <a:tcPr anchor="ctr"/>
                </a:tc>
                <a:extLst>
                  <a:ext uri="{0D108BD9-81ED-4DB2-BD59-A6C34878D82A}">
                    <a16:rowId xmlns:a16="http://schemas.microsoft.com/office/drawing/2014/main" val="633195588"/>
                  </a:ext>
                </a:extLst>
              </a:tr>
              <a:tr h="635626">
                <a:tc>
                  <a:txBody>
                    <a:bodyPr/>
                    <a:lstStyle/>
                    <a:p>
                      <a:pPr algn="ctr"/>
                      <a:r>
                        <a:rPr kumimoji="1" lang="en-US" altLang="ja-JP" sz="3200" dirty="0"/>
                        <a:t>bool</a:t>
                      </a:r>
                      <a:endParaRPr kumimoji="1" lang="ja-JP" altLang="en-US" sz="3200" dirty="0"/>
                    </a:p>
                  </a:txBody>
                  <a:tcPr anchor="ctr"/>
                </a:tc>
                <a:tc>
                  <a:txBody>
                    <a:bodyPr/>
                    <a:lstStyle/>
                    <a:p>
                      <a:pPr algn="ctr"/>
                      <a:r>
                        <a:rPr kumimoji="1" lang="en-US" altLang="ja-JP" sz="3200" dirty="0"/>
                        <a:t>Boolean</a:t>
                      </a:r>
                      <a:endParaRPr kumimoji="1" lang="ja-JP" altLang="en-US" sz="3200" dirty="0"/>
                    </a:p>
                  </a:txBody>
                  <a:tcPr anchor="ctr"/>
                </a:tc>
                <a:tc>
                  <a:txBody>
                    <a:bodyPr/>
                    <a:lstStyle/>
                    <a:p>
                      <a:pPr algn="ctr"/>
                      <a:r>
                        <a:rPr kumimoji="1" lang="ja-JP" altLang="en-US" sz="3200" dirty="0"/>
                        <a:t>真偽地</a:t>
                      </a:r>
                    </a:p>
                  </a:txBody>
                  <a:tcPr anchor="ctr"/>
                </a:tc>
                <a:extLst>
                  <a:ext uri="{0D108BD9-81ED-4DB2-BD59-A6C34878D82A}">
                    <a16:rowId xmlns:a16="http://schemas.microsoft.com/office/drawing/2014/main" val="726084017"/>
                  </a:ext>
                </a:extLst>
              </a:tr>
              <a:tr h="635626">
                <a:tc>
                  <a:txBody>
                    <a:bodyPr/>
                    <a:lstStyle/>
                    <a:p>
                      <a:pPr algn="ctr"/>
                      <a:r>
                        <a:rPr kumimoji="1" lang="en-US" altLang="ja-JP" sz="3200" dirty="0"/>
                        <a:t>None</a:t>
                      </a:r>
                      <a:endParaRPr kumimoji="1" lang="ja-JP" altLang="en-US" sz="3200" dirty="0"/>
                    </a:p>
                  </a:txBody>
                  <a:tcPr anchor="ctr"/>
                </a:tc>
                <a:tc>
                  <a:txBody>
                    <a:bodyPr/>
                    <a:lstStyle/>
                    <a:p>
                      <a:pPr algn="ctr"/>
                      <a:r>
                        <a:rPr kumimoji="1" lang="en-US" altLang="ja-JP" sz="3200" dirty="0"/>
                        <a:t>null</a:t>
                      </a:r>
                      <a:endParaRPr kumimoji="1" lang="ja-JP" altLang="en-US" sz="3200" dirty="0"/>
                    </a:p>
                  </a:txBody>
                  <a:tcPr anchor="ctr"/>
                </a:tc>
                <a:tc>
                  <a:txBody>
                    <a:bodyPr/>
                    <a:lstStyle/>
                    <a:p>
                      <a:pPr algn="ctr"/>
                      <a:r>
                        <a:rPr kumimoji="1" lang="ja-JP" altLang="en-US" sz="3200" dirty="0"/>
                        <a:t>無</a:t>
                      </a:r>
                    </a:p>
                  </a:txBody>
                  <a:tcPr anchor="ctr"/>
                </a:tc>
                <a:extLst>
                  <a:ext uri="{0D108BD9-81ED-4DB2-BD59-A6C34878D82A}">
                    <a16:rowId xmlns:a16="http://schemas.microsoft.com/office/drawing/2014/main" val="4016344711"/>
                  </a:ext>
                </a:extLst>
              </a:tr>
            </a:tbl>
          </a:graphicData>
        </a:graphic>
      </p:graphicFrame>
      <p:sp>
        <p:nvSpPr>
          <p:cNvPr id="3" name="スライド番号プレースホルダー 2">
            <a:extLst>
              <a:ext uri="{FF2B5EF4-FFF2-40B4-BE49-F238E27FC236}">
                <a16:creationId xmlns:a16="http://schemas.microsoft.com/office/drawing/2014/main" id="{154BD948-5D41-38F9-6A6A-56920000B617}"/>
              </a:ext>
            </a:extLst>
          </p:cNvPr>
          <p:cNvSpPr>
            <a:spLocks noGrp="1"/>
          </p:cNvSpPr>
          <p:nvPr>
            <p:ph type="sldNum" sz="quarter" idx="12"/>
          </p:nvPr>
        </p:nvSpPr>
        <p:spPr/>
        <p:txBody>
          <a:bodyPr/>
          <a:lstStyle/>
          <a:p>
            <a:fld id="{EBB17469-0394-43CE-8997-40175C06C0DE}" type="slidenum">
              <a:rPr kumimoji="1" lang="ja-JP" altLang="en-US" smtClean="0"/>
              <a:pPr/>
              <a:t>10</a:t>
            </a:fld>
            <a:endParaRPr kumimoji="1" lang="ja-JP" altLang="en-US" dirty="0"/>
          </a:p>
        </p:txBody>
      </p:sp>
    </p:spTree>
    <p:extLst>
      <p:ext uri="{BB962C8B-B14F-4D97-AF65-F5344CB8AC3E}">
        <p14:creationId xmlns:p14="http://schemas.microsoft.com/office/powerpoint/2010/main" val="64470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0327E-C5E8-4B0D-2F57-C2E475E999F2}"/>
              </a:ext>
            </a:extLst>
          </p:cNvPr>
          <p:cNvSpPr>
            <a:spLocks noGrp="1"/>
          </p:cNvSpPr>
          <p:nvPr>
            <p:ph type="title"/>
          </p:nvPr>
        </p:nvSpPr>
        <p:spPr/>
        <p:txBody>
          <a:bodyPr/>
          <a:lstStyle/>
          <a:p>
            <a:r>
              <a:rPr kumimoji="1" lang="ja-JP" altLang="en-US" dirty="0"/>
              <a:t>相互変換</a:t>
            </a:r>
          </a:p>
        </p:txBody>
      </p:sp>
      <p:sp>
        <p:nvSpPr>
          <p:cNvPr id="3" name="コンテンツ プレースホルダー 2">
            <a:extLst>
              <a:ext uri="{FF2B5EF4-FFF2-40B4-BE49-F238E27FC236}">
                <a16:creationId xmlns:a16="http://schemas.microsoft.com/office/drawing/2014/main" id="{00197367-4294-CA2C-5C7E-888C7CB5DAF0}"/>
              </a:ext>
            </a:extLst>
          </p:cNvPr>
          <p:cNvSpPr>
            <a:spLocks noGrp="1"/>
          </p:cNvSpPr>
          <p:nvPr>
            <p:ph idx="1"/>
          </p:nvPr>
        </p:nvSpPr>
        <p:spPr>
          <a:xfrm>
            <a:off x="1097280" y="1977253"/>
            <a:ext cx="10176462" cy="4572715"/>
          </a:xfrm>
        </p:spPr>
        <p:txBody>
          <a:bodyPr>
            <a:normAutofit/>
          </a:bodyPr>
          <a:lstStyle/>
          <a:p>
            <a:pPr>
              <a:lnSpc>
                <a:spcPct val="110000"/>
              </a:lnSpc>
            </a:pPr>
            <a:r>
              <a:rPr lang="en-US" altLang="ja-JP" b="0" dirty="0">
                <a:solidFill>
                  <a:srgbClr val="6A9955"/>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変換してみる</a:t>
            </a:r>
            <a:endParaRPr lang="ja-JP" altLang="en-US" b="0" dirty="0">
              <a:solidFill>
                <a:srgbClr val="D4D4D4"/>
              </a:solidFill>
              <a:effectLst/>
              <a:latin typeface="Consolas" panose="020B0609020204030204" pitchFamily="49" charset="0"/>
            </a:endParaRPr>
          </a:p>
          <a:p>
            <a:pPr>
              <a:lnSpc>
                <a:spcPct val="110000"/>
              </a:lnSpc>
            </a:pPr>
            <a:r>
              <a:rPr lang="en-US" altLang="ja-JP" b="0" dirty="0">
                <a:solidFill>
                  <a:schemeClr val="tx1"/>
                </a:solidFill>
                <a:effectLst/>
                <a:latin typeface="Consolas" panose="020B0609020204030204" pitchFamily="49" charset="0"/>
              </a:rPr>
              <a:t>&gt;&gt;&gt;</a:t>
            </a:r>
            <a:r>
              <a:rPr lang="en-US" altLang="ja-JP" b="0" dirty="0">
                <a:solidFill>
                  <a:srgbClr val="00B0F0"/>
                </a:solidFill>
                <a:effectLst/>
                <a:latin typeface="Consolas" panose="020B0609020204030204" pitchFamily="49" charset="0"/>
              </a:rPr>
              <a:t> a1</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"2"</a:t>
            </a:r>
          </a:p>
          <a:p>
            <a:pPr>
              <a:lnSpc>
                <a:spcPct val="110000"/>
              </a:lnSpc>
            </a:pPr>
            <a:r>
              <a:rPr lang="en-US" altLang="ja-JP" b="0" dirty="0">
                <a:solidFill>
                  <a:schemeClr val="tx1"/>
                </a:solidFill>
                <a:effectLst/>
                <a:latin typeface="Consolas" panose="020B0609020204030204" pitchFamily="49" charset="0"/>
              </a:rPr>
              <a:t>&gt;&gt;&gt;</a:t>
            </a:r>
            <a:r>
              <a:rPr lang="en-US" altLang="ja-JP" b="0" dirty="0">
                <a:solidFill>
                  <a:schemeClr val="accent4">
                    <a:lumMod val="75000"/>
                  </a:schemeClr>
                </a:solidFill>
                <a:effectLst/>
                <a:latin typeface="Consolas" panose="020B0609020204030204" pitchFamily="49" charset="0"/>
              </a:rPr>
              <a:t> 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"a1 </a:t>
            </a:r>
            <a:r>
              <a:rPr lang="ja-JP" altLang="en-US" b="0" dirty="0">
                <a:solidFill>
                  <a:srgbClr val="CE9178"/>
                </a:solidFill>
                <a:effectLst/>
                <a:latin typeface="Consolas" panose="020B0609020204030204" pitchFamily="49" charset="0"/>
              </a:rPr>
              <a:t>の型 </a:t>
            </a:r>
            <a:r>
              <a:rPr lang="en-US" altLang="ja-JP" b="0" dirty="0">
                <a:solidFill>
                  <a:srgbClr val="CE9178"/>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type</a:t>
            </a:r>
            <a:r>
              <a:rPr lang="en-US" altLang="ja-JP" b="0" dirty="0">
                <a:solidFill>
                  <a:schemeClr val="tx1"/>
                </a:solidFill>
                <a:effectLst/>
                <a:latin typeface="Consolas" panose="020B0609020204030204" pitchFamily="49" charset="0"/>
              </a:rPr>
              <a:t>(</a:t>
            </a:r>
            <a:r>
              <a:rPr lang="en-US" altLang="ja-JP" b="0" dirty="0">
                <a:solidFill>
                  <a:srgbClr val="00B0F0"/>
                </a:solidFill>
                <a:effectLst/>
                <a:latin typeface="Consolas" panose="020B0609020204030204" pitchFamily="49" charset="0"/>
              </a:rPr>
              <a:t>a1</a:t>
            </a:r>
            <a:r>
              <a:rPr lang="en-US" altLang="ja-JP" b="0" dirty="0">
                <a:solidFill>
                  <a:schemeClr val="tx1"/>
                </a:solidFill>
                <a:effectLst/>
                <a:latin typeface="Consolas" panose="020B0609020204030204" pitchFamily="49" charset="0"/>
              </a:rPr>
              <a:t>))</a:t>
            </a:r>
            <a:endParaRPr lang="en-US" altLang="ja-JP" b="0" dirty="0">
              <a:solidFill>
                <a:srgbClr val="CE9178"/>
              </a:solidFill>
              <a:effectLst/>
              <a:latin typeface="Consolas" panose="020B0609020204030204" pitchFamily="49" charset="0"/>
            </a:endParaRPr>
          </a:p>
          <a:p>
            <a:pPr>
              <a:lnSpc>
                <a:spcPct val="110000"/>
              </a:lnSpc>
            </a:pPr>
            <a:endParaRPr lang="en-US" altLang="ja-JP" sz="800" b="0" dirty="0">
              <a:solidFill>
                <a:schemeClr val="tx1"/>
              </a:solidFill>
              <a:effectLst/>
              <a:latin typeface="Consolas" panose="020B0609020204030204" pitchFamily="49" charset="0"/>
            </a:endParaRPr>
          </a:p>
          <a:p>
            <a:pPr>
              <a:lnSpc>
                <a:spcPct val="110000"/>
              </a:lnSpc>
            </a:pPr>
            <a:r>
              <a:rPr lang="en-US" altLang="ja-JP" b="0" dirty="0">
                <a:solidFill>
                  <a:schemeClr val="tx1"/>
                </a:solidFill>
                <a:effectLst/>
                <a:latin typeface="Consolas" panose="020B0609020204030204" pitchFamily="49" charset="0"/>
              </a:rPr>
              <a:t>&gt;&gt;&gt;</a:t>
            </a:r>
            <a:r>
              <a:rPr lang="en-US" altLang="ja-JP" b="0" dirty="0">
                <a:solidFill>
                  <a:srgbClr val="00B0F0"/>
                </a:solidFill>
                <a:effectLst/>
                <a:latin typeface="Consolas" panose="020B0609020204030204" pitchFamily="49" charset="0"/>
              </a:rPr>
              <a:t> a2</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int</a:t>
            </a:r>
            <a:r>
              <a:rPr lang="en-US" altLang="ja-JP" b="0" dirty="0">
                <a:solidFill>
                  <a:schemeClr val="tx1"/>
                </a:solidFill>
                <a:effectLst/>
                <a:latin typeface="Consolas" panose="020B0609020204030204" pitchFamily="49" charset="0"/>
              </a:rPr>
              <a:t>(</a:t>
            </a:r>
            <a:r>
              <a:rPr lang="en-US" altLang="ja-JP" b="0" dirty="0">
                <a:solidFill>
                  <a:srgbClr val="00B0F0"/>
                </a:solidFill>
                <a:effectLst/>
                <a:latin typeface="Consolas" panose="020B0609020204030204" pitchFamily="49" charset="0"/>
              </a:rPr>
              <a:t>a1</a:t>
            </a:r>
            <a:r>
              <a:rPr lang="en-US" altLang="ja-JP" b="0" dirty="0">
                <a:solidFill>
                  <a:schemeClr val="tx1"/>
                </a:solidFill>
                <a:effectLst/>
                <a:latin typeface="Consolas" panose="020B0609020204030204" pitchFamily="49" charset="0"/>
              </a:rPr>
              <a:t>)</a:t>
            </a:r>
          </a:p>
          <a:p>
            <a:pPr>
              <a:lnSpc>
                <a:spcPct val="110000"/>
              </a:lnSpc>
            </a:pPr>
            <a:r>
              <a:rPr lang="en-US" altLang="ja-JP" b="0" dirty="0">
                <a:solidFill>
                  <a:schemeClr val="tx1"/>
                </a:solidFill>
                <a:effectLst/>
                <a:latin typeface="Consolas" panose="020B0609020204030204" pitchFamily="49" charset="0"/>
              </a:rPr>
              <a:t>&gt;&gt;&gt;</a:t>
            </a:r>
            <a:r>
              <a:rPr lang="en-US" altLang="ja-JP" b="0" dirty="0">
                <a:solidFill>
                  <a:schemeClr val="accent4">
                    <a:lumMod val="75000"/>
                  </a:schemeClr>
                </a:solidFill>
                <a:effectLst/>
                <a:latin typeface="Consolas" panose="020B0609020204030204" pitchFamily="49" charset="0"/>
              </a:rPr>
              <a:t> 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"a1 </a:t>
            </a:r>
            <a:r>
              <a:rPr lang="ja-JP" altLang="en-US" b="0" dirty="0">
                <a:solidFill>
                  <a:srgbClr val="CE9178"/>
                </a:solidFill>
                <a:effectLst/>
                <a:latin typeface="Consolas" panose="020B0609020204030204" pitchFamily="49" charset="0"/>
              </a:rPr>
              <a:t>の型 </a:t>
            </a:r>
            <a:r>
              <a:rPr lang="en-US" altLang="ja-JP" b="0" dirty="0">
                <a:solidFill>
                  <a:srgbClr val="CE9178"/>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type</a:t>
            </a:r>
            <a:r>
              <a:rPr lang="en-US" altLang="ja-JP" b="0" dirty="0">
                <a:solidFill>
                  <a:schemeClr val="tx1"/>
                </a:solidFill>
                <a:effectLst/>
                <a:latin typeface="Consolas" panose="020B0609020204030204" pitchFamily="49" charset="0"/>
              </a:rPr>
              <a:t>(</a:t>
            </a:r>
            <a:r>
              <a:rPr lang="en-US" altLang="ja-JP" b="0" dirty="0">
                <a:solidFill>
                  <a:srgbClr val="00B0F0"/>
                </a:solidFill>
                <a:effectLst/>
                <a:latin typeface="Consolas" panose="020B0609020204030204" pitchFamily="49" charset="0"/>
              </a:rPr>
              <a:t>a2</a:t>
            </a:r>
            <a:r>
              <a:rPr lang="en-US" altLang="ja-JP" b="0" dirty="0">
                <a:solidFill>
                  <a:schemeClr val="tx1"/>
                </a:solidFill>
                <a:effectLst/>
                <a:latin typeface="Consolas" panose="020B0609020204030204" pitchFamily="49" charset="0"/>
              </a:rPr>
              <a:t>))</a:t>
            </a:r>
            <a:endParaRPr lang="en-US" altLang="ja-JP" sz="800" dirty="0">
              <a:solidFill>
                <a:schemeClr val="tx1"/>
              </a:solidFill>
            </a:endParaRPr>
          </a:p>
          <a:p>
            <a:pPr>
              <a:lnSpc>
                <a:spcPct val="110000"/>
              </a:lnSpc>
            </a:pPr>
            <a:endParaRPr lang="en-US" altLang="ja-JP" b="0" dirty="0">
              <a:solidFill>
                <a:schemeClr val="tx1"/>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C96D2E20-6C5E-1A65-FE1C-42AE3BD301CF}"/>
              </a:ext>
            </a:extLst>
          </p:cNvPr>
          <p:cNvSpPr>
            <a:spLocks noGrp="1"/>
          </p:cNvSpPr>
          <p:nvPr>
            <p:ph type="sldNum" sz="quarter" idx="12"/>
          </p:nvPr>
        </p:nvSpPr>
        <p:spPr/>
        <p:txBody>
          <a:bodyPr/>
          <a:lstStyle/>
          <a:p>
            <a:fld id="{EBB17469-0394-43CE-8997-40175C06C0DE}" type="slidenum">
              <a:rPr kumimoji="1" lang="ja-JP" altLang="en-US" smtClean="0"/>
              <a:pPr/>
              <a:t>11</a:t>
            </a:fld>
            <a:endParaRPr kumimoji="1" lang="ja-JP" altLang="en-US" dirty="0"/>
          </a:p>
        </p:txBody>
      </p:sp>
    </p:spTree>
    <p:extLst>
      <p:ext uri="{BB962C8B-B14F-4D97-AF65-F5344CB8AC3E}">
        <p14:creationId xmlns:p14="http://schemas.microsoft.com/office/powerpoint/2010/main" val="254624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95607-D7BE-0AA7-5FFC-3C90052C2FB7}"/>
              </a:ext>
            </a:extLst>
          </p:cNvPr>
          <p:cNvSpPr>
            <a:spLocks noGrp="1"/>
          </p:cNvSpPr>
          <p:nvPr>
            <p:ph type="title"/>
          </p:nvPr>
        </p:nvSpPr>
        <p:spPr/>
        <p:txBody>
          <a:bodyPr/>
          <a:lstStyle/>
          <a:p>
            <a:r>
              <a:rPr kumimoji="1" lang="ja-JP" altLang="en-US" dirty="0"/>
              <a:t>誤った変換例</a:t>
            </a:r>
          </a:p>
        </p:txBody>
      </p:sp>
      <p:sp>
        <p:nvSpPr>
          <p:cNvPr id="3" name="コンテンツ プレースホルダー 2">
            <a:extLst>
              <a:ext uri="{FF2B5EF4-FFF2-40B4-BE49-F238E27FC236}">
                <a16:creationId xmlns:a16="http://schemas.microsoft.com/office/drawing/2014/main" id="{BB239205-525D-D23D-E37E-4D25F0643757}"/>
              </a:ext>
            </a:extLst>
          </p:cNvPr>
          <p:cNvSpPr>
            <a:spLocks noGrp="1"/>
          </p:cNvSpPr>
          <p:nvPr>
            <p:ph idx="1"/>
          </p:nvPr>
        </p:nvSpPr>
        <p:spPr/>
        <p:txBody>
          <a:bodyPr/>
          <a:lstStyle/>
          <a:p>
            <a:r>
              <a:rPr lang="en-US" altLang="ja-JP" b="0" dirty="0">
                <a:solidFill>
                  <a:srgbClr val="6A9955"/>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変換できない例</a:t>
            </a:r>
            <a:endParaRPr kumimoji="1" lang="en-US" altLang="ja-JP" dirty="0"/>
          </a:p>
          <a:p>
            <a:r>
              <a:rPr kumimoji="1" lang="en-US" altLang="ja-JP" dirty="0"/>
              <a:t>&gt;&gt;&gt; </a:t>
            </a:r>
            <a:r>
              <a:rPr lang="en-US" altLang="ja-JP" b="0" dirty="0">
                <a:solidFill>
                  <a:srgbClr val="4EC9B0"/>
                </a:solidFill>
                <a:effectLst/>
                <a:latin typeface="Consolas" panose="020B0609020204030204" pitchFamily="49" charset="0"/>
              </a:rPr>
              <a:t>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"string"</a:t>
            </a:r>
            <a:r>
              <a:rPr lang="en-US" altLang="ja-JP" b="0" dirty="0">
                <a:solidFill>
                  <a:schemeClr val="tx1"/>
                </a:solidFill>
                <a:effectLst/>
                <a:latin typeface="Consolas" panose="020B0609020204030204" pitchFamily="49" charset="0"/>
              </a:rPr>
              <a:t>)</a:t>
            </a:r>
          </a:p>
          <a:p>
            <a:r>
              <a:rPr lang="en-US" altLang="ja-JP" b="1" i="0" dirty="0" err="1">
                <a:solidFill>
                  <a:srgbClr val="CD3131"/>
                </a:solidFill>
                <a:effectLst/>
                <a:latin typeface="Consolas" panose="020B0609020204030204" pitchFamily="49" charset="0"/>
              </a:rPr>
              <a:t>ValueError</a:t>
            </a:r>
            <a:endParaRPr lang="en-US" altLang="ja-JP" b="1" i="0" dirty="0">
              <a:solidFill>
                <a:srgbClr val="CD3131"/>
              </a:solidFill>
              <a:effectLst/>
              <a:latin typeface="Consolas" panose="020B0609020204030204" pitchFamily="49" charset="0"/>
            </a:endParaRPr>
          </a:p>
          <a:p>
            <a:endParaRPr kumimoji="1" lang="ja-JP" altLang="en-US" dirty="0"/>
          </a:p>
        </p:txBody>
      </p:sp>
      <p:sp>
        <p:nvSpPr>
          <p:cNvPr id="4" name="スライド番号プレースホルダー 3">
            <a:extLst>
              <a:ext uri="{FF2B5EF4-FFF2-40B4-BE49-F238E27FC236}">
                <a16:creationId xmlns:a16="http://schemas.microsoft.com/office/drawing/2014/main" id="{2595D85D-0759-C11D-52A0-8AE2531A36FF}"/>
              </a:ext>
            </a:extLst>
          </p:cNvPr>
          <p:cNvSpPr>
            <a:spLocks noGrp="1"/>
          </p:cNvSpPr>
          <p:nvPr>
            <p:ph type="sldNum" sz="quarter" idx="12"/>
          </p:nvPr>
        </p:nvSpPr>
        <p:spPr/>
        <p:txBody>
          <a:bodyPr/>
          <a:lstStyle/>
          <a:p>
            <a:fld id="{EBB17469-0394-43CE-8997-40175C06C0DE}" type="slidenum">
              <a:rPr kumimoji="1" lang="ja-JP" altLang="en-US" smtClean="0"/>
              <a:pPr/>
              <a:t>12</a:t>
            </a:fld>
            <a:endParaRPr kumimoji="1" lang="ja-JP" altLang="en-US" dirty="0"/>
          </a:p>
        </p:txBody>
      </p:sp>
    </p:spTree>
    <p:extLst>
      <p:ext uri="{BB962C8B-B14F-4D97-AF65-F5344CB8AC3E}">
        <p14:creationId xmlns:p14="http://schemas.microsoft.com/office/powerpoint/2010/main" val="46385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970152-0D9F-4152-0A07-CFB578AE2A49}"/>
              </a:ext>
            </a:extLst>
          </p:cNvPr>
          <p:cNvSpPr>
            <a:spLocks noGrp="1"/>
          </p:cNvSpPr>
          <p:nvPr>
            <p:ph type="title"/>
          </p:nvPr>
        </p:nvSpPr>
        <p:spPr/>
        <p:txBody>
          <a:bodyPr/>
          <a:lstStyle/>
          <a:p>
            <a:r>
              <a:rPr kumimoji="1" lang="ja-JP" altLang="en-US" dirty="0"/>
              <a:t>練習問題</a:t>
            </a:r>
          </a:p>
        </p:txBody>
      </p:sp>
      <p:sp>
        <p:nvSpPr>
          <p:cNvPr id="3" name="コンテンツ プレースホルダー 2">
            <a:extLst>
              <a:ext uri="{FF2B5EF4-FFF2-40B4-BE49-F238E27FC236}">
                <a16:creationId xmlns:a16="http://schemas.microsoft.com/office/drawing/2014/main" id="{1DBD0D80-9B93-CC7E-AF1C-D236EC4F99EB}"/>
              </a:ext>
            </a:extLst>
          </p:cNvPr>
          <p:cNvSpPr>
            <a:spLocks noGrp="1"/>
          </p:cNvSpPr>
          <p:nvPr>
            <p:ph idx="1"/>
          </p:nvPr>
        </p:nvSpPr>
        <p:spPr/>
        <p:txBody>
          <a:bodyPr/>
          <a:lstStyle/>
          <a:p>
            <a:r>
              <a:rPr lang="ja-JP" altLang="en-US" b="0" dirty="0">
                <a:solidFill>
                  <a:schemeClr val="tx1"/>
                </a:solidFill>
                <a:effectLst/>
                <a:latin typeface="Consolas" panose="020B0609020204030204" pitchFamily="49" charset="0"/>
              </a:rPr>
              <a:t>やってみよう   </a:t>
            </a:r>
          </a:p>
          <a:p>
            <a:r>
              <a:rPr lang="ja-JP" altLang="en-US" b="0" dirty="0">
                <a:solidFill>
                  <a:schemeClr val="tx1"/>
                </a:solidFill>
                <a:effectLst/>
                <a:latin typeface="Consolas" panose="020B0609020204030204" pitchFamily="49" charset="0"/>
              </a:rPr>
              <a:t>好きな値を入力し、その値と型を出力してみよう</a:t>
            </a:r>
          </a:p>
          <a:p>
            <a:endParaRPr kumimoji="1" lang="ja-JP" altLang="en-US" dirty="0"/>
          </a:p>
        </p:txBody>
      </p:sp>
      <p:sp>
        <p:nvSpPr>
          <p:cNvPr id="4" name="スライド番号プレースホルダー 3">
            <a:extLst>
              <a:ext uri="{FF2B5EF4-FFF2-40B4-BE49-F238E27FC236}">
                <a16:creationId xmlns:a16="http://schemas.microsoft.com/office/drawing/2014/main" id="{F5CC5240-04B7-77A1-5504-D2835BE663ED}"/>
              </a:ext>
            </a:extLst>
          </p:cNvPr>
          <p:cNvSpPr>
            <a:spLocks noGrp="1"/>
          </p:cNvSpPr>
          <p:nvPr>
            <p:ph type="sldNum" sz="quarter" idx="12"/>
          </p:nvPr>
        </p:nvSpPr>
        <p:spPr/>
        <p:txBody>
          <a:bodyPr/>
          <a:lstStyle/>
          <a:p>
            <a:fld id="{EBB17469-0394-43CE-8997-40175C06C0DE}" type="slidenum">
              <a:rPr kumimoji="1" lang="ja-JP" altLang="en-US" smtClean="0"/>
              <a:pPr/>
              <a:t>13</a:t>
            </a:fld>
            <a:endParaRPr kumimoji="1" lang="ja-JP" altLang="en-US" dirty="0"/>
          </a:p>
        </p:txBody>
      </p:sp>
    </p:spTree>
    <p:extLst>
      <p:ext uri="{BB962C8B-B14F-4D97-AF65-F5344CB8AC3E}">
        <p14:creationId xmlns:p14="http://schemas.microsoft.com/office/powerpoint/2010/main" val="59487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7095D-C9AF-6539-FE51-B4BA8B2A60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9900FA4-BEE7-5520-F9F8-5E0DD5877612}"/>
              </a:ext>
            </a:extLst>
          </p:cNvPr>
          <p:cNvSpPr>
            <a:spLocks noGrp="1"/>
          </p:cNvSpPr>
          <p:nvPr>
            <p:ph idx="1"/>
          </p:nvPr>
        </p:nvSpPr>
        <p:spPr/>
        <p:txBody>
          <a:bodyPr>
            <a:normAutofit/>
          </a:bodyPr>
          <a:lstStyle/>
          <a:p>
            <a:pPr marL="457200" indent="-457200">
              <a:lnSpc>
                <a:spcPct val="150000"/>
              </a:lnSpc>
              <a:buFont typeface="+mj-lt"/>
              <a:buAutoNum type="arabicPeriod"/>
            </a:pPr>
            <a:r>
              <a:rPr kumimoji="1" lang="ja-JP" altLang="en-US" dirty="0"/>
              <a:t>標準入力</a:t>
            </a:r>
            <a:endParaRPr kumimoji="1" lang="en-US" altLang="ja-JP" dirty="0"/>
          </a:p>
          <a:p>
            <a:pPr marL="457200" indent="-457200">
              <a:lnSpc>
                <a:spcPct val="150000"/>
              </a:lnSpc>
              <a:buFont typeface="+mj-lt"/>
              <a:buAutoNum type="arabicPeriod"/>
            </a:pPr>
            <a:r>
              <a:rPr lang="ja-JP" altLang="en-US" dirty="0"/>
              <a:t>変数の型</a:t>
            </a:r>
            <a:endParaRPr lang="en-US" altLang="ja-JP" dirty="0"/>
          </a:p>
          <a:p>
            <a:pPr marL="457200" indent="-457200">
              <a:lnSpc>
                <a:spcPct val="150000"/>
              </a:lnSpc>
              <a:buFont typeface="+mj-lt"/>
              <a:buAutoNum type="arabicPeriod"/>
            </a:pPr>
            <a:r>
              <a:rPr lang="ja-JP" altLang="en-US" dirty="0">
                <a:solidFill>
                  <a:srgbClr val="FF0000"/>
                </a:solidFill>
              </a:rPr>
              <a:t>値の比較</a:t>
            </a:r>
            <a:endParaRPr lang="en-US" altLang="ja-JP" dirty="0">
              <a:solidFill>
                <a:srgbClr val="FF0000"/>
              </a:solidFill>
            </a:endParaRPr>
          </a:p>
          <a:p>
            <a:pPr marL="457200" indent="-457200">
              <a:lnSpc>
                <a:spcPct val="150000"/>
              </a:lnSpc>
              <a:buFont typeface="+mj-lt"/>
              <a:buAutoNum type="arabicPeriod"/>
            </a:pPr>
            <a:r>
              <a:rPr kumimoji="1" lang="ja-JP" altLang="en-US" dirty="0"/>
              <a:t>条件分岐</a:t>
            </a:r>
          </a:p>
        </p:txBody>
      </p:sp>
      <p:sp>
        <p:nvSpPr>
          <p:cNvPr id="4" name="スライド番号プレースホルダー 3">
            <a:extLst>
              <a:ext uri="{FF2B5EF4-FFF2-40B4-BE49-F238E27FC236}">
                <a16:creationId xmlns:a16="http://schemas.microsoft.com/office/drawing/2014/main" id="{EA2E296B-AF2F-EC09-C268-2411ED4D9E77}"/>
              </a:ext>
            </a:extLst>
          </p:cNvPr>
          <p:cNvSpPr>
            <a:spLocks noGrp="1"/>
          </p:cNvSpPr>
          <p:nvPr>
            <p:ph type="sldNum" sz="quarter" idx="12"/>
          </p:nvPr>
        </p:nvSpPr>
        <p:spPr/>
        <p:txBody>
          <a:bodyPr/>
          <a:lstStyle/>
          <a:p>
            <a:fld id="{EBB17469-0394-43CE-8997-40175C06C0DE}" type="slidenum">
              <a:rPr kumimoji="1" lang="ja-JP" altLang="en-US" smtClean="0"/>
              <a:pPr/>
              <a:t>14</a:t>
            </a:fld>
            <a:endParaRPr kumimoji="1" lang="ja-JP" altLang="en-US" dirty="0"/>
          </a:p>
        </p:txBody>
      </p:sp>
    </p:spTree>
    <p:extLst>
      <p:ext uri="{BB962C8B-B14F-4D97-AF65-F5344CB8AC3E}">
        <p14:creationId xmlns:p14="http://schemas.microsoft.com/office/powerpoint/2010/main" val="1443236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84831-1DE6-975E-5D43-87830C6C7D89}"/>
              </a:ext>
            </a:extLst>
          </p:cNvPr>
          <p:cNvSpPr>
            <a:spLocks noGrp="1"/>
          </p:cNvSpPr>
          <p:nvPr>
            <p:ph type="title"/>
          </p:nvPr>
        </p:nvSpPr>
        <p:spPr/>
        <p:txBody>
          <a:bodyPr/>
          <a:lstStyle/>
          <a:p>
            <a:r>
              <a:rPr lang="ja-JP" altLang="en-US" dirty="0"/>
              <a:t>値の比較</a:t>
            </a:r>
            <a:endParaRPr kumimoji="1" lang="ja-JP" altLang="en-US" dirty="0"/>
          </a:p>
        </p:txBody>
      </p:sp>
      <p:sp>
        <p:nvSpPr>
          <p:cNvPr id="3" name="コンテンツ プレースホルダー 2">
            <a:extLst>
              <a:ext uri="{FF2B5EF4-FFF2-40B4-BE49-F238E27FC236}">
                <a16:creationId xmlns:a16="http://schemas.microsoft.com/office/drawing/2014/main" id="{7F4DC914-05AD-AC9C-A8E6-BA23827A0FC1}"/>
              </a:ext>
            </a:extLst>
          </p:cNvPr>
          <p:cNvSpPr>
            <a:spLocks noGrp="1"/>
          </p:cNvSpPr>
          <p:nvPr>
            <p:ph idx="1"/>
          </p:nvPr>
        </p:nvSpPr>
        <p:spPr/>
        <p:txBody>
          <a:bodyPr/>
          <a:lstStyle/>
          <a:p>
            <a:r>
              <a:rPr kumimoji="1" lang="ja-JP" altLang="en-US" dirty="0"/>
              <a:t>二つの値を比較すること</a:t>
            </a:r>
            <a:endParaRPr kumimoji="1" lang="en-US" altLang="ja-JP" dirty="0"/>
          </a:p>
          <a:p>
            <a:pPr lvl="1"/>
            <a:r>
              <a:rPr kumimoji="1" lang="ja-JP" altLang="en-US" dirty="0"/>
              <a:t> 等式 や 不等式</a:t>
            </a:r>
            <a:endParaRPr kumimoji="1" lang="en-US" altLang="ja-JP" dirty="0"/>
          </a:p>
          <a:p>
            <a:r>
              <a:rPr kumimoji="1" lang="ja-JP" altLang="en-US" dirty="0"/>
              <a:t>結果には </a:t>
            </a:r>
            <a:r>
              <a:rPr kumimoji="1" lang="en-US" altLang="ja-JP" dirty="0"/>
              <a:t>bool</a:t>
            </a:r>
            <a:r>
              <a:rPr kumimoji="1" lang="ja-JP" altLang="en-US" dirty="0"/>
              <a:t>型 の値が用いられる</a:t>
            </a:r>
          </a:p>
        </p:txBody>
      </p:sp>
      <p:sp>
        <p:nvSpPr>
          <p:cNvPr id="4" name="スライド番号プレースホルダー 3">
            <a:extLst>
              <a:ext uri="{FF2B5EF4-FFF2-40B4-BE49-F238E27FC236}">
                <a16:creationId xmlns:a16="http://schemas.microsoft.com/office/drawing/2014/main" id="{07494E74-B695-18E1-508C-E26707A60B50}"/>
              </a:ext>
            </a:extLst>
          </p:cNvPr>
          <p:cNvSpPr>
            <a:spLocks noGrp="1"/>
          </p:cNvSpPr>
          <p:nvPr>
            <p:ph type="sldNum" sz="quarter" idx="12"/>
          </p:nvPr>
        </p:nvSpPr>
        <p:spPr/>
        <p:txBody>
          <a:bodyPr/>
          <a:lstStyle/>
          <a:p>
            <a:fld id="{EBB17469-0394-43CE-8997-40175C06C0DE}" type="slidenum">
              <a:rPr kumimoji="1" lang="ja-JP" altLang="en-US" smtClean="0"/>
              <a:pPr/>
              <a:t>15</a:t>
            </a:fld>
            <a:endParaRPr kumimoji="1" lang="ja-JP" altLang="en-US" dirty="0"/>
          </a:p>
        </p:txBody>
      </p:sp>
    </p:spTree>
    <p:extLst>
      <p:ext uri="{BB962C8B-B14F-4D97-AF65-F5344CB8AC3E}">
        <p14:creationId xmlns:p14="http://schemas.microsoft.com/office/powerpoint/2010/main" val="72525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265D22-6032-7571-FE5E-16BB0E2C5031}"/>
              </a:ext>
            </a:extLst>
          </p:cNvPr>
          <p:cNvSpPr>
            <a:spLocks noGrp="1"/>
          </p:cNvSpPr>
          <p:nvPr>
            <p:ph type="title"/>
          </p:nvPr>
        </p:nvSpPr>
        <p:spPr/>
        <p:txBody>
          <a:bodyPr/>
          <a:lstStyle/>
          <a:p>
            <a:r>
              <a:rPr kumimoji="1" lang="ja-JP" altLang="en-US" dirty="0"/>
              <a:t>真偽値 </a:t>
            </a:r>
            <a:r>
              <a:rPr lang="en-US" altLang="ja-JP" b="0" dirty="0">
                <a:solidFill>
                  <a:schemeClr val="tx1"/>
                </a:solidFill>
                <a:effectLst/>
                <a:latin typeface="Consolas" panose="020B0609020204030204" pitchFamily="49" charset="0"/>
              </a:rPr>
              <a:t>bool </a:t>
            </a:r>
            <a:r>
              <a:rPr lang="ja-JP" altLang="en-US" b="0" dirty="0">
                <a:solidFill>
                  <a:schemeClr val="tx1"/>
                </a:solidFill>
                <a:effectLst/>
                <a:latin typeface="Consolas" panose="020B0609020204030204" pitchFamily="49" charset="0"/>
              </a:rPr>
              <a:t>型</a:t>
            </a:r>
            <a:endParaRPr kumimoji="1" lang="ja-JP" altLang="en-US" dirty="0"/>
          </a:p>
        </p:txBody>
      </p:sp>
      <p:sp>
        <p:nvSpPr>
          <p:cNvPr id="3" name="コンテンツ プレースホルダー 2">
            <a:extLst>
              <a:ext uri="{FF2B5EF4-FFF2-40B4-BE49-F238E27FC236}">
                <a16:creationId xmlns:a16="http://schemas.microsoft.com/office/drawing/2014/main" id="{7174BA1B-E7AD-DDAA-2959-F2617F140970}"/>
              </a:ext>
            </a:extLst>
          </p:cNvPr>
          <p:cNvSpPr>
            <a:spLocks noGrp="1"/>
          </p:cNvSpPr>
          <p:nvPr>
            <p:ph idx="1"/>
          </p:nvPr>
        </p:nvSpPr>
        <p:spPr/>
        <p:txBody>
          <a:bodyPr>
            <a:normAutofit/>
          </a:bodyPr>
          <a:lstStyle/>
          <a:p>
            <a:r>
              <a:rPr lang="en-US" altLang="ja-JP" b="0" dirty="0">
                <a:solidFill>
                  <a:srgbClr val="569CD6"/>
                </a:solidFill>
                <a:effectLst/>
                <a:latin typeface="Consolas" panose="020B0609020204030204" pitchFamily="49" charset="0"/>
              </a:rPr>
              <a:t>True</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真</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 と </a:t>
            </a:r>
            <a:r>
              <a:rPr lang="en-US" altLang="ja-JP" b="0" dirty="0">
                <a:solidFill>
                  <a:srgbClr val="569CD6"/>
                </a:solidFill>
                <a:effectLst/>
                <a:latin typeface="Consolas" panose="020B0609020204030204" pitchFamily="49" charset="0"/>
              </a:rPr>
              <a:t>False</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偽</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 の</a:t>
            </a:r>
            <a:r>
              <a:rPr lang="en-US" altLang="ja-JP" b="0" dirty="0">
                <a:solidFill>
                  <a:schemeClr val="tx1"/>
                </a:solidFill>
                <a:effectLst/>
                <a:latin typeface="Consolas" panose="020B0609020204030204" pitchFamily="49" charset="0"/>
              </a:rPr>
              <a:t>2</a:t>
            </a:r>
            <a:r>
              <a:rPr lang="ja-JP" altLang="en-US" b="0" dirty="0">
                <a:solidFill>
                  <a:schemeClr val="tx1"/>
                </a:solidFill>
                <a:effectLst/>
                <a:latin typeface="Consolas" panose="020B0609020204030204" pitchFamily="49" charset="0"/>
              </a:rPr>
              <a:t>つしかない</a:t>
            </a:r>
          </a:p>
          <a:p>
            <a:r>
              <a:rPr lang="en-US" altLang="ja-JP" b="0" dirty="0">
                <a:solidFill>
                  <a:srgbClr val="C586C0"/>
                </a:solidFill>
                <a:effectLst/>
                <a:latin typeface="Consolas" panose="020B0609020204030204" pitchFamily="49" charset="0"/>
              </a:rPr>
              <a:t>not</a:t>
            </a:r>
            <a:r>
              <a:rPr lang="ja-JP" altLang="en-US" b="0" dirty="0">
                <a:solidFill>
                  <a:schemeClr val="tx1"/>
                </a:solidFill>
                <a:effectLst/>
                <a:latin typeface="Consolas" panose="020B0609020204030204" pitchFamily="49" charset="0"/>
              </a:rPr>
              <a:t> を付けると値が反転する</a:t>
            </a:r>
          </a:p>
          <a:p>
            <a:pPr lvl="1"/>
            <a:r>
              <a:rPr lang="ja-JP" altLang="en-US" b="0" dirty="0">
                <a:solidFill>
                  <a:srgbClr val="569CD6"/>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True</a:t>
            </a: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は </a:t>
            </a:r>
            <a:r>
              <a:rPr lang="en-US" altLang="ja-JP" b="0" dirty="0">
                <a:solidFill>
                  <a:srgbClr val="569CD6"/>
                </a:solidFill>
                <a:effectLst/>
                <a:latin typeface="Consolas" panose="020B0609020204030204" pitchFamily="49" charset="0"/>
              </a:rPr>
              <a:t>False</a:t>
            </a: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に</a:t>
            </a:r>
            <a:endParaRPr lang="en-US" altLang="ja-JP" b="0" dirty="0">
              <a:solidFill>
                <a:schemeClr val="tx1"/>
              </a:solidFill>
              <a:effectLst/>
              <a:latin typeface="Consolas" panose="020B0609020204030204" pitchFamily="49" charset="0"/>
            </a:endParaRPr>
          </a:p>
          <a:p>
            <a:pPr lvl="1"/>
            <a:r>
              <a:rPr lang="ja-JP" altLang="en-US" dirty="0">
                <a:solidFill>
                  <a:schemeClr val="tx1"/>
                </a:solidFill>
              </a:rPr>
              <a:t> </a:t>
            </a:r>
            <a:r>
              <a:rPr lang="en-US" altLang="ja-JP" b="0" dirty="0">
                <a:solidFill>
                  <a:srgbClr val="569CD6"/>
                </a:solidFill>
                <a:effectLst/>
                <a:latin typeface="Consolas" panose="020B0609020204030204" pitchFamily="49" charset="0"/>
              </a:rPr>
              <a:t>False</a:t>
            </a: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は </a:t>
            </a:r>
            <a:r>
              <a:rPr lang="en-US" altLang="ja-JP" b="0" dirty="0">
                <a:solidFill>
                  <a:srgbClr val="569CD6"/>
                </a:solidFill>
                <a:effectLst/>
                <a:latin typeface="Consolas" panose="020B0609020204030204" pitchFamily="49" charset="0"/>
              </a:rPr>
              <a:t>True</a:t>
            </a: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に</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80034E10-CF45-37E6-315C-CC42D0DE515D}"/>
              </a:ext>
            </a:extLst>
          </p:cNvPr>
          <p:cNvSpPr>
            <a:spLocks noGrp="1"/>
          </p:cNvSpPr>
          <p:nvPr>
            <p:ph type="sldNum" sz="quarter" idx="12"/>
          </p:nvPr>
        </p:nvSpPr>
        <p:spPr/>
        <p:txBody>
          <a:bodyPr/>
          <a:lstStyle/>
          <a:p>
            <a:fld id="{EBB17469-0394-43CE-8997-40175C06C0DE}" type="slidenum">
              <a:rPr kumimoji="1" lang="ja-JP" altLang="en-US" smtClean="0"/>
              <a:pPr/>
              <a:t>16</a:t>
            </a:fld>
            <a:endParaRPr kumimoji="1" lang="ja-JP" altLang="en-US" dirty="0"/>
          </a:p>
        </p:txBody>
      </p:sp>
    </p:spTree>
    <p:extLst>
      <p:ext uri="{BB962C8B-B14F-4D97-AF65-F5344CB8AC3E}">
        <p14:creationId xmlns:p14="http://schemas.microsoft.com/office/powerpoint/2010/main" val="1695248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397B5-6571-BFD8-05D8-C2853EA4E077}"/>
              </a:ext>
            </a:extLst>
          </p:cNvPr>
          <p:cNvSpPr>
            <a:spLocks noGrp="1"/>
          </p:cNvSpPr>
          <p:nvPr>
            <p:ph type="title"/>
          </p:nvPr>
        </p:nvSpPr>
        <p:spPr/>
        <p:txBody>
          <a:bodyPr/>
          <a:lstStyle/>
          <a:p>
            <a:r>
              <a:rPr lang="ja-JP" altLang="en-US" dirty="0"/>
              <a:t>比較演算子</a:t>
            </a:r>
            <a:endParaRPr kumimoji="1" lang="ja-JP" altLang="en-US" dirty="0"/>
          </a:p>
        </p:txBody>
      </p:sp>
      <p:sp>
        <p:nvSpPr>
          <p:cNvPr id="3" name="コンテンツ プレースホルダー 2">
            <a:extLst>
              <a:ext uri="{FF2B5EF4-FFF2-40B4-BE49-F238E27FC236}">
                <a16:creationId xmlns:a16="http://schemas.microsoft.com/office/drawing/2014/main" id="{229917B4-11F7-BD05-5191-4D0647CD50A4}"/>
              </a:ext>
            </a:extLst>
          </p:cNvPr>
          <p:cNvSpPr>
            <a:spLocks noGrp="1"/>
          </p:cNvSpPr>
          <p:nvPr>
            <p:ph idx="1"/>
          </p:nvPr>
        </p:nvSpPr>
        <p:spPr/>
        <p:txBody>
          <a:bodyPr/>
          <a:lstStyle/>
          <a:p>
            <a:r>
              <a:rPr lang="ja-JP" altLang="en-US" b="0" dirty="0">
                <a:solidFill>
                  <a:schemeClr val="tx1"/>
                </a:solidFill>
                <a:effectLst/>
                <a:latin typeface="Consolas" panose="020B0609020204030204" pitchFamily="49" charset="0"/>
              </a:rPr>
              <a:t>二つの値を比較するときに用いる演算子</a:t>
            </a:r>
            <a:endParaRPr lang="en-US" altLang="ja-JP" b="0" dirty="0">
              <a:solidFill>
                <a:schemeClr val="tx1"/>
              </a:solidFill>
              <a:effectLst/>
              <a:latin typeface="Consolas" panose="020B0609020204030204" pitchFamily="49" charset="0"/>
            </a:endParaRPr>
          </a:p>
          <a:p>
            <a:pPr lvl="1"/>
            <a:r>
              <a:rPr lang="ja-JP" altLang="en-US" b="0" dirty="0">
                <a:solidFill>
                  <a:schemeClr val="tx1"/>
                </a:solidFill>
                <a:effectLst/>
                <a:latin typeface="Consolas" panose="020B0609020204030204" pitchFamily="49" charset="0"/>
              </a:rPr>
              <a:t> 結果には </a:t>
            </a:r>
            <a:r>
              <a:rPr lang="en-US" altLang="ja-JP" b="0" dirty="0">
                <a:solidFill>
                  <a:srgbClr val="4EC9B0"/>
                </a:solidFill>
                <a:effectLst/>
                <a:latin typeface="Consolas" panose="020B0609020204030204" pitchFamily="49" charset="0"/>
              </a:rPr>
              <a:t>bool</a:t>
            </a:r>
            <a:r>
              <a:rPr lang="ja-JP" altLang="en-US" b="0" dirty="0">
                <a:solidFill>
                  <a:schemeClr val="tx1"/>
                </a:solidFill>
                <a:effectLst/>
                <a:latin typeface="Consolas" panose="020B0609020204030204" pitchFamily="49" charset="0"/>
              </a:rPr>
              <a:t>型の値が用いられる</a:t>
            </a:r>
            <a:endParaRPr lang="en-US" altLang="ja-JP" b="0" dirty="0">
              <a:solidFill>
                <a:schemeClr val="tx1"/>
              </a:solidFill>
              <a:effectLst/>
              <a:latin typeface="Consolas" panose="020B0609020204030204" pitchFamily="49" charset="0"/>
            </a:endParaRPr>
          </a:p>
          <a:p>
            <a:pPr lvl="1"/>
            <a:r>
              <a:rPr lang="en-US" altLang="ja-JP" b="0" dirty="0">
                <a:solidFill>
                  <a:schemeClr val="tx1"/>
                </a:solidFill>
                <a:effectLst/>
                <a:latin typeface="Consolas" panose="020B0609020204030204" pitchFamily="49" charset="0"/>
              </a:rPr>
              <a:t> </a:t>
            </a:r>
            <a:r>
              <a:rPr lang="ja-JP" altLang="en-US" dirty="0">
                <a:solidFill>
                  <a:schemeClr val="tx1"/>
                </a:solidFill>
              </a:rPr>
              <a:t>等号、不等号</a:t>
            </a:r>
            <a:endParaRPr lang="ja-JP" altLang="en-US" b="0" dirty="0">
              <a:solidFill>
                <a:schemeClr val="tx1"/>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73100DE6-EFDC-7D92-1954-5FA2C05445EB}"/>
              </a:ext>
            </a:extLst>
          </p:cNvPr>
          <p:cNvSpPr>
            <a:spLocks noGrp="1"/>
          </p:cNvSpPr>
          <p:nvPr>
            <p:ph type="sldNum" sz="quarter" idx="12"/>
          </p:nvPr>
        </p:nvSpPr>
        <p:spPr/>
        <p:txBody>
          <a:bodyPr/>
          <a:lstStyle/>
          <a:p>
            <a:fld id="{EBB17469-0394-43CE-8997-40175C06C0DE}" type="slidenum">
              <a:rPr kumimoji="1" lang="ja-JP" altLang="en-US" smtClean="0"/>
              <a:pPr/>
              <a:t>17</a:t>
            </a:fld>
            <a:endParaRPr kumimoji="1" lang="ja-JP" altLang="en-US" dirty="0"/>
          </a:p>
        </p:txBody>
      </p:sp>
    </p:spTree>
    <p:extLst>
      <p:ext uri="{BB962C8B-B14F-4D97-AF65-F5344CB8AC3E}">
        <p14:creationId xmlns:p14="http://schemas.microsoft.com/office/powerpoint/2010/main" val="213802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6D486-3506-4C2C-9D57-C65A62EB4BD3}"/>
              </a:ext>
            </a:extLst>
          </p:cNvPr>
          <p:cNvSpPr>
            <a:spLocks noGrp="1"/>
          </p:cNvSpPr>
          <p:nvPr>
            <p:ph type="title"/>
          </p:nvPr>
        </p:nvSpPr>
        <p:spPr/>
        <p:txBody>
          <a:bodyPr/>
          <a:lstStyle/>
          <a:p>
            <a:r>
              <a:rPr lang="ja-JP" altLang="en-US" dirty="0"/>
              <a:t>比較演算子一覧</a:t>
            </a:r>
            <a:endParaRPr kumimoji="1" lang="ja-JP" altLang="en-US" dirty="0"/>
          </a:p>
        </p:txBody>
      </p:sp>
      <p:graphicFrame>
        <p:nvGraphicFramePr>
          <p:cNvPr id="4" name="表 4">
            <a:extLst>
              <a:ext uri="{FF2B5EF4-FFF2-40B4-BE49-F238E27FC236}">
                <a16:creationId xmlns:a16="http://schemas.microsoft.com/office/drawing/2014/main" id="{808FCD9D-BCBF-F6BB-9F60-E7306168D55A}"/>
              </a:ext>
            </a:extLst>
          </p:cNvPr>
          <p:cNvGraphicFramePr>
            <a:graphicFrameLocks noGrp="1"/>
          </p:cNvGraphicFramePr>
          <p:nvPr>
            <p:ph idx="1"/>
            <p:extLst>
              <p:ext uri="{D42A27DB-BD31-4B8C-83A1-F6EECF244321}">
                <p14:modId xmlns:p14="http://schemas.microsoft.com/office/powerpoint/2010/main" val="1948053546"/>
              </p:ext>
            </p:extLst>
          </p:nvPr>
        </p:nvGraphicFramePr>
        <p:xfrm>
          <a:off x="1096962" y="1739582"/>
          <a:ext cx="10275888" cy="4414898"/>
        </p:xfrm>
        <a:graphic>
          <a:graphicData uri="http://schemas.openxmlformats.org/drawingml/2006/table">
            <a:tbl>
              <a:tblPr firstRow="1" bandRow="1">
                <a:tableStyleId>{5C22544A-7EE6-4342-B048-85BDC9FD1C3A}</a:tableStyleId>
              </a:tblPr>
              <a:tblGrid>
                <a:gridCol w="2332038">
                  <a:extLst>
                    <a:ext uri="{9D8B030D-6E8A-4147-A177-3AD203B41FA5}">
                      <a16:colId xmlns:a16="http://schemas.microsoft.com/office/drawing/2014/main" val="2922307192"/>
                    </a:ext>
                  </a:extLst>
                </a:gridCol>
                <a:gridCol w="1857375">
                  <a:extLst>
                    <a:ext uri="{9D8B030D-6E8A-4147-A177-3AD203B41FA5}">
                      <a16:colId xmlns:a16="http://schemas.microsoft.com/office/drawing/2014/main" val="3613182569"/>
                    </a:ext>
                  </a:extLst>
                </a:gridCol>
                <a:gridCol w="3517503">
                  <a:extLst>
                    <a:ext uri="{9D8B030D-6E8A-4147-A177-3AD203B41FA5}">
                      <a16:colId xmlns:a16="http://schemas.microsoft.com/office/drawing/2014/main" val="1183060782"/>
                    </a:ext>
                  </a:extLst>
                </a:gridCol>
                <a:gridCol w="2568972">
                  <a:extLst>
                    <a:ext uri="{9D8B030D-6E8A-4147-A177-3AD203B41FA5}">
                      <a16:colId xmlns:a16="http://schemas.microsoft.com/office/drawing/2014/main" val="3155757127"/>
                    </a:ext>
                  </a:extLst>
                </a:gridCol>
              </a:tblGrid>
              <a:tr h="482978">
                <a:tc>
                  <a:txBody>
                    <a:bodyPr/>
                    <a:lstStyle/>
                    <a:p>
                      <a:pPr algn="ctr"/>
                      <a:r>
                        <a:rPr kumimoji="1" lang="ja-JP" altLang="en-US" sz="2400" dirty="0"/>
                        <a:t>比較演算子</a:t>
                      </a:r>
                    </a:p>
                  </a:txBody>
                  <a:tcPr anchor="ctr"/>
                </a:tc>
                <a:tc>
                  <a:txBody>
                    <a:bodyPr/>
                    <a:lstStyle/>
                    <a:p>
                      <a:pPr algn="ctr"/>
                      <a:r>
                        <a:rPr kumimoji="1" lang="ja-JP" altLang="en-US" sz="2400" dirty="0"/>
                        <a:t>数学</a:t>
                      </a:r>
                    </a:p>
                  </a:txBody>
                  <a:tcPr anchor="ctr"/>
                </a:tc>
                <a:tc>
                  <a:txBody>
                    <a:bodyPr/>
                    <a:lstStyle/>
                    <a:p>
                      <a:pPr algn="ctr"/>
                      <a:r>
                        <a:rPr kumimoji="1" lang="ja-JP" altLang="en-US" sz="2400" dirty="0"/>
                        <a:t>意味</a:t>
                      </a:r>
                    </a:p>
                  </a:txBody>
                  <a:tcPr anchor="ctr"/>
                </a:tc>
                <a:tc>
                  <a:txBody>
                    <a:bodyPr/>
                    <a:lstStyle/>
                    <a:p>
                      <a:pPr algn="ctr"/>
                      <a:r>
                        <a:rPr kumimoji="1" lang="en-US" altLang="ja-JP" sz="2400" dirty="0"/>
                        <a:t>Scratch</a:t>
                      </a:r>
                      <a:endParaRPr kumimoji="1" lang="ja-JP" altLang="en-US" sz="2400" dirty="0"/>
                    </a:p>
                  </a:txBody>
                  <a:tcPr anchor="ctr"/>
                </a:tc>
                <a:extLst>
                  <a:ext uri="{0D108BD9-81ED-4DB2-BD59-A6C34878D82A}">
                    <a16:rowId xmlns:a16="http://schemas.microsoft.com/office/drawing/2014/main" val="4178237364"/>
                  </a:ext>
                </a:extLst>
              </a:tr>
              <a:tr h="482978">
                <a:tc>
                  <a:txBody>
                    <a:bodyPr/>
                    <a:lstStyle/>
                    <a:p>
                      <a:pPr algn="ctr"/>
                      <a:r>
                        <a:rPr kumimoji="1" lang="en-US" altLang="ja-JP" sz="2800" b="0" kern="1200" dirty="0">
                          <a:solidFill>
                            <a:schemeClr val="dk1"/>
                          </a:solidFill>
                          <a:effectLst/>
                          <a:latin typeface="+mn-lt"/>
                          <a:ea typeface="+mn-ea"/>
                          <a:cs typeface="+mn-cs"/>
                        </a:rPr>
                        <a:t>x == y</a:t>
                      </a:r>
                    </a:p>
                  </a:txBody>
                  <a:tcPr anchor="ctr"/>
                </a:tc>
                <a:tc>
                  <a:txBody>
                    <a:bodyPr/>
                    <a:lstStyle/>
                    <a:p>
                      <a:pPr algn="ctr"/>
                      <a:r>
                        <a:rPr kumimoji="1" lang="en-US" altLang="ja-JP" sz="2800" dirty="0"/>
                        <a:t>=</a:t>
                      </a:r>
                      <a:endParaRPr kumimoji="1" lang="ja-JP" altLang="en-US" sz="2800" dirty="0"/>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と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が等しい</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2587926"/>
                  </a:ext>
                </a:extLst>
              </a:tr>
              <a:tr h="48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 y</a:t>
                      </a:r>
                    </a:p>
                  </a:txBody>
                  <a:tcPr anchor="ctr"/>
                </a:tc>
                <a:tc>
                  <a:txBody>
                    <a:bodyPr/>
                    <a:lstStyle/>
                    <a:p>
                      <a:pPr algn="ctr"/>
                      <a:r>
                        <a:rPr kumimoji="1" lang="ja-JP" altLang="en-US" sz="2800" dirty="0"/>
                        <a:t>≠</a:t>
                      </a:r>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と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が等しくない</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1139315987"/>
                  </a:ext>
                </a:extLst>
              </a:tr>
              <a:tr h="48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&gt; y</a:t>
                      </a:r>
                    </a:p>
                  </a:txBody>
                  <a:tcPr anchor="ctr"/>
                </a:tc>
                <a:tc>
                  <a:txBody>
                    <a:bodyPr/>
                    <a:lstStyle/>
                    <a:p>
                      <a:pPr algn="ctr"/>
                      <a:r>
                        <a:rPr kumimoji="1" lang="en-US" altLang="ja-JP" sz="2800" dirty="0"/>
                        <a:t>&gt;</a:t>
                      </a:r>
                      <a:endParaRPr kumimoji="1" lang="ja-JP" altLang="en-US" sz="2800" dirty="0"/>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は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よりも大きい</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55880595"/>
                  </a:ext>
                </a:extLst>
              </a:tr>
              <a:tr h="48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&lt; y</a:t>
                      </a:r>
                    </a:p>
                  </a:txBody>
                  <a:tcPr anchor="ctr"/>
                </a:tc>
                <a:tc>
                  <a:txBody>
                    <a:bodyPr/>
                    <a:lstStyle/>
                    <a:p>
                      <a:pPr algn="ctr"/>
                      <a:r>
                        <a:rPr kumimoji="1" lang="en-US" altLang="ja-JP" sz="2800" dirty="0"/>
                        <a:t>&lt;</a:t>
                      </a:r>
                      <a:endParaRPr kumimoji="1" lang="ja-JP" altLang="en-US" sz="2800" dirty="0"/>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は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よりも小さい</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293550102"/>
                  </a:ext>
                </a:extLst>
              </a:tr>
              <a:tr h="48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&gt;= y</a:t>
                      </a:r>
                    </a:p>
                  </a:txBody>
                  <a:tcPr anchor="ctr"/>
                </a:tc>
                <a:tc>
                  <a:txBody>
                    <a:bodyPr/>
                    <a:lstStyle/>
                    <a:p>
                      <a:pPr algn="ctr"/>
                      <a:r>
                        <a:rPr kumimoji="1" lang="en-US" altLang="ja-JP" sz="2800" u="sng" dirty="0"/>
                        <a:t>&gt;</a:t>
                      </a:r>
                      <a:endParaRPr kumimoji="1" lang="ja-JP" altLang="en-US" sz="2800" u="sng" dirty="0"/>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は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以上</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1952173646"/>
                  </a:ext>
                </a:extLst>
              </a:tr>
              <a:tr h="4444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&lt;= y</a:t>
                      </a:r>
                    </a:p>
                  </a:txBody>
                  <a:tcPr anchor="ctr"/>
                </a:tc>
                <a:tc>
                  <a:txBody>
                    <a:bodyPr/>
                    <a:lstStyle/>
                    <a:p>
                      <a:pPr algn="ctr"/>
                      <a:r>
                        <a:rPr kumimoji="1" lang="en-US" altLang="ja-JP" sz="2800" u="none" dirty="0"/>
                        <a:t>&lt;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は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以下</a:t>
                      </a:r>
                      <a:endParaRPr kumimoji="1" lang="ja-JP" alt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extLst>
                  <a:ext uri="{0D108BD9-81ED-4DB2-BD59-A6C34878D82A}">
                    <a16:rowId xmlns:a16="http://schemas.microsoft.com/office/drawing/2014/main" val="3807094362"/>
                  </a:ext>
                </a:extLst>
              </a:tr>
              <a:tr h="725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in y</a:t>
                      </a:r>
                    </a:p>
                  </a:txBody>
                  <a:tcPr anchor="ctr"/>
                </a:tc>
                <a:tc>
                  <a:txBody>
                    <a:bodyPr/>
                    <a:lstStyle/>
                    <a:p>
                      <a:pPr algn="ctr"/>
                      <a:r>
                        <a:rPr kumimoji="1" lang="el-GR" altLang="ja-JP" sz="2800" dirty="0"/>
                        <a:t>ϵ</a:t>
                      </a:r>
                      <a:endParaRPr kumimoji="1" lang="ja-JP" altLang="en-US" sz="2800" dirty="0"/>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という要素 が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に</a:t>
                      </a:r>
                      <a:br>
                        <a:rPr kumimoji="1" lang="en-US" altLang="ja-JP" sz="2400" b="0" kern="1200" dirty="0">
                          <a:solidFill>
                            <a:schemeClr val="dk1"/>
                          </a:solidFill>
                          <a:effectLst/>
                          <a:latin typeface="+mn-lt"/>
                          <a:ea typeface="+mn-ea"/>
                          <a:cs typeface="+mn-cs"/>
                        </a:rPr>
                      </a:br>
                      <a:r>
                        <a:rPr kumimoji="1" lang="ja-JP" altLang="en-US" sz="2400" b="0" kern="1200" dirty="0">
                          <a:solidFill>
                            <a:schemeClr val="dk1"/>
                          </a:solidFill>
                          <a:effectLst/>
                          <a:latin typeface="+mn-lt"/>
                          <a:ea typeface="+mn-ea"/>
                          <a:cs typeface="+mn-cs"/>
                        </a:rPr>
                        <a:t>存在する</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3697329810"/>
                  </a:ext>
                </a:extLst>
              </a:tr>
            </a:tbl>
          </a:graphicData>
        </a:graphic>
      </p:graphicFrame>
      <p:pic>
        <p:nvPicPr>
          <p:cNvPr id="5" name="図 4">
            <a:extLst>
              <a:ext uri="{FF2B5EF4-FFF2-40B4-BE49-F238E27FC236}">
                <a16:creationId xmlns:a16="http://schemas.microsoft.com/office/drawing/2014/main" id="{D2660524-9D03-7AF8-75B0-FBD66F590193}"/>
              </a:ext>
            </a:extLst>
          </p:cNvPr>
          <p:cNvPicPr>
            <a:picLocks noChangeAspect="1"/>
          </p:cNvPicPr>
          <p:nvPr/>
        </p:nvPicPr>
        <p:blipFill>
          <a:blip r:embed="rId2"/>
          <a:stretch>
            <a:fillRect/>
          </a:stretch>
        </p:blipFill>
        <p:spPr>
          <a:xfrm>
            <a:off x="9470773" y="2359726"/>
            <a:ext cx="1179006" cy="422663"/>
          </a:xfrm>
          <a:prstGeom prst="rect">
            <a:avLst/>
          </a:prstGeom>
        </p:spPr>
      </p:pic>
      <p:pic>
        <p:nvPicPr>
          <p:cNvPr id="7" name="図 6">
            <a:extLst>
              <a:ext uri="{FF2B5EF4-FFF2-40B4-BE49-F238E27FC236}">
                <a16:creationId xmlns:a16="http://schemas.microsoft.com/office/drawing/2014/main" id="{42F4418A-8315-8BA4-1FB7-F8F7EADF7DA3}"/>
              </a:ext>
            </a:extLst>
          </p:cNvPr>
          <p:cNvPicPr>
            <a:picLocks noChangeAspect="1"/>
          </p:cNvPicPr>
          <p:nvPr/>
        </p:nvPicPr>
        <p:blipFill rotWithShape="1">
          <a:blip r:embed="rId3"/>
          <a:srcRect t="13311" b="8985"/>
          <a:stretch/>
        </p:blipFill>
        <p:spPr>
          <a:xfrm>
            <a:off x="9328622" y="3308516"/>
            <a:ext cx="1517635" cy="952475"/>
          </a:xfrm>
          <a:prstGeom prst="rect">
            <a:avLst/>
          </a:prstGeom>
        </p:spPr>
      </p:pic>
      <p:pic>
        <p:nvPicPr>
          <p:cNvPr id="9" name="図 8">
            <a:extLst>
              <a:ext uri="{FF2B5EF4-FFF2-40B4-BE49-F238E27FC236}">
                <a16:creationId xmlns:a16="http://schemas.microsoft.com/office/drawing/2014/main" id="{1E04D71E-E6D4-6635-5D70-E1A106D9E5B9}"/>
              </a:ext>
            </a:extLst>
          </p:cNvPr>
          <p:cNvPicPr>
            <a:picLocks noChangeAspect="1"/>
          </p:cNvPicPr>
          <p:nvPr/>
        </p:nvPicPr>
        <p:blipFill>
          <a:blip r:embed="rId4"/>
          <a:stretch>
            <a:fillRect/>
          </a:stretch>
        </p:blipFill>
        <p:spPr>
          <a:xfrm>
            <a:off x="8887357" y="5457744"/>
            <a:ext cx="2400164" cy="588040"/>
          </a:xfrm>
          <a:prstGeom prst="rect">
            <a:avLst/>
          </a:prstGeom>
        </p:spPr>
      </p:pic>
      <p:sp>
        <p:nvSpPr>
          <p:cNvPr id="3" name="スライド番号プレースホルダー 2">
            <a:extLst>
              <a:ext uri="{FF2B5EF4-FFF2-40B4-BE49-F238E27FC236}">
                <a16:creationId xmlns:a16="http://schemas.microsoft.com/office/drawing/2014/main" id="{914785BE-3332-07BC-D2A5-1A9CECEDA338}"/>
              </a:ext>
            </a:extLst>
          </p:cNvPr>
          <p:cNvSpPr>
            <a:spLocks noGrp="1"/>
          </p:cNvSpPr>
          <p:nvPr>
            <p:ph type="sldNum" sz="quarter" idx="12"/>
          </p:nvPr>
        </p:nvSpPr>
        <p:spPr/>
        <p:txBody>
          <a:bodyPr/>
          <a:lstStyle/>
          <a:p>
            <a:fld id="{EBB17469-0394-43CE-8997-40175C06C0DE}" type="slidenum">
              <a:rPr kumimoji="1" lang="ja-JP" altLang="en-US" smtClean="0"/>
              <a:pPr/>
              <a:t>18</a:t>
            </a:fld>
            <a:endParaRPr kumimoji="1" lang="ja-JP" altLang="en-US" dirty="0"/>
          </a:p>
        </p:txBody>
      </p:sp>
    </p:spTree>
    <p:extLst>
      <p:ext uri="{BB962C8B-B14F-4D97-AF65-F5344CB8AC3E}">
        <p14:creationId xmlns:p14="http://schemas.microsoft.com/office/powerpoint/2010/main" val="3126486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3702C-BADB-4680-4919-3BB3CEE17314}"/>
              </a:ext>
            </a:extLst>
          </p:cNvPr>
          <p:cNvSpPr>
            <a:spLocks noGrp="1"/>
          </p:cNvSpPr>
          <p:nvPr>
            <p:ph type="title"/>
          </p:nvPr>
        </p:nvSpPr>
        <p:spPr/>
        <p:txBody>
          <a:bodyPr/>
          <a:lstStyle/>
          <a:p>
            <a:r>
              <a:rPr kumimoji="1" lang="ja-JP" altLang="en-US" dirty="0"/>
              <a:t>練習問題</a:t>
            </a:r>
          </a:p>
        </p:txBody>
      </p:sp>
      <p:sp>
        <p:nvSpPr>
          <p:cNvPr id="3" name="コンテンツ プレースホルダー 2">
            <a:extLst>
              <a:ext uri="{FF2B5EF4-FFF2-40B4-BE49-F238E27FC236}">
                <a16:creationId xmlns:a16="http://schemas.microsoft.com/office/drawing/2014/main" id="{7BF0B722-E97E-DFD4-1506-5BA14AEEA4C3}"/>
              </a:ext>
            </a:extLst>
          </p:cNvPr>
          <p:cNvSpPr>
            <a:spLocks noGrp="1"/>
          </p:cNvSpPr>
          <p:nvPr>
            <p:ph idx="1"/>
          </p:nvPr>
        </p:nvSpPr>
        <p:spPr/>
        <p:txBody>
          <a:bodyPr/>
          <a:lstStyle/>
          <a:p>
            <a:r>
              <a:rPr kumimoji="1" lang="en-US" altLang="ja-JP" dirty="0"/>
              <a:t>3.3. </a:t>
            </a:r>
          </a:p>
          <a:p>
            <a:r>
              <a:rPr lang="ja-JP" altLang="en-US" dirty="0"/>
              <a:t>確認してみよう</a:t>
            </a:r>
            <a:endParaRPr kumimoji="1" lang="ja-JP" altLang="en-US" dirty="0"/>
          </a:p>
        </p:txBody>
      </p:sp>
      <p:sp>
        <p:nvSpPr>
          <p:cNvPr id="4" name="スライド番号プレースホルダー 3">
            <a:extLst>
              <a:ext uri="{FF2B5EF4-FFF2-40B4-BE49-F238E27FC236}">
                <a16:creationId xmlns:a16="http://schemas.microsoft.com/office/drawing/2014/main" id="{F1E8332F-3E66-06B0-21C7-0AF85265BDE1}"/>
              </a:ext>
            </a:extLst>
          </p:cNvPr>
          <p:cNvSpPr>
            <a:spLocks noGrp="1"/>
          </p:cNvSpPr>
          <p:nvPr>
            <p:ph type="sldNum" sz="quarter" idx="12"/>
          </p:nvPr>
        </p:nvSpPr>
        <p:spPr/>
        <p:txBody>
          <a:bodyPr/>
          <a:lstStyle/>
          <a:p>
            <a:fld id="{EBB17469-0394-43CE-8997-40175C06C0DE}" type="slidenum">
              <a:rPr kumimoji="1" lang="ja-JP" altLang="en-US" smtClean="0"/>
              <a:pPr/>
              <a:t>19</a:t>
            </a:fld>
            <a:endParaRPr kumimoji="1" lang="ja-JP" altLang="en-US" dirty="0"/>
          </a:p>
        </p:txBody>
      </p:sp>
    </p:spTree>
    <p:extLst>
      <p:ext uri="{BB962C8B-B14F-4D97-AF65-F5344CB8AC3E}">
        <p14:creationId xmlns:p14="http://schemas.microsoft.com/office/powerpoint/2010/main" val="1023051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7095D-C9AF-6539-FE51-B4BA8B2A60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9900FA4-BEE7-5520-F9F8-5E0DD5877612}"/>
              </a:ext>
            </a:extLst>
          </p:cNvPr>
          <p:cNvSpPr>
            <a:spLocks noGrp="1"/>
          </p:cNvSpPr>
          <p:nvPr>
            <p:ph idx="1"/>
          </p:nvPr>
        </p:nvSpPr>
        <p:spPr/>
        <p:txBody>
          <a:bodyPr>
            <a:normAutofit/>
          </a:bodyPr>
          <a:lstStyle/>
          <a:p>
            <a:pPr marL="457200" indent="-457200">
              <a:lnSpc>
                <a:spcPct val="150000"/>
              </a:lnSpc>
              <a:buFont typeface="+mj-lt"/>
              <a:buAutoNum type="arabicPeriod"/>
            </a:pPr>
            <a:r>
              <a:rPr kumimoji="1" lang="ja-JP" altLang="en-US" dirty="0"/>
              <a:t>標準入力</a:t>
            </a:r>
            <a:endParaRPr kumimoji="1" lang="en-US" altLang="ja-JP" dirty="0"/>
          </a:p>
          <a:p>
            <a:pPr marL="457200" indent="-457200">
              <a:lnSpc>
                <a:spcPct val="150000"/>
              </a:lnSpc>
              <a:buFont typeface="+mj-lt"/>
              <a:buAutoNum type="arabicPeriod"/>
            </a:pPr>
            <a:r>
              <a:rPr lang="ja-JP" altLang="en-US" dirty="0"/>
              <a:t>変数の型</a:t>
            </a:r>
            <a:endParaRPr lang="en-US" altLang="ja-JP" dirty="0"/>
          </a:p>
          <a:p>
            <a:pPr marL="457200" indent="-457200">
              <a:lnSpc>
                <a:spcPct val="150000"/>
              </a:lnSpc>
              <a:buFont typeface="+mj-lt"/>
              <a:buAutoNum type="arabicPeriod"/>
            </a:pPr>
            <a:r>
              <a:rPr lang="ja-JP" altLang="en-US" dirty="0"/>
              <a:t>値の比較</a:t>
            </a:r>
            <a:endParaRPr lang="en-US" altLang="ja-JP" dirty="0"/>
          </a:p>
          <a:p>
            <a:pPr marL="457200" indent="-457200">
              <a:lnSpc>
                <a:spcPct val="150000"/>
              </a:lnSpc>
              <a:buFont typeface="+mj-lt"/>
              <a:buAutoNum type="arabicPeriod"/>
            </a:pPr>
            <a:r>
              <a:rPr kumimoji="1" lang="ja-JP" altLang="en-US" dirty="0"/>
              <a:t>条件分岐</a:t>
            </a:r>
          </a:p>
        </p:txBody>
      </p:sp>
      <p:sp>
        <p:nvSpPr>
          <p:cNvPr id="4" name="スライド番号プレースホルダー 3">
            <a:extLst>
              <a:ext uri="{FF2B5EF4-FFF2-40B4-BE49-F238E27FC236}">
                <a16:creationId xmlns:a16="http://schemas.microsoft.com/office/drawing/2014/main" id="{D28B58E4-F483-3CF0-C137-628A86E83B6C}"/>
              </a:ext>
            </a:extLst>
          </p:cNvPr>
          <p:cNvSpPr>
            <a:spLocks noGrp="1"/>
          </p:cNvSpPr>
          <p:nvPr>
            <p:ph type="sldNum" sz="quarter" idx="12"/>
          </p:nvPr>
        </p:nvSpPr>
        <p:spPr/>
        <p:txBody>
          <a:bodyPr/>
          <a:lstStyle/>
          <a:p>
            <a:fld id="{EBB17469-0394-43CE-8997-40175C06C0DE}" type="slidenum">
              <a:rPr kumimoji="1" lang="ja-JP" altLang="en-US" smtClean="0"/>
              <a:pPr/>
              <a:t>2</a:t>
            </a:fld>
            <a:endParaRPr kumimoji="1" lang="ja-JP" altLang="en-US" dirty="0"/>
          </a:p>
        </p:txBody>
      </p:sp>
    </p:spTree>
    <p:extLst>
      <p:ext uri="{BB962C8B-B14F-4D97-AF65-F5344CB8AC3E}">
        <p14:creationId xmlns:p14="http://schemas.microsoft.com/office/powerpoint/2010/main" val="34715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7095D-C9AF-6539-FE51-B4BA8B2A60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9900FA4-BEE7-5520-F9F8-5E0DD5877612}"/>
              </a:ext>
            </a:extLst>
          </p:cNvPr>
          <p:cNvSpPr>
            <a:spLocks noGrp="1"/>
          </p:cNvSpPr>
          <p:nvPr>
            <p:ph idx="1"/>
          </p:nvPr>
        </p:nvSpPr>
        <p:spPr/>
        <p:txBody>
          <a:bodyPr>
            <a:normAutofit/>
          </a:bodyPr>
          <a:lstStyle/>
          <a:p>
            <a:pPr marL="457200" indent="-457200">
              <a:lnSpc>
                <a:spcPct val="150000"/>
              </a:lnSpc>
              <a:buFont typeface="+mj-lt"/>
              <a:buAutoNum type="arabicPeriod"/>
            </a:pPr>
            <a:r>
              <a:rPr kumimoji="1" lang="ja-JP" altLang="en-US" dirty="0"/>
              <a:t>標準入力</a:t>
            </a:r>
            <a:endParaRPr kumimoji="1" lang="en-US" altLang="ja-JP" dirty="0"/>
          </a:p>
          <a:p>
            <a:pPr marL="457200" indent="-457200">
              <a:lnSpc>
                <a:spcPct val="150000"/>
              </a:lnSpc>
              <a:buFont typeface="+mj-lt"/>
              <a:buAutoNum type="arabicPeriod"/>
            </a:pPr>
            <a:r>
              <a:rPr lang="ja-JP" altLang="en-US" dirty="0"/>
              <a:t>変数の型</a:t>
            </a:r>
            <a:endParaRPr lang="en-US" altLang="ja-JP" dirty="0"/>
          </a:p>
          <a:p>
            <a:pPr marL="457200" indent="-457200">
              <a:lnSpc>
                <a:spcPct val="150000"/>
              </a:lnSpc>
              <a:buFont typeface="+mj-lt"/>
              <a:buAutoNum type="arabicPeriod"/>
            </a:pPr>
            <a:r>
              <a:rPr lang="ja-JP" altLang="en-US" dirty="0"/>
              <a:t>値の比較</a:t>
            </a:r>
            <a:endParaRPr lang="en-US" altLang="ja-JP" dirty="0"/>
          </a:p>
          <a:p>
            <a:pPr marL="457200" indent="-457200">
              <a:lnSpc>
                <a:spcPct val="150000"/>
              </a:lnSpc>
              <a:buFont typeface="+mj-lt"/>
              <a:buAutoNum type="arabicPeriod"/>
            </a:pPr>
            <a:r>
              <a:rPr kumimoji="1" lang="ja-JP" altLang="en-US" dirty="0">
                <a:solidFill>
                  <a:srgbClr val="FF0000"/>
                </a:solidFill>
              </a:rPr>
              <a:t>条件分岐</a:t>
            </a:r>
          </a:p>
        </p:txBody>
      </p:sp>
      <p:sp>
        <p:nvSpPr>
          <p:cNvPr id="4" name="スライド番号プレースホルダー 3">
            <a:extLst>
              <a:ext uri="{FF2B5EF4-FFF2-40B4-BE49-F238E27FC236}">
                <a16:creationId xmlns:a16="http://schemas.microsoft.com/office/drawing/2014/main" id="{B857B255-E1EF-CDEF-3B5E-9F49B2ED15D4}"/>
              </a:ext>
            </a:extLst>
          </p:cNvPr>
          <p:cNvSpPr>
            <a:spLocks noGrp="1"/>
          </p:cNvSpPr>
          <p:nvPr>
            <p:ph type="sldNum" sz="quarter" idx="12"/>
          </p:nvPr>
        </p:nvSpPr>
        <p:spPr/>
        <p:txBody>
          <a:bodyPr/>
          <a:lstStyle/>
          <a:p>
            <a:fld id="{EBB17469-0394-43CE-8997-40175C06C0DE}" type="slidenum">
              <a:rPr kumimoji="1" lang="ja-JP" altLang="en-US" smtClean="0"/>
              <a:pPr/>
              <a:t>20</a:t>
            </a:fld>
            <a:endParaRPr kumimoji="1" lang="ja-JP" altLang="en-US" dirty="0"/>
          </a:p>
        </p:txBody>
      </p:sp>
    </p:spTree>
    <p:extLst>
      <p:ext uri="{BB962C8B-B14F-4D97-AF65-F5344CB8AC3E}">
        <p14:creationId xmlns:p14="http://schemas.microsoft.com/office/powerpoint/2010/main" val="360693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51B2DB-1131-2187-99E2-C40C52D82FFD}"/>
              </a:ext>
            </a:extLst>
          </p:cNvPr>
          <p:cNvSpPr>
            <a:spLocks noGrp="1"/>
          </p:cNvSpPr>
          <p:nvPr>
            <p:ph type="title"/>
          </p:nvPr>
        </p:nvSpPr>
        <p:spPr/>
        <p:txBody>
          <a:bodyPr/>
          <a:lstStyle/>
          <a:p>
            <a:r>
              <a:rPr kumimoji="1" lang="ja-JP" altLang="en-US" dirty="0"/>
              <a:t>条件分岐</a:t>
            </a:r>
          </a:p>
        </p:txBody>
      </p:sp>
      <p:sp>
        <p:nvSpPr>
          <p:cNvPr id="3" name="コンテンツ プレースホルダー 2">
            <a:extLst>
              <a:ext uri="{FF2B5EF4-FFF2-40B4-BE49-F238E27FC236}">
                <a16:creationId xmlns:a16="http://schemas.microsoft.com/office/drawing/2014/main" id="{31B6B0BA-A752-F61A-96ED-FC6D8D84BD18}"/>
              </a:ext>
            </a:extLst>
          </p:cNvPr>
          <p:cNvSpPr>
            <a:spLocks noGrp="1"/>
          </p:cNvSpPr>
          <p:nvPr>
            <p:ph idx="1"/>
          </p:nvPr>
        </p:nvSpPr>
        <p:spPr/>
        <p:txBody>
          <a:bodyPr>
            <a:normAutofit lnSpcReduction="10000"/>
          </a:bodyPr>
          <a:lstStyle/>
          <a:p>
            <a:r>
              <a:rPr lang="ja-JP" altLang="en-US" b="0" i="0" dirty="0">
                <a:solidFill>
                  <a:srgbClr val="040C28"/>
                </a:solidFill>
                <a:effectLst/>
                <a:latin typeface="Google Sans"/>
              </a:rPr>
              <a:t>プログラム中で、ある条件が満たされているかどうかによって次に実行するプログラム上の位置を変化させること</a:t>
            </a:r>
            <a:endParaRPr lang="en-US" altLang="ja-JP" b="0" dirty="0">
              <a:solidFill>
                <a:schemeClr val="tx1"/>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 </a:t>
            </a:r>
            <a:r>
              <a:rPr lang="ja-JP" altLang="en-US" b="0" dirty="0">
                <a:solidFill>
                  <a:schemeClr val="tx1"/>
                </a:solidFill>
                <a:effectLst/>
                <a:latin typeface="Consolas" panose="020B0609020204030204" pitchFamily="49" charset="0"/>
              </a:rPr>
              <a:t>ある条件が、正しいか間違っているかで</a:t>
            </a:r>
            <a:br>
              <a:rPr lang="en-US" altLang="ja-JP" b="0" dirty="0">
                <a:solidFill>
                  <a:schemeClr val="tx1"/>
                </a:solidFill>
                <a:effectLst/>
                <a:latin typeface="Consolas" panose="020B0609020204030204" pitchFamily="49" charset="0"/>
              </a:rPr>
            </a:b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処理を分けたいときに用いる</a:t>
            </a:r>
            <a:endParaRPr lang="en-US" altLang="ja-JP" b="0" dirty="0">
              <a:solidFill>
                <a:schemeClr val="tx1"/>
              </a:solidFill>
              <a:effectLst/>
              <a:latin typeface="Consolas" panose="020B0609020204030204" pitchFamily="49" charset="0"/>
            </a:endParaRPr>
          </a:p>
          <a:p>
            <a:pPr lvl="1"/>
            <a:r>
              <a:rPr lang="en-US" altLang="ja-JP" b="0" dirty="0">
                <a:solidFill>
                  <a:schemeClr val="tx1"/>
                </a:solidFill>
                <a:effectLst/>
                <a:latin typeface="Consolas" panose="020B0609020204030204" pitchFamily="49" charset="0"/>
              </a:rPr>
              <a:t> if   : (</a:t>
            </a:r>
            <a:r>
              <a:rPr lang="ja-JP" altLang="en-US" b="0" dirty="0">
                <a:solidFill>
                  <a:schemeClr val="tx1"/>
                </a:solidFill>
                <a:effectLst/>
                <a:latin typeface="Consolas" panose="020B0609020204030204" pitchFamily="49" charset="0"/>
              </a:rPr>
              <a:t>もし</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～ならば</a:t>
            </a:r>
          </a:p>
          <a:p>
            <a:pPr lvl="1"/>
            <a:r>
              <a:rPr lang="en-US" altLang="ja-JP" b="0" dirty="0">
                <a:solidFill>
                  <a:schemeClr val="tx1"/>
                </a:solidFill>
                <a:effectLst/>
                <a:latin typeface="Consolas" panose="020B0609020204030204" pitchFamily="49" charset="0"/>
              </a:rPr>
              <a:t> else : </a:t>
            </a:r>
            <a:r>
              <a:rPr lang="ja-JP" altLang="en-US" b="0" dirty="0">
                <a:solidFill>
                  <a:schemeClr val="tx1"/>
                </a:solidFill>
                <a:effectLst/>
                <a:latin typeface="Consolas" panose="020B0609020204030204" pitchFamily="49" charset="0"/>
              </a:rPr>
              <a:t>それ以外</a:t>
            </a:r>
          </a:p>
          <a:p>
            <a:endParaRPr kumimoji="1" lang="ja-JP" altLang="en-US" dirty="0"/>
          </a:p>
        </p:txBody>
      </p:sp>
      <p:sp>
        <p:nvSpPr>
          <p:cNvPr id="4" name="スライド番号プレースホルダー 3">
            <a:extLst>
              <a:ext uri="{FF2B5EF4-FFF2-40B4-BE49-F238E27FC236}">
                <a16:creationId xmlns:a16="http://schemas.microsoft.com/office/drawing/2014/main" id="{CAB4F062-55A0-D132-B8EA-5FE351BE0822}"/>
              </a:ext>
            </a:extLst>
          </p:cNvPr>
          <p:cNvSpPr>
            <a:spLocks noGrp="1"/>
          </p:cNvSpPr>
          <p:nvPr>
            <p:ph type="sldNum" sz="quarter" idx="12"/>
          </p:nvPr>
        </p:nvSpPr>
        <p:spPr/>
        <p:txBody>
          <a:bodyPr/>
          <a:lstStyle/>
          <a:p>
            <a:fld id="{EBB17469-0394-43CE-8997-40175C06C0DE}" type="slidenum">
              <a:rPr kumimoji="1" lang="ja-JP" altLang="en-US" smtClean="0"/>
              <a:pPr/>
              <a:t>21</a:t>
            </a:fld>
            <a:endParaRPr kumimoji="1" lang="ja-JP" altLang="en-US" dirty="0"/>
          </a:p>
        </p:txBody>
      </p:sp>
    </p:spTree>
    <p:extLst>
      <p:ext uri="{BB962C8B-B14F-4D97-AF65-F5344CB8AC3E}">
        <p14:creationId xmlns:p14="http://schemas.microsoft.com/office/powerpoint/2010/main" val="3065781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87DD8-E84C-81D0-B3BB-6052D1868D67}"/>
              </a:ext>
            </a:extLst>
          </p:cNvPr>
          <p:cNvSpPr>
            <a:spLocks noGrp="1"/>
          </p:cNvSpPr>
          <p:nvPr>
            <p:ph type="title"/>
          </p:nvPr>
        </p:nvSpPr>
        <p:spPr/>
        <p:txBody>
          <a:bodyPr/>
          <a:lstStyle/>
          <a:p>
            <a:r>
              <a:rPr kumimoji="1" lang="en-US" altLang="ja-JP" dirty="0"/>
              <a:t>if</a:t>
            </a:r>
            <a:r>
              <a:rPr kumimoji="1" lang="ja-JP" altLang="en-US" dirty="0"/>
              <a:t>文の書き方</a:t>
            </a:r>
          </a:p>
        </p:txBody>
      </p:sp>
      <p:sp>
        <p:nvSpPr>
          <p:cNvPr id="3" name="コンテンツ プレースホルダー 2">
            <a:extLst>
              <a:ext uri="{FF2B5EF4-FFF2-40B4-BE49-F238E27FC236}">
                <a16:creationId xmlns:a16="http://schemas.microsoft.com/office/drawing/2014/main" id="{44BB0863-5AAF-48C1-7167-33CAA234B96D}"/>
              </a:ext>
            </a:extLst>
          </p:cNvPr>
          <p:cNvSpPr>
            <a:spLocks noGrp="1"/>
          </p:cNvSpPr>
          <p:nvPr>
            <p:ph idx="1"/>
          </p:nvPr>
        </p:nvSpPr>
        <p:spPr>
          <a:xfrm>
            <a:off x="1097280" y="1845733"/>
            <a:ext cx="10058400" cy="4495105"/>
          </a:xfrm>
        </p:spPr>
        <p:txBody>
          <a:bodyPr>
            <a:normAutofit/>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r>
              <a:rPr lang="en-US" altLang="ja-JP" b="0" dirty="0">
                <a:solidFill>
                  <a:srgbClr val="C586C0"/>
                </a:solidFill>
                <a:effectLst/>
                <a:latin typeface="Consolas" panose="020B0609020204030204" pitchFamily="49" charset="0"/>
              </a:rPr>
              <a:t>else</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誤り</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p:txBody>
      </p:sp>
      <p:pic>
        <p:nvPicPr>
          <p:cNvPr id="9" name="図 8">
            <a:extLst>
              <a:ext uri="{FF2B5EF4-FFF2-40B4-BE49-F238E27FC236}">
                <a16:creationId xmlns:a16="http://schemas.microsoft.com/office/drawing/2014/main" id="{CAF6D5E0-5C45-C3E8-9A32-FC9E4D60B29E}"/>
              </a:ext>
            </a:extLst>
          </p:cNvPr>
          <p:cNvPicPr>
            <a:picLocks noChangeAspect="1"/>
          </p:cNvPicPr>
          <p:nvPr/>
        </p:nvPicPr>
        <p:blipFill rotWithShape="1">
          <a:blip r:embed="rId2"/>
          <a:srcRect l="9791" t="11900" r="13385" b="9393"/>
          <a:stretch/>
        </p:blipFill>
        <p:spPr>
          <a:xfrm>
            <a:off x="6553199" y="2325189"/>
            <a:ext cx="4427880" cy="3749040"/>
          </a:xfrm>
          <a:prstGeom prst="rect">
            <a:avLst/>
          </a:prstGeom>
        </p:spPr>
      </p:pic>
      <p:sp>
        <p:nvSpPr>
          <p:cNvPr id="4" name="スライド番号プレースホルダー 3">
            <a:extLst>
              <a:ext uri="{FF2B5EF4-FFF2-40B4-BE49-F238E27FC236}">
                <a16:creationId xmlns:a16="http://schemas.microsoft.com/office/drawing/2014/main" id="{7F1D70FC-7391-0C98-DEF5-58E2489D325D}"/>
              </a:ext>
            </a:extLst>
          </p:cNvPr>
          <p:cNvSpPr>
            <a:spLocks noGrp="1"/>
          </p:cNvSpPr>
          <p:nvPr>
            <p:ph type="sldNum" sz="quarter" idx="12"/>
          </p:nvPr>
        </p:nvSpPr>
        <p:spPr/>
        <p:txBody>
          <a:bodyPr/>
          <a:lstStyle/>
          <a:p>
            <a:fld id="{EBB17469-0394-43CE-8997-40175C06C0DE}" type="slidenum">
              <a:rPr kumimoji="1" lang="ja-JP" altLang="en-US" smtClean="0"/>
              <a:pPr/>
              <a:t>22</a:t>
            </a:fld>
            <a:endParaRPr kumimoji="1" lang="ja-JP" altLang="en-US" dirty="0"/>
          </a:p>
        </p:txBody>
      </p:sp>
    </p:spTree>
    <p:extLst>
      <p:ext uri="{BB962C8B-B14F-4D97-AF65-F5344CB8AC3E}">
        <p14:creationId xmlns:p14="http://schemas.microsoft.com/office/powerpoint/2010/main" val="448100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87DD8-E84C-81D0-B3BB-6052D1868D67}"/>
              </a:ext>
            </a:extLst>
          </p:cNvPr>
          <p:cNvSpPr>
            <a:spLocks noGrp="1"/>
          </p:cNvSpPr>
          <p:nvPr>
            <p:ph type="title"/>
          </p:nvPr>
        </p:nvSpPr>
        <p:spPr/>
        <p:txBody>
          <a:bodyPr/>
          <a:lstStyle/>
          <a:p>
            <a:r>
              <a:rPr kumimoji="1" lang="en-US" altLang="ja-JP" dirty="0"/>
              <a:t>if</a:t>
            </a:r>
            <a:r>
              <a:rPr kumimoji="1" lang="ja-JP" altLang="en-US" dirty="0"/>
              <a:t>文の書き方</a:t>
            </a:r>
          </a:p>
        </p:txBody>
      </p:sp>
      <p:sp>
        <p:nvSpPr>
          <p:cNvPr id="3" name="コンテンツ プレースホルダー 2">
            <a:extLst>
              <a:ext uri="{FF2B5EF4-FFF2-40B4-BE49-F238E27FC236}">
                <a16:creationId xmlns:a16="http://schemas.microsoft.com/office/drawing/2014/main" id="{44BB0863-5AAF-48C1-7167-33CAA234B96D}"/>
              </a:ext>
            </a:extLst>
          </p:cNvPr>
          <p:cNvSpPr>
            <a:spLocks noGrp="1"/>
          </p:cNvSpPr>
          <p:nvPr>
            <p:ph idx="1"/>
          </p:nvPr>
        </p:nvSpPr>
        <p:spPr/>
        <p:txBody>
          <a:bodyPr>
            <a:normAutofit/>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endParaRPr lang="en-US" altLang="ja-JP" b="0" dirty="0">
              <a:solidFill>
                <a:srgbClr val="D4D4D4"/>
              </a:solidFill>
              <a:effectLst/>
              <a:latin typeface="Consolas" panose="020B0609020204030204" pitchFamily="49" charset="0"/>
            </a:endParaRPr>
          </a:p>
        </p:txBody>
      </p:sp>
      <p:sp>
        <p:nvSpPr>
          <p:cNvPr id="4" name="右中かっこ 3">
            <a:extLst>
              <a:ext uri="{FF2B5EF4-FFF2-40B4-BE49-F238E27FC236}">
                <a16:creationId xmlns:a16="http://schemas.microsoft.com/office/drawing/2014/main" id="{61E4E279-7979-E317-7EF1-6AC1C0F87C87}"/>
              </a:ext>
            </a:extLst>
          </p:cNvPr>
          <p:cNvSpPr/>
          <p:nvPr/>
        </p:nvSpPr>
        <p:spPr>
          <a:xfrm rot="5400000">
            <a:off x="1487373" y="4221611"/>
            <a:ext cx="341488" cy="78960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吹き出し: 線 5">
            <a:extLst>
              <a:ext uri="{FF2B5EF4-FFF2-40B4-BE49-F238E27FC236}">
                <a16:creationId xmlns:a16="http://schemas.microsoft.com/office/drawing/2014/main" id="{D2842873-9B09-6661-5185-E09521810D95}"/>
              </a:ext>
            </a:extLst>
          </p:cNvPr>
          <p:cNvSpPr/>
          <p:nvPr/>
        </p:nvSpPr>
        <p:spPr>
          <a:xfrm>
            <a:off x="5390146" y="2162300"/>
            <a:ext cx="3092117" cy="1138097"/>
          </a:xfrm>
          <a:prstGeom prst="borderCallout1">
            <a:avLst>
              <a:gd name="adj1" fmla="val 43065"/>
              <a:gd name="adj2" fmla="val -4831"/>
              <a:gd name="adj3" fmla="val 83353"/>
              <a:gd name="adj4" fmla="val -43469"/>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最後に </a:t>
            </a:r>
            <a:r>
              <a:rPr kumimoji="1" lang="en-US" altLang="ja-JP" sz="2400" dirty="0">
                <a:solidFill>
                  <a:schemeClr val="tx1"/>
                </a:solidFill>
              </a:rPr>
              <a:t>“ : ”</a:t>
            </a:r>
            <a:r>
              <a:rPr kumimoji="1" lang="ja-JP" altLang="en-US" sz="2400" dirty="0">
                <a:solidFill>
                  <a:schemeClr val="tx1"/>
                </a:solidFill>
              </a:rPr>
              <a:t> を付ける</a:t>
            </a:r>
          </a:p>
        </p:txBody>
      </p:sp>
      <p:sp>
        <p:nvSpPr>
          <p:cNvPr id="7" name="吹き出し: 線 6">
            <a:extLst>
              <a:ext uri="{FF2B5EF4-FFF2-40B4-BE49-F238E27FC236}">
                <a16:creationId xmlns:a16="http://schemas.microsoft.com/office/drawing/2014/main" id="{EA131148-06E2-F494-A82C-ACEBCDF9FCAB}"/>
              </a:ext>
            </a:extLst>
          </p:cNvPr>
          <p:cNvSpPr/>
          <p:nvPr/>
        </p:nvSpPr>
        <p:spPr>
          <a:xfrm>
            <a:off x="2636921" y="5147199"/>
            <a:ext cx="4137952" cy="952812"/>
          </a:xfrm>
          <a:prstGeom prst="borderCallout1">
            <a:avLst>
              <a:gd name="adj1" fmla="val 45417"/>
              <a:gd name="adj2" fmla="val -9586"/>
              <a:gd name="adj3" fmla="val -21429"/>
              <a:gd name="adj4" fmla="val -21874"/>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インデント </a:t>
            </a:r>
            <a:r>
              <a:rPr kumimoji="1" lang="en-US" altLang="ja-JP" sz="2400" dirty="0">
                <a:solidFill>
                  <a:schemeClr val="tx1"/>
                </a:solidFill>
              </a:rPr>
              <a:t>(</a:t>
            </a:r>
            <a:r>
              <a:rPr kumimoji="1" lang="ja-JP" altLang="en-US" sz="2400" dirty="0">
                <a:solidFill>
                  <a:schemeClr val="tx1"/>
                </a:solidFill>
              </a:rPr>
              <a:t>半角空白</a:t>
            </a:r>
            <a:r>
              <a:rPr kumimoji="1" lang="en-US" altLang="ja-JP" sz="2400" dirty="0">
                <a:solidFill>
                  <a:schemeClr val="tx1"/>
                </a:solidFill>
              </a:rPr>
              <a:t>4</a:t>
            </a:r>
            <a:r>
              <a:rPr kumimoji="1" lang="ja-JP" altLang="en-US" sz="2400" dirty="0">
                <a:solidFill>
                  <a:schemeClr val="tx1"/>
                </a:solidFill>
              </a:rPr>
              <a:t>つ</a:t>
            </a:r>
            <a:r>
              <a:rPr kumimoji="1" lang="en-US" altLang="ja-JP" sz="2400" dirty="0">
                <a:solidFill>
                  <a:schemeClr val="tx1"/>
                </a:solidFill>
              </a:rPr>
              <a:t>)</a:t>
            </a:r>
          </a:p>
        </p:txBody>
      </p:sp>
      <p:sp>
        <p:nvSpPr>
          <p:cNvPr id="5" name="スライド番号プレースホルダー 4">
            <a:extLst>
              <a:ext uri="{FF2B5EF4-FFF2-40B4-BE49-F238E27FC236}">
                <a16:creationId xmlns:a16="http://schemas.microsoft.com/office/drawing/2014/main" id="{13BABDF3-C565-363C-918B-7D4BFB5B1D07}"/>
              </a:ext>
            </a:extLst>
          </p:cNvPr>
          <p:cNvSpPr>
            <a:spLocks noGrp="1"/>
          </p:cNvSpPr>
          <p:nvPr>
            <p:ph type="sldNum" sz="quarter" idx="12"/>
          </p:nvPr>
        </p:nvSpPr>
        <p:spPr/>
        <p:txBody>
          <a:bodyPr/>
          <a:lstStyle/>
          <a:p>
            <a:fld id="{EBB17469-0394-43CE-8997-40175C06C0DE}" type="slidenum">
              <a:rPr kumimoji="1" lang="ja-JP" altLang="en-US" smtClean="0"/>
              <a:pPr/>
              <a:t>23</a:t>
            </a:fld>
            <a:endParaRPr kumimoji="1" lang="ja-JP" altLang="en-US" dirty="0"/>
          </a:p>
        </p:txBody>
      </p:sp>
    </p:spTree>
    <p:extLst>
      <p:ext uri="{BB962C8B-B14F-4D97-AF65-F5344CB8AC3E}">
        <p14:creationId xmlns:p14="http://schemas.microsoft.com/office/powerpoint/2010/main" val="3960587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87DD8-E84C-81D0-B3BB-6052D1868D67}"/>
              </a:ext>
            </a:extLst>
          </p:cNvPr>
          <p:cNvSpPr>
            <a:spLocks noGrp="1"/>
          </p:cNvSpPr>
          <p:nvPr>
            <p:ph type="title"/>
          </p:nvPr>
        </p:nvSpPr>
        <p:spPr/>
        <p:txBody>
          <a:bodyPr/>
          <a:lstStyle/>
          <a:p>
            <a:r>
              <a:rPr kumimoji="1" lang="en-US" altLang="ja-JP" dirty="0"/>
              <a:t>if</a:t>
            </a:r>
            <a:r>
              <a:rPr kumimoji="1" lang="ja-JP" altLang="en-US" dirty="0"/>
              <a:t>文の書き方</a:t>
            </a:r>
          </a:p>
        </p:txBody>
      </p:sp>
      <p:sp>
        <p:nvSpPr>
          <p:cNvPr id="3" name="コンテンツ プレースホルダー 2">
            <a:extLst>
              <a:ext uri="{FF2B5EF4-FFF2-40B4-BE49-F238E27FC236}">
                <a16:creationId xmlns:a16="http://schemas.microsoft.com/office/drawing/2014/main" id="{44BB0863-5AAF-48C1-7167-33CAA234B96D}"/>
              </a:ext>
            </a:extLst>
          </p:cNvPr>
          <p:cNvSpPr>
            <a:spLocks noGrp="1"/>
          </p:cNvSpPr>
          <p:nvPr>
            <p:ph idx="1"/>
          </p:nvPr>
        </p:nvSpPr>
        <p:spPr/>
        <p:txBody>
          <a:bodyPr>
            <a:normAutofit/>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endParaRPr lang="en-US" altLang="ja-JP" b="0" dirty="0">
              <a:solidFill>
                <a:srgbClr val="D4D4D4"/>
              </a:solidFill>
              <a:effectLst/>
              <a:latin typeface="Consolas" panose="020B0609020204030204" pitchFamily="49" charset="0"/>
            </a:endParaRPr>
          </a:p>
        </p:txBody>
      </p:sp>
      <p:sp>
        <p:nvSpPr>
          <p:cNvPr id="4" name="右中かっこ 3">
            <a:extLst>
              <a:ext uri="{FF2B5EF4-FFF2-40B4-BE49-F238E27FC236}">
                <a16:creationId xmlns:a16="http://schemas.microsoft.com/office/drawing/2014/main" id="{61E4E279-7979-E317-7EF1-6AC1C0F87C87}"/>
              </a:ext>
            </a:extLst>
          </p:cNvPr>
          <p:cNvSpPr/>
          <p:nvPr/>
        </p:nvSpPr>
        <p:spPr>
          <a:xfrm rot="5400000">
            <a:off x="1487373" y="4221611"/>
            <a:ext cx="341488" cy="78960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吹き出し: 線 5">
            <a:extLst>
              <a:ext uri="{FF2B5EF4-FFF2-40B4-BE49-F238E27FC236}">
                <a16:creationId xmlns:a16="http://schemas.microsoft.com/office/drawing/2014/main" id="{D2842873-9B09-6661-5185-E09521810D95}"/>
              </a:ext>
            </a:extLst>
          </p:cNvPr>
          <p:cNvSpPr/>
          <p:nvPr/>
        </p:nvSpPr>
        <p:spPr>
          <a:xfrm>
            <a:off x="5390146" y="2162300"/>
            <a:ext cx="3092117" cy="1138097"/>
          </a:xfrm>
          <a:prstGeom prst="borderCallout1">
            <a:avLst>
              <a:gd name="adj1" fmla="val 43065"/>
              <a:gd name="adj2" fmla="val -4831"/>
              <a:gd name="adj3" fmla="val 83353"/>
              <a:gd name="adj4" fmla="val -43469"/>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最後に </a:t>
            </a:r>
            <a:r>
              <a:rPr kumimoji="1" lang="en-US" altLang="ja-JP" sz="2400" dirty="0">
                <a:solidFill>
                  <a:schemeClr val="tx1"/>
                </a:solidFill>
              </a:rPr>
              <a:t>“ : ”</a:t>
            </a:r>
            <a:r>
              <a:rPr kumimoji="1" lang="ja-JP" altLang="en-US" sz="2400" dirty="0">
                <a:solidFill>
                  <a:schemeClr val="tx1"/>
                </a:solidFill>
              </a:rPr>
              <a:t> を付ける</a:t>
            </a:r>
          </a:p>
        </p:txBody>
      </p:sp>
      <p:sp>
        <p:nvSpPr>
          <p:cNvPr id="7" name="吹き出し: 線 6">
            <a:extLst>
              <a:ext uri="{FF2B5EF4-FFF2-40B4-BE49-F238E27FC236}">
                <a16:creationId xmlns:a16="http://schemas.microsoft.com/office/drawing/2014/main" id="{EA131148-06E2-F494-A82C-ACEBCDF9FCAB}"/>
              </a:ext>
            </a:extLst>
          </p:cNvPr>
          <p:cNvSpPr/>
          <p:nvPr/>
        </p:nvSpPr>
        <p:spPr>
          <a:xfrm>
            <a:off x="2636921" y="5147199"/>
            <a:ext cx="4137952" cy="952812"/>
          </a:xfrm>
          <a:prstGeom prst="borderCallout1">
            <a:avLst>
              <a:gd name="adj1" fmla="val 45417"/>
              <a:gd name="adj2" fmla="val -9586"/>
              <a:gd name="adj3" fmla="val -21429"/>
              <a:gd name="adj4" fmla="val -21874"/>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インデント </a:t>
            </a:r>
            <a:r>
              <a:rPr kumimoji="1" lang="en-US" altLang="ja-JP" sz="2400" dirty="0">
                <a:solidFill>
                  <a:schemeClr val="tx1"/>
                </a:solidFill>
              </a:rPr>
              <a:t>(</a:t>
            </a:r>
            <a:r>
              <a:rPr kumimoji="1" lang="ja-JP" altLang="en-US" sz="2400" dirty="0">
                <a:solidFill>
                  <a:schemeClr val="tx1"/>
                </a:solidFill>
              </a:rPr>
              <a:t>半角空白</a:t>
            </a:r>
            <a:r>
              <a:rPr kumimoji="1" lang="en-US" altLang="ja-JP" sz="2400" dirty="0">
                <a:solidFill>
                  <a:schemeClr val="tx1"/>
                </a:solidFill>
              </a:rPr>
              <a:t>4</a:t>
            </a:r>
            <a:r>
              <a:rPr kumimoji="1" lang="ja-JP" altLang="en-US" sz="2400" dirty="0">
                <a:solidFill>
                  <a:schemeClr val="tx1"/>
                </a:solidFill>
              </a:rPr>
              <a:t>つ</a:t>
            </a:r>
            <a:r>
              <a:rPr kumimoji="1" lang="en-US" altLang="ja-JP" sz="2400" dirty="0">
                <a:solidFill>
                  <a:schemeClr val="tx1"/>
                </a:solidFill>
              </a:rPr>
              <a:t>)</a:t>
            </a:r>
          </a:p>
        </p:txBody>
      </p:sp>
      <p:sp>
        <p:nvSpPr>
          <p:cNvPr id="5" name="テキスト ボックス 4">
            <a:extLst>
              <a:ext uri="{FF2B5EF4-FFF2-40B4-BE49-F238E27FC236}">
                <a16:creationId xmlns:a16="http://schemas.microsoft.com/office/drawing/2014/main" id="{68BCE9A4-ECA0-7C78-8329-0B91D75D8775}"/>
              </a:ext>
            </a:extLst>
          </p:cNvPr>
          <p:cNvSpPr txBox="1"/>
          <p:nvPr/>
        </p:nvSpPr>
        <p:spPr>
          <a:xfrm>
            <a:off x="7298812" y="4791876"/>
            <a:ext cx="4137952" cy="1077218"/>
          </a:xfrm>
          <a:prstGeom prst="rect">
            <a:avLst/>
          </a:prstGeom>
          <a:noFill/>
        </p:spPr>
        <p:txBody>
          <a:bodyPr wrap="square" rtlCol="0">
            <a:spAutoFit/>
          </a:bodyPr>
          <a:lstStyle/>
          <a:p>
            <a:r>
              <a:rPr kumimoji="1" lang="ja-JP" altLang="en-US" sz="3200" dirty="0"/>
              <a:t>全角空白の場合</a:t>
            </a:r>
            <a:r>
              <a:rPr lang="en-US" altLang="ja-JP" sz="3200" b="1" i="0" dirty="0">
                <a:solidFill>
                  <a:srgbClr val="CD3131"/>
                </a:solidFill>
                <a:effectLst/>
                <a:latin typeface="Consolas" panose="020B0609020204030204" pitchFamily="49" charset="0"/>
              </a:rPr>
              <a:t>Syntax</a:t>
            </a:r>
            <a:r>
              <a:rPr lang="ja-JP" altLang="en-US" sz="3200" b="1" i="0" dirty="0">
                <a:solidFill>
                  <a:srgbClr val="CD3131"/>
                </a:solidFill>
                <a:effectLst/>
                <a:latin typeface="Consolas" panose="020B0609020204030204" pitchFamily="49" charset="0"/>
              </a:rPr>
              <a:t> </a:t>
            </a:r>
            <a:r>
              <a:rPr lang="en-US" altLang="ja-JP" sz="3200" b="1" i="0" dirty="0">
                <a:solidFill>
                  <a:srgbClr val="CD3131"/>
                </a:solidFill>
                <a:effectLst/>
                <a:latin typeface="Consolas" panose="020B0609020204030204" pitchFamily="49" charset="0"/>
              </a:rPr>
              <a:t>Error</a:t>
            </a:r>
            <a:endParaRPr kumimoji="1" lang="ja-JP" altLang="en-US" sz="3200" dirty="0"/>
          </a:p>
        </p:txBody>
      </p:sp>
      <p:sp>
        <p:nvSpPr>
          <p:cNvPr id="8" name="スライド番号プレースホルダー 7">
            <a:extLst>
              <a:ext uri="{FF2B5EF4-FFF2-40B4-BE49-F238E27FC236}">
                <a16:creationId xmlns:a16="http://schemas.microsoft.com/office/drawing/2014/main" id="{3E516068-021F-6F0D-341D-C97C8B193A62}"/>
              </a:ext>
            </a:extLst>
          </p:cNvPr>
          <p:cNvSpPr>
            <a:spLocks noGrp="1"/>
          </p:cNvSpPr>
          <p:nvPr>
            <p:ph type="sldNum" sz="quarter" idx="12"/>
          </p:nvPr>
        </p:nvSpPr>
        <p:spPr/>
        <p:txBody>
          <a:bodyPr/>
          <a:lstStyle/>
          <a:p>
            <a:fld id="{EBB17469-0394-43CE-8997-40175C06C0DE}" type="slidenum">
              <a:rPr kumimoji="1" lang="ja-JP" altLang="en-US" smtClean="0"/>
              <a:pPr/>
              <a:t>24</a:t>
            </a:fld>
            <a:endParaRPr kumimoji="1" lang="ja-JP" altLang="en-US" dirty="0"/>
          </a:p>
        </p:txBody>
      </p:sp>
    </p:spTree>
    <p:extLst>
      <p:ext uri="{BB962C8B-B14F-4D97-AF65-F5344CB8AC3E}">
        <p14:creationId xmlns:p14="http://schemas.microsoft.com/office/powerpoint/2010/main" val="23385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87DD8-E84C-81D0-B3BB-6052D1868D67}"/>
              </a:ext>
            </a:extLst>
          </p:cNvPr>
          <p:cNvSpPr>
            <a:spLocks noGrp="1"/>
          </p:cNvSpPr>
          <p:nvPr>
            <p:ph type="title"/>
          </p:nvPr>
        </p:nvSpPr>
        <p:spPr/>
        <p:txBody>
          <a:bodyPr/>
          <a:lstStyle/>
          <a:p>
            <a:r>
              <a:rPr kumimoji="1" lang="en-US" altLang="ja-JP" dirty="0"/>
              <a:t>if</a:t>
            </a:r>
            <a:r>
              <a:rPr kumimoji="1" lang="ja-JP" altLang="en-US" dirty="0"/>
              <a:t>文の書き方</a:t>
            </a:r>
          </a:p>
        </p:txBody>
      </p:sp>
      <p:sp>
        <p:nvSpPr>
          <p:cNvPr id="3" name="コンテンツ プレースホルダー 2">
            <a:extLst>
              <a:ext uri="{FF2B5EF4-FFF2-40B4-BE49-F238E27FC236}">
                <a16:creationId xmlns:a16="http://schemas.microsoft.com/office/drawing/2014/main" id="{44BB0863-5AAF-48C1-7167-33CAA234B96D}"/>
              </a:ext>
            </a:extLst>
          </p:cNvPr>
          <p:cNvSpPr>
            <a:spLocks noGrp="1"/>
          </p:cNvSpPr>
          <p:nvPr>
            <p:ph idx="1"/>
          </p:nvPr>
        </p:nvSpPr>
        <p:spPr>
          <a:xfrm>
            <a:off x="1097280" y="1845733"/>
            <a:ext cx="10058400" cy="4495105"/>
          </a:xfrm>
        </p:spPr>
        <p:txBody>
          <a:bodyPr>
            <a:normAutofit/>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dirty="0">
                <a:solidFill>
                  <a:srgbClr val="92D050"/>
                </a:solidFill>
              </a:rPr>
              <a:t>0</a:t>
            </a:r>
            <a:endParaRPr lang="en-US" altLang="ja-JP" b="0" dirty="0">
              <a:solidFill>
                <a:srgbClr val="92D050"/>
              </a:solidFill>
              <a:effectLst/>
              <a:latin typeface="Consolas" panose="020B0609020204030204" pitchFamily="49" charset="0"/>
            </a:endParaRP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ja-JP" altLang="en-US"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endParaRPr lang="en-US" altLang="ja-JP" b="0" dirty="0">
              <a:solidFill>
                <a:srgbClr val="D4D4D4"/>
              </a:solidFill>
              <a:effectLst/>
              <a:latin typeface="Consolas" panose="020B0609020204030204" pitchFamily="49" charset="0"/>
            </a:endParaRPr>
          </a:p>
          <a:p>
            <a:pPr>
              <a:lnSpc>
                <a:spcPct val="100000"/>
              </a:lnSpc>
            </a:pP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a:t>
            </a:r>
          </a:p>
          <a:p>
            <a:pPr>
              <a:lnSpc>
                <a:spcPct val="100000"/>
              </a:lnSpc>
            </a:pPr>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間違っている時の処理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p:txBody>
      </p:sp>
      <p:cxnSp>
        <p:nvCxnSpPr>
          <p:cNvPr id="6" name="直線矢印コネクタ 5">
            <a:extLst>
              <a:ext uri="{FF2B5EF4-FFF2-40B4-BE49-F238E27FC236}">
                <a16:creationId xmlns:a16="http://schemas.microsoft.com/office/drawing/2014/main" id="{25BDD810-49CD-CECA-5D0F-5127A2BDC8E8}"/>
              </a:ext>
            </a:extLst>
          </p:cNvPr>
          <p:cNvCxnSpPr>
            <a:cxnSpLocks/>
          </p:cNvCxnSpPr>
          <p:nvPr/>
        </p:nvCxnSpPr>
        <p:spPr>
          <a:xfrm flipH="1">
            <a:off x="3757961" y="2408663"/>
            <a:ext cx="1248937" cy="568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33A8C8C6-7A85-4CDF-4C30-7CBDA08C1DF8}"/>
              </a:ext>
            </a:extLst>
          </p:cNvPr>
          <p:cNvSpPr txBox="1"/>
          <p:nvPr/>
        </p:nvSpPr>
        <p:spPr>
          <a:xfrm>
            <a:off x="5174166" y="2177830"/>
            <a:ext cx="3635297" cy="523220"/>
          </a:xfrm>
          <a:prstGeom prst="rect">
            <a:avLst/>
          </a:prstGeom>
          <a:noFill/>
        </p:spPr>
        <p:txBody>
          <a:bodyPr wrap="square" rtlCol="0">
            <a:spAutoFit/>
          </a:bodyPr>
          <a:lstStyle/>
          <a:p>
            <a:r>
              <a:rPr kumimoji="1" lang="ja-JP" altLang="en-US" sz="2800" dirty="0">
                <a:solidFill>
                  <a:schemeClr val="tx1"/>
                </a:solidFill>
                <a:latin typeface="Consolas" panose="020B0609020204030204" pitchFamily="49" charset="0"/>
              </a:rPr>
              <a:t>ここが</a:t>
            </a:r>
            <a:r>
              <a:rPr lang="en-US" altLang="ja-JP" sz="2800" b="0" dirty="0">
                <a:solidFill>
                  <a:srgbClr val="569CD6"/>
                </a:solidFill>
                <a:effectLst/>
                <a:latin typeface="Consolas" panose="020B0609020204030204" pitchFamily="49" charset="0"/>
              </a:rPr>
              <a:t>False</a:t>
            </a:r>
            <a:r>
              <a:rPr kumimoji="1" lang="ja-JP" altLang="en-US" sz="2800" dirty="0">
                <a:solidFill>
                  <a:schemeClr val="tx1"/>
                </a:solidFill>
                <a:latin typeface="Consolas" panose="020B0609020204030204" pitchFamily="49" charset="0"/>
              </a:rPr>
              <a:t>になる</a:t>
            </a:r>
          </a:p>
        </p:txBody>
      </p:sp>
      <p:sp>
        <p:nvSpPr>
          <p:cNvPr id="4" name="スライド番号プレースホルダー 3">
            <a:extLst>
              <a:ext uri="{FF2B5EF4-FFF2-40B4-BE49-F238E27FC236}">
                <a16:creationId xmlns:a16="http://schemas.microsoft.com/office/drawing/2014/main" id="{5E932F78-CA1E-14F7-AC25-203C95BEA010}"/>
              </a:ext>
            </a:extLst>
          </p:cNvPr>
          <p:cNvSpPr>
            <a:spLocks noGrp="1"/>
          </p:cNvSpPr>
          <p:nvPr>
            <p:ph type="sldNum" sz="quarter" idx="12"/>
          </p:nvPr>
        </p:nvSpPr>
        <p:spPr/>
        <p:txBody>
          <a:bodyPr/>
          <a:lstStyle/>
          <a:p>
            <a:fld id="{EBB17469-0394-43CE-8997-40175C06C0DE}" type="slidenum">
              <a:rPr kumimoji="1" lang="ja-JP" altLang="en-US" smtClean="0"/>
              <a:pPr/>
              <a:t>25</a:t>
            </a:fld>
            <a:endParaRPr kumimoji="1" lang="ja-JP" altLang="en-US" dirty="0"/>
          </a:p>
        </p:txBody>
      </p:sp>
    </p:spTree>
    <p:extLst>
      <p:ext uri="{BB962C8B-B14F-4D97-AF65-F5344CB8AC3E}">
        <p14:creationId xmlns:p14="http://schemas.microsoft.com/office/powerpoint/2010/main" val="3434049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87DD8-E84C-81D0-B3BB-6052D1868D67}"/>
              </a:ext>
            </a:extLst>
          </p:cNvPr>
          <p:cNvSpPr>
            <a:spLocks noGrp="1"/>
          </p:cNvSpPr>
          <p:nvPr>
            <p:ph type="title"/>
          </p:nvPr>
        </p:nvSpPr>
        <p:spPr/>
        <p:txBody>
          <a:bodyPr/>
          <a:lstStyle/>
          <a:p>
            <a:r>
              <a:rPr kumimoji="1" lang="en-US" altLang="ja-JP" dirty="0"/>
              <a:t>if</a:t>
            </a:r>
            <a:r>
              <a:rPr kumimoji="1" lang="ja-JP" altLang="en-US" dirty="0"/>
              <a:t>文の書き方</a:t>
            </a:r>
          </a:p>
        </p:txBody>
      </p:sp>
      <p:sp>
        <p:nvSpPr>
          <p:cNvPr id="3" name="コンテンツ プレースホルダー 2">
            <a:extLst>
              <a:ext uri="{FF2B5EF4-FFF2-40B4-BE49-F238E27FC236}">
                <a16:creationId xmlns:a16="http://schemas.microsoft.com/office/drawing/2014/main" id="{44BB0863-5AAF-48C1-7167-33CAA234B96D}"/>
              </a:ext>
            </a:extLst>
          </p:cNvPr>
          <p:cNvSpPr>
            <a:spLocks noGrp="1"/>
          </p:cNvSpPr>
          <p:nvPr>
            <p:ph idx="1"/>
          </p:nvPr>
        </p:nvSpPr>
        <p:spPr>
          <a:xfrm>
            <a:off x="1097280" y="1845733"/>
            <a:ext cx="10058400" cy="4495105"/>
          </a:xfrm>
        </p:spPr>
        <p:txBody>
          <a:bodyPr>
            <a:normAutofit/>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dirty="0">
                <a:solidFill>
                  <a:srgbClr val="92D050"/>
                </a:solidFill>
              </a:rPr>
              <a:t>0</a:t>
            </a:r>
            <a:endParaRPr lang="en-US" altLang="ja-JP" b="0" dirty="0">
              <a:solidFill>
                <a:srgbClr val="92D050"/>
              </a:solidFill>
              <a:effectLst/>
              <a:latin typeface="Consolas" panose="020B0609020204030204" pitchFamily="49" charset="0"/>
            </a:endParaRP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ja-JP" altLang="en-US" b="0" dirty="0">
                <a:solidFill>
                  <a:srgbClr val="D4D4D4"/>
                </a:solidFill>
                <a:effectLst/>
                <a:latin typeface="Consolas" panose="020B0609020204030204" pitchFamily="49" charset="0"/>
              </a:rPr>
              <a:t>    </a:t>
            </a:r>
            <a:endParaRPr lang="en-US" altLang="ja-JP" b="0" dirty="0">
              <a:solidFill>
                <a:srgbClr val="D4D4D4"/>
              </a:solidFill>
              <a:effectLst/>
              <a:latin typeface="Consolas" panose="020B0609020204030204" pitchFamily="49" charset="0"/>
            </a:endParaRPr>
          </a:p>
          <a:p>
            <a:pPr>
              <a:lnSpc>
                <a:spcPct val="100000"/>
              </a:lnSpc>
            </a:pPr>
            <a:r>
              <a:rPr lang="en-US" altLang="ja-JP" b="0" dirty="0">
                <a:solidFill>
                  <a:srgbClr val="C586C0"/>
                </a:solidFill>
                <a:effectLst/>
                <a:latin typeface="Consolas" panose="020B0609020204030204" pitchFamily="49" charset="0"/>
              </a:rPr>
              <a:t>else</a:t>
            </a:r>
            <a:r>
              <a:rPr lang="en-US" altLang="ja-JP" b="0" dirty="0">
                <a:solidFill>
                  <a:schemeClr val="tx1"/>
                </a:solidFill>
                <a:effectLst/>
                <a:latin typeface="Consolas" panose="020B0609020204030204" pitchFamily="49" charset="0"/>
              </a:rPr>
              <a:t>:</a:t>
            </a:r>
          </a:p>
          <a:p>
            <a:pPr>
              <a:lnSpc>
                <a:spcPct val="100000"/>
              </a:lnSpc>
            </a:pPr>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間違っている時の処理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p:txBody>
      </p:sp>
      <p:sp>
        <p:nvSpPr>
          <p:cNvPr id="9" name="テキスト ボックス 8">
            <a:extLst>
              <a:ext uri="{FF2B5EF4-FFF2-40B4-BE49-F238E27FC236}">
                <a16:creationId xmlns:a16="http://schemas.microsoft.com/office/drawing/2014/main" id="{33A8C8C6-7A85-4CDF-4C30-7CBDA08C1DF8}"/>
              </a:ext>
            </a:extLst>
          </p:cNvPr>
          <p:cNvSpPr txBox="1"/>
          <p:nvPr/>
        </p:nvSpPr>
        <p:spPr>
          <a:xfrm>
            <a:off x="3992136" y="3727849"/>
            <a:ext cx="3635297" cy="523220"/>
          </a:xfrm>
          <a:prstGeom prst="rect">
            <a:avLst/>
          </a:prstGeom>
          <a:noFill/>
        </p:spPr>
        <p:txBody>
          <a:bodyPr wrap="square" rtlCol="0">
            <a:spAutoFit/>
          </a:bodyPr>
          <a:lstStyle/>
          <a:p>
            <a:r>
              <a:rPr kumimoji="1" lang="ja-JP" altLang="en-US" sz="2800" dirty="0">
                <a:solidFill>
                  <a:schemeClr val="tx1"/>
                </a:solidFill>
                <a:latin typeface="Consolas" panose="020B0609020204030204" pitchFamily="49" charset="0"/>
              </a:rPr>
              <a:t>こっちが動く</a:t>
            </a:r>
          </a:p>
        </p:txBody>
      </p:sp>
      <p:cxnSp>
        <p:nvCxnSpPr>
          <p:cNvPr id="4" name="直線矢印コネクタ 3">
            <a:extLst>
              <a:ext uri="{FF2B5EF4-FFF2-40B4-BE49-F238E27FC236}">
                <a16:creationId xmlns:a16="http://schemas.microsoft.com/office/drawing/2014/main" id="{B505D679-0DD5-140E-2D4F-84D3FC9F94A8}"/>
              </a:ext>
            </a:extLst>
          </p:cNvPr>
          <p:cNvCxnSpPr>
            <a:cxnSpLocks/>
          </p:cNvCxnSpPr>
          <p:nvPr/>
        </p:nvCxnSpPr>
        <p:spPr>
          <a:xfrm flipH="1">
            <a:off x="2605668" y="4074700"/>
            <a:ext cx="1248937" cy="568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F4F1A6D2-1BC2-2243-C6C0-61F05151C1B8}"/>
              </a:ext>
            </a:extLst>
          </p:cNvPr>
          <p:cNvSpPr>
            <a:spLocks noGrp="1"/>
          </p:cNvSpPr>
          <p:nvPr>
            <p:ph type="sldNum" sz="quarter" idx="12"/>
          </p:nvPr>
        </p:nvSpPr>
        <p:spPr/>
        <p:txBody>
          <a:bodyPr/>
          <a:lstStyle/>
          <a:p>
            <a:fld id="{EBB17469-0394-43CE-8997-40175C06C0DE}" type="slidenum">
              <a:rPr kumimoji="1" lang="ja-JP" altLang="en-US" smtClean="0"/>
              <a:pPr/>
              <a:t>26</a:t>
            </a:fld>
            <a:endParaRPr kumimoji="1" lang="ja-JP" altLang="en-US" dirty="0"/>
          </a:p>
        </p:txBody>
      </p:sp>
    </p:spTree>
    <p:extLst>
      <p:ext uri="{BB962C8B-B14F-4D97-AF65-F5344CB8AC3E}">
        <p14:creationId xmlns:p14="http://schemas.microsoft.com/office/powerpoint/2010/main" val="3753761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6573F8-4688-639C-FC27-DEA27C84C07C}"/>
              </a:ext>
            </a:extLst>
          </p:cNvPr>
          <p:cNvSpPr>
            <a:spLocks noGrp="1"/>
          </p:cNvSpPr>
          <p:nvPr>
            <p:ph type="title"/>
          </p:nvPr>
        </p:nvSpPr>
        <p:spPr/>
        <p:txBody>
          <a:bodyPr/>
          <a:lstStyle/>
          <a:p>
            <a:r>
              <a:rPr kumimoji="1" lang="ja-JP" altLang="en-US" dirty="0"/>
              <a:t>練習問題</a:t>
            </a:r>
          </a:p>
        </p:txBody>
      </p:sp>
      <p:sp>
        <p:nvSpPr>
          <p:cNvPr id="3" name="コンテンツ プレースホルダー 2">
            <a:extLst>
              <a:ext uri="{FF2B5EF4-FFF2-40B4-BE49-F238E27FC236}">
                <a16:creationId xmlns:a16="http://schemas.microsoft.com/office/drawing/2014/main" id="{B4A04846-B7E6-E1CE-792A-9DEAC295BE17}"/>
              </a:ext>
            </a:extLst>
          </p:cNvPr>
          <p:cNvSpPr>
            <a:spLocks noGrp="1"/>
          </p:cNvSpPr>
          <p:nvPr>
            <p:ph idx="1"/>
          </p:nvPr>
        </p:nvSpPr>
        <p:spPr>
          <a:xfrm>
            <a:off x="1097279" y="1845734"/>
            <a:ext cx="10325225" cy="4023360"/>
          </a:xfrm>
        </p:spPr>
        <p:txBody>
          <a:bodyPr>
            <a:normAutofit fontScale="92500"/>
          </a:bodyPr>
          <a:lstStyle/>
          <a:p>
            <a:r>
              <a:rPr kumimoji="1" lang="en-US" altLang="ja-JP" dirty="0"/>
              <a:t>4.2. </a:t>
            </a:r>
            <a:br>
              <a:rPr lang="ja-JP" altLang="en-US" b="0" dirty="0">
                <a:solidFill>
                  <a:schemeClr val="tx1"/>
                </a:solidFill>
                <a:effectLst/>
                <a:latin typeface="Consolas" panose="020B0609020204030204" pitchFamily="49" charset="0"/>
              </a:rPr>
            </a:br>
            <a:r>
              <a:rPr lang="ja-JP" altLang="en-US" b="0" dirty="0">
                <a:solidFill>
                  <a:schemeClr val="tx1"/>
                </a:solidFill>
                <a:effectLst/>
                <a:latin typeface="Consolas" panose="020B0609020204030204" pitchFamily="49" charset="0"/>
              </a:rPr>
              <a:t>サイコロを一個投げる。</a:t>
            </a:r>
            <a:endParaRPr lang="en-US" altLang="ja-JP" b="0" dirty="0">
              <a:solidFill>
                <a:schemeClr val="tx1"/>
              </a:solidFill>
              <a:effectLst/>
              <a:latin typeface="Consolas" panose="020B0609020204030204" pitchFamily="49" charset="0"/>
            </a:endParaRPr>
          </a:p>
          <a:p>
            <a:r>
              <a:rPr lang="ja-JP" altLang="en-US" b="0" dirty="0">
                <a:solidFill>
                  <a:schemeClr val="tx1"/>
                </a:solidFill>
                <a:effectLst/>
                <a:latin typeface="Consolas" panose="020B0609020204030204" pitchFamily="49" charset="0"/>
              </a:rPr>
              <a:t>この時、以下の条件に当てはまるプログラムを作成してください</a:t>
            </a:r>
          </a:p>
          <a:p>
            <a:pPr lvl="1"/>
            <a:r>
              <a:rPr lang="ja-JP" altLang="en-US" b="0" dirty="0">
                <a:solidFill>
                  <a:schemeClr val="tx1"/>
                </a:solidFill>
                <a:effectLst/>
                <a:latin typeface="Consolas" panose="020B0609020204030204" pitchFamily="49" charset="0"/>
              </a:rPr>
              <a:t> 出た目が偶数の時、</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これは偶数です</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と出力する</a:t>
            </a:r>
          </a:p>
          <a:p>
            <a:pPr lvl="1"/>
            <a:r>
              <a:rPr lang="ja-JP" altLang="en-US" dirty="0">
                <a:solidFill>
                  <a:schemeClr val="tx1"/>
                </a:solidFill>
              </a:rPr>
              <a:t> ただし、</a:t>
            </a:r>
            <a:r>
              <a:rPr lang="ja-JP" altLang="en-US" b="0" dirty="0">
                <a:solidFill>
                  <a:schemeClr val="tx1"/>
                </a:solidFill>
                <a:effectLst/>
                <a:latin typeface="Consolas" panose="020B0609020204030204" pitchFamily="49" charset="0"/>
              </a:rPr>
              <a:t>サイコロの目は</a:t>
            </a:r>
            <a:r>
              <a:rPr lang="en-US" altLang="ja-JP" b="0" dirty="0">
                <a:solidFill>
                  <a:schemeClr val="tx1"/>
                </a:solidFill>
                <a:effectLst/>
                <a:latin typeface="Consolas" panose="020B0609020204030204" pitchFamily="49" charset="0"/>
              </a:rPr>
              <a:t>1 ~ 6 </a:t>
            </a:r>
            <a:r>
              <a:rPr lang="ja-JP" altLang="en-US" b="0" dirty="0">
                <a:solidFill>
                  <a:schemeClr val="tx1"/>
                </a:solidFill>
                <a:effectLst/>
                <a:latin typeface="Consolas" panose="020B0609020204030204" pitchFamily="49" charset="0"/>
              </a:rPr>
              <a:t>であり、どの目が出る確率も同様に確からしいとする</a:t>
            </a:r>
          </a:p>
          <a:p>
            <a:endParaRPr kumimoji="1" lang="ja-JP" altLang="en-US" dirty="0"/>
          </a:p>
        </p:txBody>
      </p:sp>
      <p:sp>
        <p:nvSpPr>
          <p:cNvPr id="4" name="スライド番号プレースホルダー 3">
            <a:extLst>
              <a:ext uri="{FF2B5EF4-FFF2-40B4-BE49-F238E27FC236}">
                <a16:creationId xmlns:a16="http://schemas.microsoft.com/office/drawing/2014/main" id="{60C3F461-B831-E51D-A5D8-C94A2025E514}"/>
              </a:ext>
            </a:extLst>
          </p:cNvPr>
          <p:cNvSpPr>
            <a:spLocks noGrp="1"/>
          </p:cNvSpPr>
          <p:nvPr>
            <p:ph type="sldNum" sz="quarter" idx="12"/>
          </p:nvPr>
        </p:nvSpPr>
        <p:spPr/>
        <p:txBody>
          <a:bodyPr/>
          <a:lstStyle/>
          <a:p>
            <a:fld id="{EBB17469-0394-43CE-8997-40175C06C0DE}" type="slidenum">
              <a:rPr kumimoji="1" lang="ja-JP" altLang="en-US" smtClean="0"/>
              <a:pPr/>
              <a:t>27</a:t>
            </a:fld>
            <a:endParaRPr kumimoji="1" lang="ja-JP" altLang="en-US" dirty="0"/>
          </a:p>
        </p:txBody>
      </p:sp>
    </p:spTree>
    <p:extLst>
      <p:ext uri="{BB962C8B-B14F-4D97-AF65-F5344CB8AC3E}">
        <p14:creationId xmlns:p14="http://schemas.microsoft.com/office/powerpoint/2010/main" val="2377400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46744-D1D1-CF8A-0517-6DF80336953A}"/>
              </a:ext>
            </a:extLst>
          </p:cNvPr>
          <p:cNvSpPr>
            <a:spLocks noGrp="1"/>
          </p:cNvSpPr>
          <p:nvPr>
            <p:ph type="title"/>
          </p:nvPr>
        </p:nvSpPr>
        <p:spPr/>
        <p:txBody>
          <a:bodyPr/>
          <a:lstStyle/>
          <a:p>
            <a:r>
              <a:rPr kumimoji="1" lang="en-US" altLang="ja-JP" dirty="0"/>
              <a:t>if</a:t>
            </a:r>
            <a:r>
              <a:rPr kumimoji="1" lang="ja-JP" altLang="en-US" dirty="0"/>
              <a:t>文の有効範囲</a:t>
            </a:r>
          </a:p>
        </p:txBody>
      </p:sp>
      <p:sp>
        <p:nvSpPr>
          <p:cNvPr id="3" name="コンテンツ プレースホルダー 2">
            <a:extLst>
              <a:ext uri="{FF2B5EF4-FFF2-40B4-BE49-F238E27FC236}">
                <a16:creationId xmlns:a16="http://schemas.microsoft.com/office/drawing/2014/main" id="{F9DB33CC-C5E6-9BA5-07C9-9E7890F1B92A}"/>
              </a:ext>
            </a:extLst>
          </p:cNvPr>
          <p:cNvSpPr>
            <a:spLocks noGrp="1"/>
          </p:cNvSpPr>
          <p:nvPr>
            <p:ph idx="1"/>
          </p:nvPr>
        </p:nvSpPr>
        <p:spPr/>
        <p:txBody>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a:t>
            </a:r>
            <a:r>
              <a:rPr lang="en-US" altLang="ja-JP" dirty="0">
                <a:solidFill>
                  <a:srgbClr val="92D050"/>
                </a:solidFill>
              </a:rPr>
              <a:t>0</a:t>
            </a:r>
            <a:endParaRPr lang="en-US" altLang="ja-JP" b="0" dirty="0">
              <a:solidFill>
                <a:srgbClr val="92D050"/>
              </a:solidFill>
              <a:effectLst/>
              <a:latin typeface="Consolas" panose="020B0609020204030204" pitchFamily="49" charset="0"/>
            </a:endParaRP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ja-JP" altLang="en-US"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endParaRPr lang="en-US" altLang="ja-JP" b="0" dirty="0">
              <a:solidFill>
                <a:srgbClr val="D4D4D4"/>
              </a:solidFill>
              <a:effectLst/>
              <a:latin typeface="Consolas" panose="020B0609020204030204" pitchFamily="49" charset="0"/>
            </a:endParaRPr>
          </a:p>
          <a:p>
            <a:r>
              <a:rPr lang="ja-JP" altLang="en-US" b="0" dirty="0">
                <a:solidFill>
                  <a:schemeClr val="accent4">
                    <a:lumMod val="75000"/>
                  </a:schemeClr>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endParaRPr kumimoji="1" lang="ja-JP" altLang="en-US" dirty="0"/>
          </a:p>
        </p:txBody>
      </p:sp>
      <p:sp>
        <p:nvSpPr>
          <p:cNvPr id="12" name="右中かっこ 11">
            <a:extLst>
              <a:ext uri="{FF2B5EF4-FFF2-40B4-BE49-F238E27FC236}">
                <a16:creationId xmlns:a16="http://schemas.microsoft.com/office/drawing/2014/main" id="{8CF65BE9-B6D5-6CD5-71AD-053441F27540}"/>
              </a:ext>
            </a:extLst>
          </p:cNvPr>
          <p:cNvSpPr/>
          <p:nvPr/>
        </p:nvSpPr>
        <p:spPr>
          <a:xfrm rot="5400000">
            <a:off x="1465667" y="4786670"/>
            <a:ext cx="366967" cy="77167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29680BE6-9550-B18A-3F93-58D4CE456BB9}"/>
              </a:ext>
            </a:extLst>
          </p:cNvPr>
          <p:cNvSpPr>
            <a:spLocks noGrp="1"/>
          </p:cNvSpPr>
          <p:nvPr>
            <p:ph type="sldNum" sz="quarter" idx="12"/>
          </p:nvPr>
        </p:nvSpPr>
        <p:spPr/>
        <p:txBody>
          <a:bodyPr/>
          <a:lstStyle/>
          <a:p>
            <a:fld id="{EBB17469-0394-43CE-8997-40175C06C0DE}" type="slidenum">
              <a:rPr kumimoji="1" lang="ja-JP" altLang="en-US" smtClean="0"/>
              <a:pPr/>
              <a:t>28</a:t>
            </a:fld>
            <a:endParaRPr kumimoji="1" lang="ja-JP" altLang="en-US" dirty="0"/>
          </a:p>
        </p:txBody>
      </p:sp>
      <p:sp>
        <p:nvSpPr>
          <p:cNvPr id="7" name="右中かっこ 6">
            <a:extLst>
              <a:ext uri="{FF2B5EF4-FFF2-40B4-BE49-F238E27FC236}">
                <a16:creationId xmlns:a16="http://schemas.microsoft.com/office/drawing/2014/main" id="{DD22E3F8-B382-5BC5-3463-54ED244BA5FD}"/>
              </a:ext>
            </a:extLst>
          </p:cNvPr>
          <p:cNvSpPr/>
          <p:nvPr/>
        </p:nvSpPr>
        <p:spPr>
          <a:xfrm rot="5400000">
            <a:off x="1667373" y="3704893"/>
            <a:ext cx="366967" cy="117508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51340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46744-D1D1-CF8A-0517-6DF80336953A}"/>
              </a:ext>
            </a:extLst>
          </p:cNvPr>
          <p:cNvSpPr>
            <a:spLocks noGrp="1"/>
          </p:cNvSpPr>
          <p:nvPr>
            <p:ph type="title"/>
          </p:nvPr>
        </p:nvSpPr>
        <p:spPr/>
        <p:txBody>
          <a:bodyPr/>
          <a:lstStyle/>
          <a:p>
            <a:r>
              <a:rPr kumimoji="1" lang="en-US" altLang="ja-JP" dirty="0"/>
              <a:t>if</a:t>
            </a:r>
            <a:r>
              <a:rPr kumimoji="1" lang="ja-JP" altLang="en-US" dirty="0"/>
              <a:t>文の有効範囲</a:t>
            </a:r>
          </a:p>
        </p:txBody>
      </p:sp>
      <p:sp>
        <p:nvSpPr>
          <p:cNvPr id="3" name="コンテンツ プレースホルダー 2">
            <a:extLst>
              <a:ext uri="{FF2B5EF4-FFF2-40B4-BE49-F238E27FC236}">
                <a16:creationId xmlns:a16="http://schemas.microsoft.com/office/drawing/2014/main" id="{F9DB33CC-C5E6-9BA5-07C9-9E7890F1B92A}"/>
              </a:ext>
            </a:extLst>
          </p:cNvPr>
          <p:cNvSpPr>
            <a:spLocks noGrp="1"/>
          </p:cNvSpPr>
          <p:nvPr>
            <p:ph idx="1"/>
          </p:nvPr>
        </p:nvSpPr>
        <p:spPr/>
        <p:txBody>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a:t>
            </a:r>
            <a:r>
              <a:rPr lang="en-US" altLang="ja-JP" dirty="0">
                <a:solidFill>
                  <a:srgbClr val="92D050"/>
                </a:solidFill>
              </a:rPr>
              <a:t>0</a:t>
            </a:r>
            <a:endParaRPr lang="en-US" altLang="ja-JP" b="0" dirty="0">
              <a:solidFill>
                <a:srgbClr val="92D050"/>
              </a:solidFill>
              <a:effectLst/>
              <a:latin typeface="Consolas" panose="020B0609020204030204" pitchFamily="49" charset="0"/>
            </a:endParaRP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ja-JP" altLang="en-US"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endParaRPr lang="en-US" altLang="ja-JP" b="0" dirty="0">
              <a:solidFill>
                <a:srgbClr val="D4D4D4"/>
              </a:solidFill>
              <a:effectLst/>
              <a:latin typeface="Consolas" panose="020B0609020204030204" pitchFamily="49" charset="0"/>
            </a:endParaRPr>
          </a:p>
          <a:p>
            <a:r>
              <a:rPr lang="ja-JP" altLang="en-US" b="0" dirty="0">
                <a:solidFill>
                  <a:schemeClr val="accent4">
                    <a:lumMod val="75000"/>
                  </a:schemeClr>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endParaRPr kumimoji="1" lang="ja-JP" altLang="en-US" dirty="0"/>
          </a:p>
        </p:txBody>
      </p:sp>
      <p:cxnSp>
        <p:nvCxnSpPr>
          <p:cNvPr id="5" name="直線コネクタ 4">
            <a:extLst>
              <a:ext uri="{FF2B5EF4-FFF2-40B4-BE49-F238E27FC236}">
                <a16:creationId xmlns:a16="http://schemas.microsoft.com/office/drawing/2014/main" id="{73CD1AB8-A7F8-E865-F0F6-D7E2A096BD3C}"/>
              </a:ext>
            </a:extLst>
          </p:cNvPr>
          <p:cNvCxnSpPr>
            <a:cxnSpLocks/>
          </p:cNvCxnSpPr>
          <p:nvPr/>
        </p:nvCxnSpPr>
        <p:spPr>
          <a:xfrm>
            <a:off x="2049654" y="3429000"/>
            <a:ext cx="0" cy="3151909"/>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 name="右中かっこ 3">
            <a:extLst>
              <a:ext uri="{FF2B5EF4-FFF2-40B4-BE49-F238E27FC236}">
                <a16:creationId xmlns:a16="http://schemas.microsoft.com/office/drawing/2014/main" id="{8A0E4D88-8AAA-12FE-E35F-0EE5178E4210}"/>
              </a:ext>
            </a:extLst>
          </p:cNvPr>
          <p:cNvSpPr/>
          <p:nvPr/>
        </p:nvSpPr>
        <p:spPr>
          <a:xfrm rot="5400000">
            <a:off x="1667373" y="3704893"/>
            <a:ext cx="366967" cy="117508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D2E79C4C-8695-E5B0-A4FB-DCD7D6A3E773}"/>
              </a:ext>
            </a:extLst>
          </p:cNvPr>
          <p:cNvSpPr>
            <a:spLocks noGrp="1"/>
          </p:cNvSpPr>
          <p:nvPr>
            <p:ph type="sldNum" sz="quarter" idx="12"/>
          </p:nvPr>
        </p:nvSpPr>
        <p:spPr/>
        <p:txBody>
          <a:bodyPr/>
          <a:lstStyle/>
          <a:p>
            <a:fld id="{EBB17469-0394-43CE-8997-40175C06C0DE}" type="slidenum">
              <a:rPr kumimoji="1" lang="ja-JP" altLang="en-US" smtClean="0"/>
              <a:pPr/>
              <a:t>29</a:t>
            </a:fld>
            <a:endParaRPr kumimoji="1" lang="ja-JP" altLang="en-US" dirty="0"/>
          </a:p>
        </p:txBody>
      </p:sp>
      <p:sp>
        <p:nvSpPr>
          <p:cNvPr id="8" name="右中かっこ 7">
            <a:extLst>
              <a:ext uri="{FF2B5EF4-FFF2-40B4-BE49-F238E27FC236}">
                <a16:creationId xmlns:a16="http://schemas.microsoft.com/office/drawing/2014/main" id="{2C058BE1-B50B-2907-1181-BFE631C8DBF5}"/>
              </a:ext>
            </a:extLst>
          </p:cNvPr>
          <p:cNvSpPr/>
          <p:nvPr/>
        </p:nvSpPr>
        <p:spPr>
          <a:xfrm rot="5400000">
            <a:off x="1465667" y="4786670"/>
            <a:ext cx="366967" cy="77167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52217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7095D-C9AF-6539-FE51-B4BA8B2A60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9900FA4-BEE7-5520-F9F8-5E0DD5877612}"/>
              </a:ext>
            </a:extLst>
          </p:cNvPr>
          <p:cNvSpPr>
            <a:spLocks noGrp="1"/>
          </p:cNvSpPr>
          <p:nvPr>
            <p:ph idx="1"/>
          </p:nvPr>
        </p:nvSpPr>
        <p:spPr/>
        <p:txBody>
          <a:bodyPr>
            <a:normAutofit/>
          </a:bodyPr>
          <a:lstStyle/>
          <a:p>
            <a:pPr marL="457200" indent="-457200">
              <a:lnSpc>
                <a:spcPct val="150000"/>
              </a:lnSpc>
              <a:buFont typeface="+mj-lt"/>
              <a:buAutoNum type="arabicPeriod"/>
            </a:pPr>
            <a:r>
              <a:rPr kumimoji="1" lang="ja-JP" altLang="en-US" dirty="0">
                <a:solidFill>
                  <a:srgbClr val="FF0000"/>
                </a:solidFill>
              </a:rPr>
              <a:t>標準入力</a:t>
            </a:r>
            <a:endParaRPr kumimoji="1" lang="en-US" altLang="ja-JP" dirty="0">
              <a:solidFill>
                <a:srgbClr val="FF0000"/>
              </a:solidFill>
            </a:endParaRPr>
          </a:p>
          <a:p>
            <a:pPr marL="457200" indent="-457200">
              <a:lnSpc>
                <a:spcPct val="150000"/>
              </a:lnSpc>
              <a:buFont typeface="+mj-lt"/>
              <a:buAutoNum type="arabicPeriod"/>
            </a:pPr>
            <a:r>
              <a:rPr lang="ja-JP" altLang="en-US" dirty="0"/>
              <a:t>変数の型</a:t>
            </a:r>
            <a:endParaRPr lang="en-US" altLang="ja-JP" dirty="0"/>
          </a:p>
          <a:p>
            <a:pPr marL="457200" indent="-457200">
              <a:lnSpc>
                <a:spcPct val="150000"/>
              </a:lnSpc>
              <a:buFont typeface="+mj-lt"/>
              <a:buAutoNum type="arabicPeriod"/>
            </a:pPr>
            <a:r>
              <a:rPr lang="ja-JP" altLang="en-US" dirty="0"/>
              <a:t>値の比較</a:t>
            </a:r>
            <a:endParaRPr lang="en-US" altLang="ja-JP" dirty="0"/>
          </a:p>
          <a:p>
            <a:pPr marL="457200" indent="-457200">
              <a:lnSpc>
                <a:spcPct val="150000"/>
              </a:lnSpc>
              <a:buFont typeface="+mj-lt"/>
              <a:buAutoNum type="arabicPeriod"/>
            </a:pPr>
            <a:r>
              <a:rPr kumimoji="1" lang="ja-JP" altLang="en-US" dirty="0"/>
              <a:t>条件分岐</a:t>
            </a:r>
          </a:p>
        </p:txBody>
      </p:sp>
      <p:sp>
        <p:nvSpPr>
          <p:cNvPr id="4" name="スライド番号プレースホルダー 3">
            <a:extLst>
              <a:ext uri="{FF2B5EF4-FFF2-40B4-BE49-F238E27FC236}">
                <a16:creationId xmlns:a16="http://schemas.microsoft.com/office/drawing/2014/main" id="{7C5DD073-0FAC-FF8A-B9C7-1BA12AA851DD}"/>
              </a:ext>
            </a:extLst>
          </p:cNvPr>
          <p:cNvSpPr>
            <a:spLocks noGrp="1"/>
          </p:cNvSpPr>
          <p:nvPr>
            <p:ph type="sldNum" sz="quarter" idx="12"/>
          </p:nvPr>
        </p:nvSpPr>
        <p:spPr/>
        <p:txBody>
          <a:bodyPr/>
          <a:lstStyle/>
          <a:p>
            <a:fld id="{EBB17469-0394-43CE-8997-40175C06C0DE}" type="slidenum">
              <a:rPr kumimoji="1" lang="ja-JP" altLang="en-US" smtClean="0"/>
              <a:pPr/>
              <a:t>3</a:t>
            </a:fld>
            <a:endParaRPr kumimoji="1" lang="ja-JP" altLang="en-US" dirty="0"/>
          </a:p>
        </p:txBody>
      </p:sp>
    </p:spTree>
    <p:extLst>
      <p:ext uri="{BB962C8B-B14F-4D97-AF65-F5344CB8AC3E}">
        <p14:creationId xmlns:p14="http://schemas.microsoft.com/office/powerpoint/2010/main" val="166508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46744-D1D1-CF8A-0517-6DF80336953A}"/>
              </a:ext>
            </a:extLst>
          </p:cNvPr>
          <p:cNvSpPr>
            <a:spLocks noGrp="1"/>
          </p:cNvSpPr>
          <p:nvPr>
            <p:ph type="title"/>
          </p:nvPr>
        </p:nvSpPr>
        <p:spPr/>
        <p:txBody>
          <a:bodyPr/>
          <a:lstStyle/>
          <a:p>
            <a:r>
              <a:rPr kumimoji="1" lang="en-US" altLang="ja-JP" dirty="0"/>
              <a:t>if</a:t>
            </a:r>
            <a:r>
              <a:rPr kumimoji="1" lang="ja-JP" altLang="en-US" dirty="0"/>
              <a:t>文の有効範囲</a:t>
            </a:r>
          </a:p>
        </p:txBody>
      </p:sp>
      <p:sp>
        <p:nvSpPr>
          <p:cNvPr id="3" name="コンテンツ プレースホルダー 2">
            <a:extLst>
              <a:ext uri="{FF2B5EF4-FFF2-40B4-BE49-F238E27FC236}">
                <a16:creationId xmlns:a16="http://schemas.microsoft.com/office/drawing/2014/main" id="{F9DB33CC-C5E6-9BA5-07C9-9E7890F1B92A}"/>
              </a:ext>
            </a:extLst>
          </p:cNvPr>
          <p:cNvSpPr>
            <a:spLocks noGrp="1"/>
          </p:cNvSpPr>
          <p:nvPr>
            <p:ph idx="1"/>
          </p:nvPr>
        </p:nvSpPr>
        <p:spPr/>
        <p:txBody>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a:t>
            </a:r>
            <a:r>
              <a:rPr lang="en-US" altLang="ja-JP" dirty="0">
                <a:solidFill>
                  <a:srgbClr val="92D050"/>
                </a:solidFill>
              </a:rPr>
              <a:t>0</a:t>
            </a:r>
            <a:endParaRPr lang="en-US" altLang="ja-JP" b="0" dirty="0">
              <a:solidFill>
                <a:srgbClr val="92D050"/>
              </a:solidFill>
              <a:effectLst/>
              <a:latin typeface="Consolas" panose="020B0609020204030204" pitchFamily="49" charset="0"/>
            </a:endParaRP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ja-JP" altLang="en-US"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endParaRPr lang="en-US" altLang="ja-JP" b="0" dirty="0">
              <a:solidFill>
                <a:srgbClr val="D4D4D4"/>
              </a:solidFill>
              <a:effectLst/>
              <a:latin typeface="Consolas" panose="020B0609020204030204" pitchFamily="49" charset="0"/>
            </a:endParaRPr>
          </a:p>
          <a:p>
            <a:r>
              <a:rPr lang="ja-JP" altLang="en-US" b="0" dirty="0">
                <a:solidFill>
                  <a:schemeClr val="accent4">
                    <a:lumMod val="75000"/>
                  </a:schemeClr>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"ERROR"</a:t>
            </a:r>
            <a:r>
              <a:rPr lang="en-US" altLang="ja-JP" b="0" dirty="0">
                <a:solidFill>
                  <a:schemeClr val="tx1"/>
                </a:solidFill>
                <a:effectLst/>
                <a:latin typeface="Consolas" panose="020B0609020204030204" pitchFamily="49" charset="0"/>
              </a:rPr>
              <a:t>)</a:t>
            </a:r>
          </a:p>
          <a:p>
            <a:endParaRPr kumimoji="1" lang="ja-JP" altLang="en-US" dirty="0"/>
          </a:p>
        </p:txBody>
      </p:sp>
      <p:cxnSp>
        <p:nvCxnSpPr>
          <p:cNvPr id="6" name="直線矢印コネクタ 5">
            <a:extLst>
              <a:ext uri="{FF2B5EF4-FFF2-40B4-BE49-F238E27FC236}">
                <a16:creationId xmlns:a16="http://schemas.microsoft.com/office/drawing/2014/main" id="{B5C4DF63-5591-F2DC-041D-248DE0DE4610}"/>
              </a:ext>
            </a:extLst>
          </p:cNvPr>
          <p:cNvCxnSpPr>
            <a:cxnSpLocks/>
          </p:cNvCxnSpPr>
          <p:nvPr/>
        </p:nvCxnSpPr>
        <p:spPr>
          <a:xfrm flipH="1" flipV="1">
            <a:off x="5430982" y="5070764"/>
            <a:ext cx="1427018" cy="186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4A90497F-5475-83AE-5D1F-4BE1B0997679}"/>
              </a:ext>
            </a:extLst>
          </p:cNvPr>
          <p:cNvSpPr txBox="1"/>
          <p:nvPr/>
        </p:nvSpPr>
        <p:spPr>
          <a:xfrm>
            <a:off x="7069141" y="4756916"/>
            <a:ext cx="5122859" cy="646331"/>
          </a:xfrm>
          <a:prstGeom prst="rect">
            <a:avLst/>
          </a:prstGeom>
          <a:noFill/>
        </p:spPr>
        <p:txBody>
          <a:bodyPr wrap="square" rtlCol="0">
            <a:spAutoFit/>
          </a:bodyPr>
          <a:lstStyle/>
          <a:p>
            <a:r>
              <a:rPr lang="en-US" altLang="ja-JP" sz="3600" b="1" i="0" dirty="0">
                <a:solidFill>
                  <a:srgbClr val="CD3131"/>
                </a:solidFill>
                <a:effectLst/>
                <a:latin typeface="Consolas" panose="020B0609020204030204" pitchFamily="49" charset="0"/>
              </a:rPr>
              <a:t>Indentation</a:t>
            </a:r>
            <a:r>
              <a:rPr lang="ja-JP" altLang="en-US" sz="3600" b="1" i="0" dirty="0">
                <a:solidFill>
                  <a:srgbClr val="CD3131"/>
                </a:solidFill>
                <a:effectLst/>
                <a:latin typeface="Consolas" panose="020B0609020204030204" pitchFamily="49" charset="0"/>
              </a:rPr>
              <a:t> </a:t>
            </a:r>
            <a:r>
              <a:rPr lang="en-US" altLang="ja-JP" sz="3600" b="1" i="0" dirty="0">
                <a:solidFill>
                  <a:srgbClr val="CD3131"/>
                </a:solidFill>
                <a:effectLst/>
                <a:latin typeface="Consolas" panose="020B0609020204030204" pitchFamily="49" charset="0"/>
              </a:rPr>
              <a:t>Error</a:t>
            </a:r>
            <a:endParaRPr kumimoji="1" lang="ja-JP" altLang="en-US" sz="3600" dirty="0"/>
          </a:p>
        </p:txBody>
      </p:sp>
      <p:cxnSp>
        <p:nvCxnSpPr>
          <p:cNvPr id="8" name="直線コネクタ 7">
            <a:extLst>
              <a:ext uri="{FF2B5EF4-FFF2-40B4-BE49-F238E27FC236}">
                <a16:creationId xmlns:a16="http://schemas.microsoft.com/office/drawing/2014/main" id="{122835D6-8DDF-53BF-63E9-614BA540FCD1}"/>
              </a:ext>
            </a:extLst>
          </p:cNvPr>
          <p:cNvCxnSpPr>
            <a:cxnSpLocks/>
          </p:cNvCxnSpPr>
          <p:nvPr/>
        </p:nvCxnSpPr>
        <p:spPr>
          <a:xfrm>
            <a:off x="2049654" y="3429000"/>
            <a:ext cx="0" cy="3151909"/>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5" name="スライド番号プレースホルダー 4">
            <a:extLst>
              <a:ext uri="{FF2B5EF4-FFF2-40B4-BE49-F238E27FC236}">
                <a16:creationId xmlns:a16="http://schemas.microsoft.com/office/drawing/2014/main" id="{4437E802-B32C-CDB4-C559-12332A207F8B}"/>
              </a:ext>
            </a:extLst>
          </p:cNvPr>
          <p:cNvSpPr>
            <a:spLocks noGrp="1"/>
          </p:cNvSpPr>
          <p:nvPr>
            <p:ph type="sldNum" sz="quarter" idx="12"/>
          </p:nvPr>
        </p:nvSpPr>
        <p:spPr/>
        <p:txBody>
          <a:bodyPr/>
          <a:lstStyle/>
          <a:p>
            <a:fld id="{EBB17469-0394-43CE-8997-40175C06C0DE}" type="slidenum">
              <a:rPr kumimoji="1" lang="ja-JP" altLang="en-US" smtClean="0"/>
              <a:pPr/>
              <a:t>30</a:t>
            </a:fld>
            <a:endParaRPr kumimoji="1" lang="ja-JP" altLang="en-US" dirty="0"/>
          </a:p>
        </p:txBody>
      </p:sp>
      <p:sp>
        <p:nvSpPr>
          <p:cNvPr id="10" name="右中かっこ 9">
            <a:extLst>
              <a:ext uri="{FF2B5EF4-FFF2-40B4-BE49-F238E27FC236}">
                <a16:creationId xmlns:a16="http://schemas.microsoft.com/office/drawing/2014/main" id="{7C1B77E6-E93A-F9D5-8739-65E739DF2718}"/>
              </a:ext>
            </a:extLst>
          </p:cNvPr>
          <p:cNvSpPr/>
          <p:nvPr/>
        </p:nvSpPr>
        <p:spPr>
          <a:xfrm rot="5400000">
            <a:off x="1667373" y="3704893"/>
            <a:ext cx="366967" cy="117508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右中かっこ 11">
            <a:extLst>
              <a:ext uri="{FF2B5EF4-FFF2-40B4-BE49-F238E27FC236}">
                <a16:creationId xmlns:a16="http://schemas.microsoft.com/office/drawing/2014/main" id="{D522D026-EEB3-7630-9E7C-56C3C6976DCF}"/>
              </a:ext>
            </a:extLst>
          </p:cNvPr>
          <p:cNvSpPr/>
          <p:nvPr/>
        </p:nvSpPr>
        <p:spPr>
          <a:xfrm rot="5400000">
            <a:off x="1465667" y="4786670"/>
            <a:ext cx="366967" cy="77167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200941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E3090-AC08-EB13-0531-F47FB1BF4997}"/>
              </a:ext>
            </a:extLst>
          </p:cNvPr>
          <p:cNvSpPr>
            <a:spLocks noGrp="1"/>
          </p:cNvSpPr>
          <p:nvPr>
            <p:ph type="title"/>
          </p:nvPr>
        </p:nvSpPr>
        <p:spPr/>
        <p:txBody>
          <a:bodyPr/>
          <a:lstStyle/>
          <a:p>
            <a:r>
              <a:rPr kumimoji="1" lang="ja-JP" altLang="en-US" dirty="0"/>
              <a:t>練習問題</a:t>
            </a:r>
          </a:p>
        </p:txBody>
      </p:sp>
      <p:sp>
        <p:nvSpPr>
          <p:cNvPr id="3" name="コンテンツ プレースホルダー 2">
            <a:extLst>
              <a:ext uri="{FF2B5EF4-FFF2-40B4-BE49-F238E27FC236}">
                <a16:creationId xmlns:a16="http://schemas.microsoft.com/office/drawing/2014/main" id="{50D81A3E-3107-6DE8-7FA7-DD5C9FD08F9B}"/>
              </a:ext>
            </a:extLst>
          </p:cNvPr>
          <p:cNvSpPr>
            <a:spLocks noGrp="1"/>
          </p:cNvSpPr>
          <p:nvPr>
            <p:ph idx="1"/>
          </p:nvPr>
        </p:nvSpPr>
        <p:spPr>
          <a:xfrm>
            <a:off x="1097279" y="1845734"/>
            <a:ext cx="10655009" cy="4023360"/>
          </a:xfrm>
        </p:spPr>
        <p:txBody>
          <a:bodyPr>
            <a:normAutofit/>
          </a:bodyPr>
          <a:lstStyle/>
          <a:p>
            <a:r>
              <a:rPr kumimoji="1" lang="en-US" altLang="ja-JP" sz="2800" dirty="0"/>
              <a:t>4.4. </a:t>
            </a:r>
          </a:p>
          <a:p>
            <a:r>
              <a:rPr lang="ja-JP" altLang="en-US" sz="2800" b="0" dirty="0">
                <a:solidFill>
                  <a:schemeClr val="tx1"/>
                </a:solidFill>
                <a:effectLst/>
                <a:latin typeface="Consolas" panose="020B0609020204030204" pitchFamily="49" charset="0"/>
              </a:rPr>
              <a:t>サイコロを一個投げる。</a:t>
            </a:r>
            <a:endParaRPr lang="en-US" altLang="ja-JP" sz="2800" b="0" dirty="0">
              <a:solidFill>
                <a:schemeClr val="tx1"/>
              </a:solidFill>
              <a:effectLst/>
              <a:latin typeface="Consolas" panose="020B0609020204030204" pitchFamily="49" charset="0"/>
            </a:endParaRPr>
          </a:p>
          <a:p>
            <a:r>
              <a:rPr lang="ja-JP" altLang="en-US" sz="2800" b="0" dirty="0">
                <a:solidFill>
                  <a:schemeClr val="tx1"/>
                </a:solidFill>
                <a:effectLst/>
                <a:latin typeface="Consolas" panose="020B0609020204030204" pitchFamily="49" charset="0"/>
              </a:rPr>
              <a:t>この時、以下の条件に当てはまるプログラムを作成してください</a:t>
            </a:r>
          </a:p>
          <a:p>
            <a:r>
              <a:rPr lang="en-US" altLang="ja-JP" sz="2800" b="0" dirty="0">
                <a:solidFill>
                  <a:schemeClr val="tx1"/>
                </a:solidFill>
                <a:effectLst/>
                <a:latin typeface="Consolas" panose="020B0609020204030204" pitchFamily="49" charset="0"/>
              </a:rPr>
              <a:t>-</a:t>
            </a:r>
            <a:r>
              <a:rPr lang="ja-JP" altLang="en-US" sz="2800" b="0" dirty="0">
                <a:solidFill>
                  <a:schemeClr val="tx1"/>
                </a:solidFill>
                <a:effectLst/>
                <a:latin typeface="Consolas" panose="020B0609020204030204" pitchFamily="49" charset="0"/>
              </a:rPr>
              <a:t> 出た目が</a:t>
            </a:r>
            <a:r>
              <a:rPr lang="en-US" altLang="ja-JP" sz="2800" b="0" dirty="0">
                <a:solidFill>
                  <a:schemeClr val="tx1"/>
                </a:solidFill>
                <a:effectLst/>
                <a:latin typeface="Consolas" panose="020B0609020204030204" pitchFamily="49" charset="0"/>
              </a:rPr>
              <a:t>4</a:t>
            </a:r>
            <a:r>
              <a:rPr lang="ja-JP" altLang="en-US" sz="2800" b="0" dirty="0">
                <a:solidFill>
                  <a:schemeClr val="tx1"/>
                </a:solidFill>
                <a:effectLst/>
                <a:latin typeface="Consolas" panose="020B0609020204030204" pitchFamily="49" charset="0"/>
              </a:rPr>
              <a:t>以上のとき</a:t>
            </a:r>
            <a:r>
              <a:rPr lang="en-US" altLang="ja-JP" sz="2800" b="0" dirty="0">
                <a:solidFill>
                  <a:srgbClr val="C00000"/>
                </a:solidFill>
                <a:effectLst/>
                <a:latin typeface="Consolas" panose="020B0609020204030204" pitchFamily="49" charset="0"/>
              </a:rPr>
              <a:t>Large</a:t>
            </a:r>
            <a:r>
              <a:rPr lang="ja-JP" altLang="en-US" sz="2800" b="0" dirty="0">
                <a:solidFill>
                  <a:schemeClr val="tx1"/>
                </a:solidFill>
                <a:effectLst/>
                <a:latin typeface="Consolas" panose="020B0609020204030204" pitchFamily="49" charset="0"/>
              </a:rPr>
              <a:t>、</a:t>
            </a:r>
            <a:r>
              <a:rPr lang="en-US" altLang="ja-JP" sz="2800" b="0" dirty="0">
                <a:solidFill>
                  <a:schemeClr val="tx1"/>
                </a:solidFill>
                <a:effectLst/>
                <a:latin typeface="Consolas" panose="020B0609020204030204" pitchFamily="49" charset="0"/>
              </a:rPr>
              <a:t>3</a:t>
            </a:r>
            <a:r>
              <a:rPr lang="ja-JP" altLang="en-US" sz="2800" b="0" dirty="0">
                <a:solidFill>
                  <a:schemeClr val="tx1"/>
                </a:solidFill>
                <a:effectLst/>
                <a:latin typeface="Consolas" panose="020B0609020204030204" pitchFamily="49" charset="0"/>
              </a:rPr>
              <a:t>以下の時</a:t>
            </a:r>
            <a:r>
              <a:rPr lang="en-US" altLang="ja-JP" sz="2800" b="0" dirty="0">
                <a:solidFill>
                  <a:srgbClr val="C00000"/>
                </a:solidFill>
                <a:effectLst/>
                <a:latin typeface="Consolas" panose="020B0609020204030204" pitchFamily="49" charset="0"/>
              </a:rPr>
              <a:t>Small</a:t>
            </a:r>
            <a:r>
              <a:rPr lang="ja-JP" altLang="en-US" sz="2800" b="0" dirty="0">
                <a:solidFill>
                  <a:schemeClr val="tx1"/>
                </a:solidFill>
                <a:effectLst/>
                <a:latin typeface="Consolas" panose="020B0609020204030204" pitchFamily="49" charset="0"/>
              </a:rPr>
              <a:t>を出力する</a:t>
            </a:r>
          </a:p>
          <a:p>
            <a:endParaRPr kumimoji="1" lang="ja-JP" altLang="en-US" dirty="0"/>
          </a:p>
        </p:txBody>
      </p:sp>
      <p:sp>
        <p:nvSpPr>
          <p:cNvPr id="4" name="スライド番号プレースホルダー 3">
            <a:extLst>
              <a:ext uri="{FF2B5EF4-FFF2-40B4-BE49-F238E27FC236}">
                <a16:creationId xmlns:a16="http://schemas.microsoft.com/office/drawing/2014/main" id="{2A2EFB67-D6F0-D1DE-DEB7-6F659DDCBE3E}"/>
              </a:ext>
            </a:extLst>
          </p:cNvPr>
          <p:cNvSpPr>
            <a:spLocks noGrp="1"/>
          </p:cNvSpPr>
          <p:nvPr>
            <p:ph type="sldNum" sz="quarter" idx="12"/>
          </p:nvPr>
        </p:nvSpPr>
        <p:spPr/>
        <p:txBody>
          <a:bodyPr/>
          <a:lstStyle/>
          <a:p>
            <a:fld id="{EBB17469-0394-43CE-8997-40175C06C0DE}" type="slidenum">
              <a:rPr kumimoji="1" lang="ja-JP" altLang="en-US" smtClean="0"/>
              <a:pPr/>
              <a:t>31</a:t>
            </a:fld>
            <a:endParaRPr kumimoji="1" lang="ja-JP" altLang="en-US" dirty="0"/>
          </a:p>
        </p:txBody>
      </p:sp>
    </p:spTree>
    <p:extLst>
      <p:ext uri="{BB962C8B-B14F-4D97-AF65-F5344CB8AC3E}">
        <p14:creationId xmlns:p14="http://schemas.microsoft.com/office/powerpoint/2010/main" val="2941667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1C701-9706-CDCE-BFE1-617A55A8972E}"/>
              </a:ext>
            </a:extLst>
          </p:cNvPr>
          <p:cNvSpPr>
            <a:spLocks noGrp="1"/>
          </p:cNvSpPr>
          <p:nvPr>
            <p:ph type="title"/>
          </p:nvPr>
        </p:nvSpPr>
        <p:spPr/>
        <p:txBody>
          <a:bodyPr/>
          <a:lstStyle/>
          <a:p>
            <a:r>
              <a:rPr kumimoji="1" lang="ja-JP" altLang="en-US" dirty="0"/>
              <a:t>３つ以上の分岐</a:t>
            </a:r>
          </a:p>
        </p:txBody>
      </p:sp>
      <p:sp>
        <p:nvSpPr>
          <p:cNvPr id="3" name="コンテンツ プレースホルダー 2">
            <a:extLst>
              <a:ext uri="{FF2B5EF4-FFF2-40B4-BE49-F238E27FC236}">
                <a16:creationId xmlns:a16="http://schemas.microsoft.com/office/drawing/2014/main" id="{1F4D7DA1-3B3C-DA84-6397-914C5492F8D8}"/>
              </a:ext>
            </a:extLst>
          </p:cNvPr>
          <p:cNvSpPr>
            <a:spLocks noGrp="1"/>
          </p:cNvSpPr>
          <p:nvPr>
            <p:ph idx="1"/>
          </p:nvPr>
        </p:nvSpPr>
        <p:spPr>
          <a:xfrm>
            <a:off x="1097280" y="1740803"/>
            <a:ext cx="10058400" cy="4725663"/>
          </a:xfrm>
        </p:spPr>
        <p:txBody>
          <a:bodyPr anchor="t">
            <a:normAutofit lnSpcReduction="10000"/>
          </a:bodyPr>
          <a:lstStyle/>
          <a:p>
            <a:r>
              <a:rPr lang="en-US" altLang="ja-JP" b="0" dirty="0">
                <a:solidFill>
                  <a:srgbClr val="C586C0"/>
                </a:solidFill>
                <a:effectLst/>
                <a:latin typeface="Consolas" panose="020B0609020204030204" pitchFamily="49" charset="0"/>
              </a:rPr>
              <a:t>if</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p>
          <a:p>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ja-JP" altLang="en-US" b="0" dirty="0">
                <a:solidFill>
                  <a:schemeClr val="tx1"/>
                </a:solidFill>
                <a:effectLst/>
                <a:latin typeface="Consolas" panose="020B0609020204030204" pitchFamily="49" charset="0"/>
              </a:rPr>
              <a:t>が真の時に実行する</a:t>
            </a:r>
          </a:p>
          <a:p>
            <a:r>
              <a:rPr lang="en-US" altLang="ja-JP" b="0" dirty="0" err="1">
                <a:solidFill>
                  <a:srgbClr val="C586C0"/>
                </a:solidFill>
                <a:effectLst/>
                <a:latin typeface="Consolas" panose="020B0609020204030204" pitchFamily="49" charset="0"/>
              </a:rPr>
              <a:t>elif</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2:</a:t>
            </a:r>
          </a:p>
          <a:p>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ja-JP" altLang="en-US" b="0" dirty="0">
                <a:solidFill>
                  <a:schemeClr val="tx1"/>
                </a:solidFill>
                <a:effectLst/>
                <a:latin typeface="Consolas" panose="020B0609020204030204" pitchFamily="49" charset="0"/>
              </a:rPr>
              <a:t>が偽で条件式</a:t>
            </a:r>
            <a:r>
              <a:rPr lang="en-US" altLang="ja-JP" b="0" dirty="0">
                <a:solidFill>
                  <a:schemeClr val="tx1"/>
                </a:solidFill>
                <a:effectLst/>
                <a:latin typeface="Consolas" panose="020B0609020204030204" pitchFamily="49" charset="0"/>
              </a:rPr>
              <a:t>2</a:t>
            </a:r>
            <a:r>
              <a:rPr lang="ja-JP" altLang="en-US" b="0" dirty="0">
                <a:solidFill>
                  <a:schemeClr val="tx1"/>
                </a:solidFill>
                <a:effectLst/>
                <a:latin typeface="Consolas" panose="020B0609020204030204" pitchFamily="49" charset="0"/>
              </a:rPr>
              <a:t>が真の時に実行する</a:t>
            </a:r>
          </a:p>
          <a:p>
            <a:r>
              <a:rPr lang="en-US" altLang="ja-JP" b="0" dirty="0">
                <a:solidFill>
                  <a:srgbClr val="C586C0"/>
                </a:solidFill>
                <a:effectLst/>
                <a:latin typeface="Consolas" panose="020B0609020204030204" pitchFamily="49" charset="0"/>
              </a:rPr>
              <a:t>else</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すべての条件式が偽のときに実行する</a:t>
            </a:r>
          </a:p>
        </p:txBody>
      </p:sp>
      <p:sp>
        <p:nvSpPr>
          <p:cNvPr id="4" name="スライド番号プレースホルダー 3">
            <a:extLst>
              <a:ext uri="{FF2B5EF4-FFF2-40B4-BE49-F238E27FC236}">
                <a16:creationId xmlns:a16="http://schemas.microsoft.com/office/drawing/2014/main" id="{1122A006-CAA0-E9C4-7E7A-34B834193817}"/>
              </a:ext>
            </a:extLst>
          </p:cNvPr>
          <p:cNvSpPr>
            <a:spLocks noGrp="1"/>
          </p:cNvSpPr>
          <p:nvPr>
            <p:ph type="sldNum" sz="quarter" idx="12"/>
          </p:nvPr>
        </p:nvSpPr>
        <p:spPr/>
        <p:txBody>
          <a:bodyPr/>
          <a:lstStyle/>
          <a:p>
            <a:fld id="{EBB17469-0394-43CE-8997-40175C06C0DE}" type="slidenum">
              <a:rPr kumimoji="1" lang="ja-JP" altLang="en-US" smtClean="0"/>
              <a:pPr/>
              <a:t>32</a:t>
            </a:fld>
            <a:endParaRPr kumimoji="1" lang="ja-JP" altLang="en-US" dirty="0"/>
          </a:p>
        </p:txBody>
      </p:sp>
    </p:spTree>
    <p:extLst>
      <p:ext uri="{BB962C8B-B14F-4D97-AF65-F5344CB8AC3E}">
        <p14:creationId xmlns:p14="http://schemas.microsoft.com/office/powerpoint/2010/main" val="3854351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020EA-2004-3253-B9DF-8DA98B389D86}"/>
              </a:ext>
            </a:extLst>
          </p:cNvPr>
          <p:cNvSpPr>
            <a:spLocks noGrp="1"/>
          </p:cNvSpPr>
          <p:nvPr>
            <p:ph type="title"/>
          </p:nvPr>
        </p:nvSpPr>
        <p:spPr/>
        <p:txBody>
          <a:bodyPr/>
          <a:lstStyle/>
          <a:p>
            <a:r>
              <a:rPr kumimoji="1" lang="ja-JP" altLang="en-US" dirty="0"/>
              <a:t>３つ以上の分岐</a:t>
            </a:r>
          </a:p>
        </p:txBody>
      </p:sp>
      <p:sp>
        <p:nvSpPr>
          <p:cNvPr id="3" name="コンテンツ プレースホルダー 2">
            <a:extLst>
              <a:ext uri="{FF2B5EF4-FFF2-40B4-BE49-F238E27FC236}">
                <a16:creationId xmlns:a16="http://schemas.microsoft.com/office/drawing/2014/main" id="{508EA886-71FF-70E2-E150-831E475987D0}"/>
              </a:ext>
            </a:extLst>
          </p:cNvPr>
          <p:cNvSpPr>
            <a:spLocks noGrp="1"/>
          </p:cNvSpPr>
          <p:nvPr>
            <p:ph sz="half" idx="1"/>
          </p:nvPr>
        </p:nvSpPr>
        <p:spPr>
          <a:xfrm>
            <a:off x="1043153" y="1962274"/>
            <a:ext cx="5648296" cy="4766072"/>
          </a:xfrm>
        </p:spPr>
        <p:txBody>
          <a:bodyPr>
            <a:normAutofit/>
          </a:bodyPr>
          <a:lstStyle/>
          <a:p>
            <a:pPr>
              <a:lnSpc>
                <a:spcPct val="100000"/>
              </a:lnSpc>
            </a:pPr>
            <a:r>
              <a:rPr lang="en-US" altLang="ja-JP" sz="2800" b="0" dirty="0">
                <a:solidFill>
                  <a:srgbClr val="C586C0"/>
                </a:solidFill>
                <a:effectLst/>
                <a:latin typeface="Consolas" panose="020B0609020204030204" pitchFamily="49" charset="0"/>
                <a:ea typeface="HG教科書体" panose="02020609000000000000" pitchFamily="17" charset="-128"/>
              </a:rPr>
              <a:t>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b="0" dirty="0">
                <a:solidFill>
                  <a:schemeClr val="tx1"/>
                </a:solidFill>
                <a:effectLst/>
                <a:latin typeface="Consolas" panose="020B0609020204030204" pitchFamily="49" charset="0"/>
                <a:ea typeface="HG教科書体" panose="02020609000000000000" pitchFamily="17" charset="-128"/>
              </a:rPr>
              <a:t>1:</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b="0" dirty="0">
                <a:solidFill>
                  <a:schemeClr val="tx1"/>
                </a:solidFill>
                <a:effectLst/>
                <a:latin typeface="Consolas" panose="020B0609020204030204" pitchFamily="49" charset="0"/>
                <a:ea typeface="HG教科書体" panose="02020609000000000000" pitchFamily="17" charset="-128"/>
              </a:rPr>
              <a:t>2:</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dirty="0">
                <a:solidFill>
                  <a:schemeClr val="tx1"/>
                </a:solidFill>
                <a:latin typeface="Consolas" panose="020B0609020204030204" pitchFamily="49" charset="0"/>
                <a:ea typeface="HG教科書体" panose="02020609000000000000" pitchFamily="17" charset="-128"/>
              </a:rPr>
              <a:t>3</a:t>
            </a:r>
            <a:r>
              <a:rPr lang="en-US" altLang="ja-JP" sz="2800" b="0" dirty="0">
                <a:solidFill>
                  <a:schemeClr val="tx1"/>
                </a:solidFill>
                <a:effectLst/>
                <a:latin typeface="Consolas" panose="020B0609020204030204" pitchFamily="49" charset="0"/>
                <a:ea typeface="HG教科書体" panose="02020609000000000000" pitchFamily="17" charset="-128"/>
              </a:rPr>
              <a:t>:</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dirty="0">
                <a:solidFill>
                  <a:schemeClr val="tx1"/>
                </a:solidFill>
                <a:latin typeface="Consolas" panose="020B0609020204030204" pitchFamily="49" charset="0"/>
                <a:ea typeface="HG教科書体" panose="02020609000000000000" pitchFamily="17" charset="-128"/>
              </a:rPr>
              <a:t>4</a:t>
            </a:r>
            <a:r>
              <a:rPr lang="en-US" altLang="ja-JP" sz="2800" b="0" dirty="0">
                <a:solidFill>
                  <a:schemeClr val="tx1"/>
                </a:solidFill>
                <a:effectLst/>
                <a:latin typeface="Consolas" panose="020B0609020204030204" pitchFamily="49" charset="0"/>
                <a:ea typeface="HG教科書体" panose="02020609000000000000" pitchFamily="17" charset="-128"/>
              </a:rPr>
              <a:t>:</a:t>
            </a:r>
          </a:p>
          <a:p>
            <a:pPr>
              <a:lnSpc>
                <a:spcPct val="100000"/>
              </a:lnSpc>
            </a:pPr>
            <a:r>
              <a:rPr lang="en-US" altLang="ja-JP" sz="2800" b="0" dirty="0">
                <a:solidFill>
                  <a:srgbClr val="C586C0"/>
                </a:solidFill>
                <a:effectLst/>
                <a:latin typeface="Consolas" panose="020B0609020204030204" pitchFamily="49" charset="0"/>
                <a:ea typeface="HG教科書体" panose="02020609000000000000" pitchFamily="17" charset="-128"/>
              </a:rPr>
              <a:t>else</a:t>
            </a:r>
            <a:r>
              <a:rPr lang="en-US" altLang="ja-JP" sz="2800" b="0" dirty="0">
                <a:solidFill>
                  <a:schemeClr val="tx1"/>
                </a:solidFill>
                <a:effectLst/>
                <a:latin typeface="Consolas" panose="020B0609020204030204" pitchFamily="49" charset="0"/>
                <a:ea typeface="HG教科書体" panose="02020609000000000000" pitchFamily="17" charset="-128"/>
              </a:rPr>
              <a:t>:</a:t>
            </a:r>
          </a:p>
          <a:p>
            <a:endParaRPr lang="en-US" altLang="ja-JP" sz="2800" dirty="0">
              <a:solidFill>
                <a:schemeClr val="tx1"/>
              </a:solidFill>
              <a:latin typeface="Consolas" panose="020B0609020204030204" pitchFamily="49" charset="0"/>
              <a:ea typeface="HG教科書体" panose="02020609000000000000" pitchFamily="17" charset="-128"/>
            </a:endParaRPr>
          </a:p>
          <a:p>
            <a:r>
              <a:rPr lang="ja-JP" altLang="en-US" sz="2800" b="0" dirty="0">
                <a:solidFill>
                  <a:schemeClr val="tx1"/>
                </a:solidFill>
                <a:effectLst/>
                <a:latin typeface="Consolas" panose="020B0609020204030204" pitchFamily="49" charset="0"/>
                <a:ea typeface="HG教科書体" panose="02020609000000000000" pitchFamily="17" charset="-128"/>
              </a:rPr>
              <a:t>次の処理</a:t>
            </a:r>
            <a:r>
              <a:rPr lang="en-US" altLang="ja-JP" sz="2800" b="0" dirty="0">
                <a:solidFill>
                  <a:schemeClr val="tx1"/>
                </a:solidFill>
                <a:effectLst/>
                <a:latin typeface="Consolas" panose="020B0609020204030204" pitchFamily="49" charset="0"/>
                <a:ea typeface="HG教科書体" panose="02020609000000000000" pitchFamily="17" charset="-128"/>
              </a:rPr>
              <a:t>C</a:t>
            </a:r>
          </a:p>
        </p:txBody>
      </p:sp>
      <p:sp>
        <p:nvSpPr>
          <p:cNvPr id="4" name="コンテンツ プレースホルダー 3">
            <a:extLst>
              <a:ext uri="{FF2B5EF4-FFF2-40B4-BE49-F238E27FC236}">
                <a16:creationId xmlns:a16="http://schemas.microsoft.com/office/drawing/2014/main" id="{0AE6AD1D-EC6D-079A-4CFA-C31687C06420}"/>
              </a:ext>
            </a:extLst>
          </p:cNvPr>
          <p:cNvSpPr>
            <a:spLocks noGrp="1"/>
          </p:cNvSpPr>
          <p:nvPr>
            <p:ph sz="half" idx="2"/>
          </p:nvPr>
        </p:nvSpPr>
        <p:spPr>
          <a:xfrm>
            <a:off x="6328394" y="2160528"/>
            <a:ext cx="4937760" cy="4023360"/>
          </a:xfrm>
        </p:spPr>
        <p:txBody>
          <a:bodyPr>
            <a:normAutofit/>
          </a:bodyPr>
          <a:lstStyle/>
          <a:p>
            <a:pPr>
              <a:buSzPct val="50000"/>
              <a:buFont typeface="Wingdings" panose="05000000000000000000" pitchFamily="2" charset="2"/>
              <a:buChar char="l"/>
            </a:pPr>
            <a:r>
              <a:rPr lang="ja-JP" altLang="en-US" sz="2800" b="0" dirty="0">
                <a:solidFill>
                  <a:srgbClr val="C586C0"/>
                </a:solidFill>
                <a:effectLst/>
                <a:latin typeface="Consolas" panose="020B0609020204030204" pitchFamily="49" charset="0"/>
                <a:ea typeface="HG教科書体" panose="02020609000000000000" pitchFamily="17" charset="-128"/>
              </a:rPr>
              <a:t> </a:t>
            </a: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dirty="0">
                <a:solidFill>
                  <a:srgbClr val="C586C0"/>
                </a:solidFill>
                <a:latin typeface="Consolas" panose="020B0609020204030204" pitchFamily="49" charset="0"/>
              </a:rPr>
              <a:t> </a:t>
            </a:r>
            <a:r>
              <a:rPr lang="en-US" altLang="ja-JP" sz="2800" dirty="0">
                <a:solidFill>
                  <a:schemeClr val="tx1"/>
                </a:solidFill>
                <a:latin typeface="Consolas" panose="020B0609020204030204" pitchFamily="49" charset="0"/>
              </a:rPr>
              <a:t>(</a:t>
            </a:r>
            <a:r>
              <a:rPr lang="en-US" altLang="ja-JP" sz="2800" dirty="0">
                <a:solidFill>
                  <a:srgbClr val="C586C0"/>
                </a:solidFill>
                <a:latin typeface="Consolas" panose="020B0609020204030204" pitchFamily="49" charset="0"/>
              </a:rPr>
              <a:t>else if</a:t>
            </a:r>
            <a:r>
              <a:rPr lang="en-US" altLang="ja-JP" sz="2800" dirty="0">
                <a:solidFill>
                  <a:schemeClr val="tx1"/>
                </a:solidFill>
                <a:latin typeface="Consolas" panose="020B0609020204030204" pitchFamily="49" charset="0"/>
              </a:rPr>
              <a:t>)</a:t>
            </a:r>
            <a:r>
              <a:rPr kumimoji="1" lang="en-US" altLang="ja-JP" sz="2800" dirty="0">
                <a:latin typeface="Consolas" panose="020B0609020204030204" pitchFamily="49" charset="0"/>
                <a:ea typeface="HG教科書体" panose="02020609000000000000" pitchFamily="17" charset="-128"/>
              </a:rPr>
              <a:t> </a:t>
            </a:r>
            <a:r>
              <a:rPr kumimoji="1" lang="ja-JP" altLang="en-US" sz="2800" dirty="0">
                <a:latin typeface="Consolas" panose="020B0609020204030204" pitchFamily="49" charset="0"/>
                <a:ea typeface="HG教科書体" panose="02020609000000000000" pitchFamily="17" charset="-128"/>
              </a:rPr>
              <a:t>は</a:t>
            </a:r>
            <a:br>
              <a:rPr kumimoji="1" lang="en-US" altLang="ja-JP" sz="2800" dirty="0">
                <a:latin typeface="Consolas" panose="020B0609020204030204" pitchFamily="49" charset="0"/>
                <a:ea typeface="HG教科書体" panose="02020609000000000000" pitchFamily="17" charset="-128"/>
              </a:rPr>
            </a:br>
            <a:r>
              <a:rPr kumimoji="1" lang="ja-JP" altLang="en-US" sz="2800" dirty="0">
                <a:latin typeface="Consolas" panose="020B0609020204030204" pitchFamily="49" charset="0"/>
                <a:ea typeface="HG教科書体" panose="02020609000000000000" pitchFamily="17" charset="-128"/>
              </a:rPr>
              <a:t>  何個書いてもい</a:t>
            </a:r>
            <a:r>
              <a:rPr lang="ja-JP" altLang="en-US" sz="2800" dirty="0">
                <a:latin typeface="Consolas" panose="020B0609020204030204" pitchFamily="49" charset="0"/>
                <a:ea typeface="HG教科書体" panose="02020609000000000000" pitchFamily="17" charset="-128"/>
              </a:rPr>
              <a:t>い</a:t>
            </a:r>
            <a:endParaRPr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r>
              <a:rPr kumimoji="1" lang="ja-JP" altLang="en-US" sz="2800" dirty="0">
                <a:latin typeface="Consolas" panose="020B0609020204030204" pitchFamily="49" charset="0"/>
                <a:ea typeface="HG教科書体" panose="02020609000000000000" pitchFamily="17" charset="-128"/>
              </a:rPr>
              <a:t> </a:t>
            </a:r>
            <a:r>
              <a:rPr lang="en-US" altLang="ja-JP" sz="2800" dirty="0">
                <a:solidFill>
                  <a:srgbClr val="C586C0"/>
                </a:solidFill>
                <a:latin typeface="Consolas" panose="020B0609020204030204" pitchFamily="49" charset="0"/>
              </a:rPr>
              <a:t>else</a:t>
            </a:r>
            <a:r>
              <a:rPr kumimoji="1" lang="en-US" altLang="ja-JP" sz="2800" dirty="0">
                <a:latin typeface="Consolas" panose="020B0609020204030204" pitchFamily="49" charset="0"/>
                <a:ea typeface="HG教科書体" panose="02020609000000000000" pitchFamily="17" charset="-128"/>
              </a:rPr>
              <a:t> </a:t>
            </a:r>
            <a:r>
              <a:rPr kumimoji="1" lang="ja-JP" altLang="en-US" sz="2800" dirty="0">
                <a:latin typeface="Consolas" panose="020B0609020204030204" pitchFamily="49" charset="0"/>
                <a:ea typeface="HG教科書体" panose="02020609000000000000" pitchFamily="17" charset="-128"/>
              </a:rPr>
              <a:t>は無くてもいい</a:t>
            </a:r>
            <a:endParaRPr kumimoji="1"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r>
              <a:rPr lang="ja-JP" altLang="en-US" sz="2800" dirty="0">
                <a:latin typeface="Consolas" panose="020B0609020204030204" pitchFamily="49" charset="0"/>
                <a:ea typeface="HG教科書体" panose="02020609000000000000" pitchFamily="17" charset="-128"/>
              </a:rPr>
              <a:t> 上から順に、条件に当てはまった箇所が動く</a:t>
            </a:r>
            <a:endParaRPr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endParaRPr kumimoji="1" lang="ja-JP" altLang="en-US" dirty="0">
              <a:latin typeface="Consolas" panose="020B0609020204030204" pitchFamily="49" charset="0"/>
            </a:endParaRPr>
          </a:p>
        </p:txBody>
      </p:sp>
      <p:sp>
        <p:nvSpPr>
          <p:cNvPr id="5" name="スライド番号プレースホルダー 4">
            <a:extLst>
              <a:ext uri="{FF2B5EF4-FFF2-40B4-BE49-F238E27FC236}">
                <a16:creationId xmlns:a16="http://schemas.microsoft.com/office/drawing/2014/main" id="{F7A4A7B3-03A3-E0FE-1C7D-9C01972A5577}"/>
              </a:ext>
            </a:extLst>
          </p:cNvPr>
          <p:cNvSpPr>
            <a:spLocks noGrp="1"/>
          </p:cNvSpPr>
          <p:nvPr>
            <p:ph type="sldNum" sz="quarter" idx="12"/>
          </p:nvPr>
        </p:nvSpPr>
        <p:spPr>
          <a:xfrm>
            <a:off x="10610142" y="286603"/>
            <a:ext cx="1312025" cy="365125"/>
          </a:xfrm>
        </p:spPr>
        <p:txBody>
          <a:bodyPr/>
          <a:lstStyle/>
          <a:p>
            <a:fld id="{EBB17469-0394-43CE-8997-40175C06C0DE}" type="slidenum">
              <a:rPr kumimoji="1" lang="ja-JP" altLang="en-US" sz="3200" smtClean="0">
                <a:solidFill>
                  <a:schemeClr val="tx1"/>
                </a:solidFill>
              </a:rPr>
              <a:t>33</a:t>
            </a:fld>
            <a:endParaRPr kumimoji="1" lang="ja-JP" altLang="en-US" dirty="0">
              <a:solidFill>
                <a:schemeClr val="tx1"/>
              </a:solidFill>
            </a:endParaRPr>
          </a:p>
        </p:txBody>
      </p:sp>
      <p:cxnSp>
        <p:nvCxnSpPr>
          <p:cNvPr id="7" name="直線矢印コネクタ 6">
            <a:extLst>
              <a:ext uri="{FF2B5EF4-FFF2-40B4-BE49-F238E27FC236}">
                <a16:creationId xmlns:a16="http://schemas.microsoft.com/office/drawing/2014/main" id="{7D2086D3-8A0A-2128-FCF8-67F5A426C43B}"/>
              </a:ext>
            </a:extLst>
          </p:cNvPr>
          <p:cNvCxnSpPr>
            <a:cxnSpLocks/>
          </p:cNvCxnSpPr>
          <p:nvPr/>
        </p:nvCxnSpPr>
        <p:spPr>
          <a:xfrm>
            <a:off x="1030657" y="1962274"/>
            <a:ext cx="0" cy="29741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987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020EA-2004-3253-B9DF-8DA98B389D86}"/>
              </a:ext>
            </a:extLst>
          </p:cNvPr>
          <p:cNvSpPr>
            <a:spLocks noGrp="1"/>
          </p:cNvSpPr>
          <p:nvPr>
            <p:ph type="title"/>
          </p:nvPr>
        </p:nvSpPr>
        <p:spPr/>
        <p:txBody>
          <a:bodyPr/>
          <a:lstStyle/>
          <a:p>
            <a:r>
              <a:rPr kumimoji="1" lang="ja-JP" altLang="en-US" dirty="0"/>
              <a:t>３つ以上の分岐</a:t>
            </a:r>
          </a:p>
        </p:txBody>
      </p:sp>
      <p:sp>
        <p:nvSpPr>
          <p:cNvPr id="3" name="コンテンツ プレースホルダー 2">
            <a:extLst>
              <a:ext uri="{FF2B5EF4-FFF2-40B4-BE49-F238E27FC236}">
                <a16:creationId xmlns:a16="http://schemas.microsoft.com/office/drawing/2014/main" id="{508EA886-71FF-70E2-E150-831E475987D0}"/>
              </a:ext>
            </a:extLst>
          </p:cNvPr>
          <p:cNvSpPr>
            <a:spLocks noGrp="1"/>
          </p:cNvSpPr>
          <p:nvPr>
            <p:ph sz="half" idx="1"/>
          </p:nvPr>
        </p:nvSpPr>
        <p:spPr>
          <a:xfrm>
            <a:off x="1043153" y="1962274"/>
            <a:ext cx="5648296" cy="4766072"/>
          </a:xfrm>
        </p:spPr>
        <p:txBody>
          <a:bodyPr>
            <a:normAutofit/>
          </a:bodyPr>
          <a:lstStyle/>
          <a:p>
            <a:pPr>
              <a:lnSpc>
                <a:spcPct val="100000"/>
              </a:lnSpc>
            </a:pPr>
            <a:r>
              <a:rPr lang="en-US" altLang="ja-JP" sz="2800" b="0" dirty="0">
                <a:solidFill>
                  <a:srgbClr val="C586C0"/>
                </a:solidFill>
                <a:effectLst/>
                <a:latin typeface="Consolas" panose="020B0609020204030204" pitchFamily="49" charset="0"/>
                <a:ea typeface="HG教科書体" panose="02020609000000000000" pitchFamily="17" charset="-128"/>
              </a:rPr>
              <a:t>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b="0" dirty="0">
                <a:solidFill>
                  <a:schemeClr val="tx1"/>
                </a:solidFill>
                <a:effectLst/>
                <a:latin typeface="Consolas" panose="020B0609020204030204" pitchFamily="49" charset="0"/>
                <a:ea typeface="HG教科書体" panose="02020609000000000000" pitchFamily="17" charset="-128"/>
              </a:rPr>
              <a:t>1:</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b="0" dirty="0">
                <a:solidFill>
                  <a:schemeClr val="tx1"/>
                </a:solidFill>
                <a:effectLst/>
                <a:latin typeface="Consolas" panose="020B0609020204030204" pitchFamily="49" charset="0"/>
                <a:ea typeface="HG教科書体" panose="02020609000000000000" pitchFamily="17" charset="-128"/>
              </a:rPr>
              <a:t>2:</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dirty="0">
                <a:solidFill>
                  <a:schemeClr val="tx1"/>
                </a:solidFill>
                <a:latin typeface="Consolas" panose="020B0609020204030204" pitchFamily="49" charset="0"/>
                <a:ea typeface="HG教科書体" panose="02020609000000000000" pitchFamily="17" charset="-128"/>
              </a:rPr>
              <a:t>3</a:t>
            </a:r>
            <a:r>
              <a:rPr lang="en-US" altLang="ja-JP" sz="2800" b="0" dirty="0">
                <a:solidFill>
                  <a:schemeClr val="tx1"/>
                </a:solidFill>
                <a:effectLst/>
                <a:latin typeface="Consolas" panose="020B0609020204030204" pitchFamily="49" charset="0"/>
                <a:ea typeface="HG教科書体" panose="02020609000000000000" pitchFamily="17" charset="-128"/>
              </a:rPr>
              <a:t>:</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dirty="0">
                <a:solidFill>
                  <a:schemeClr val="tx1"/>
                </a:solidFill>
                <a:latin typeface="Consolas" panose="020B0609020204030204" pitchFamily="49" charset="0"/>
                <a:ea typeface="HG教科書体" panose="02020609000000000000" pitchFamily="17" charset="-128"/>
              </a:rPr>
              <a:t>4</a:t>
            </a:r>
            <a:r>
              <a:rPr lang="en-US" altLang="ja-JP" sz="2800" b="0" dirty="0">
                <a:solidFill>
                  <a:schemeClr val="tx1"/>
                </a:solidFill>
                <a:effectLst/>
                <a:latin typeface="Consolas" panose="020B0609020204030204" pitchFamily="49" charset="0"/>
                <a:ea typeface="HG教科書体" panose="02020609000000000000" pitchFamily="17" charset="-128"/>
              </a:rPr>
              <a:t>:</a:t>
            </a:r>
          </a:p>
          <a:p>
            <a:pPr>
              <a:lnSpc>
                <a:spcPct val="100000"/>
              </a:lnSpc>
            </a:pPr>
            <a:r>
              <a:rPr lang="en-US" altLang="ja-JP" sz="2800" b="0" dirty="0">
                <a:solidFill>
                  <a:srgbClr val="C586C0"/>
                </a:solidFill>
                <a:effectLst/>
                <a:latin typeface="Consolas" panose="020B0609020204030204" pitchFamily="49" charset="0"/>
                <a:ea typeface="HG教科書体" panose="02020609000000000000" pitchFamily="17" charset="-128"/>
              </a:rPr>
              <a:t>else</a:t>
            </a:r>
            <a:r>
              <a:rPr lang="en-US" altLang="ja-JP" sz="2800" b="0" dirty="0">
                <a:solidFill>
                  <a:schemeClr val="tx1"/>
                </a:solidFill>
                <a:effectLst/>
                <a:latin typeface="Consolas" panose="020B0609020204030204" pitchFamily="49" charset="0"/>
                <a:ea typeface="HG教科書体" panose="02020609000000000000" pitchFamily="17" charset="-128"/>
              </a:rPr>
              <a:t>:</a:t>
            </a:r>
          </a:p>
          <a:p>
            <a:endParaRPr lang="en-US" altLang="ja-JP" sz="2800" dirty="0">
              <a:solidFill>
                <a:schemeClr val="tx1"/>
              </a:solidFill>
              <a:latin typeface="Consolas" panose="020B0609020204030204" pitchFamily="49" charset="0"/>
              <a:ea typeface="HG教科書体" panose="02020609000000000000" pitchFamily="17" charset="-128"/>
            </a:endParaRPr>
          </a:p>
          <a:p>
            <a:r>
              <a:rPr lang="ja-JP" altLang="en-US" sz="2800" b="0" dirty="0">
                <a:solidFill>
                  <a:schemeClr val="tx1"/>
                </a:solidFill>
                <a:effectLst/>
                <a:latin typeface="Consolas" panose="020B0609020204030204" pitchFamily="49" charset="0"/>
                <a:ea typeface="HG教科書体" panose="02020609000000000000" pitchFamily="17" charset="-128"/>
              </a:rPr>
              <a:t>次の処理</a:t>
            </a:r>
            <a:r>
              <a:rPr lang="en-US" altLang="ja-JP" sz="2800" b="0" dirty="0">
                <a:solidFill>
                  <a:schemeClr val="tx1"/>
                </a:solidFill>
                <a:effectLst/>
                <a:latin typeface="Consolas" panose="020B0609020204030204" pitchFamily="49" charset="0"/>
                <a:ea typeface="HG教科書体" panose="02020609000000000000" pitchFamily="17" charset="-128"/>
              </a:rPr>
              <a:t>C</a:t>
            </a:r>
          </a:p>
        </p:txBody>
      </p:sp>
      <p:sp>
        <p:nvSpPr>
          <p:cNvPr id="4" name="コンテンツ プレースホルダー 3">
            <a:extLst>
              <a:ext uri="{FF2B5EF4-FFF2-40B4-BE49-F238E27FC236}">
                <a16:creationId xmlns:a16="http://schemas.microsoft.com/office/drawing/2014/main" id="{0AE6AD1D-EC6D-079A-4CFA-C31687C06420}"/>
              </a:ext>
            </a:extLst>
          </p:cNvPr>
          <p:cNvSpPr>
            <a:spLocks noGrp="1"/>
          </p:cNvSpPr>
          <p:nvPr>
            <p:ph sz="half" idx="2"/>
          </p:nvPr>
        </p:nvSpPr>
        <p:spPr>
          <a:xfrm>
            <a:off x="6328394" y="2160528"/>
            <a:ext cx="4937760" cy="4023360"/>
          </a:xfrm>
        </p:spPr>
        <p:txBody>
          <a:bodyPr>
            <a:normAutofit/>
          </a:bodyPr>
          <a:lstStyle/>
          <a:p>
            <a:pPr>
              <a:buSzPct val="50000"/>
              <a:buFont typeface="Wingdings" panose="05000000000000000000" pitchFamily="2" charset="2"/>
              <a:buChar char="l"/>
            </a:pPr>
            <a:r>
              <a:rPr lang="ja-JP" altLang="en-US" sz="2800" b="0" dirty="0">
                <a:solidFill>
                  <a:srgbClr val="C586C0"/>
                </a:solidFill>
                <a:effectLst/>
                <a:latin typeface="Consolas" panose="020B0609020204030204" pitchFamily="49" charset="0"/>
                <a:ea typeface="HG教科書体" panose="02020609000000000000" pitchFamily="17" charset="-128"/>
              </a:rPr>
              <a:t> </a:t>
            </a: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dirty="0">
                <a:solidFill>
                  <a:srgbClr val="C586C0"/>
                </a:solidFill>
                <a:latin typeface="Consolas" panose="020B0609020204030204" pitchFamily="49" charset="0"/>
              </a:rPr>
              <a:t> </a:t>
            </a:r>
            <a:r>
              <a:rPr lang="en-US" altLang="ja-JP" sz="2800" dirty="0">
                <a:solidFill>
                  <a:schemeClr val="tx1"/>
                </a:solidFill>
                <a:latin typeface="Consolas" panose="020B0609020204030204" pitchFamily="49" charset="0"/>
              </a:rPr>
              <a:t>(</a:t>
            </a:r>
            <a:r>
              <a:rPr lang="en-US" altLang="ja-JP" sz="2800" dirty="0">
                <a:solidFill>
                  <a:srgbClr val="C586C0"/>
                </a:solidFill>
                <a:latin typeface="Consolas" panose="020B0609020204030204" pitchFamily="49" charset="0"/>
              </a:rPr>
              <a:t>else if</a:t>
            </a:r>
            <a:r>
              <a:rPr lang="en-US" altLang="ja-JP" sz="2800" dirty="0">
                <a:solidFill>
                  <a:schemeClr val="tx1"/>
                </a:solidFill>
                <a:latin typeface="Consolas" panose="020B0609020204030204" pitchFamily="49" charset="0"/>
              </a:rPr>
              <a:t>)</a:t>
            </a:r>
            <a:r>
              <a:rPr kumimoji="1" lang="en-US" altLang="ja-JP" sz="2800" dirty="0">
                <a:latin typeface="Consolas" panose="020B0609020204030204" pitchFamily="49" charset="0"/>
                <a:ea typeface="HG教科書体" panose="02020609000000000000" pitchFamily="17" charset="-128"/>
              </a:rPr>
              <a:t> </a:t>
            </a:r>
            <a:r>
              <a:rPr kumimoji="1" lang="ja-JP" altLang="en-US" sz="2800" dirty="0">
                <a:latin typeface="Consolas" panose="020B0609020204030204" pitchFamily="49" charset="0"/>
                <a:ea typeface="HG教科書体" panose="02020609000000000000" pitchFamily="17" charset="-128"/>
              </a:rPr>
              <a:t>は</a:t>
            </a:r>
            <a:br>
              <a:rPr kumimoji="1" lang="en-US" altLang="ja-JP" sz="2800" dirty="0">
                <a:latin typeface="Consolas" panose="020B0609020204030204" pitchFamily="49" charset="0"/>
                <a:ea typeface="HG教科書体" panose="02020609000000000000" pitchFamily="17" charset="-128"/>
              </a:rPr>
            </a:br>
            <a:r>
              <a:rPr kumimoji="1" lang="ja-JP" altLang="en-US" sz="2800" dirty="0">
                <a:latin typeface="Consolas" panose="020B0609020204030204" pitchFamily="49" charset="0"/>
                <a:ea typeface="HG教科書体" panose="02020609000000000000" pitchFamily="17" charset="-128"/>
              </a:rPr>
              <a:t>  何個書いてもい</a:t>
            </a:r>
            <a:r>
              <a:rPr lang="ja-JP" altLang="en-US" sz="2800" dirty="0">
                <a:latin typeface="Consolas" panose="020B0609020204030204" pitchFamily="49" charset="0"/>
                <a:ea typeface="HG教科書体" panose="02020609000000000000" pitchFamily="17" charset="-128"/>
              </a:rPr>
              <a:t>い</a:t>
            </a:r>
            <a:endParaRPr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r>
              <a:rPr kumimoji="1" lang="ja-JP" altLang="en-US" sz="2800" dirty="0">
                <a:latin typeface="Consolas" panose="020B0609020204030204" pitchFamily="49" charset="0"/>
                <a:ea typeface="HG教科書体" panose="02020609000000000000" pitchFamily="17" charset="-128"/>
              </a:rPr>
              <a:t> </a:t>
            </a:r>
            <a:r>
              <a:rPr lang="en-US" altLang="ja-JP" sz="2800" b="0" dirty="0">
                <a:solidFill>
                  <a:srgbClr val="C586C0"/>
                </a:solidFill>
                <a:effectLst/>
                <a:latin typeface="Consolas" panose="020B0609020204030204" pitchFamily="49" charset="0"/>
                <a:ea typeface="HG教科書体" panose="02020609000000000000" pitchFamily="17" charset="-128"/>
              </a:rPr>
              <a:t>else</a:t>
            </a:r>
            <a:r>
              <a:rPr kumimoji="1" lang="en-US" altLang="ja-JP" sz="2800" dirty="0">
                <a:latin typeface="Consolas" panose="020B0609020204030204" pitchFamily="49" charset="0"/>
                <a:ea typeface="HG教科書体" panose="02020609000000000000" pitchFamily="17" charset="-128"/>
              </a:rPr>
              <a:t> </a:t>
            </a:r>
            <a:r>
              <a:rPr kumimoji="1" lang="ja-JP" altLang="en-US" sz="2800" dirty="0">
                <a:latin typeface="Consolas" panose="020B0609020204030204" pitchFamily="49" charset="0"/>
                <a:ea typeface="HG教科書体" panose="02020609000000000000" pitchFamily="17" charset="-128"/>
              </a:rPr>
              <a:t>は無くてもいい</a:t>
            </a:r>
            <a:endParaRPr kumimoji="1"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r>
              <a:rPr lang="ja-JP" altLang="en-US" sz="2800" dirty="0">
                <a:latin typeface="Consolas" panose="020B0609020204030204" pitchFamily="49" charset="0"/>
                <a:ea typeface="HG教科書体" panose="02020609000000000000" pitchFamily="17" charset="-128"/>
              </a:rPr>
              <a:t> 上から順に、条件に当てはまった箇所が動く</a:t>
            </a:r>
            <a:endParaRPr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r>
              <a:rPr lang="ja-JP" altLang="en-US" sz="2800" dirty="0">
                <a:latin typeface="Consolas" panose="020B0609020204030204" pitchFamily="49" charset="0"/>
                <a:ea typeface="HG教科書体" panose="02020609000000000000" pitchFamily="17" charset="-128"/>
              </a:rPr>
              <a:t> </a:t>
            </a:r>
            <a:r>
              <a:rPr lang="en-US" altLang="ja-JP" sz="2800" dirty="0">
                <a:solidFill>
                  <a:srgbClr val="C586C0"/>
                </a:solidFill>
                <a:latin typeface="Consolas" panose="020B0609020204030204" pitchFamily="49" charset="0"/>
              </a:rPr>
              <a:t>if</a:t>
            </a:r>
            <a:r>
              <a:rPr lang="en-US" altLang="ja-JP" sz="2800" dirty="0">
                <a:latin typeface="Consolas" panose="020B0609020204030204" pitchFamily="49" charset="0"/>
                <a:ea typeface="HG教科書体" panose="02020609000000000000" pitchFamily="17" charset="-128"/>
              </a:rPr>
              <a:t>(</a:t>
            </a: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en-US" altLang="ja-JP" sz="2800" dirty="0">
                <a:latin typeface="Consolas" panose="020B0609020204030204" pitchFamily="49" charset="0"/>
                <a:ea typeface="HG教科書体" panose="02020609000000000000" pitchFamily="17" charset="-128"/>
              </a:rPr>
              <a:t>) </a:t>
            </a:r>
            <a:r>
              <a:rPr lang="ja-JP" altLang="en-US" sz="2800" dirty="0">
                <a:latin typeface="Consolas" panose="020B0609020204030204" pitchFamily="49" charset="0"/>
                <a:ea typeface="HG教科書体" panose="02020609000000000000" pitchFamily="17" charset="-128"/>
              </a:rPr>
              <a:t>が動いたら、それ以降の</a:t>
            </a: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en-US" altLang="ja-JP" sz="2800" dirty="0">
                <a:latin typeface="Consolas" panose="020B0609020204030204" pitchFamily="49" charset="0"/>
                <a:ea typeface="HG教科書体" panose="02020609000000000000" pitchFamily="17" charset="-128"/>
              </a:rPr>
              <a:t>, </a:t>
            </a:r>
            <a:r>
              <a:rPr lang="en-US" altLang="ja-JP" sz="2800" b="0" dirty="0">
                <a:solidFill>
                  <a:srgbClr val="C586C0"/>
                </a:solidFill>
                <a:effectLst/>
                <a:latin typeface="Consolas" panose="020B0609020204030204" pitchFamily="49" charset="0"/>
                <a:ea typeface="HG教科書体" panose="02020609000000000000" pitchFamily="17" charset="-128"/>
              </a:rPr>
              <a:t>else</a:t>
            </a:r>
            <a:r>
              <a:rPr lang="ja-JP" altLang="en-US" sz="2800" dirty="0">
                <a:latin typeface="Consolas" panose="020B0609020204030204" pitchFamily="49" charset="0"/>
                <a:ea typeface="HG教科書体" panose="02020609000000000000" pitchFamily="17" charset="-128"/>
              </a:rPr>
              <a:t>は動かない</a:t>
            </a:r>
            <a:endParaRPr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endParaRPr kumimoji="1" lang="en-US" altLang="ja-JP" sz="2800" dirty="0">
              <a:latin typeface="Consolas" panose="020B0609020204030204" pitchFamily="49" charset="0"/>
              <a:ea typeface="HG教科書体" panose="02020609000000000000" pitchFamily="17" charset="-128"/>
            </a:endParaRPr>
          </a:p>
          <a:p>
            <a:endParaRPr kumimoji="1" lang="ja-JP" altLang="en-US" dirty="0">
              <a:latin typeface="Consolas" panose="020B0609020204030204" pitchFamily="49" charset="0"/>
            </a:endParaRPr>
          </a:p>
        </p:txBody>
      </p:sp>
      <p:sp>
        <p:nvSpPr>
          <p:cNvPr id="5" name="スライド番号プレースホルダー 4">
            <a:extLst>
              <a:ext uri="{FF2B5EF4-FFF2-40B4-BE49-F238E27FC236}">
                <a16:creationId xmlns:a16="http://schemas.microsoft.com/office/drawing/2014/main" id="{F7A4A7B3-03A3-E0FE-1C7D-9C01972A5577}"/>
              </a:ext>
            </a:extLst>
          </p:cNvPr>
          <p:cNvSpPr>
            <a:spLocks noGrp="1"/>
          </p:cNvSpPr>
          <p:nvPr>
            <p:ph type="sldNum" sz="quarter" idx="12"/>
          </p:nvPr>
        </p:nvSpPr>
        <p:spPr>
          <a:xfrm>
            <a:off x="10610142" y="286603"/>
            <a:ext cx="1312025" cy="365125"/>
          </a:xfrm>
        </p:spPr>
        <p:txBody>
          <a:bodyPr/>
          <a:lstStyle/>
          <a:p>
            <a:fld id="{EBB17469-0394-43CE-8997-40175C06C0DE}" type="slidenum">
              <a:rPr kumimoji="1" lang="ja-JP" altLang="en-US" sz="3200" smtClean="0">
                <a:solidFill>
                  <a:schemeClr val="tx1"/>
                </a:solidFill>
              </a:rPr>
              <a:t>34</a:t>
            </a:fld>
            <a:endParaRPr kumimoji="1" lang="ja-JP" altLang="en-US" dirty="0">
              <a:solidFill>
                <a:schemeClr val="tx1"/>
              </a:solidFill>
            </a:endParaRPr>
          </a:p>
        </p:txBody>
      </p:sp>
      <p:cxnSp>
        <p:nvCxnSpPr>
          <p:cNvPr id="14" name="直線矢印コネクタ 13">
            <a:extLst>
              <a:ext uri="{FF2B5EF4-FFF2-40B4-BE49-F238E27FC236}">
                <a16:creationId xmlns:a16="http://schemas.microsoft.com/office/drawing/2014/main" id="{3EE779BA-A8A5-66A5-2F30-F609473D5CB7}"/>
              </a:ext>
            </a:extLst>
          </p:cNvPr>
          <p:cNvCxnSpPr>
            <a:cxnSpLocks/>
          </p:cNvCxnSpPr>
          <p:nvPr/>
        </p:nvCxnSpPr>
        <p:spPr>
          <a:xfrm flipH="1">
            <a:off x="3012830" y="5978769"/>
            <a:ext cx="1715656"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F6DE65E-EA44-CD42-70CA-CCB16EAB9F7B}"/>
              </a:ext>
            </a:extLst>
          </p:cNvPr>
          <p:cNvCxnSpPr>
            <a:cxnSpLocks/>
          </p:cNvCxnSpPr>
          <p:nvPr/>
        </p:nvCxnSpPr>
        <p:spPr>
          <a:xfrm>
            <a:off x="4728486" y="3429000"/>
            <a:ext cx="0" cy="254976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7B32E19-E8F7-7506-84B3-9B7AE883B4A1}"/>
              </a:ext>
            </a:extLst>
          </p:cNvPr>
          <p:cNvCxnSpPr>
            <a:cxnSpLocks/>
          </p:cNvCxnSpPr>
          <p:nvPr/>
        </p:nvCxnSpPr>
        <p:spPr>
          <a:xfrm>
            <a:off x="3808686" y="3429000"/>
            <a:ext cx="919800"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6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0B5EA-97B2-904D-69C7-502562AD1E18}"/>
              </a:ext>
            </a:extLst>
          </p:cNvPr>
          <p:cNvSpPr>
            <a:spLocks noGrp="1"/>
          </p:cNvSpPr>
          <p:nvPr>
            <p:ph type="title"/>
          </p:nvPr>
        </p:nvSpPr>
        <p:spPr/>
        <p:txBody>
          <a:bodyPr/>
          <a:lstStyle/>
          <a:p>
            <a:r>
              <a:rPr kumimoji="1" lang="ja-JP" altLang="en-US" dirty="0"/>
              <a:t>複数の条件</a:t>
            </a:r>
          </a:p>
        </p:txBody>
      </p:sp>
      <p:sp>
        <p:nvSpPr>
          <p:cNvPr id="3" name="コンテンツ プレースホルダー 2">
            <a:extLst>
              <a:ext uri="{FF2B5EF4-FFF2-40B4-BE49-F238E27FC236}">
                <a16:creationId xmlns:a16="http://schemas.microsoft.com/office/drawing/2014/main" id="{D473CA5D-E301-4983-3F7D-66996FAF336B}"/>
              </a:ext>
            </a:extLst>
          </p:cNvPr>
          <p:cNvSpPr>
            <a:spLocks noGrp="1"/>
          </p:cNvSpPr>
          <p:nvPr>
            <p:ph idx="1"/>
          </p:nvPr>
        </p:nvSpPr>
        <p:spPr/>
        <p:txBody>
          <a:bodyPr/>
          <a:lstStyle/>
          <a:p>
            <a:pPr marL="514350" indent="-514350">
              <a:buFont typeface="+mj-lt"/>
              <a:buAutoNum type="arabicPeriod"/>
            </a:pPr>
            <a:r>
              <a:rPr kumimoji="1" lang="ja-JP" altLang="en-US" dirty="0"/>
              <a:t> </a:t>
            </a:r>
            <a:r>
              <a:rPr lang="en-US" altLang="ja-JP" b="0" dirty="0">
                <a:solidFill>
                  <a:srgbClr val="569CD6"/>
                </a:solidFill>
                <a:effectLst/>
                <a:latin typeface="Consolas" panose="020B0609020204030204" pitchFamily="49" charset="0"/>
              </a:rPr>
              <a:t>and</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or</a:t>
            </a:r>
            <a:r>
              <a:rPr kumimoji="1" lang="ja-JP" altLang="en-US" dirty="0"/>
              <a:t>を使う</a:t>
            </a:r>
            <a:endParaRPr kumimoji="1" lang="en-US" altLang="ja-JP" dirty="0"/>
          </a:p>
          <a:p>
            <a:pPr marL="514350" indent="-514350">
              <a:buFont typeface="+mj-lt"/>
              <a:buAutoNum type="arabicPeriod"/>
            </a:pPr>
            <a:r>
              <a:rPr lang="ja-JP" altLang="en-US" dirty="0"/>
              <a:t> 入れ子構造を使う</a:t>
            </a:r>
            <a:endParaRPr kumimoji="1" lang="ja-JP" altLang="en-US" dirty="0"/>
          </a:p>
        </p:txBody>
      </p:sp>
      <p:sp>
        <p:nvSpPr>
          <p:cNvPr id="4" name="スライド番号プレースホルダー 3">
            <a:extLst>
              <a:ext uri="{FF2B5EF4-FFF2-40B4-BE49-F238E27FC236}">
                <a16:creationId xmlns:a16="http://schemas.microsoft.com/office/drawing/2014/main" id="{C716404F-7B2A-65D1-DEB4-FFAB816B99EA}"/>
              </a:ext>
            </a:extLst>
          </p:cNvPr>
          <p:cNvSpPr>
            <a:spLocks noGrp="1"/>
          </p:cNvSpPr>
          <p:nvPr>
            <p:ph type="sldNum" sz="quarter" idx="12"/>
          </p:nvPr>
        </p:nvSpPr>
        <p:spPr/>
        <p:txBody>
          <a:bodyPr/>
          <a:lstStyle/>
          <a:p>
            <a:fld id="{EBB17469-0394-43CE-8997-40175C06C0DE}" type="slidenum">
              <a:rPr kumimoji="1" lang="ja-JP" altLang="en-US" smtClean="0"/>
              <a:pPr/>
              <a:t>35</a:t>
            </a:fld>
            <a:endParaRPr kumimoji="1" lang="ja-JP" altLang="en-US" dirty="0"/>
          </a:p>
        </p:txBody>
      </p:sp>
    </p:spTree>
    <p:extLst>
      <p:ext uri="{BB962C8B-B14F-4D97-AF65-F5344CB8AC3E}">
        <p14:creationId xmlns:p14="http://schemas.microsoft.com/office/powerpoint/2010/main" val="3929712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1109DE-5B87-B964-2F6B-CCEFC3C40427}"/>
              </a:ext>
            </a:extLst>
          </p:cNvPr>
          <p:cNvSpPr>
            <a:spLocks noGrp="1"/>
          </p:cNvSpPr>
          <p:nvPr>
            <p:ph type="title"/>
          </p:nvPr>
        </p:nvSpPr>
        <p:spPr/>
        <p:txBody>
          <a:bodyPr/>
          <a:lstStyle/>
          <a:p>
            <a:r>
              <a:rPr kumimoji="1" lang="en-US" altLang="ja-JP" dirty="0"/>
              <a:t>and</a:t>
            </a:r>
            <a:r>
              <a:rPr kumimoji="1" lang="ja-JP" altLang="en-US" dirty="0"/>
              <a:t> と</a:t>
            </a:r>
            <a:r>
              <a:rPr kumimoji="1" lang="en-US" altLang="ja-JP" dirty="0"/>
              <a:t> or</a:t>
            </a:r>
            <a:endParaRPr kumimoji="1" lang="ja-JP" altLang="en-US" dirty="0"/>
          </a:p>
        </p:txBody>
      </p:sp>
      <p:sp>
        <p:nvSpPr>
          <p:cNvPr id="3" name="コンテンツ プレースホルダー 2">
            <a:extLst>
              <a:ext uri="{FF2B5EF4-FFF2-40B4-BE49-F238E27FC236}">
                <a16:creationId xmlns:a16="http://schemas.microsoft.com/office/drawing/2014/main" id="{66D01281-3803-9904-9857-08A22A01F7A5}"/>
              </a:ext>
            </a:extLst>
          </p:cNvPr>
          <p:cNvSpPr>
            <a:spLocks noGrp="1"/>
          </p:cNvSpPr>
          <p:nvPr>
            <p:ph idx="1"/>
          </p:nvPr>
        </p:nvSpPr>
        <p:spPr>
          <a:xfrm>
            <a:off x="1097280" y="1790313"/>
            <a:ext cx="10058400" cy="4374957"/>
          </a:xfrm>
        </p:spPr>
        <p:txBody>
          <a:bodyPr>
            <a:normAutofit lnSpcReduction="10000"/>
          </a:bodyPr>
          <a:lstStyle/>
          <a:p>
            <a:r>
              <a:rPr lang="en-US" altLang="ja-JP" sz="3900" b="0" dirty="0">
                <a:solidFill>
                  <a:srgbClr val="569CD6"/>
                </a:solidFill>
                <a:effectLst/>
                <a:latin typeface="Consolas" panose="020B0609020204030204" pitchFamily="49" charset="0"/>
              </a:rPr>
              <a:t>and</a:t>
            </a:r>
            <a:endParaRPr lang="en-US" altLang="ja-JP" sz="3900" b="0" dirty="0">
              <a:solidFill>
                <a:srgbClr val="D4D4D4"/>
              </a:solidFill>
              <a:effectLst/>
              <a:latin typeface="Consolas" panose="020B0609020204030204" pitchFamily="49" charset="0"/>
            </a:endParaRPr>
          </a:p>
          <a:p>
            <a:pPr lvl="1"/>
            <a:r>
              <a:rPr lang="en-US" altLang="ja-JP" b="0" dirty="0">
                <a:solidFill>
                  <a:schemeClr val="tx1"/>
                </a:solidFill>
                <a:effectLst/>
                <a:latin typeface="Consolas" panose="020B0609020204030204" pitchFamily="49" charset="0"/>
              </a:rPr>
              <a:t> A </a:t>
            </a:r>
            <a:r>
              <a:rPr lang="ja-JP" altLang="en-US" b="0" dirty="0">
                <a:solidFill>
                  <a:schemeClr val="tx1"/>
                </a:solidFill>
                <a:effectLst/>
                <a:latin typeface="Consolas" panose="020B0609020204030204" pitchFamily="49" charset="0"/>
              </a:rPr>
              <a:t>かつ</a:t>
            </a:r>
            <a:r>
              <a:rPr lang="en-US" altLang="ja-JP" b="0" dirty="0">
                <a:solidFill>
                  <a:schemeClr val="tx1"/>
                </a:solidFill>
                <a:effectLst/>
                <a:latin typeface="Consolas" panose="020B0609020204030204" pitchFamily="49" charset="0"/>
              </a:rPr>
              <a:t> B</a:t>
            </a:r>
            <a:endParaRPr lang="en-US" altLang="ja-JP" dirty="0">
              <a:solidFill>
                <a:schemeClr val="tx1"/>
              </a:solidFill>
            </a:endParaRPr>
          </a:p>
          <a:p>
            <a:pPr lvl="1"/>
            <a:r>
              <a:rPr lang="en-US" altLang="ja-JP" b="0" dirty="0">
                <a:solidFill>
                  <a:schemeClr val="tx1"/>
                </a:solidFill>
                <a:effectLst/>
                <a:latin typeface="Consolas" panose="020B0609020204030204" pitchFamily="49" charset="0"/>
              </a:rPr>
              <a:t> A </a:t>
            </a:r>
            <a:r>
              <a:rPr lang="ja-JP" altLang="en-US" b="0" dirty="0">
                <a:solidFill>
                  <a:schemeClr val="tx1"/>
                </a:solidFill>
                <a:effectLst/>
                <a:latin typeface="Consolas" panose="020B0609020204030204" pitchFamily="49" charset="0"/>
              </a:rPr>
              <a:t>も </a:t>
            </a:r>
            <a:r>
              <a:rPr lang="en-US" altLang="ja-JP" b="0" dirty="0">
                <a:solidFill>
                  <a:schemeClr val="tx1"/>
                </a:solidFill>
                <a:effectLst/>
                <a:latin typeface="Consolas" panose="020B0609020204030204" pitchFamily="49" charset="0"/>
              </a:rPr>
              <a:t>B </a:t>
            </a:r>
            <a:r>
              <a:rPr lang="ja-JP" altLang="en-US" b="0" dirty="0">
                <a:solidFill>
                  <a:schemeClr val="tx1"/>
                </a:solidFill>
                <a:effectLst/>
                <a:latin typeface="Consolas" panose="020B0609020204030204" pitchFamily="49" charset="0"/>
              </a:rPr>
              <a:t>も正しいとき </a:t>
            </a:r>
            <a:r>
              <a:rPr lang="en-US" altLang="ja-JP" b="0" dirty="0">
                <a:solidFill>
                  <a:srgbClr val="569CD6"/>
                </a:solidFill>
                <a:effectLst/>
                <a:latin typeface="Consolas" panose="020B0609020204030204" pitchFamily="49" charset="0"/>
              </a:rPr>
              <a:t>True</a:t>
            </a:r>
            <a:r>
              <a:rPr lang="ja-JP" altLang="en-US" b="0" dirty="0">
                <a:solidFill>
                  <a:schemeClr val="tx1"/>
                </a:solidFill>
                <a:effectLst/>
                <a:latin typeface="Consolas" panose="020B0609020204030204" pitchFamily="49" charset="0"/>
              </a:rPr>
              <a:t>となる</a:t>
            </a:r>
            <a:endParaRPr lang="en-US" altLang="ja-JP" b="0" dirty="0">
              <a:solidFill>
                <a:schemeClr val="tx1"/>
              </a:solidFill>
              <a:effectLst/>
              <a:latin typeface="Consolas" panose="020B0609020204030204" pitchFamily="49" charset="0"/>
            </a:endParaRPr>
          </a:p>
          <a:p>
            <a:r>
              <a:rPr lang="en-US" altLang="ja-JP" sz="3900" b="0" dirty="0">
                <a:solidFill>
                  <a:srgbClr val="569CD6"/>
                </a:solidFill>
                <a:effectLst/>
                <a:latin typeface="Consolas" panose="020B0609020204030204" pitchFamily="49" charset="0"/>
              </a:rPr>
              <a:t>or</a:t>
            </a:r>
            <a:endParaRPr lang="en-US" altLang="ja-JP" b="0" dirty="0">
              <a:solidFill>
                <a:srgbClr val="D4D4D4"/>
              </a:solidFill>
              <a:effectLst/>
              <a:latin typeface="Consolas" panose="020B0609020204030204" pitchFamily="49" charset="0"/>
            </a:endParaRPr>
          </a:p>
          <a:p>
            <a:pPr lvl="1"/>
            <a:r>
              <a:rPr lang="ja-JP" altLang="en-US" dirty="0">
                <a:solidFill>
                  <a:schemeClr val="tx1"/>
                </a:solidFill>
              </a:rPr>
              <a:t> </a:t>
            </a:r>
            <a:r>
              <a:rPr lang="en-US" altLang="ja-JP" b="0" dirty="0">
                <a:solidFill>
                  <a:schemeClr val="tx1"/>
                </a:solidFill>
                <a:effectLst/>
                <a:latin typeface="Consolas" panose="020B0609020204030204" pitchFamily="49" charset="0"/>
              </a:rPr>
              <a:t>A </a:t>
            </a:r>
            <a:r>
              <a:rPr lang="ja-JP" altLang="en-US" b="0" dirty="0">
                <a:solidFill>
                  <a:schemeClr val="tx1"/>
                </a:solidFill>
                <a:effectLst/>
                <a:latin typeface="Consolas" panose="020B0609020204030204" pitchFamily="49" charset="0"/>
              </a:rPr>
              <a:t>または</a:t>
            </a:r>
            <a:r>
              <a:rPr lang="en-US" altLang="ja-JP" b="0" dirty="0">
                <a:solidFill>
                  <a:schemeClr val="tx1"/>
                </a:solidFill>
                <a:effectLst/>
                <a:latin typeface="Consolas" panose="020B0609020204030204" pitchFamily="49" charset="0"/>
              </a:rPr>
              <a:t> B</a:t>
            </a:r>
            <a:endParaRPr lang="en-US" altLang="ja-JP" dirty="0">
              <a:solidFill>
                <a:srgbClr val="D4D4D4"/>
              </a:solidFill>
            </a:endParaRPr>
          </a:p>
          <a:p>
            <a:pPr lvl="1"/>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 </a:t>
            </a:r>
            <a:r>
              <a:rPr lang="ja-JP" altLang="en-US" dirty="0">
                <a:solidFill>
                  <a:schemeClr val="tx1"/>
                </a:solidFill>
              </a:rPr>
              <a:t>か</a:t>
            </a:r>
            <a:r>
              <a:rPr lang="ja-JP" altLang="en-US" b="0" dirty="0">
                <a:solidFill>
                  <a:schemeClr val="tx1"/>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B </a:t>
            </a:r>
            <a:r>
              <a:rPr lang="ja-JP" altLang="en-US" b="0" dirty="0">
                <a:solidFill>
                  <a:schemeClr val="tx1"/>
                </a:solidFill>
                <a:effectLst/>
                <a:latin typeface="Consolas" panose="020B0609020204030204" pitchFamily="49" charset="0"/>
              </a:rPr>
              <a:t>かのどちらかが正しいとき </a:t>
            </a:r>
            <a:r>
              <a:rPr lang="en-US" altLang="ja-JP" b="0" dirty="0">
                <a:solidFill>
                  <a:srgbClr val="569CD6"/>
                </a:solidFill>
                <a:effectLst/>
                <a:latin typeface="Consolas" panose="020B0609020204030204" pitchFamily="49" charset="0"/>
              </a:rPr>
              <a:t>True</a:t>
            </a:r>
            <a:r>
              <a:rPr lang="ja-JP" altLang="en-US" b="0" dirty="0">
                <a:solidFill>
                  <a:schemeClr val="tx1"/>
                </a:solidFill>
                <a:effectLst/>
                <a:latin typeface="Consolas" panose="020B0609020204030204" pitchFamily="49" charset="0"/>
              </a:rPr>
              <a:t> となる</a:t>
            </a:r>
          </a:p>
          <a:p>
            <a:endParaRPr kumimoji="1" lang="ja-JP" altLang="en-US" dirty="0"/>
          </a:p>
        </p:txBody>
      </p:sp>
      <p:sp>
        <p:nvSpPr>
          <p:cNvPr id="4" name="スライド番号プレースホルダー 3">
            <a:extLst>
              <a:ext uri="{FF2B5EF4-FFF2-40B4-BE49-F238E27FC236}">
                <a16:creationId xmlns:a16="http://schemas.microsoft.com/office/drawing/2014/main" id="{0F0ED121-4A54-F605-FF04-02AE08901925}"/>
              </a:ext>
            </a:extLst>
          </p:cNvPr>
          <p:cNvSpPr>
            <a:spLocks noGrp="1"/>
          </p:cNvSpPr>
          <p:nvPr>
            <p:ph type="sldNum" sz="quarter" idx="12"/>
          </p:nvPr>
        </p:nvSpPr>
        <p:spPr/>
        <p:txBody>
          <a:bodyPr/>
          <a:lstStyle/>
          <a:p>
            <a:fld id="{EBB17469-0394-43CE-8997-40175C06C0DE}" type="slidenum">
              <a:rPr kumimoji="1" lang="ja-JP" altLang="en-US" smtClean="0"/>
              <a:pPr/>
              <a:t>36</a:t>
            </a:fld>
            <a:endParaRPr kumimoji="1" lang="ja-JP" altLang="en-US" dirty="0"/>
          </a:p>
        </p:txBody>
      </p:sp>
    </p:spTree>
    <p:extLst>
      <p:ext uri="{BB962C8B-B14F-4D97-AF65-F5344CB8AC3E}">
        <p14:creationId xmlns:p14="http://schemas.microsoft.com/office/powerpoint/2010/main" val="600724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25CA2E-7086-33FD-4CBC-891F78ABE92E}"/>
              </a:ext>
            </a:extLst>
          </p:cNvPr>
          <p:cNvSpPr>
            <a:spLocks noGrp="1"/>
          </p:cNvSpPr>
          <p:nvPr>
            <p:ph type="title"/>
          </p:nvPr>
        </p:nvSpPr>
        <p:spPr/>
        <p:txBody>
          <a:bodyPr/>
          <a:lstStyle/>
          <a:p>
            <a:r>
              <a:rPr kumimoji="1" lang="en-US" altLang="ja-JP" dirty="0"/>
              <a:t>and </a:t>
            </a:r>
            <a:r>
              <a:rPr kumimoji="1" lang="ja-JP" altLang="en-US" dirty="0"/>
              <a:t>と </a:t>
            </a:r>
            <a:r>
              <a:rPr kumimoji="1" lang="en-US" altLang="ja-JP" dirty="0"/>
              <a:t>or</a:t>
            </a:r>
            <a:endParaRPr kumimoji="1" lang="ja-JP" altLang="en-US" dirty="0"/>
          </a:p>
        </p:txBody>
      </p:sp>
      <p:sp>
        <p:nvSpPr>
          <p:cNvPr id="3" name="コンテンツ プレースホルダー 2">
            <a:extLst>
              <a:ext uri="{FF2B5EF4-FFF2-40B4-BE49-F238E27FC236}">
                <a16:creationId xmlns:a16="http://schemas.microsoft.com/office/drawing/2014/main" id="{180DDB4C-5DD1-9473-B671-D0E803029CA6}"/>
              </a:ext>
            </a:extLst>
          </p:cNvPr>
          <p:cNvSpPr>
            <a:spLocks noGrp="1"/>
          </p:cNvSpPr>
          <p:nvPr>
            <p:ph idx="1"/>
          </p:nvPr>
        </p:nvSpPr>
        <p:spPr/>
        <p:txBody>
          <a:bodyPr>
            <a:normAutofit/>
          </a:bodyPr>
          <a:lstStyle/>
          <a:p>
            <a:r>
              <a:rPr lang="en-US" altLang="ja-JP" b="0" dirty="0">
                <a:solidFill>
                  <a:srgbClr val="C586C0"/>
                </a:solidFill>
                <a:effectLst/>
                <a:latin typeface="Consolas" panose="020B0609020204030204" pitchFamily="49" charset="0"/>
              </a:rPr>
              <a:t>if</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and</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2:</a:t>
            </a:r>
            <a:br>
              <a:rPr lang="en-US" altLang="ja-JP" b="0" dirty="0">
                <a:solidFill>
                  <a:srgbClr val="D4D4D4"/>
                </a:solidFill>
                <a:effectLst/>
                <a:latin typeface="Consolas" panose="020B0609020204030204" pitchFamily="49" charset="0"/>
              </a:rPr>
            </a:br>
            <a:r>
              <a:rPr lang="en-US" altLang="ja-JP"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2</a:t>
            </a:r>
            <a:r>
              <a:rPr lang="ja-JP" altLang="en-US" b="0" dirty="0">
                <a:solidFill>
                  <a:schemeClr val="tx1"/>
                </a:solidFill>
                <a:effectLst/>
                <a:latin typeface="Consolas" panose="020B0609020204030204" pitchFamily="49" charset="0"/>
              </a:rPr>
              <a:t>がともに</a:t>
            </a:r>
            <a:r>
              <a:rPr lang="en-US" altLang="ja-JP" b="0" dirty="0">
                <a:solidFill>
                  <a:srgbClr val="569CD6"/>
                </a:solidFill>
                <a:effectLst/>
                <a:latin typeface="Consolas" panose="020B0609020204030204" pitchFamily="49" charset="0"/>
              </a:rPr>
              <a:t>True</a:t>
            </a:r>
            <a:r>
              <a:rPr lang="ja-JP" altLang="en-US" b="0" dirty="0">
                <a:solidFill>
                  <a:schemeClr val="tx1"/>
                </a:solidFill>
                <a:effectLst/>
                <a:latin typeface="Consolas" panose="020B0609020204030204" pitchFamily="49" charset="0"/>
              </a:rPr>
              <a:t>の時に実行する処理</a:t>
            </a:r>
          </a:p>
          <a:p>
            <a:r>
              <a:rPr lang="en-US" altLang="ja-JP" b="0" dirty="0">
                <a:solidFill>
                  <a:srgbClr val="C586C0"/>
                </a:solidFill>
                <a:effectLst/>
                <a:latin typeface="Consolas" panose="020B0609020204030204" pitchFamily="49" charset="0"/>
              </a:rPr>
              <a:t>if</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or</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2:</a:t>
            </a:r>
            <a:br>
              <a:rPr lang="en-US" altLang="ja-JP" b="0" dirty="0">
                <a:solidFill>
                  <a:schemeClr val="tx1"/>
                </a:solidFill>
                <a:effectLst/>
                <a:latin typeface="Consolas" panose="020B0609020204030204" pitchFamily="49" charset="0"/>
              </a:rPr>
            </a:b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2</a:t>
            </a:r>
            <a:r>
              <a:rPr lang="ja-JP" altLang="en-US" b="0" dirty="0">
                <a:solidFill>
                  <a:schemeClr val="tx1"/>
                </a:solidFill>
                <a:effectLst/>
                <a:latin typeface="Consolas" panose="020B0609020204030204" pitchFamily="49" charset="0"/>
              </a:rPr>
              <a:t>のいずれかが</a:t>
            </a:r>
            <a:r>
              <a:rPr lang="en-US" altLang="ja-JP" b="0" dirty="0">
                <a:solidFill>
                  <a:srgbClr val="569CD6"/>
                </a:solidFill>
                <a:effectLst/>
                <a:latin typeface="Consolas" panose="020B0609020204030204" pitchFamily="49" charset="0"/>
              </a:rPr>
              <a:t>True</a:t>
            </a:r>
            <a:r>
              <a:rPr lang="ja-JP" altLang="en-US" b="0" dirty="0">
                <a:solidFill>
                  <a:schemeClr val="tx1"/>
                </a:solidFill>
                <a:effectLst/>
                <a:latin typeface="Consolas" panose="020B0609020204030204" pitchFamily="49" charset="0"/>
              </a:rPr>
              <a:t>の時に実行する処理</a:t>
            </a:r>
          </a:p>
        </p:txBody>
      </p:sp>
      <p:sp>
        <p:nvSpPr>
          <p:cNvPr id="4" name="スライド番号プレースホルダー 3">
            <a:extLst>
              <a:ext uri="{FF2B5EF4-FFF2-40B4-BE49-F238E27FC236}">
                <a16:creationId xmlns:a16="http://schemas.microsoft.com/office/drawing/2014/main" id="{F3333AC7-72DA-16BB-C9A2-284C2F6D36FA}"/>
              </a:ext>
            </a:extLst>
          </p:cNvPr>
          <p:cNvSpPr>
            <a:spLocks noGrp="1"/>
          </p:cNvSpPr>
          <p:nvPr>
            <p:ph type="sldNum" sz="quarter" idx="12"/>
          </p:nvPr>
        </p:nvSpPr>
        <p:spPr/>
        <p:txBody>
          <a:bodyPr/>
          <a:lstStyle/>
          <a:p>
            <a:fld id="{EBB17469-0394-43CE-8997-40175C06C0DE}" type="slidenum">
              <a:rPr kumimoji="1" lang="ja-JP" altLang="en-US" smtClean="0"/>
              <a:pPr/>
              <a:t>37</a:t>
            </a:fld>
            <a:endParaRPr kumimoji="1" lang="ja-JP" altLang="en-US" dirty="0"/>
          </a:p>
        </p:txBody>
      </p:sp>
    </p:spTree>
    <p:extLst>
      <p:ext uri="{BB962C8B-B14F-4D97-AF65-F5344CB8AC3E}">
        <p14:creationId xmlns:p14="http://schemas.microsoft.com/office/powerpoint/2010/main" val="2227491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E5C78-BD28-109C-BE80-986E88A2B90B}"/>
              </a:ext>
            </a:extLst>
          </p:cNvPr>
          <p:cNvSpPr>
            <a:spLocks noGrp="1"/>
          </p:cNvSpPr>
          <p:nvPr>
            <p:ph type="title"/>
          </p:nvPr>
        </p:nvSpPr>
        <p:spPr/>
        <p:txBody>
          <a:bodyPr/>
          <a:lstStyle/>
          <a:p>
            <a:r>
              <a:rPr kumimoji="1" lang="ja-JP" altLang="en-US" dirty="0"/>
              <a:t>入れ子構造、</a:t>
            </a:r>
            <a:r>
              <a:rPr lang="ja-JP" altLang="en-US" b="1" i="0" dirty="0">
                <a:solidFill>
                  <a:srgbClr val="000000"/>
                </a:solidFill>
                <a:effectLst/>
                <a:latin typeface="noto-sans-cjk-jp"/>
              </a:rPr>
              <a:t>ネスト構造</a:t>
            </a:r>
            <a:endParaRPr kumimoji="1" lang="ja-JP" altLang="en-US" dirty="0"/>
          </a:p>
        </p:txBody>
      </p:sp>
      <p:sp>
        <p:nvSpPr>
          <p:cNvPr id="3" name="コンテンツ プレースホルダー 2">
            <a:extLst>
              <a:ext uri="{FF2B5EF4-FFF2-40B4-BE49-F238E27FC236}">
                <a16:creationId xmlns:a16="http://schemas.microsoft.com/office/drawing/2014/main" id="{E6A6B338-3916-48C5-9755-77EE0A1555B2}"/>
              </a:ext>
            </a:extLst>
          </p:cNvPr>
          <p:cNvSpPr>
            <a:spLocks noGrp="1"/>
          </p:cNvSpPr>
          <p:nvPr>
            <p:ph idx="1"/>
          </p:nvPr>
        </p:nvSpPr>
        <p:spPr/>
        <p:txBody>
          <a:bodyPr>
            <a:normAutofit lnSpcReduction="10000"/>
          </a:bodyPr>
          <a:lstStyle/>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1</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2</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92D050"/>
                </a:solidFill>
                <a:effectLst/>
                <a:latin typeface="Consolas" panose="020B0609020204030204" pitchFamily="49" charset="0"/>
              </a:rPr>
              <a:t>2</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else</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"2</a:t>
            </a:r>
            <a:r>
              <a:rPr lang="ja-JP" altLang="en-US" b="0" dirty="0">
                <a:solidFill>
                  <a:srgbClr val="CE9178"/>
                </a:solidFill>
                <a:effectLst/>
                <a:latin typeface="Consolas" panose="020B0609020204030204" pitchFamily="49" charset="0"/>
              </a:rPr>
              <a:t>の倍数</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pPr marL="0" indent="0">
              <a:buNone/>
            </a:pPr>
            <a:endParaRPr kumimoji="1" lang="ja-JP" altLang="en-US" dirty="0"/>
          </a:p>
        </p:txBody>
      </p:sp>
      <p:pic>
        <p:nvPicPr>
          <p:cNvPr id="5" name="図 4">
            <a:extLst>
              <a:ext uri="{FF2B5EF4-FFF2-40B4-BE49-F238E27FC236}">
                <a16:creationId xmlns:a16="http://schemas.microsoft.com/office/drawing/2014/main" id="{CB91BDF6-E314-CF80-07E3-50FADB0B2E39}"/>
              </a:ext>
            </a:extLst>
          </p:cNvPr>
          <p:cNvPicPr>
            <a:picLocks noChangeAspect="1"/>
          </p:cNvPicPr>
          <p:nvPr/>
        </p:nvPicPr>
        <p:blipFill>
          <a:blip r:embed="rId2"/>
          <a:stretch>
            <a:fillRect/>
          </a:stretch>
        </p:blipFill>
        <p:spPr>
          <a:xfrm>
            <a:off x="6445113" y="2050914"/>
            <a:ext cx="5451731" cy="3818180"/>
          </a:xfrm>
          <a:prstGeom prst="rect">
            <a:avLst/>
          </a:prstGeom>
        </p:spPr>
      </p:pic>
      <p:sp>
        <p:nvSpPr>
          <p:cNvPr id="4" name="スライド番号プレースホルダー 3">
            <a:extLst>
              <a:ext uri="{FF2B5EF4-FFF2-40B4-BE49-F238E27FC236}">
                <a16:creationId xmlns:a16="http://schemas.microsoft.com/office/drawing/2014/main" id="{84F2CD30-D990-AAF2-13FD-2960E0558280}"/>
              </a:ext>
            </a:extLst>
          </p:cNvPr>
          <p:cNvSpPr>
            <a:spLocks noGrp="1"/>
          </p:cNvSpPr>
          <p:nvPr>
            <p:ph type="sldNum" sz="quarter" idx="12"/>
          </p:nvPr>
        </p:nvSpPr>
        <p:spPr/>
        <p:txBody>
          <a:bodyPr/>
          <a:lstStyle/>
          <a:p>
            <a:fld id="{EBB17469-0394-43CE-8997-40175C06C0DE}" type="slidenum">
              <a:rPr kumimoji="1" lang="ja-JP" altLang="en-US" smtClean="0"/>
              <a:pPr/>
              <a:t>38</a:t>
            </a:fld>
            <a:endParaRPr kumimoji="1" lang="ja-JP" altLang="en-US" dirty="0"/>
          </a:p>
        </p:txBody>
      </p:sp>
    </p:spTree>
    <p:extLst>
      <p:ext uri="{BB962C8B-B14F-4D97-AF65-F5344CB8AC3E}">
        <p14:creationId xmlns:p14="http://schemas.microsoft.com/office/powerpoint/2010/main" val="3685187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EF124-25EA-502B-A053-A91A884A4BBE}"/>
              </a:ext>
            </a:extLst>
          </p:cNvPr>
          <p:cNvSpPr>
            <a:spLocks noGrp="1"/>
          </p:cNvSpPr>
          <p:nvPr>
            <p:ph type="title"/>
          </p:nvPr>
        </p:nvSpPr>
        <p:spPr/>
        <p:txBody>
          <a:bodyPr/>
          <a:lstStyle/>
          <a:p>
            <a:r>
              <a:rPr kumimoji="1" lang="ja-JP" altLang="en-US" dirty="0"/>
              <a:t>入れ子構造、</a:t>
            </a:r>
            <a:r>
              <a:rPr lang="ja-JP" altLang="en-US" b="1" i="0" dirty="0">
                <a:solidFill>
                  <a:srgbClr val="000000"/>
                </a:solidFill>
                <a:effectLst/>
                <a:latin typeface="noto-sans-cjk-jp"/>
              </a:rPr>
              <a:t>ネスト構造</a:t>
            </a:r>
            <a:endParaRPr kumimoji="1" lang="ja-JP" altLang="en-US" dirty="0"/>
          </a:p>
        </p:txBody>
      </p:sp>
      <p:sp>
        <p:nvSpPr>
          <p:cNvPr id="3" name="コンテンツ プレースホルダー 2">
            <a:extLst>
              <a:ext uri="{FF2B5EF4-FFF2-40B4-BE49-F238E27FC236}">
                <a16:creationId xmlns:a16="http://schemas.microsoft.com/office/drawing/2014/main" id="{5C25AC4F-39BD-2CE6-CA05-93B2EFC1B320}"/>
              </a:ext>
            </a:extLst>
          </p:cNvPr>
          <p:cNvSpPr>
            <a:spLocks noGrp="1"/>
          </p:cNvSpPr>
          <p:nvPr>
            <p:ph idx="1"/>
          </p:nvPr>
        </p:nvSpPr>
        <p:spPr/>
        <p:txBody>
          <a:bodyPr/>
          <a:lstStyle/>
          <a:p>
            <a:r>
              <a:rPr kumimoji="1" lang="en-US" altLang="ja-JP" dirty="0"/>
              <a:t>if</a:t>
            </a:r>
            <a:r>
              <a:rPr kumimoji="1" lang="ja-JP" altLang="en-US" dirty="0"/>
              <a:t>文の処理の中に</a:t>
            </a:r>
            <a:r>
              <a:rPr kumimoji="1" lang="en-US" altLang="ja-JP" dirty="0"/>
              <a:t>if</a:t>
            </a:r>
            <a:r>
              <a:rPr kumimoji="1" lang="ja-JP" altLang="en-US" dirty="0"/>
              <a:t>文を書く処理方法</a:t>
            </a:r>
            <a:endParaRPr kumimoji="1" lang="en-US" altLang="ja-JP" dirty="0"/>
          </a:p>
          <a:p>
            <a:r>
              <a:rPr kumimoji="1" lang="ja-JP" altLang="en-US" dirty="0"/>
              <a:t>注意点</a:t>
            </a:r>
            <a:endParaRPr kumimoji="1" lang="en-US" altLang="ja-JP" dirty="0"/>
          </a:p>
          <a:p>
            <a:pPr lvl="1"/>
            <a:r>
              <a:rPr lang="en-US" altLang="ja-JP" dirty="0"/>
              <a:t> </a:t>
            </a:r>
            <a:r>
              <a:rPr lang="ja-JP" altLang="en-US" dirty="0"/>
              <a:t>深くなればなるほど見づらくなる</a:t>
            </a:r>
            <a:endParaRPr lang="en-US" altLang="ja-JP" dirty="0"/>
          </a:p>
          <a:p>
            <a:pPr lvl="1"/>
            <a:r>
              <a:rPr kumimoji="1" lang="ja-JP" altLang="en-US" dirty="0"/>
              <a:t> インデントのミスによるエラーが起きやすくなる</a:t>
            </a:r>
            <a:endParaRPr kumimoji="1" lang="en-US" altLang="ja-JP" dirty="0"/>
          </a:p>
          <a:p>
            <a:pPr marL="201168" lvl="1" indent="0">
              <a:buNone/>
            </a:pPr>
            <a:endParaRPr kumimoji="1" lang="ja-JP" altLang="en-US" dirty="0"/>
          </a:p>
        </p:txBody>
      </p:sp>
      <p:sp>
        <p:nvSpPr>
          <p:cNvPr id="4" name="スライド番号プレースホルダー 3">
            <a:extLst>
              <a:ext uri="{FF2B5EF4-FFF2-40B4-BE49-F238E27FC236}">
                <a16:creationId xmlns:a16="http://schemas.microsoft.com/office/drawing/2014/main" id="{67FD9B5F-AA3C-799E-BF88-82CA233A2511}"/>
              </a:ext>
            </a:extLst>
          </p:cNvPr>
          <p:cNvSpPr>
            <a:spLocks noGrp="1"/>
          </p:cNvSpPr>
          <p:nvPr>
            <p:ph type="sldNum" sz="quarter" idx="12"/>
          </p:nvPr>
        </p:nvSpPr>
        <p:spPr/>
        <p:txBody>
          <a:bodyPr/>
          <a:lstStyle/>
          <a:p>
            <a:fld id="{EBB17469-0394-43CE-8997-40175C06C0DE}" type="slidenum">
              <a:rPr kumimoji="1" lang="ja-JP" altLang="en-US" smtClean="0"/>
              <a:pPr/>
              <a:t>39</a:t>
            </a:fld>
            <a:endParaRPr kumimoji="1" lang="ja-JP" altLang="en-US" dirty="0"/>
          </a:p>
        </p:txBody>
      </p:sp>
    </p:spTree>
    <p:extLst>
      <p:ext uri="{BB962C8B-B14F-4D97-AF65-F5344CB8AC3E}">
        <p14:creationId xmlns:p14="http://schemas.microsoft.com/office/powerpoint/2010/main" val="139571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D8806-0AB9-CE6C-C855-2A58FDE62954}"/>
              </a:ext>
            </a:extLst>
          </p:cNvPr>
          <p:cNvSpPr>
            <a:spLocks noGrp="1"/>
          </p:cNvSpPr>
          <p:nvPr>
            <p:ph type="title"/>
          </p:nvPr>
        </p:nvSpPr>
        <p:spPr/>
        <p:txBody>
          <a:bodyPr/>
          <a:lstStyle/>
          <a:p>
            <a:r>
              <a:rPr kumimoji="1" lang="ja-JP" altLang="en-US" dirty="0"/>
              <a:t>標準入力</a:t>
            </a:r>
          </a:p>
        </p:txBody>
      </p:sp>
      <p:sp>
        <p:nvSpPr>
          <p:cNvPr id="3" name="コンテンツ プレースホルダー 2">
            <a:extLst>
              <a:ext uri="{FF2B5EF4-FFF2-40B4-BE49-F238E27FC236}">
                <a16:creationId xmlns:a16="http://schemas.microsoft.com/office/drawing/2014/main" id="{4691D798-D04D-C370-27E8-47708689E753}"/>
              </a:ext>
            </a:extLst>
          </p:cNvPr>
          <p:cNvSpPr>
            <a:spLocks noGrp="1"/>
          </p:cNvSpPr>
          <p:nvPr>
            <p:ph idx="1"/>
          </p:nvPr>
        </p:nvSpPr>
        <p:spPr/>
        <p:txBody>
          <a:bodyPr/>
          <a:lstStyle/>
          <a:p>
            <a:r>
              <a:rPr lang="ja-JP" altLang="en-US" dirty="0"/>
              <a:t>とりあえずやってみる</a:t>
            </a:r>
            <a:endParaRPr kumimoji="1" lang="en-US" altLang="ja-JP" dirty="0"/>
          </a:p>
          <a:p>
            <a:r>
              <a:rPr kumimoji="1" lang="en-US" altLang="ja-JP" dirty="0"/>
              <a:t>&gt;&gt;&gt;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input</a:t>
            </a:r>
            <a:r>
              <a:rPr lang="en-US" altLang="ja-JP" b="0" dirty="0">
                <a:solidFill>
                  <a:schemeClr val="tx1"/>
                </a:solidFill>
                <a:effectLst/>
                <a:latin typeface="Consolas" panose="020B0609020204030204" pitchFamily="49" charset="0"/>
              </a:rPr>
              <a:t>()</a:t>
            </a:r>
          </a:p>
          <a:p>
            <a:r>
              <a:rPr lang="en-US" altLang="ja-JP" b="0" dirty="0">
                <a:solidFill>
                  <a:schemeClr val="tx1"/>
                </a:solidFill>
                <a:effectLst/>
                <a:latin typeface="Consolas" panose="020B0609020204030204" pitchFamily="49" charset="0"/>
              </a:rPr>
              <a:t>&gt;&gt;&gt;</a:t>
            </a:r>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00B0F0"/>
                </a:solidFill>
                <a:effectLst/>
                <a:latin typeface="Consolas" panose="020B0609020204030204" pitchFamily="49" charset="0"/>
              </a:rPr>
              <a:t>a</a:t>
            </a:r>
            <a:r>
              <a:rPr lang="en-US" altLang="ja-JP" b="0" dirty="0">
                <a:solidFill>
                  <a:schemeClr val="tx1"/>
                </a:solidFill>
                <a:effectLst/>
                <a:latin typeface="Consolas" panose="020B0609020204030204" pitchFamily="49" charset="0"/>
              </a:rPr>
              <a:t>)</a:t>
            </a:r>
          </a:p>
          <a:p>
            <a:endParaRPr lang="en-US" altLang="ja-JP" b="0" dirty="0">
              <a:solidFill>
                <a:srgbClr val="D4D4D4"/>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748144FC-BB90-A5C2-6ED4-0FFBB404D2AB}"/>
              </a:ext>
            </a:extLst>
          </p:cNvPr>
          <p:cNvSpPr>
            <a:spLocks noGrp="1"/>
          </p:cNvSpPr>
          <p:nvPr>
            <p:ph type="sldNum" sz="quarter" idx="12"/>
          </p:nvPr>
        </p:nvSpPr>
        <p:spPr/>
        <p:txBody>
          <a:bodyPr/>
          <a:lstStyle/>
          <a:p>
            <a:fld id="{EBB17469-0394-43CE-8997-40175C06C0DE}" type="slidenum">
              <a:rPr kumimoji="1" lang="ja-JP" altLang="en-US" smtClean="0"/>
              <a:pPr/>
              <a:t>4</a:t>
            </a:fld>
            <a:endParaRPr kumimoji="1" lang="ja-JP" altLang="en-US" dirty="0"/>
          </a:p>
        </p:txBody>
      </p:sp>
    </p:spTree>
    <p:extLst>
      <p:ext uri="{BB962C8B-B14F-4D97-AF65-F5344CB8AC3E}">
        <p14:creationId xmlns:p14="http://schemas.microsoft.com/office/powerpoint/2010/main" val="3322366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53B9D-C3AC-8FE6-0E35-0D9447C44072}"/>
              </a:ext>
            </a:extLst>
          </p:cNvPr>
          <p:cNvSpPr>
            <a:spLocks noGrp="1"/>
          </p:cNvSpPr>
          <p:nvPr>
            <p:ph type="title"/>
          </p:nvPr>
        </p:nvSpPr>
        <p:spPr/>
        <p:txBody>
          <a:bodyPr/>
          <a:lstStyle/>
          <a:p>
            <a:r>
              <a:rPr lang="ja-JP" altLang="en-US" dirty="0"/>
              <a:t>以上</a:t>
            </a:r>
            <a:endParaRPr kumimoji="1" lang="ja-JP" altLang="en-US" dirty="0"/>
          </a:p>
        </p:txBody>
      </p:sp>
      <p:sp>
        <p:nvSpPr>
          <p:cNvPr id="3" name="コンテンツ プレースホルダー 2">
            <a:extLst>
              <a:ext uri="{FF2B5EF4-FFF2-40B4-BE49-F238E27FC236}">
                <a16:creationId xmlns:a16="http://schemas.microsoft.com/office/drawing/2014/main" id="{E84AA546-B693-C7AD-DF9B-9D880BE0A7CC}"/>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E739467-25E6-3D2F-039C-BFD070C5E41E}"/>
              </a:ext>
            </a:extLst>
          </p:cNvPr>
          <p:cNvSpPr>
            <a:spLocks noGrp="1"/>
          </p:cNvSpPr>
          <p:nvPr>
            <p:ph type="sldNum" sz="quarter" idx="12"/>
          </p:nvPr>
        </p:nvSpPr>
        <p:spPr/>
        <p:txBody>
          <a:bodyPr/>
          <a:lstStyle/>
          <a:p>
            <a:fld id="{EBB17469-0394-43CE-8997-40175C06C0DE}" type="slidenum">
              <a:rPr kumimoji="1" lang="ja-JP" altLang="en-US" smtClean="0"/>
              <a:pPr/>
              <a:t>40</a:t>
            </a:fld>
            <a:endParaRPr kumimoji="1" lang="ja-JP" altLang="en-US" dirty="0"/>
          </a:p>
        </p:txBody>
      </p:sp>
    </p:spTree>
    <p:extLst>
      <p:ext uri="{BB962C8B-B14F-4D97-AF65-F5344CB8AC3E}">
        <p14:creationId xmlns:p14="http://schemas.microsoft.com/office/powerpoint/2010/main" val="427231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8DBAB-9DB9-3145-FF73-DAC20FF40C3F}"/>
              </a:ext>
            </a:extLst>
          </p:cNvPr>
          <p:cNvSpPr>
            <a:spLocks noGrp="1"/>
          </p:cNvSpPr>
          <p:nvPr>
            <p:ph type="title"/>
          </p:nvPr>
        </p:nvSpPr>
        <p:spPr/>
        <p:txBody>
          <a:bodyPr/>
          <a:lstStyle/>
          <a:p>
            <a:r>
              <a:rPr lang="ja-JP" altLang="en-US" dirty="0"/>
              <a:t>余談</a:t>
            </a:r>
            <a:endParaRPr kumimoji="1" lang="ja-JP" altLang="en-US" dirty="0"/>
          </a:p>
        </p:txBody>
      </p:sp>
      <p:sp>
        <p:nvSpPr>
          <p:cNvPr id="3" name="コンテンツ プレースホルダー 2">
            <a:extLst>
              <a:ext uri="{FF2B5EF4-FFF2-40B4-BE49-F238E27FC236}">
                <a16:creationId xmlns:a16="http://schemas.microsoft.com/office/drawing/2014/main" id="{3D4FCBDA-9E0C-38FC-B7B2-DD430CFB81CA}"/>
              </a:ext>
            </a:extLst>
          </p:cNvPr>
          <p:cNvSpPr>
            <a:spLocks noGrp="1"/>
          </p:cNvSpPr>
          <p:nvPr>
            <p:ph idx="1"/>
          </p:nvPr>
        </p:nvSpPr>
        <p:spPr/>
        <p:txBody>
          <a:bodyPr>
            <a:normAutofit/>
          </a:bodyPr>
          <a:lstStyle/>
          <a:p>
            <a:pPr marL="514350" indent="-514350">
              <a:buFont typeface="+mj-lt"/>
              <a:buAutoNum type="arabicPeriod"/>
            </a:pPr>
            <a:r>
              <a:rPr lang="ja-JP" altLang="en-US" dirty="0">
                <a:solidFill>
                  <a:schemeClr val="tx1"/>
                </a:solidFill>
                <a:effectLst/>
                <a:latin typeface="Consolas" panose="020B0609020204030204" pitchFamily="49" charset="0"/>
              </a:rPr>
              <a:t>気を付ける判定例</a:t>
            </a:r>
            <a:endParaRPr lang="en-US" altLang="ja-JP" dirty="0">
              <a:solidFill>
                <a:schemeClr val="tx1"/>
              </a:solidFill>
            </a:endParaRPr>
          </a:p>
          <a:p>
            <a:pPr marL="514350" indent="-514350">
              <a:buFont typeface="+mj-lt"/>
              <a:buAutoNum type="arabicPeriod"/>
            </a:pPr>
            <a:r>
              <a:rPr lang="en-US" altLang="ja-JP" dirty="0"/>
              <a:t>bool() </a:t>
            </a:r>
            <a:r>
              <a:rPr lang="ja-JP" altLang="en-US" dirty="0"/>
              <a:t>の変換</a:t>
            </a:r>
            <a:endParaRPr lang="en-US" altLang="ja-JP" dirty="0"/>
          </a:p>
          <a:p>
            <a:pPr marL="514350" indent="-514350">
              <a:buFont typeface="+mj-lt"/>
              <a:buAutoNum type="arabicPeriod"/>
            </a:pPr>
            <a:r>
              <a:rPr kumimoji="1" lang="ja-JP" altLang="en-US" dirty="0"/>
              <a:t>複数の条件</a:t>
            </a:r>
            <a:endParaRPr kumimoji="1" lang="en-US" altLang="ja-JP" dirty="0"/>
          </a:p>
        </p:txBody>
      </p:sp>
      <p:sp>
        <p:nvSpPr>
          <p:cNvPr id="4" name="スライド番号プレースホルダー 3">
            <a:extLst>
              <a:ext uri="{FF2B5EF4-FFF2-40B4-BE49-F238E27FC236}">
                <a16:creationId xmlns:a16="http://schemas.microsoft.com/office/drawing/2014/main" id="{5ECAD855-B968-CB22-07F0-2986E4CA0D18}"/>
              </a:ext>
            </a:extLst>
          </p:cNvPr>
          <p:cNvSpPr>
            <a:spLocks noGrp="1"/>
          </p:cNvSpPr>
          <p:nvPr>
            <p:ph type="sldNum" sz="quarter" idx="12"/>
          </p:nvPr>
        </p:nvSpPr>
        <p:spPr/>
        <p:txBody>
          <a:bodyPr/>
          <a:lstStyle/>
          <a:p>
            <a:fld id="{EBB17469-0394-43CE-8997-40175C06C0DE}" type="slidenum">
              <a:rPr kumimoji="1" lang="ja-JP" altLang="en-US" smtClean="0"/>
              <a:pPr/>
              <a:t>41</a:t>
            </a:fld>
            <a:endParaRPr kumimoji="1" lang="ja-JP" altLang="en-US" dirty="0"/>
          </a:p>
        </p:txBody>
      </p:sp>
    </p:spTree>
    <p:extLst>
      <p:ext uri="{BB962C8B-B14F-4D97-AF65-F5344CB8AC3E}">
        <p14:creationId xmlns:p14="http://schemas.microsoft.com/office/powerpoint/2010/main" val="1559929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8DBAB-9DB9-3145-FF73-DAC20FF40C3F}"/>
              </a:ext>
            </a:extLst>
          </p:cNvPr>
          <p:cNvSpPr>
            <a:spLocks noGrp="1"/>
          </p:cNvSpPr>
          <p:nvPr>
            <p:ph type="title"/>
          </p:nvPr>
        </p:nvSpPr>
        <p:spPr/>
        <p:txBody>
          <a:bodyPr/>
          <a:lstStyle/>
          <a:p>
            <a:r>
              <a:rPr lang="ja-JP" altLang="en-US" dirty="0"/>
              <a:t>余談</a:t>
            </a:r>
            <a:endParaRPr kumimoji="1" lang="ja-JP" altLang="en-US" dirty="0"/>
          </a:p>
        </p:txBody>
      </p:sp>
      <p:sp>
        <p:nvSpPr>
          <p:cNvPr id="3" name="コンテンツ プレースホルダー 2">
            <a:extLst>
              <a:ext uri="{FF2B5EF4-FFF2-40B4-BE49-F238E27FC236}">
                <a16:creationId xmlns:a16="http://schemas.microsoft.com/office/drawing/2014/main" id="{3D4FCBDA-9E0C-38FC-B7B2-DD430CFB81CA}"/>
              </a:ext>
            </a:extLst>
          </p:cNvPr>
          <p:cNvSpPr>
            <a:spLocks noGrp="1"/>
          </p:cNvSpPr>
          <p:nvPr>
            <p:ph idx="1"/>
          </p:nvPr>
        </p:nvSpPr>
        <p:spPr/>
        <p:txBody>
          <a:bodyPr>
            <a:normAutofit/>
          </a:bodyPr>
          <a:lstStyle/>
          <a:p>
            <a:pPr marL="514350" indent="-514350">
              <a:buFont typeface="+mj-lt"/>
              <a:buAutoNum type="arabicPeriod"/>
            </a:pPr>
            <a:r>
              <a:rPr lang="ja-JP" altLang="en-US" dirty="0">
                <a:solidFill>
                  <a:srgbClr val="FF0000"/>
                </a:solidFill>
                <a:effectLst/>
                <a:latin typeface="Consolas" panose="020B0609020204030204" pitchFamily="49" charset="0"/>
              </a:rPr>
              <a:t>気を付ける判定例</a:t>
            </a:r>
            <a:endParaRPr lang="en-US" altLang="ja-JP" dirty="0">
              <a:solidFill>
                <a:srgbClr val="FF0000"/>
              </a:solidFill>
            </a:endParaRPr>
          </a:p>
          <a:p>
            <a:pPr marL="514350" indent="-514350">
              <a:buFont typeface="+mj-lt"/>
              <a:buAutoNum type="arabicPeriod"/>
            </a:pPr>
            <a:r>
              <a:rPr lang="en-US" altLang="ja-JP" dirty="0"/>
              <a:t>bool()</a:t>
            </a:r>
            <a:r>
              <a:rPr lang="ja-JP" altLang="en-US" dirty="0"/>
              <a:t> の変換</a:t>
            </a:r>
            <a:endParaRPr lang="en-US" altLang="ja-JP" dirty="0"/>
          </a:p>
          <a:p>
            <a:pPr marL="514350" indent="-514350">
              <a:buFont typeface="+mj-lt"/>
              <a:buAutoNum type="arabicPeriod"/>
            </a:pPr>
            <a:r>
              <a:rPr kumimoji="1" lang="ja-JP" altLang="en-US" dirty="0"/>
              <a:t>複数の条件</a:t>
            </a:r>
            <a:endParaRPr kumimoji="1" lang="en-US" altLang="ja-JP" dirty="0"/>
          </a:p>
        </p:txBody>
      </p:sp>
      <p:sp>
        <p:nvSpPr>
          <p:cNvPr id="4" name="スライド番号プレースホルダー 3">
            <a:extLst>
              <a:ext uri="{FF2B5EF4-FFF2-40B4-BE49-F238E27FC236}">
                <a16:creationId xmlns:a16="http://schemas.microsoft.com/office/drawing/2014/main" id="{A26116F9-3F95-37DE-6E91-B6837DB312DC}"/>
              </a:ext>
            </a:extLst>
          </p:cNvPr>
          <p:cNvSpPr>
            <a:spLocks noGrp="1"/>
          </p:cNvSpPr>
          <p:nvPr>
            <p:ph type="sldNum" sz="quarter" idx="12"/>
          </p:nvPr>
        </p:nvSpPr>
        <p:spPr/>
        <p:txBody>
          <a:bodyPr/>
          <a:lstStyle/>
          <a:p>
            <a:fld id="{EBB17469-0394-43CE-8997-40175C06C0DE}" type="slidenum">
              <a:rPr kumimoji="1" lang="ja-JP" altLang="en-US" smtClean="0"/>
              <a:pPr/>
              <a:t>42</a:t>
            </a:fld>
            <a:endParaRPr kumimoji="1" lang="ja-JP" altLang="en-US" dirty="0"/>
          </a:p>
        </p:txBody>
      </p:sp>
    </p:spTree>
    <p:extLst>
      <p:ext uri="{BB962C8B-B14F-4D97-AF65-F5344CB8AC3E}">
        <p14:creationId xmlns:p14="http://schemas.microsoft.com/office/powerpoint/2010/main" val="4077980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08B12-F187-25CA-A5CE-DF7F3CB8EB85}"/>
              </a:ext>
            </a:extLst>
          </p:cNvPr>
          <p:cNvSpPr>
            <a:spLocks noGrp="1"/>
          </p:cNvSpPr>
          <p:nvPr>
            <p:ph type="title"/>
          </p:nvPr>
        </p:nvSpPr>
        <p:spPr/>
        <p:txBody>
          <a:bodyPr/>
          <a:lstStyle/>
          <a:p>
            <a:r>
              <a:rPr lang="ja-JP" altLang="en-US" dirty="0"/>
              <a:t>気を付ける判定例</a:t>
            </a:r>
            <a:endParaRPr kumimoji="1" lang="ja-JP" altLang="en-US" dirty="0"/>
          </a:p>
        </p:txBody>
      </p:sp>
      <p:sp>
        <p:nvSpPr>
          <p:cNvPr id="3" name="コンテンツ プレースホルダー 2">
            <a:extLst>
              <a:ext uri="{FF2B5EF4-FFF2-40B4-BE49-F238E27FC236}">
                <a16:creationId xmlns:a16="http://schemas.microsoft.com/office/drawing/2014/main" id="{C0F5BEBF-5ECF-CB97-E48A-1073F12D5F15}"/>
              </a:ext>
            </a:extLst>
          </p:cNvPr>
          <p:cNvSpPr>
            <a:spLocks noGrp="1"/>
          </p:cNvSpPr>
          <p:nvPr>
            <p:ph idx="1"/>
          </p:nvPr>
        </p:nvSpPr>
        <p:spPr/>
        <p:txBody>
          <a:bodyPr>
            <a:normAutofit/>
          </a:bodyPr>
          <a:lstStyle/>
          <a:p>
            <a:r>
              <a:rPr lang="en-US" altLang="ja-JP" b="0" dirty="0">
                <a:solidFill>
                  <a:srgbClr val="6A9955"/>
                </a:solidFill>
                <a:effectLst/>
                <a:latin typeface="Consolas" panose="020B0609020204030204" pitchFamily="49" charset="0"/>
              </a:rPr>
              <a:t># int </a:t>
            </a:r>
            <a:r>
              <a:rPr lang="ja-JP" altLang="en-US" b="0" dirty="0">
                <a:solidFill>
                  <a:srgbClr val="6A9955"/>
                </a:solidFill>
                <a:effectLst/>
                <a:latin typeface="Consolas" panose="020B0609020204030204" pitchFamily="49" charset="0"/>
              </a:rPr>
              <a:t>と </a:t>
            </a:r>
            <a:r>
              <a:rPr lang="en-US" altLang="ja-JP" b="0" dirty="0">
                <a:solidFill>
                  <a:srgbClr val="6A9955"/>
                </a:solidFill>
                <a:effectLst/>
                <a:latin typeface="Consolas" panose="020B0609020204030204" pitchFamily="49" charset="0"/>
              </a:rPr>
              <a:t>float</a:t>
            </a:r>
            <a:endParaRPr lang="en-US" altLang="ja-JP"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rgbClr val="DCDCAA"/>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92D050"/>
                </a:solidFill>
                <a:effectLst/>
                <a:latin typeface="Consolas" panose="020B0609020204030204" pitchFamily="49" charset="0"/>
              </a:rPr>
              <a:t>10</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10.0</a:t>
            </a:r>
            <a:r>
              <a:rPr lang="en-US" altLang="ja-JP" b="0" dirty="0">
                <a:solidFill>
                  <a:schemeClr val="tx1"/>
                </a:solidFill>
                <a:effectLst/>
                <a:latin typeface="Consolas" panose="020B0609020204030204" pitchFamily="49" charset="0"/>
              </a:rPr>
              <a:t>)</a:t>
            </a:r>
          </a:p>
          <a:p>
            <a:r>
              <a:rPr lang="en-US" altLang="ja-JP" b="0" dirty="0">
                <a:solidFill>
                  <a:srgbClr val="569CD6"/>
                </a:solidFill>
                <a:effectLst/>
                <a:latin typeface="Consolas" panose="020B0609020204030204" pitchFamily="49" charset="0"/>
              </a:rPr>
              <a:t>True</a:t>
            </a:r>
          </a:p>
          <a:p>
            <a:r>
              <a:rPr lang="en-US" altLang="ja-JP" b="0" dirty="0">
                <a:solidFill>
                  <a:schemeClr val="tx1"/>
                </a:solidFill>
                <a:effectLst/>
                <a:latin typeface="Consolas" panose="020B0609020204030204" pitchFamily="49" charset="0"/>
              </a:rPr>
              <a:t>-&gt; </a:t>
            </a:r>
            <a:r>
              <a:rPr lang="ja-JP" altLang="en-US" b="0" dirty="0">
                <a:solidFill>
                  <a:schemeClr val="tx1"/>
                </a:solidFill>
                <a:effectLst/>
                <a:latin typeface="Consolas" panose="020B0609020204030204" pitchFamily="49" charset="0"/>
              </a:rPr>
              <a:t>整数と小数では値が等しければ等しい</a:t>
            </a:r>
            <a:endParaRPr lang="en-US" altLang="ja-JP" b="0" dirty="0">
              <a:solidFill>
                <a:schemeClr val="tx1"/>
              </a:solidFill>
              <a:effectLst/>
              <a:latin typeface="Consolas" panose="020B0609020204030204" pitchFamily="49" charset="0"/>
            </a:endParaRPr>
          </a:p>
          <a:p>
            <a:endParaRPr kumimoji="1" lang="ja-JP" altLang="en-US" dirty="0"/>
          </a:p>
        </p:txBody>
      </p:sp>
      <p:sp>
        <p:nvSpPr>
          <p:cNvPr id="4" name="スライド番号プレースホルダー 3">
            <a:extLst>
              <a:ext uri="{FF2B5EF4-FFF2-40B4-BE49-F238E27FC236}">
                <a16:creationId xmlns:a16="http://schemas.microsoft.com/office/drawing/2014/main" id="{B9ED6ADF-EF66-B4A3-CF4C-7273D06541F5}"/>
              </a:ext>
            </a:extLst>
          </p:cNvPr>
          <p:cNvSpPr>
            <a:spLocks noGrp="1"/>
          </p:cNvSpPr>
          <p:nvPr>
            <p:ph type="sldNum" sz="quarter" idx="12"/>
          </p:nvPr>
        </p:nvSpPr>
        <p:spPr/>
        <p:txBody>
          <a:bodyPr/>
          <a:lstStyle/>
          <a:p>
            <a:fld id="{EBB17469-0394-43CE-8997-40175C06C0DE}" type="slidenum">
              <a:rPr kumimoji="1" lang="ja-JP" altLang="en-US" smtClean="0"/>
              <a:pPr/>
              <a:t>43</a:t>
            </a:fld>
            <a:endParaRPr kumimoji="1" lang="ja-JP" altLang="en-US" dirty="0"/>
          </a:p>
        </p:txBody>
      </p:sp>
    </p:spTree>
    <p:extLst>
      <p:ext uri="{BB962C8B-B14F-4D97-AF65-F5344CB8AC3E}">
        <p14:creationId xmlns:p14="http://schemas.microsoft.com/office/powerpoint/2010/main" val="3481661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08B12-F187-25CA-A5CE-DF7F3CB8EB85}"/>
              </a:ext>
            </a:extLst>
          </p:cNvPr>
          <p:cNvSpPr>
            <a:spLocks noGrp="1"/>
          </p:cNvSpPr>
          <p:nvPr>
            <p:ph type="title"/>
          </p:nvPr>
        </p:nvSpPr>
        <p:spPr/>
        <p:txBody>
          <a:bodyPr/>
          <a:lstStyle/>
          <a:p>
            <a:r>
              <a:rPr lang="ja-JP" altLang="en-US" dirty="0"/>
              <a:t>気を付ける判定例</a:t>
            </a:r>
            <a:endParaRPr kumimoji="1" lang="ja-JP" altLang="en-US" dirty="0"/>
          </a:p>
        </p:txBody>
      </p:sp>
      <p:sp>
        <p:nvSpPr>
          <p:cNvPr id="3" name="コンテンツ プレースホルダー 2">
            <a:extLst>
              <a:ext uri="{FF2B5EF4-FFF2-40B4-BE49-F238E27FC236}">
                <a16:creationId xmlns:a16="http://schemas.microsoft.com/office/drawing/2014/main" id="{C0F5BEBF-5ECF-CB97-E48A-1073F12D5F15}"/>
              </a:ext>
            </a:extLst>
          </p:cNvPr>
          <p:cNvSpPr>
            <a:spLocks noGrp="1"/>
          </p:cNvSpPr>
          <p:nvPr>
            <p:ph idx="1"/>
          </p:nvPr>
        </p:nvSpPr>
        <p:spPr/>
        <p:txBody>
          <a:bodyPr>
            <a:normAutofit/>
          </a:bodyPr>
          <a:lstStyle/>
          <a:p>
            <a:r>
              <a:rPr lang="en-US" altLang="ja-JP" b="0" dirty="0">
                <a:solidFill>
                  <a:srgbClr val="6A9955"/>
                </a:solidFill>
                <a:effectLst/>
                <a:latin typeface="Consolas" panose="020B0609020204030204" pitchFamily="49" charset="0"/>
              </a:rPr>
              <a:t># int </a:t>
            </a:r>
            <a:r>
              <a:rPr lang="ja-JP" altLang="en-US" b="0" dirty="0">
                <a:solidFill>
                  <a:srgbClr val="6A9955"/>
                </a:solidFill>
                <a:effectLst/>
                <a:latin typeface="Consolas" panose="020B0609020204030204" pitchFamily="49" charset="0"/>
              </a:rPr>
              <a:t>と </a:t>
            </a:r>
            <a:r>
              <a:rPr lang="en-US" altLang="ja-JP" b="0" dirty="0">
                <a:solidFill>
                  <a:srgbClr val="6A9955"/>
                </a:solidFill>
                <a:effectLst/>
                <a:latin typeface="Consolas" panose="020B0609020204030204" pitchFamily="49" charset="0"/>
              </a:rPr>
              <a:t>str</a:t>
            </a:r>
            <a:endParaRPr lang="en-US" altLang="ja-JP"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rgbClr val="DCDCAA"/>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"57"</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57</a:t>
            </a:r>
            <a:r>
              <a:rPr lang="en-US" altLang="ja-JP" b="0" dirty="0">
                <a:solidFill>
                  <a:schemeClr val="tx1"/>
                </a:solidFill>
                <a:effectLst/>
                <a:latin typeface="Consolas" panose="020B0609020204030204" pitchFamily="49" charset="0"/>
              </a:rPr>
              <a:t>)</a:t>
            </a:r>
          </a:p>
          <a:p>
            <a:r>
              <a:rPr lang="en-US" altLang="ja-JP" b="0" dirty="0">
                <a:solidFill>
                  <a:srgbClr val="569CD6"/>
                </a:solidFill>
                <a:effectLst/>
                <a:latin typeface="Consolas" panose="020B0609020204030204" pitchFamily="49" charset="0"/>
              </a:rPr>
              <a:t>False</a:t>
            </a:r>
            <a:endParaRPr lang="en-US" altLang="ja-JP" b="0" dirty="0">
              <a:solidFill>
                <a:srgbClr val="D4D4D4"/>
              </a:solidFill>
              <a:effectLst/>
              <a:latin typeface="Consolas" panose="020B0609020204030204" pitchFamily="49" charset="0"/>
            </a:endParaRPr>
          </a:p>
          <a:p>
            <a:r>
              <a:rPr kumimoji="1" lang="en-US" altLang="ja-JP" dirty="0"/>
              <a:t>-&gt; </a:t>
            </a:r>
            <a:r>
              <a:rPr kumimoji="1" lang="ja-JP" altLang="en-US" dirty="0"/>
              <a:t>数字と文字は別物として扱われる</a:t>
            </a:r>
          </a:p>
        </p:txBody>
      </p:sp>
      <p:sp>
        <p:nvSpPr>
          <p:cNvPr id="4" name="スライド番号プレースホルダー 3">
            <a:extLst>
              <a:ext uri="{FF2B5EF4-FFF2-40B4-BE49-F238E27FC236}">
                <a16:creationId xmlns:a16="http://schemas.microsoft.com/office/drawing/2014/main" id="{6E6D38BC-831A-1F71-3E0B-208AE717460F}"/>
              </a:ext>
            </a:extLst>
          </p:cNvPr>
          <p:cNvSpPr>
            <a:spLocks noGrp="1"/>
          </p:cNvSpPr>
          <p:nvPr>
            <p:ph type="sldNum" sz="quarter" idx="12"/>
          </p:nvPr>
        </p:nvSpPr>
        <p:spPr/>
        <p:txBody>
          <a:bodyPr/>
          <a:lstStyle/>
          <a:p>
            <a:fld id="{EBB17469-0394-43CE-8997-40175C06C0DE}" type="slidenum">
              <a:rPr kumimoji="1" lang="ja-JP" altLang="en-US" smtClean="0"/>
              <a:pPr/>
              <a:t>44</a:t>
            </a:fld>
            <a:endParaRPr kumimoji="1" lang="ja-JP" altLang="en-US" dirty="0"/>
          </a:p>
        </p:txBody>
      </p:sp>
    </p:spTree>
    <p:extLst>
      <p:ext uri="{BB962C8B-B14F-4D97-AF65-F5344CB8AC3E}">
        <p14:creationId xmlns:p14="http://schemas.microsoft.com/office/powerpoint/2010/main" val="1457969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08B12-F187-25CA-A5CE-DF7F3CB8EB85}"/>
              </a:ext>
            </a:extLst>
          </p:cNvPr>
          <p:cNvSpPr>
            <a:spLocks noGrp="1"/>
          </p:cNvSpPr>
          <p:nvPr>
            <p:ph type="title"/>
          </p:nvPr>
        </p:nvSpPr>
        <p:spPr/>
        <p:txBody>
          <a:bodyPr/>
          <a:lstStyle/>
          <a:p>
            <a:r>
              <a:rPr lang="ja-JP" altLang="en-US" dirty="0"/>
              <a:t>気を付ける判定例</a:t>
            </a:r>
            <a:endParaRPr kumimoji="1" lang="ja-JP" altLang="en-US" dirty="0"/>
          </a:p>
        </p:txBody>
      </p:sp>
      <p:sp>
        <p:nvSpPr>
          <p:cNvPr id="3" name="コンテンツ プレースホルダー 2">
            <a:extLst>
              <a:ext uri="{FF2B5EF4-FFF2-40B4-BE49-F238E27FC236}">
                <a16:creationId xmlns:a16="http://schemas.microsoft.com/office/drawing/2014/main" id="{C0F5BEBF-5ECF-CB97-E48A-1073F12D5F15}"/>
              </a:ext>
            </a:extLst>
          </p:cNvPr>
          <p:cNvSpPr>
            <a:spLocks noGrp="1"/>
          </p:cNvSpPr>
          <p:nvPr>
            <p:ph idx="1"/>
          </p:nvPr>
        </p:nvSpPr>
        <p:spPr/>
        <p:txBody>
          <a:bodyPr>
            <a:normAutofit/>
          </a:bodyPr>
          <a:lstStyle/>
          <a:p>
            <a:r>
              <a:rPr lang="en-US" altLang="ja-JP" b="0" dirty="0">
                <a:solidFill>
                  <a:srgbClr val="6A9955"/>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大文字と小文字</a:t>
            </a:r>
            <a:endParaRPr lang="ja-JP" altLang="en-US"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rgbClr val="DCDCAA"/>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"HELLO"</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"hello"</a:t>
            </a:r>
            <a:r>
              <a:rPr lang="en-US" altLang="ja-JP" b="0" dirty="0">
                <a:solidFill>
                  <a:schemeClr val="tx1"/>
                </a:solidFill>
                <a:effectLst/>
                <a:latin typeface="Consolas" panose="020B0609020204030204" pitchFamily="49" charset="0"/>
              </a:rPr>
              <a:t>)</a:t>
            </a:r>
          </a:p>
          <a:p>
            <a:r>
              <a:rPr lang="en-US" altLang="ja-JP" b="0" dirty="0">
                <a:solidFill>
                  <a:srgbClr val="569CD6"/>
                </a:solidFill>
                <a:effectLst/>
                <a:latin typeface="Consolas" panose="020B0609020204030204" pitchFamily="49" charset="0"/>
              </a:rPr>
              <a:t>False</a:t>
            </a:r>
          </a:p>
          <a:p>
            <a:r>
              <a:rPr lang="en-US" altLang="ja-JP" dirty="0">
                <a:solidFill>
                  <a:schemeClr val="tx1"/>
                </a:solidFill>
              </a:rPr>
              <a:t>-&gt; </a:t>
            </a:r>
            <a:r>
              <a:rPr lang="ja-JP" altLang="en-US" dirty="0">
                <a:solidFill>
                  <a:schemeClr val="tx1"/>
                </a:solidFill>
              </a:rPr>
              <a:t>大文字と小文字は別物として扱われる</a:t>
            </a:r>
            <a:endParaRPr lang="en-US" altLang="ja-JP" b="0" dirty="0">
              <a:solidFill>
                <a:schemeClr val="tx1"/>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F8509387-E97E-B9DA-2C70-CBA61FC33483}"/>
              </a:ext>
            </a:extLst>
          </p:cNvPr>
          <p:cNvSpPr>
            <a:spLocks noGrp="1"/>
          </p:cNvSpPr>
          <p:nvPr>
            <p:ph type="sldNum" sz="quarter" idx="12"/>
          </p:nvPr>
        </p:nvSpPr>
        <p:spPr/>
        <p:txBody>
          <a:bodyPr/>
          <a:lstStyle/>
          <a:p>
            <a:fld id="{EBB17469-0394-43CE-8997-40175C06C0DE}" type="slidenum">
              <a:rPr kumimoji="1" lang="ja-JP" altLang="en-US" smtClean="0"/>
              <a:pPr/>
              <a:t>45</a:t>
            </a:fld>
            <a:endParaRPr kumimoji="1" lang="ja-JP" altLang="en-US" dirty="0"/>
          </a:p>
        </p:txBody>
      </p:sp>
    </p:spTree>
    <p:extLst>
      <p:ext uri="{BB962C8B-B14F-4D97-AF65-F5344CB8AC3E}">
        <p14:creationId xmlns:p14="http://schemas.microsoft.com/office/powerpoint/2010/main" val="3881389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8DBAB-9DB9-3145-FF73-DAC20FF40C3F}"/>
              </a:ext>
            </a:extLst>
          </p:cNvPr>
          <p:cNvSpPr>
            <a:spLocks noGrp="1"/>
          </p:cNvSpPr>
          <p:nvPr>
            <p:ph type="title"/>
          </p:nvPr>
        </p:nvSpPr>
        <p:spPr/>
        <p:txBody>
          <a:bodyPr/>
          <a:lstStyle/>
          <a:p>
            <a:r>
              <a:rPr lang="ja-JP" altLang="en-US" dirty="0"/>
              <a:t>余談</a:t>
            </a:r>
            <a:endParaRPr kumimoji="1" lang="ja-JP" altLang="en-US" dirty="0"/>
          </a:p>
        </p:txBody>
      </p:sp>
      <p:sp>
        <p:nvSpPr>
          <p:cNvPr id="3" name="コンテンツ プレースホルダー 2">
            <a:extLst>
              <a:ext uri="{FF2B5EF4-FFF2-40B4-BE49-F238E27FC236}">
                <a16:creationId xmlns:a16="http://schemas.microsoft.com/office/drawing/2014/main" id="{3D4FCBDA-9E0C-38FC-B7B2-DD430CFB81CA}"/>
              </a:ext>
            </a:extLst>
          </p:cNvPr>
          <p:cNvSpPr>
            <a:spLocks noGrp="1"/>
          </p:cNvSpPr>
          <p:nvPr>
            <p:ph idx="1"/>
          </p:nvPr>
        </p:nvSpPr>
        <p:spPr/>
        <p:txBody>
          <a:bodyPr>
            <a:normAutofit/>
          </a:bodyPr>
          <a:lstStyle/>
          <a:p>
            <a:pPr marL="514350" indent="-514350">
              <a:buFont typeface="+mj-lt"/>
              <a:buAutoNum type="arabicPeriod"/>
            </a:pPr>
            <a:r>
              <a:rPr lang="ja-JP" altLang="en-US" dirty="0">
                <a:solidFill>
                  <a:schemeClr val="tx1"/>
                </a:solidFill>
                <a:effectLst/>
                <a:latin typeface="Consolas" panose="020B0609020204030204" pitchFamily="49" charset="0"/>
              </a:rPr>
              <a:t>気を付ける判定例</a:t>
            </a:r>
            <a:endParaRPr lang="en-US" altLang="ja-JP" dirty="0">
              <a:solidFill>
                <a:schemeClr val="tx1"/>
              </a:solidFill>
            </a:endParaRPr>
          </a:p>
          <a:p>
            <a:pPr marL="514350" indent="-514350">
              <a:buFont typeface="+mj-lt"/>
              <a:buAutoNum type="arabicPeriod"/>
            </a:pPr>
            <a:r>
              <a:rPr lang="en-US" altLang="ja-JP" dirty="0">
                <a:solidFill>
                  <a:srgbClr val="FF0000"/>
                </a:solidFill>
              </a:rPr>
              <a:t>bool()</a:t>
            </a:r>
            <a:r>
              <a:rPr lang="ja-JP" altLang="en-US" dirty="0">
                <a:solidFill>
                  <a:srgbClr val="FF0000"/>
                </a:solidFill>
              </a:rPr>
              <a:t> の変換</a:t>
            </a:r>
            <a:endParaRPr lang="en-US" altLang="ja-JP" dirty="0">
              <a:solidFill>
                <a:srgbClr val="FF0000"/>
              </a:solidFill>
            </a:endParaRPr>
          </a:p>
          <a:p>
            <a:pPr marL="514350" indent="-514350">
              <a:buFont typeface="+mj-lt"/>
              <a:buAutoNum type="arabicPeriod"/>
            </a:pPr>
            <a:r>
              <a:rPr kumimoji="1" lang="ja-JP" altLang="en-US" dirty="0"/>
              <a:t>複数の条件</a:t>
            </a:r>
            <a:endParaRPr kumimoji="1" lang="en-US" altLang="ja-JP" dirty="0"/>
          </a:p>
        </p:txBody>
      </p:sp>
      <p:sp>
        <p:nvSpPr>
          <p:cNvPr id="4" name="スライド番号プレースホルダー 3">
            <a:extLst>
              <a:ext uri="{FF2B5EF4-FFF2-40B4-BE49-F238E27FC236}">
                <a16:creationId xmlns:a16="http://schemas.microsoft.com/office/drawing/2014/main" id="{5FAF08DF-D64D-E400-0FF2-00C06FCDB872}"/>
              </a:ext>
            </a:extLst>
          </p:cNvPr>
          <p:cNvSpPr>
            <a:spLocks noGrp="1"/>
          </p:cNvSpPr>
          <p:nvPr>
            <p:ph type="sldNum" sz="quarter" idx="12"/>
          </p:nvPr>
        </p:nvSpPr>
        <p:spPr/>
        <p:txBody>
          <a:bodyPr/>
          <a:lstStyle/>
          <a:p>
            <a:fld id="{EBB17469-0394-43CE-8997-40175C06C0DE}" type="slidenum">
              <a:rPr kumimoji="1" lang="ja-JP" altLang="en-US" smtClean="0"/>
              <a:pPr/>
              <a:t>46</a:t>
            </a:fld>
            <a:endParaRPr kumimoji="1" lang="ja-JP" altLang="en-US" dirty="0"/>
          </a:p>
        </p:txBody>
      </p:sp>
    </p:spTree>
    <p:extLst>
      <p:ext uri="{BB962C8B-B14F-4D97-AF65-F5344CB8AC3E}">
        <p14:creationId xmlns:p14="http://schemas.microsoft.com/office/powerpoint/2010/main" val="1987250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8DAB5-DA4A-C263-8B3A-EE0ACB31F6CF}"/>
              </a:ext>
            </a:extLst>
          </p:cNvPr>
          <p:cNvSpPr>
            <a:spLocks noGrp="1"/>
          </p:cNvSpPr>
          <p:nvPr>
            <p:ph type="title"/>
          </p:nvPr>
        </p:nvSpPr>
        <p:spPr/>
        <p:txBody>
          <a:bodyPr/>
          <a:lstStyle/>
          <a:p>
            <a:r>
              <a:rPr lang="en-US" altLang="ja-JP" dirty="0"/>
              <a:t>bool() </a:t>
            </a:r>
            <a:r>
              <a:rPr lang="ja-JP" altLang="en-US" dirty="0"/>
              <a:t>で </a:t>
            </a:r>
            <a:r>
              <a:rPr lang="en-US" altLang="ja-JP" dirty="0"/>
              <a:t>False</a:t>
            </a:r>
            <a:r>
              <a:rPr lang="ja-JP" altLang="en-US" dirty="0"/>
              <a:t>　になる値</a:t>
            </a:r>
            <a:endParaRPr kumimoji="1" lang="ja-JP" altLang="en-US" dirty="0"/>
          </a:p>
        </p:txBody>
      </p:sp>
      <p:sp>
        <p:nvSpPr>
          <p:cNvPr id="3" name="コンテンツ プレースホルダー 2">
            <a:extLst>
              <a:ext uri="{FF2B5EF4-FFF2-40B4-BE49-F238E27FC236}">
                <a16:creationId xmlns:a16="http://schemas.microsoft.com/office/drawing/2014/main" id="{72017134-688A-0E0A-2031-BB3D37340EBD}"/>
              </a:ext>
            </a:extLst>
          </p:cNvPr>
          <p:cNvSpPr>
            <a:spLocks noGrp="1"/>
          </p:cNvSpPr>
          <p:nvPr>
            <p:ph idx="1"/>
          </p:nvPr>
        </p:nvSpPr>
        <p:spPr/>
        <p:txBody>
          <a:bodyPr/>
          <a:lstStyle/>
          <a:p>
            <a:r>
              <a:rPr kumimoji="1" lang="en-US" altLang="ja-JP" dirty="0"/>
              <a:t>bool</a:t>
            </a:r>
            <a:r>
              <a:rPr kumimoji="1" lang="ja-JP" altLang="en-US" dirty="0"/>
              <a:t>型に変換したときに</a:t>
            </a:r>
            <a:r>
              <a:rPr kumimoji="1" lang="en-US" altLang="ja-JP" dirty="0"/>
              <a:t>False</a:t>
            </a:r>
            <a:r>
              <a:rPr kumimoji="1" lang="ja-JP" altLang="en-US" dirty="0"/>
              <a:t>になる値</a:t>
            </a:r>
            <a:endParaRPr kumimoji="1" lang="en-US" altLang="ja-JP" dirty="0"/>
          </a:p>
          <a:p>
            <a:r>
              <a:rPr kumimoji="1" lang="en-US" altLang="ja-JP" dirty="0"/>
              <a:t>-&gt; </a:t>
            </a:r>
            <a:r>
              <a:rPr kumimoji="1" lang="ja-JP" altLang="en-US" dirty="0"/>
              <a:t>各型においてベースとなる値</a:t>
            </a:r>
            <a:endParaRPr kumimoji="1" lang="en-US" altLang="ja-JP" dirty="0"/>
          </a:p>
          <a:p>
            <a:endParaRPr kumimoji="1" lang="ja-JP" altLang="en-US" dirty="0"/>
          </a:p>
        </p:txBody>
      </p:sp>
      <p:graphicFrame>
        <p:nvGraphicFramePr>
          <p:cNvPr id="4" name="表 4">
            <a:extLst>
              <a:ext uri="{FF2B5EF4-FFF2-40B4-BE49-F238E27FC236}">
                <a16:creationId xmlns:a16="http://schemas.microsoft.com/office/drawing/2014/main" id="{8880B089-8693-5166-5780-84A619BA7D2A}"/>
              </a:ext>
            </a:extLst>
          </p:cNvPr>
          <p:cNvGraphicFramePr>
            <a:graphicFrameLocks noGrp="1"/>
          </p:cNvGraphicFramePr>
          <p:nvPr>
            <p:extLst>
              <p:ext uri="{D42A27DB-BD31-4B8C-83A1-F6EECF244321}">
                <p14:modId xmlns:p14="http://schemas.microsoft.com/office/powerpoint/2010/main" val="2141361118"/>
              </p:ext>
            </p:extLst>
          </p:nvPr>
        </p:nvGraphicFramePr>
        <p:xfrm>
          <a:off x="2062480" y="3560920"/>
          <a:ext cx="8128000" cy="2416548"/>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2283007789"/>
                    </a:ext>
                  </a:extLst>
                </a:gridCol>
                <a:gridCol w="4064000">
                  <a:extLst>
                    <a:ext uri="{9D8B030D-6E8A-4147-A177-3AD203B41FA5}">
                      <a16:colId xmlns:a16="http://schemas.microsoft.com/office/drawing/2014/main" val="1881063863"/>
                    </a:ext>
                  </a:extLst>
                </a:gridCol>
              </a:tblGrid>
              <a:tr h="562675">
                <a:tc>
                  <a:txBody>
                    <a:bodyPr/>
                    <a:lstStyle/>
                    <a:p>
                      <a:pPr lvl="0" algn="ctr"/>
                      <a:r>
                        <a:rPr kumimoji="1" lang="ja-JP" altLang="en-US" dirty="0">
                          <a:latin typeface="Consolas" panose="020B0609020204030204" pitchFamily="49" charset="0"/>
                          <a:ea typeface="UD デジタル 教科書体 NP-R" panose="02020400000000000000" pitchFamily="18" charset="-128"/>
                        </a:rPr>
                        <a:t>型</a:t>
                      </a:r>
                    </a:p>
                  </a:txBody>
                  <a:tcPr anchor="ctr"/>
                </a:tc>
                <a:tc>
                  <a:txBody>
                    <a:bodyPr/>
                    <a:lstStyle/>
                    <a:p>
                      <a:pPr lvl="0" algn="ctr"/>
                      <a:r>
                        <a:rPr kumimoji="1" lang="ja-JP" altLang="en-US" dirty="0">
                          <a:latin typeface="Consolas" panose="020B0609020204030204" pitchFamily="49" charset="0"/>
                          <a:ea typeface="UD デジタル 教科書体 NP-R" panose="02020400000000000000" pitchFamily="18" charset="-128"/>
                        </a:rPr>
                        <a:t>値</a:t>
                      </a:r>
                    </a:p>
                  </a:txBody>
                  <a:tcPr anchor="ctr"/>
                </a:tc>
                <a:extLst>
                  <a:ext uri="{0D108BD9-81ED-4DB2-BD59-A6C34878D82A}">
                    <a16:rowId xmlns:a16="http://schemas.microsoft.com/office/drawing/2014/main" val="3034825537"/>
                  </a:ext>
                </a:extLst>
              </a:tr>
              <a:tr h="728523">
                <a:tc>
                  <a:txBody>
                    <a:bodyPr/>
                    <a:lstStyle/>
                    <a:p>
                      <a:pPr lvl="0" algn="ctr"/>
                      <a:r>
                        <a:rPr kumimoji="1" lang="en-US" altLang="ja-JP" dirty="0">
                          <a:latin typeface="Consolas" panose="020B0609020204030204" pitchFamily="49" charset="0"/>
                          <a:ea typeface="UD デジタル 教科書体 NP-R" panose="02020400000000000000" pitchFamily="18" charset="-128"/>
                        </a:rPr>
                        <a:t>None</a:t>
                      </a:r>
                      <a:endParaRPr kumimoji="1" lang="ja-JP" altLang="en-US" dirty="0">
                        <a:latin typeface="Consolas" panose="020B0609020204030204" pitchFamily="49" charset="0"/>
                        <a:ea typeface="UD デジタル 教科書体 NP-R" panose="02020400000000000000" pitchFamily="18" charset="-128"/>
                      </a:endParaRPr>
                    </a:p>
                  </a:txBody>
                  <a:tcPr anchor="ctr"/>
                </a:tc>
                <a:tc>
                  <a:txBody>
                    <a:bodyPr/>
                    <a:lstStyle/>
                    <a:p>
                      <a:pPr lvl="0" algn="ctr"/>
                      <a:r>
                        <a:rPr kumimoji="1" lang="en-US" altLang="ja-JP" dirty="0">
                          <a:latin typeface="Consolas" panose="020B0609020204030204" pitchFamily="49" charset="0"/>
                          <a:ea typeface="UD デジタル 教科書体 NP-R" panose="02020400000000000000" pitchFamily="18" charset="-128"/>
                        </a:rPr>
                        <a:t>None</a:t>
                      </a:r>
                      <a:endParaRPr kumimoji="1" lang="ja-JP" altLang="en-US" dirty="0">
                        <a:latin typeface="Consolas" panose="020B0609020204030204" pitchFamily="49" charset="0"/>
                        <a:ea typeface="UD デジタル 教科書体 NP-R" panose="02020400000000000000" pitchFamily="18" charset="-128"/>
                      </a:endParaRPr>
                    </a:p>
                  </a:txBody>
                  <a:tcPr anchor="ctr"/>
                </a:tc>
                <a:extLst>
                  <a:ext uri="{0D108BD9-81ED-4DB2-BD59-A6C34878D82A}">
                    <a16:rowId xmlns:a16="http://schemas.microsoft.com/office/drawing/2014/main" val="4207895361"/>
                  </a:ext>
                </a:extLst>
              </a:tr>
              <a:tr h="562675">
                <a:tc>
                  <a:txBody>
                    <a:bodyPr/>
                    <a:lstStyle/>
                    <a:p>
                      <a:pPr lvl="0" algn="ctr"/>
                      <a:r>
                        <a:rPr kumimoji="1" lang="en-US" altLang="ja-JP" dirty="0">
                          <a:latin typeface="Consolas" panose="020B0609020204030204" pitchFamily="49" charset="0"/>
                          <a:ea typeface="UD デジタル 教科書体 NP-R" panose="02020400000000000000" pitchFamily="18" charset="-128"/>
                        </a:rPr>
                        <a:t>int, float</a:t>
                      </a:r>
                      <a:endParaRPr kumimoji="1" lang="ja-JP" altLang="en-US" dirty="0">
                        <a:latin typeface="Consolas" panose="020B0609020204030204" pitchFamily="49" charset="0"/>
                        <a:ea typeface="UD デジタル 教科書体 NP-R" panose="02020400000000000000" pitchFamily="18" charset="-128"/>
                      </a:endParaRPr>
                    </a:p>
                  </a:txBody>
                  <a:tcPr anchor="ctr"/>
                </a:tc>
                <a:tc>
                  <a:txBody>
                    <a:bodyPr/>
                    <a:lstStyle/>
                    <a:p>
                      <a:pPr lvl="0" algn="ctr"/>
                      <a:r>
                        <a:rPr kumimoji="1" lang="en-US" altLang="ja-JP" dirty="0">
                          <a:latin typeface="Consolas" panose="020B0609020204030204" pitchFamily="49" charset="0"/>
                          <a:ea typeface="UD デジタル 教科書体 NP-R" panose="02020400000000000000" pitchFamily="18" charset="-128"/>
                        </a:rPr>
                        <a:t>0</a:t>
                      </a:r>
                    </a:p>
                  </a:txBody>
                  <a:tcPr anchor="ctr"/>
                </a:tc>
                <a:extLst>
                  <a:ext uri="{0D108BD9-81ED-4DB2-BD59-A6C34878D82A}">
                    <a16:rowId xmlns:a16="http://schemas.microsoft.com/office/drawing/2014/main" val="2270542675"/>
                  </a:ext>
                </a:extLst>
              </a:tr>
              <a:tr h="562675">
                <a:tc>
                  <a:txBody>
                    <a:bodyPr/>
                    <a:lstStyle/>
                    <a:p>
                      <a:pPr lvl="0" algn="ctr"/>
                      <a:r>
                        <a:rPr kumimoji="1" lang="en-US" altLang="ja-JP" dirty="0">
                          <a:latin typeface="Consolas" panose="020B0609020204030204" pitchFamily="49" charset="0"/>
                          <a:ea typeface="UD デジタル 教科書体 NP-R" panose="02020400000000000000" pitchFamily="18" charset="-128"/>
                        </a:rPr>
                        <a:t>string</a:t>
                      </a:r>
                      <a:endParaRPr kumimoji="1" lang="ja-JP" altLang="en-US" dirty="0">
                        <a:latin typeface="Consolas" panose="020B0609020204030204" pitchFamily="49" charset="0"/>
                        <a:ea typeface="UD デジタル 教科書体 NP-R" panose="02020400000000000000" pitchFamily="18" charset="-128"/>
                      </a:endParaRPr>
                    </a:p>
                  </a:txBody>
                  <a:tcPr anchor="ctr"/>
                </a:tc>
                <a:tc>
                  <a:txBody>
                    <a:bodyPr/>
                    <a:lstStyle/>
                    <a:p>
                      <a:pPr lvl="0" algn="ctr"/>
                      <a:r>
                        <a:rPr kumimoji="1" lang="en-US" altLang="ja-JP" dirty="0">
                          <a:latin typeface="Consolas" panose="020B0609020204030204" pitchFamily="49" charset="0"/>
                          <a:ea typeface="UD デジタル 教科書体 NP-R" panose="02020400000000000000" pitchFamily="18" charset="-128"/>
                        </a:rPr>
                        <a:t>“”  (</a:t>
                      </a:r>
                      <a:r>
                        <a:rPr kumimoji="1" lang="ja-JP" altLang="en-US" dirty="0">
                          <a:latin typeface="Consolas" panose="020B0609020204030204" pitchFamily="49" charset="0"/>
                          <a:ea typeface="UD デジタル 教科書体 NP-R" panose="02020400000000000000" pitchFamily="18" charset="-128"/>
                        </a:rPr>
                        <a:t>空文字列</a:t>
                      </a:r>
                      <a:r>
                        <a:rPr kumimoji="1" lang="en-US" altLang="ja-JP" dirty="0">
                          <a:latin typeface="Consolas" panose="020B0609020204030204" pitchFamily="49" charset="0"/>
                          <a:ea typeface="UD デジタル 教科書体 NP-R" panose="02020400000000000000" pitchFamily="18" charset="-128"/>
                        </a:rPr>
                        <a:t>)</a:t>
                      </a:r>
                      <a:endParaRPr kumimoji="1" lang="ja-JP" altLang="en-US" dirty="0">
                        <a:latin typeface="Consolas" panose="020B0609020204030204" pitchFamily="49" charset="0"/>
                        <a:ea typeface="UD デジタル 教科書体 NP-R" panose="02020400000000000000" pitchFamily="18" charset="-128"/>
                      </a:endParaRPr>
                    </a:p>
                  </a:txBody>
                  <a:tcPr anchor="ctr"/>
                </a:tc>
                <a:extLst>
                  <a:ext uri="{0D108BD9-81ED-4DB2-BD59-A6C34878D82A}">
                    <a16:rowId xmlns:a16="http://schemas.microsoft.com/office/drawing/2014/main" val="4113372114"/>
                  </a:ext>
                </a:extLst>
              </a:tr>
            </a:tbl>
          </a:graphicData>
        </a:graphic>
      </p:graphicFrame>
      <p:sp>
        <p:nvSpPr>
          <p:cNvPr id="5" name="スライド番号プレースホルダー 4">
            <a:extLst>
              <a:ext uri="{FF2B5EF4-FFF2-40B4-BE49-F238E27FC236}">
                <a16:creationId xmlns:a16="http://schemas.microsoft.com/office/drawing/2014/main" id="{F18E36EF-68DF-0FA8-FDA2-40797EE5F850}"/>
              </a:ext>
            </a:extLst>
          </p:cNvPr>
          <p:cNvSpPr>
            <a:spLocks noGrp="1"/>
          </p:cNvSpPr>
          <p:nvPr>
            <p:ph type="sldNum" sz="quarter" idx="12"/>
          </p:nvPr>
        </p:nvSpPr>
        <p:spPr/>
        <p:txBody>
          <a:bodyPr/>
          <a:lstStyle/>
          <a:p>
            <a:fld id="{EBB17469-0394-43CE-8997-40175C06C0DE}" type="slidenum">
              <a:rPr kumimoji="1" lang="ja-JP" altLang="en-US" smtClean="0"/>
              <a:pPr/>
              <a:t>47</a:t>
            </a:fld>
            <a:endParaRPr kumimoji="1" lang="ja-JP" altLang="en-US" dirty="0"/>
          </a:p>
        </p:txBody>
      </p:sp>
    </p:spTree>
    <p:extLst>
      <p:ext uri="{BB962C8B-B14F-4D97-AF65-F5344CB8AC3E}">
        <p14:creationId xmlns:p14="http://schemas.microsoft.com/office/powerpoint/2010/main" val="2489516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6B92EF-A63B-A2CC-1EAF-71732CDA637D}"/>
              </a:ext>
            </a:extLst>
          </p:cNvPr>
          <p:cNvSpPr>
            <a:spLocks noGrp="1"/>
          </p:cNvSpPr>
          <p:nvPr>
            <p:ph type="title"/>
          </p:nvPr>
        </p:nvSpPr>
        <p:spPr/>
        <p:txBody>
          <a:bodyPr/>
          <a:lstStyle/>
          <a:p>
            <a:r>
              <a:rPr kumimoji="1" lang="en-US" altLang="ja-JP" dirty="0"/>
              <a:t>bool</a:t>
            </a:r>
            <a:r>
              <a:rPr kumimoji="1" lang="ja-JP" altLang="en-US" dirty="0"/>
              <a:t>型から他の型への変換</a:t>
            </a:r>
          </a:p>
        </p:txBody>
      </p:sp>
      <p:sp>
        <p:nvSpPr>
          <p:cNvPr id="3" name="コンテンツ プレースホルダー 2">
            <a:extLst>
              <a:ext uri="{FF2B5EF4-FFF2-40B4-BE49-F238E27FC236}">
                <a16:creationId xmlns:a16="http://schemas.microsoft.com/office/drawing/2014/main" id="{C0E9A231-D955-964C-3A23-D5EC6301D04B}"/>
              </a:ext>
            </a:extLst>
          </p:cNvPr>
          <p:cNvSpPr>
            <a:spLocks noGrp="1"/>
          </p:cNvSpPr>
          <p:nvPr>
            <p:ph idx="1"/>
          </p:nvPr>
        </p:nvSpPr>
        <p:spPr>
          <a:xfrm>
            <a:off x="1097280" y="1855258"/>
            <a:ext cx="10058400" cy="4384737"/>
          </a:xfrm>
        </p:spPr>
        <p:txBody>
          <a:bodyPr>
            <a:normAutofit fontScale="92500" lnSpcReduction="10000"/>
          </a:bodyPr>
          <a:lstStyle/>
          <a:p>
            <a:r>
              <a:rPr lang="en-US" altLang="ja-JP" b="0" dirty="0">
                <a:solidFill>
                  <a:srgbClr val="6A9955"/>
                </a:solidFill>
                <a:effectLst/>
                <a:latin typeface="Consolas" panose="020B0609020204030204" pitchFamily="49" charset="0"/>
              </a:rPr>
              <a:t># bool -&gt; str</a:t>
            </a:r>
            <a:endParaRPr lang="da-DK" altLang="ja-JP" b="0" dirty="0">
              <a:solidFill>
                <a:srgbClr val="4EC9B0"/>
              </a:solidFill>
              <a:effectLst/>
              <a:latin typeface="Consolas" panose="020B0609020204030204" pitchFamily="49" charset="0"/>
            </a:endParaRPr>
          </a:p>
          <a:p>
            <a:r>
              <a:rPr lang="da-DK" altLang="ja-JP" b="0" dirty="0">
                <a:solidFill>
                  <a:srgbClr val="4EC9B0"/>
                </a:solidFill>
                <a:effectLst/>
                <a:latin typeface="Consolas" panose="020B0609020204030204" pitchFamily="49" charset="0"/>
              </a:rPr>
              <a:t>str</a:t>
            </a:r>
            <a:r>
              <a:rPr lang="da-DK" altLang="ja-JP" b="0" dirty="0">
                <a:solidFill>
                  <a:schemeClr val="tx1"/>
                </a:solidFill>
                <a:effectLst/>
                <a:latin typeface="Consolas" panose="020B0609020204030204" pitchFamily="49" charset="0"/>
              </a:rPr>
              <a:t>(</a:t>
            </a:r>
            <a:r>
              <a:rPr lang="da-DK" altLang="ja-JP" b="0" dirty="0">
                <a:solidFill>
                  <a:srgbClr val="569CD6"/>
                </a:solidFill>
                <a:effectLst/>
                <a:latin typeface="Consolas" panose="020B0609020204030204" pitchFamily="49" charset="0"/>
              </a:rPr>
              <a:t>True</a:t>
            </a:r>
            <a:r>
              <a:rPr lang="da-DK" altLang="ja-JP" b="0" dirty="0">
                <a:solidFill>
                  <a:schemeClr val="tx1"/>
                </a:solidFill>
                <a:effectLst/>
                <a:latin typeface="Consolas" panose="020B0609020204030204" pitchFamily="49" charset="0"/>
              </a:rPr>
              <a:t>)</a:t>
            </a:r>
            <a:r>
              <a:rPr lang="da-DK" altLang="ja-JP" b="0" dirty="0">
                <a:solidFill>
                  <a:srgbClr val="D4D4D4"/>
                </a:solidFill>
                <a:effectLst/>
                <a:latin typeface="Consolas" panose="020B0609020204030204" pitchFamily="49" charset="0"/>
              </a:rPr>
              <a:t> </a:t>
            </a:r>
            <a:r>
              <a:rPr lang="da-DK" altLang="ja-JP" b="0" dirty="0">
                <a:solidFill>
                  <a:schemeClr val="tx1"/>
                </a:solidFill>
                <a:effectLst/>
                <a:latin typeface="Consolas" panose="020B0609020204030204" pitchFamily="49" charset="0"/>
              </a:rPr>
              <a:t>-&gt;</a:t>
            </a:r>
            <a:r>
              <a:rPr lang="da-DK" altLang="ja-JP" b="0" dirty="0">
                <a:solidFill>
                  <a:srgbClr val="D4D4D4"/>
                </a:solidFill>
                <a:effectLst/>
                <a:latin typeface="Consolas" panose="020B0609020204030204" pitchFamily="49" charset="0"/>
              </a:rPr>
              <a:t> </a:t>
            </a:r>
            <a:r>
              <a:rPr lang="da-DK" altLang="ja-JP" b="0" dirty="0">
                <a:solidFill>
                  <a:srgbClr val="CE9178"/>
                </a:solidFill>
                <a:effectLst/>
                <a:latin typeface="Consolas" panose="020B0609020204030204" pitchFamily="49" charset="0"/>
              </a:rPr>
              <a:t>"True"</a:t>
            </a:r>
            <a:endParaRPr lang="da-DK" altLang="ja-JP" b="0" dirty="0">
              <a:solidFill>
                <a:srgbClr val="D4D4D4"/>
              </a:solidFill>
              <a:effectLst/>
              <a:latin typeface="Consolas" panose="020B0609020204030204" pitchFamily="49" charset="0"/>
            </a:endParaRPr>
          </a:p>
          <a:p>
            <a:r>
              <a:rPr lang="da-DK" altLang="ja-JP" b="0" dirty="0">
                <a:solidFill>
                  <a:srgbClr val="4EC9B0"/>
                </a:solidFill>
                <a:effectLst/>
                <a:latin typeface="Consolas" panose="020B0609020204030204" pitchFamily="49" charset="0"/>
              </a:rPr>
              <a:t>str</a:t>
            </a:r>
            <a:r>
              <a:rPr lang="da-DK" altLang="ja-JP" b="0" dirty="0">
                <a:solidFill>
                  <a:schemeClr val="tx1"/>
                </a:solidFill>
                <a:effectLst/>
                <a:latin typeface="Consolas" panose="020B0609020204030204" pitchFamily="49" charset="0"/>
              </a:rPr>
              <a:t>(</a:t>
            </a:r>
            <a:r>
              <a:rPr lang="da-DK" altLang="ja-JP" b="0" dirty="0">
                <a:solidFill>
                  <a:srgbClr val="569CD6"/>
                </a:solidFill>
                <a:effectLst/>
                <a:latin typeface="Consolas" panose="020B0609020204030204" pitchFamily="49" charset="0"/>
              </a:rPr>
              <a:t>False</a:t>
            </a:r>
            <a:r>
              <a:rPr lang="da-DK" altLang="ja-JP" b="0" dirty="0">
                <a:solidFill>
                  <a:schemeClr val="tx1"/>
                </a:solidFill>
                <a:effectLst/>
                <a:latin typeface="Consolas" panose="020B0609020204030204" pitchFamily="49" charset="0"/>
              </a:rPr>
              <a:t>)</a:t>
            </a:r>
            <a:r>
              <a:rPr lang="da-DK" altLang="ja-JP" b="0" dirty="0">
                <a:solidFill>
                  <a:srgbClr val="D4D4D4"/>
                </a:solidFill>
                <a:effectLst/>
                <a:latin typeface="Consolas" panose="020B0609020204030204" pitchFamily="49" charset="0"/>
              </a:rPr>
              <a:t> </a:t>
            </a:r>
            <a:r>
              <a:rPr lang="da-DK" altLang="ja-JP" b="0" dirty="0">
                <a:solidFill>
                  <a:schemeClr val="tx1"/>
                </a:solidFill>
                <a:effectLst/>
                <a:latin typeface="Consolas" panose="020B0609020204030204" pitchFamily="49" charset="0"/>
              </a:rPr>
              <a:t>-&gt;</a:t>
            </a:r>
            <a:r>
              <a:rPr lang="da-DK" altLang="ja-JP" b="0" dirty="0">
                <a:solidFill>
                  <a:srgbClr val="D4D4D4"/>
                </a:solidFill>
                <a:effectLst/>
                <a:latin typeface="Consolas" panose="020B0609020204030204" pitchFamily="49" charset="0"/>
              </a:rPr>
              <a:t> </a:t>
            </a:r>
            <a:r>
              <a:rPr lang="da-DK" altLang="ja-JP" b="0" dirty="0">
                <a:solidFill>
                  <a:srgbClr val="CE9178"/>
                </a:solidFill>
                <a:effectLst/>
                <a:latin typeface="Consolas" panose="020B0609020204030204" pitchFamily="49" charset="0"/>
              </a:rPr>
              <a:t>"False"</a:t>
            </a:r>
          </a:p>
          <a:p>
            <a:r>
              <a:rPr lang="en-US" altLang="ja-JP" b="0" dirty="0">
                <a:solidFill>
                  <a:srgbClr val="6A9955"/>
                </a:solidFill>
                <a:effectLst/>
                <a:latin typeface="Consolas" panose="020B0609020204030204" pitchFamily="49" charset="0"/>
              </a:rPr>
              <a:t># bool -&gt; int</a:t>
            </a:r>
            <a:endParaRPr lang="da-DK" altLang="ja-JP" b="0" dirty="0">
              <a:solidFill>
                <a:srgbClr val="D4D4D4"/>
              </a:solidFill>
              <a:effectLst/>
              <a:latin typeface="Consolas" panose="020B0609020204030204" pitchFamily="49" charset="0"/>
            </a:endParaRPr>
          </a:p>
          <a:p>
            <a:r>
              <a:rPr lang="da-DK" altLang="ja-JP" b="0" dirty="0">
                <a:solidFill>
                  <a:srgbClr val="4EC9B0"/>
                </a:solidFill>
                <a:effectLst/>
                <a:latin typeface="Consolas" panose="020B0609020204030204" pitchFamily="49" charset="0"/>
              </a:rPr>
              <a:t>int</a:t>
            </a:r>
            <a:r>
              <a:rPr lang="da-DK" altLang="ja-JP" b="0" dirty="0">
                <a:solidFill>
                  <a:schemeClr val="tx1"/>
                </a:solidFill>
                <a:effectLst/>
                <a:latin typeface="Consolas" panose="020B0609020204030204" pitchFamily="49" charset="0"/>
              </a:rPr>
              <a:t>(</a:t>
            </a:r>
            <a:r>
              <a:rPr lang="da-DK" altLang="ja-JP" b="0" dirty="0">
                <a:solidFill>
                  <a:srgbClr val="569CD6"/>
                </a:solidFill>
                <a:effectLst/>
                <a:latin typeface="Consolas" panose="020B0609020204030204" pitchFamily="49" charset="0"/>
              </a:rPr>
              <a:t>True</a:t>
            </a:r>
            <a:r>
              <a:rPr lang="da-DK" altLang="ja-JP" b="0" dirty="0">
                <a:solidFill>
                  <a:schemeClr val="tx1"/>
                </a:solidFill>
                <a:effectLst/>
                <a:latin typeface="Consolas" panose="020B0609020204030204" pitchFamily="49" charset="0"/>
              </a:rPr>
              <a:t>)</a:t>
            </a:r>
            <a:r>
              <a:rPr lang="da-DK" altLang="ja-JP" b="0" dirty="0">
                <a:solidFill>
                  <a:srgbClr val="D4D4D4"/>
                </a:solidFill>
                <a:effectLst/>
                <a:latin typeface="Consolas" panose="020B0609020204030204" pitchFamily="49" charset="0"/>
              </a:rPr>
              <a:t> </a:t>
            </a:r>
            <a:r>
              <a:rPr lang="da-DK" altLang="ja-JP" b="0" dirty="0">
                <a:solidFill>
                  <a:schemeClr val="tx1"/>
                </a:solidFill>
                <a:effectLst/>
                <a:latin typeface="Consolas" panose="020B0609020204030204" pitchFamily="49" charset="0"/>
              </a:rPr>
              <a:t>-&gt;</a:t>
            </a:r>
            <a:r>
              <a:rPr lang="da-DK" altLang="ja-JP" b="0" dirty="0">
                <a:solidFill>
                  <a:srgbClr val="D4D4D4"/>
                </a:solidFill>
                <a:effectLst/>
                <a:latin typeface="Consolas" panose="020B0609020204030204" pitchFamily="49" charset="0"/>
              </a:rPr>
              <a:t> </a:t>
            </a:r>
            <a:r>
              <a:rPr lang="da-DK" altLang="ja-JP" b="0" dirty="0">
                <a:solidFill>
                  <a:srgbClr val="92D050"/>
                </a:solidFill>
                <a:effectLst/>
                <a:latin typeface="Consolas" panose="020B0609020204030204" pitchFamily="49" charset="0"/>
              </a:rPr>
              <a:t>1</a:t>
            </a:r>
          </a:p>
          <a:p>
            <a:r>
              <a:rPr lang="da-DK" altLang="ja-JP" b="0" dirty="0">
                <a:solidFill>
                  <a:srgbClr val="4EC9B0"/>
                </a:solidFill>
                <a:effectLst/>
                <a:latin typeface="Consolas" panose="020B0609020204030204" pitchFamily="49" charset="0"/>
              </a:rPr>
              <a:t>int</a:t>
            </a:r>
            <a:r>
              <a:rPr lang="da-DK" altLang="ja-JP" b="0" dirty="0">
                <a:solidFill>
                  <a:schemeClr val="tx1"/>
                </a:solidFill>
                <a:effectLst/>
                <a:latin typeface="Consolas" panose="020B0609020204030204" pitchFamily="49" charset="0"/>
              </a:rPr>
              <a:t>(</a:t>
            </a:r>
            <a:r>
              <a:rPr lang="da-DK" altLang="ja-JP" b="0" dirty="0">
                <a:solidFill>
                  <a:srgbClr val="569CD6"/>
                </a:solidFill>
                <a:effectLst/>
                <a:latin typeface="Consolas" panose="020B0609020204030204" pitchFamily="49" charset="0"/>
              </a:rPr>
              <a:t>False</a:t>
            </a:r>
            <a:r>
              <a:rPr lang="da-DK" altLang="ja-JP" b="0" dirty="0">
                <a:solidFill>
                  <a:schemeClr val="tx1"/>
                </a:solidFill>
                <a:effectLst/>
                <a:latin typeface="Consolas" panose="020B0609020204030204" pitchFamily="49" charset="0"/>
              </a:rPr>
              <a:t>)</a:t>
            </a:r>
            <a:r>
              <a:rPr lang="da-DK" altLang="ja-JP" b="0" dirty="0">
                <a:solidFill>
                  <a:srgbClr val="D4D4D4"/>
                </a:solidFill>
                <a:effectLst/>
                <a:latin typeface="Consolas" panose="020B0609020204030204" pitchFamily="49" charset="0"/>
              </a:rPr>
              <a:t> </a:t>
            </a:r>
            <a:r>
              <a:rPr lang="da-DK" altLang="ja-JP" b="0" dirty="0">
                <a:solidFill>
                  <a:schemeClr val="tx1"/>
                </a:solidFill>
                <a:effectLst/>
                <a:latin typeface="Consolas" panose="020B0609020204030204" pitchFamily="49" charset="0"/>
              </a:rPr>
              <a:t>-&gt;</a:t>
            </a:r>
            <a:r>
              <a:rPr lang="da-DK" altLang="ja-JP" b="0" dirty="0">
                <a:solidFill>
                  <a:srgbClr val="D4D4D4"/>
                </a:solidFill>
                <a:effectLst/>
                <a:latin typeface="Consolas" panose="020B0609020204030204" pitchFamily="49" charset="0"/>
              </a:rPr>
              <a:t> </a:t>
            </a:r>
            <a:r>
              <a:rPr lang="da-DK" altLang="ja-JP" b="0" dirty="0">
                <a:solidFill>
                  <a:srgbClr val="92D050"/>
                </a:solidFill>
                <a:effectLst/>
                <a:latin typeface="Consolas" panose="020B0609020204030204" pitchFamily="49" charset="0"/>
              </a:rPr>
              <a:t>0</a:t>
            </a:r>
            <a:endParaRPr lang="da-DK" altLang="ja-JP" b="0" dirty="0">
              <a:solidFill>
                <a:srgbClr val="D4D4D4"/>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A1F52652-7CF9-0879-7075-0AA0DE14A258}"/>
              </a:ext>
            </a:extLst>
          </p:cNvPr>
          <p:cNvSpPr>
            <a:spLocks noGrp="1"/>
          </p:cNvSpPr>
          <p:nvPr>
            <p:ph type="sldNum" sz="quarter" idx="12"/>
          </p:nvPr>
        </p:nvSpPr>
        <p:spPr/>
        <p:txBody>
          <a:bodyPr/>
          <a:lstStyle/>
          <a:p>
            <a:fld id="{EBB17469-0394-43CE-8997-40175C06C0DE}" type="slidenum">
              <a:rPr kumimoji="1" lang="ja-JP" altLang="en-US" smtClean="0"/>
              <a:pPr/>
              <a:t>48</a:t>
            </a:fld>
            <a:endParaRPr kumimoji="1" lang="ja-JP" altLang="en-US" dirty="0"/>
          </a:p>
        </p:txBody>
      </p:sp>
    </p:spTree>
    <p:extLst>
      <p:ext uri="{BB962C8B-B14F-4D97-AF65-F5344CB8AC3E}">
        <p14:creationId xmlns:p14="http://schemas.microsoft.com/office/powerpoint/2010/main" val="2067696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8DBAB-9DB9-3145-FF73-DAC20FF40C3F}"/>
              </a:ext>
            </a:extLst>
          </p:cNvPr>
          <p:cNvSpPr>
            <a:spLocks noGrp="1"/>
          </p:cNvSpPr>
          <p:nvPr>
            <p:ph type="title"/>
          </p:nvPr>
        </p:nvSpPr>
        <p:spPr/>
        <p:txBody>
          <a:bodyPr/>
          <a:lstStyle/>
          <a:p>
            <a:r>
              <a:rPr lang="ja-JP" altLang="en-US" dirty="0"/>
              <a:t>余談</a:t>
            </a:r>
            <a:endParaRPr kumimoji="1" lang="ja-JP" altLang="en-US" dirty="0"/>
          </a:p>
        </p:txBody>
      </p:sp>
      <p:sp>
        <p:nvSpPr>
          <p:cNvPr id="3" name="コンテンツ プレースホルダー 2">
            <a:extLst>
              <a:ext uri="{FF2B5EF4-FFF2-40B4-BE49-F238E27FC236}">
                <a16:creationId xmlns:a16="http://schemas.microsoft.com/office/drawing/2014/main" id="{3D4FCBDA-9E0C-38FC-B7B2-DD430CFB81CA}"/>
              </a:ext>
            </a:extLst>
          </p:cNvPr>
          <p:cNvSpPr>
            <a:spLocks noGrp="1"/>
          </p:cNvSpPr>
          <p:nvPr>
            <p:ph idx="1"/>
          </p:nvPr>
        </p:nvSpPr>
        <p:spPr/>
        <p:txBody>
          <a:bodyPr>
            <a:normAutofit/>
          </a:bodyPr>
          <a:lstStyle/>
          <a:p>
            <a:pPr marL="514350" indent="-514350">
              <a:buFont typeface="+mj-lt"/>
              <a:buAutoNum type="arabicPeriod"/>
            </a:pPr>
            <a:r>
              <a:rPr lang="ja-JP" altLang="en-US" dirty="0">
                <a:solidFill>
                  <a:schemeClr val="tx1"/>
                </a:solidFill>
                <a:effectLst/>
                <a:latin typeface="Consolas" panose="020B0609020204030204" pitchFamily="49" charset="0"/>
              </a:rPr>
              <a:t>気を付ける判定例</a:t>
            </a:r>
            <a:endParaRPr lang="en-US" altLang="ja-JP" dirty="0">
              <a:solidFill>
                <a:schemeClr val="tx1"/>
              </a:solidFill>
            </a:endParaRPr>
          </a:p>
          <a:p>
            <a:pPr marL="514350" indent="-514350">
              <a:buFont typeface="+mj-lt"/>
              <a:buAutoNum type="arabicPeriod"/>
            </a:pPr>
            <a:r>
              <a:rPr lang="en-US" altLang="ja-JP" dirty="0"/>
              <a:t>bool()</a:t>
            </a:r>
            <a:r>
              <a:rPr lang="ja-JP" altLang="en-US" dirty="0"/>
              <a:t> の変換</a:t>
            </a:r>
            <a:endParaRPr lang="en-US" altLang="ja-JP" dirty="0"/>
          </a:p>
          <a:p>
            <a:pPr marL="514350" indent="-514350">
              <a:buFont typeface="+mj-lt"/>
              <a:buAutoNum type="arabicPeriod"/>
            </a:pPr>
            <a:r>
              <a:rPr kumimoji="1" lang="ja-JP" altLang="en-US" dirty="0">
                <a:solidFill>
                  <a:srgbClr val="FF0000"/>
                </a:solidFill>
              </a:rPr>
              <a:t>複数の条件</a:t>
            </a:r>
            <a:endParaRPr kumimoji="1" lang="en-US" altLang="ja-JP" dirty="0">
              <a:solidFill>
                <a:srgbClr val="FF0000"/>
              </a:solidFill>
            </a:endParaRPr>
          </a:p>
        </p:txBody>
      </p:sp>
      <p:sp>
        <p:nvSpPr>
          <p:cNvPr id="4" name="スライド番号プレースホルダー 3">
            <a:extLst>
              <a:ext uri="{FF2B5EF4-FFF2-40B4-BE49-F238E27FC236}">
                <a16:creationId xmlns:a16="http://schemas.microsoft.com/office/drawing/2014/main" id="{39D40EF0-DDBF-E9C1-C094-24ABD0F562F5}"/>
              </a:ext>
            </a:extLst>
          </p:cNvPr>
          <p:cNvSpPr>
            <a:spLocks noGrp="1"/>
          </p:cNvSpPr>
          <p:nvPr>
            <p:ph type="sldNum" sz="quarter" idx="12"/>
          </p:nvPr>
        </p:nvSpPr>
        <p:spPr/>
        <p:txBody>
          <a:bodyPr/>
          <a:lstStyle/>
          <a:p>
            <a:fld id="{EBB17469-0394-43CE-8997-40175C06C0DE}" type="slidenum">
              <a:rPr kumimoji="1" lang="ja-JP" altLang="en-US" smtClean="0"/>
              <a:pPr/>
              <a:t>49</a:t>
            </a:fld>
            <a:endParaRPr kumimoji="1" lang="ja-JP" altLang="en-US" dirty="0"/>
          </a:p>
        </p:txBody>
      </p:sp>
    </p:spTree>
    <p:extLst>
      <p:ext uri="{BB962C8B-B14F-4D97-AF65-F5344CB8AC3E}">
        <p14:creationId xmlns:p14="http://schemas.microsoft.com/office/powerpoint/2010/main" val="384661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5F1AF-D011-019D-62BE-34B622504CCB}"/>
              </a:ext>
            </a:extLst>
          </p:cNvPr>
          <p:cNvSpPr>
            <a:spLocks noGrp="1"/>
          </p:cNvSpPr>
          <p:nvPr>
            <p:ph type="title"/>
          </p:nvPr>
        </p:nvSpPr>
        <p:spPr>
          <a:xfrm>
            <a:off x="838200" y="336550"/>
            <a:ext cx="10515600" cy="1325563"/>
          </a:xfrm>
        </p:spPr>
        <p:txBody>
          <a:bodyPr/>
          <a:lstStyle/>
          <a:p>
            <a:r>
              <a:rPr kumimoji="1" lang="ja-JP" altLang="en-US" dirty="0"/>
              <a:t>標準入力</a:t>
            </a:r>
          </a:p>
        </p:txBody>
      </p:sp>
      <p:sp>
        <p:nvSpPr>
          <p:cNvPr id="4" name="矢印: 右 3">
            <a:extLst>
              <a:ext uri="{FF2B5EF4-FFF2-40B4-BE49-F238E27FC236}">
                <a16:creationId xmlns:a16="http://schemas.microsoft.com/office/drawing/2014/main" id="{1462065F-BCDF-47C1-366E-8ABBA814ED4B}"/>
              </a:ext>
            </a:extLst>
          </p:cNvPr>
          <p:cNvSpPr/>
          <p:nvPr/>
        </p:nvSpPr>
        <p:spPr>
          <a:xfrm>
            <a:off x="4856244" y="2542092"/>
            <a:ext cx="2943227" cy="10548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input()</a:t>
            </a:r>
            <a:endParaRPr kumimoji="1" lang="ja-JP" altLang="en-US" sz="4000" b="1" dirty="0"/>
          </a:p>
        </p:txBody>
      </p:sp>
      <p:pic>
        <p:nvPicPr>
          <p:cNvPr id="1026" name="Picture 2" descr="ノートパソコンのイラスト">
            <a:extLst>
              <a:ext uri="{FF2B5EF4-FFF2-40B4-BE49-F238E27FC236}">
                <a16:creationId xmlns:a16="http://schemas.microsoft.com/office/drawing/2014/main" id="{E6E7DBAF-A469-61AE-AD2D-73504F136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894" y="3847422"/>
            <a:ext cx="2455298" cy="19703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割と使うライブラリ集 - Qiita">
            <a:extLst>
              <a:ext uri="{FF2B5EF4-FFF2-40B4-BE49-F238E27FC236}">
                <a16:creationId xmlns:a16="http://schemas.microsoft.com/office/drawing/2014/main" id="{A71E6522-F72F-404D-3DC2-049F30D25D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480" r="27390"/>
          <a:stretch/>
        </p:blipFill>
        <p:spPr bwMode="auto">
          <a:xfrm>
            <a:off x="8617527" y="2542092"/>
            <a:ext cx="2230582" cy="2471303"/>
          </a:xfrm>
          <a:prstGeom prst="rect">
            <a:avLst/>
          </a:prstGeom>
          <a:noFill/>
          <a:extLst>
            <a:ext uri="{909E8E84-426E-40DD-AFC4-6F175D3DCCD1}">
              <a14:hiddenFill xmlns:a14="http://schemas.microsoft.com/office/drawing/2010/main">
                <a:solidFill>
                  <a:srgbClr val="FFFFFF"/>
                </a:solidFill>
              </a14:hiddenFill>
            </a:ext>
          </a:extLst>
        </p:spPr>
      </p:pic>
      <p:sp>
        <p:nvSpPr>
          <p:cNvPr id="3" name="矢印: 左 2">
            <a:extLst>
              <a:ext uri="{FF2B5EF4-FFF2-40B4-BE49-F238E27FC236}">
                <a16:creationId xmlns:a16="http://schemas.microsoft.com/office/drawing/2014/main" id="{91970F9A-91B7-693B-BABC-B2C05AF18EA6}"/>
              </a:ext>
            </a:extLst>
          </p:cNvPr>
          <p:cNvSpPr/>
          <p:nvPr/>
        </p:nvSpPr>
        <p:spPr>
          <a:xfrm>
            <a:off x="4714124" y="4014246"/>
            <a:ext cx="3227471" cy="105489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print()</a:t>
            </a:r>
            <a:endParaRPr kumimoji="1" lang="ja-JP" altLang="en-US" sz="4000" b="1" dirty="0"/>
          </a:p>
        </p:txBody>
      </p:sp>
      <p:pic>
        <p:nvPicPr>
          <p:cNvPr id="6" name="図 5">
            <a:extLst>
              <a:ext uri="{FF2B5EF4-FFF2-40B4-BE49-F238E27FC236}">
                <a16:creationId xmlns:a16="http://schemas.microsoft.com/office/drawing/2014/main" id="{B502708C-8DB8-FD8B-5ACE-C0D251FDBFE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46745" y="2271422"/>
            <a:ext cx="3127596" cy="1325563"/>
          </a:xfrm>
          <a:prstGeom prst="rect">
            <a:avLst/>
          </a:prstGeom>
        </p:spPr>
      </p:pic>
      <p:sp>
        <p:nvSpPr>
          <p:cNvPr id="7" name="テキスト ボックス 6">
            <a:extLst>
              <a:ext uri="{FF2B5EF4-FFF2-40B4-BE49-F238E27FC236}">
                <a16:creationId xmlns:a16="http://schemas.microsoft.com/office/drawing/2014/main" id="{225F27E9-E609-6586-990E-804C62D3C3C4}"/>
              </a:ext>
            </a:extLst>
          </p:cNvPr>
          <p:cNvSpPr txBox="1"/>
          <p:nvPr/>
        </p:nvSpPr>
        <p:spPr>
          <a:xfrm>
            <a:off x="79056" y="6399456"/>
            <a:ext cx="2455298" cy="369332"/>
          </a:xfrm>
          <a:prstGeom prst="rect">
            <a:avLst/>
          </a:prstGeom>
          <a:noFill/>
        </p:spPr>
        <p:txBody>
          <a:bodyPr wrap="square" rtlCol="0">
            <a:spAutoFit/>
          </a:bodyPr>
          <a:lstStyle/>
          <a:p>
            <a:r>
              <a:rPr lang="ja-JP" altLang="en-US" sz="900" dirty="0">
                <a:hlinkClick r:id="rId5" tooltip="https://sotodeyo.hateblo.jp/entry/typing-smartpho"/>
              </a:rPr>
              <a:t>この写真</a:t>
            </a:r>
            <a:r>
              <a:rPr lang="ja-JP" altLang="en-US" sz="900" dirty="0"/>
              <a:t> の作成者 不明な作成者 は </a:t>
            </a:r>
            <a:r>
              <a:rPr lang="ja-JP" altLang="en-US" sz="900" dirty="0">
                <a:hlinkClick r:id="rId6" tooltip="https://creativecommons.org/licenses/by/3.0/"/>
              </a:rPr>
              <a:t>CC BY</a:t>
            </a:r>
            <a:r>
              <a:rPr lang="ja-JP" altLang="en-US" sz="900" dirty="0"/>
              <a:t> のライセンスを許諾されています</a:t>
            </a:r>
          </a:p>
        </p:txBody>
      </p:sp>
      <p:sp>
        <p:nvSpPr>
          <p:cNvPr id="5" name="スライド番号プレースホルダー 4">
            <a:extLst>
              <a:ext uri="{FF2B5EF4-FFF2-40B4-BE49-F238E27FC236}">
                <a16:creationId xmlns:a16="http://schemas.microsoft.com/office/drawing/2014/main" id="{60FE9191-D553-E236-62DC-493ADC057544}"/>
              </a:ext>
            </a:extLst>
          </p:cNvPr>
          <p:cNvSpPr>
            <a:spLocks noGrp="1"/>
          </p:cNvSpPr>
          <p:nvPr>
            <p:ph type="sldNum" sz="quarter" idx="12"/>
          </p:nvPr>
        </p:nvSpPr>
        <p:spPr/>
        <p:txBody>
          <a:bodyPr/>
          <a:lstStyle/>
          <a:p>
            <a:fld id="{EBB17469-0394-43CE-8997-40175C06C0DE}" type="slidenum">
              <a:rPr kumimoji="1" lang="ja-JP" altLang="en-US" smtClean="0"/>
              <a:pPr/>
              <a:t>5</a:t>
            </a:fld>
            <a:endParaRPr kumimoji="1" lang="ja-JP" altLang="en-US" dirty="0"/>
          </a:p>
        </p:txBody>
      </p:sp>
    </p:spTree>
    <p:extLst>
      <p:ext uri="{BB962C8B-B14F-4D97-AF65-F5344CB8AC3E}">
        <p14:creationId xmlns:p14="http://schemas.microsoft.com/office/powerpoint/2010/main" val="3572900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362B1-596D-20D4-C7EF-B350EFE18E40}"/>
              </a:ext>
            </a:extLst>
          </p:cNvPr>
          <p:cNvSpPr>
            <a:spLocks noGrp="1"/>
          </p:cNvSpPr>
          <p:nvPr>
            <p:ph type="title"/>
          </p:nvPr>
        </p:nvSpPr>
        <p:spPr/>
        <p:txBody>
          <a:bodyPr/>
          <a:lstStyle/>
          <a:p>
            <a:r>
              <a:rPr kumimoji="1" lang="ja-JP" altLang="en-US" dirty="0"/>
              <a:t>複数の条件</a:t>
            </a:r>
          </a:p>
        </p:txBody>
      </p:sp>
      <p:sp>
        <p:nvSpPr>
          <p:cNvPr id="3" name="コンテンツ プレースホルダー 2">
            <a:extLst>
              <a:ext uri="{FF2B5EF4-FFF2-40B4-BE49-F238E27FC236}">
                <a16:creationId xmlns:a16="http://schemas.microsoft.com/office/drawing/2014/main" id="{53B73328-A03D-7AC1-A617-C39B0622BDE4}"/>
              </a:ext>
            </a:extLst>
          </p:cNvPr>
          <p:cNvSpPr>
            <a:spLocks noGrp="1"/>
          </p:cNvSpPr>
          <p:nvPr>
            <p:ph idx="1"/>
          </p:nvPr>
        </p:nvSpPr>
        <p:spPr/>
        <p:txBody>
          <a:bodyPr>
            <a:normAutofit/>
          </a:bodyPr>
          <a:lstStyle/>
          <a:p>
            <a:endParaRPr kumimoji="1" lang="ja-JP" altLang="en-US" sz="2800" dirty="0"/>
          </a:p>
        </p:txBody>
      </p:sp>
      <p:sp>
        <p:nvSpPr>
          <p:cNvPr id="4" name="スライド番号プレースホルダー 3">
            <a:extLst>
              <a:ext uri="{FF2B5EF4-FFF2-40B4-BE49-F238E27FC236}">
                <a16:creationId xmlns:a16="http://schemas.microsoft.com/office/drawing/2014/main" id="{D18CC0E8-9C41-6B37-98C0-74C3718C6DD2}"/>
              </a:ext>
            </a:extLst>
          </p:cNvPr>
          <p:cNvSpPr>
            <a:spLocks noGrp="1"/>
          </p:cNvSpPr>
          <p:nvPr>
            <p:ph type="sldNum" sz="quarter" idx="12"/>
          </p:nvPr>
        </p:nvSpPr>
        <p:spPr/>
        <p:txBody>
          <a:bodyPr/>
          <a:lstStyle/>
          <a:p>
            <a:fld id="{EBB17469-0394-43CE-8997-40175C06C0DE}" type="slidenum">
              <a:rPr kumimoji="1" lang="ja-JP" altLang="en-US" smtClean="0"/>
              <a:pPr/>
              <a:t>50</a:t>
            </a:fld>
            <a:endParaRPr kumimoji="1" lang="ja-JP" altLang="en-US" dirty="0"/>
          </a:p>
        </p:txBody>
      </p:sp>
    </p:spTree>
    <p:extLst>
      <p:ext uri="{BB962C8B-B14F-4D97-AF65-F5344CB8AC3E}">
        <p14:creationId xmlns:p14="http://schemas.microsoft.com/office/powerpoint/2010/main" val="4170485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A2762-EDEE-7876-1419-5B9124B5CF8B}"/>
              </a:ext>
            </a:extLst>
          </p:cNvPr>
          <p:cNvSpPr>
            <a:spLocks noGrp="1"/>
          </p:cNvSpPr>
          <p:nvPr>
            <p:ph type="title"/>
          </p:nvPr>
        </p:nvSpPr>
        <p:spPr/>
        <p:txBody>
          <a:bodyPr/>
          <a:lstStyle/>
          <a:p>
            <a:r>
              <a:rPr lang="ja-JP" altLang="en-US" dirty="0"/>
              <a:t>論理演算子</a:t>
            </a:r>
            <a:r>
              <a:rPr kumimoji="1" lang="ja-JP" altLang="en-US" dirty="0"/>
              <a:t>とベン図</a:t>
            </a:r>
          </a:p>
        </p:txBody>
      </p:sp>
      <p:graphicFrame>
        <p:nvGraphicFramePr>
          <p:cNvPr id="4" name="コンテンツ プレースホルダー 3">
            <a:extLst>
              <a:ext uri="{FF2B5EF4-FFF2-40B4-BE49-F238E27FC236}">
                <a16:creationId xmlns:a16="http://schemas.microsoft.com/office/drawing/2014/main" id="{6F8AD0D9-4B2F-B6CC-D80F-5305654CCBE0}"/>
              </a:ext>
            </a:extLst>
          </p:cNvPr>
          <p:cNvGraphicFramePr>
            <a:graphicFrameLocks noGrp="1"/>
          </p:cNvGraphicFramePr>
          <p:nvPr>
            <p:ph idx="1"/>
            <p:extLst>
              <p:ext uri="{D42A27DB-BD31-4B8C-83A1-F6EECF244321}">
                <p14:modId xmlns:p14="http://schemas.microsoft.com/office/powerpoint/2010/main" val="3967139621"/>
              </p:ext>
            </p:extLst>
          </p:nvPr>
        </p:nvGraphicFramePr>
        <p:xfrm>
          <a:off x="7395882" y="2600184"/>
          <a:ext cx="4410635" cy="2265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正方形/長方形 4">
            <a:extLst>
              <a:ext uri="{FF2B5EF4-FFF2-40B4-BE49-F238E27FC236}">
                <a16:creationId xmlns:a16="http://schemas.microsoft.com/office/drawing/2014/main" id="{8BECB7F1-341F-1160-0DC0-44DD7899A4ED}"/>
              </a:ext>
            </a:extLst>
          </p:cNvPr>
          <p:cNvSpPr/>
          <p:nvPr/>
        </p:nvSpPr>
        <p:spPr>
          <a:xfrm>
            <a:off x="7225553" y="2015378"/>
            <a:ext cx="4751294" cy="3435163"/>
          </a:xfrm>
          <a:prstGeom prst="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CD368E2-5B4C-B102-5483-D51AEEEA8F5B}"/>
              </a:ext>
            </a:extLst>
          </p:cNvPr>
          <p:cNvSpPr txBox="1"/>
          <p:nvPr/>
        </p:nvSpPr>
        <p:spPr>
          <a:xfrm>
            <a:off x="900058" y="2015378"/>
            <a:ext cx="5226422" cy="3737049"/>
          </a:xfrm>
          <a:prstGeom prst="rect">
            <a:avLst/>
          </a:prstGeom>
          <a:noFill/>
        </p:spPr>
        <p:txBody>
          <a:bodyPr wrap="square" rtlCol="0">
            <a:spAutoFit/>
          </a:bodyPr>
          <a:lstStyle/>
          <a:p>
            <a:r>
              <a:rPr kumimoji="1" lang="ja-JP" altLang="en-US" sz="2400" b="1" dirty="0">
                <a:latin typeface="Consolas" panose="020B0609020204030204" pitchFamily="49" charset="0"/>
                <a:ea typeface="HG教科書体" panose="02020609000000000000" pitchFamily="17" charset="-128"/>
              </a:rPr>
              <a:t>ベン図</a:t>
            </a:r>
            <a:endParaRPr kumimoji="1" lang="en-US" altLang="ja-JP" sz="2400" b="1"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 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に当てはまるとき</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の〇の内側</a:t>
            </a:r>
            <a:endParaRPr kumimoji="1" lang="en-US" altLang="ja-JP"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 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に当てはまらないとき</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の〇の外側</a:t>
            </a:r>
            <a:endParaRPr kumimoji="1" lang="en-US" altLang="ja-JP"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 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の両方に当てはまるとき</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の〇と</a:t>
            </a: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の〇の重なっている部分</a:t>
            </a:r>
            <a:endParaRPr kumimoji="1" lang="en-US" altLang="ja-JP"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 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のどちらかにあてはまるとき</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の〇と</a:t>
            </a: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の〇の部分</a:t>
            </a:r>
          </a:p>
        </p:txBody>
      </p:sp>
      <p:sp>
        <p:nvSpPr>
          <p:cNvPr id="3" name="スライド番号プレースホルダー 2">
            <a:extLst>
              <a:ext uri="{FF2B5EF4-FFF2-40B4-BE49-F238E27FC236}">
                <a16:creationId xmlns:a16="http://schemas.microsoft.com/office/drawing/2014/main" id="{20390B3B-A12F-C746-3565-ECD72F061EC1}"/>
              </a:ext>
            </a:extLst>
          </p:cNvPr>
          <p:cNvSpPr>
            <a:spLocks noGrp="1"/>
          </p:cNvSpPr>
          <p:nvPr>
            <p:ph type="sldNum" sz="quarter" idx="12"/>
          </p:nvPr>
        </p:nvSpPr>
        <p:spPr/>
        <p:txBody>
          <a:bodyPr/>
          <a:lstStyle/>
          <a:p>
            <a:fld id="{EBB17469-0394-43CE-8997-40175C06C0DE}" type="slidenum">
              <a:rPr kumimoji="1" lang="ja-JP" altLang="en-US" smtClean="0"/>
              <a:pPr/>
              <a:t>51</a:t>
            </a:fld>
            <a:endParaRPr kumimoji="1" lang="ja-JP" altLang="en-US" dirty="0"/>
          </a:p>
        </p:txBody>
      </p:sp>
    </p:spTree>
    <p:extLst>
      <p:ext uri="{BB962C8B-B14F-4D97-AF65-F5344CB8AC3E}">
        <p14:creationId xmlns:p14="http://schemas.microsoft.com/office/powerpoint/2010/main" val="2731809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A2762-EDEE-7876-1419-5B9124B5CF8B}"/>
              </a:ext>
            </a:extLst>
          </p:cNvPr>
          <p:cNvSpPr>
            <a:spLocks noGrp="1"/>
          </p:cNvSpPr>
          <p:nvPr>
            <p:ph type="title"/>
          </p:nvPr>
        </p:nvSpPr>
        <p:spPr/>
        <p:txBody>
          <a:bodyPr/>
          <a:lstStyle/>
          <a:p>
            <a:r>
              <a:rPr lang="ja-JP" altLang="en-US" dirty="0"/>
              <a:t>論理演算子</a:t>
            </a:r>
            <a:r>
              <a:rPr kumimoji="1" lang="ja-JP" altLang="en-US" dirty="0"/>
              <a:t>とベン図</a:t>
            </a:r>
          </a:p>
        </p:txBody>
      </p:sp>
      <p:sp>
        <p:nvSpPr>
          <p:cNvPr id="8" name="テキスト ボックス 7">
            <a:extLst>
              <a:ext uri="{FF2B5EF4-FFF2-40B4-BE49-F238E27FC236}">
                <a16:creationId xmlns:a16="http://schemas.microsoft.com/office/drawing/2014/main" id="{2CD368E2-5B4C-B102-5483-D51AEEEA8F5B}"/>
              </a:ext>
            </a:extLst>
          </p:cNvPr>
          <p:cNvSpPr txBox="1"/>
          <p:nvPr/>
        </p:nvSpPr>
        <p:spPr>
          <a:xfrm>
            <a:off x="711796" y="1827118"/>
            <a:ext cx="6746839" cy="4337213"/>
          </a:xfrm>
          <a:prstGeom prst="rect">
            <a:avLst/>
          </a:prstGeom>
          <a:noFill/>
        </p:spPr>
        <p:txBody>
          <a:bodyPr wrap="square" rtlCol="0">
            <a:spAutoFit/>
          </a:bodyPr>
          <a:lstStyle/>
          <a:p>
            <a:r>
              <a:rPr kumimoji="1" lang="ja-JP" altLang="en-US" sz="2400" b="1" dirty="0">
                <a:latin typeface="Consolas" panose="020B0609020204030204" pitchFamily="49" charset="0"/>
                <a:ea typeface="HG教科書体" panose="02020609000000000000" pitchFamily="17" charset="-128"/>
              </a:rPr>
              <a:t>例</a:t>
            </a:r>
            <a:endParaRPr kumimoji="1" lang="en-US" altLang="ja-JP" sz="2400" b="1"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1</a:t>
            </a:r>
            <a:r>
              <a:rPr kumimoji="1" lang="ja-JP" altLang="en-US" dirty="0">
                <a:latin typeface="Consolas" panose="020B0609020204030204" pitchFamily="49" charset="0"/>
                <a:ea typeface="HG教科書体" panose="02020609000000000000" pitchFamily="17" charset="-128"/>
              </a:rPr>
              <a:t>から</a:t>
            </a:r>
            <a:r>
              <a:rPr kumimoji="1" lang="en-US" altLang="ja-JP" dirty="0">
                <a:latin typeface="Consolas" panose="020B0609020204030204" pitchFamily="49" charset="0"/>
                <a:ea typeface="HG教科書体" panose="02020609000000000000" pitchFamily="17" charset="-128"/>
              </a:rPr>
              <a:t>10</a:t>
            </a:r>
            <a:r>
              <a:rPr kumimoji="1" lang="ja-JP" altLang="en-US" dirty="0">
                <a:latin typeface="Consolas" panose="020B0609020204030204" pitchFamily="49" charset="0"/>
                <a:ea typeface="HG教科書体" panose="02020609000000000000" pitchFamily="17" charset="-128"/>
              </a:rPr>
              <a:t>までの整数に対して、</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を</a:t>
            </a:r>
            <a:r>
              <a:rPr kumimoji="1" lang="en-US" altLang="ja-JP" dirty="0">
                <a:latin typeface="Consolas" panose="020B0609020204030204" pitchFamily="49" charset="0"/>
                <a:ea typeface="HG教科書体" panose="02020609000000000000" pitchFamily="17" charset="-128"/>
              </a:rPr>
              <a:t>2</a:t>
            </a:r>
            <a:r>
              <a:rPr kumimoji="1" lang="ja-JP" altLang="en-US" dirty="0">
                <a:latin typeface="Consolas" panose="020B0609020204030204" pitchFamily="49" charset="0"/>
                <a:ea typeface="HG教科書体" panose="02020609000000000000" pitchFamily="17" charset="-128"/>
              </a:rPr>
              <a:t>の倍数であること、</a:t>
            </a:r>
            <a:br>
              <a:rPr kumimoji="1" lang="en-US" altLang="ja-JP" dirty="0">
                <a:latin typeface="Consolas" panose="020B0609020204030204" pitchFamily="49" charset="0"/>
                <a:ea typeface="HG教科書体" panose="02020609000000000000" pitchFamily="17" charset="-128"/>
              </a:rPr>
            </a:b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を</a:t>
            </a:r>
            <a:r>
              <a:rPr kumimoji="1" lang="en-US" altLang="ja-JP" dirty="0">
                <a:latin typeface="Consolas" panose="020B0609020204030204" pitchFamily="49" charset="0"/>
                <a:ea typeface="HG教科書体" panose="02020609000000000000" pitchFamily="17" charset="-128"/>
              </a:rPr>
              <a:t>3</a:t>
            </a:r>
            <a:r>
              <a:rPr kumimoji="1" lang="ja-JP" altLang="en-US" dirty="0">
                <a:latin typeface="Consolas" panose="020B0609020204030204" pitchFamily="49" charset="0"/>
                <a:ea typeface="HG教科書体" panose="02020609000000000000" pitchFamily="17" charset="-128"/>
              </a:rPr>
              <a:t>の倍数であること とする</a:t>
            </a:r>
            <a:endParaRPr kumimoji="1" lang="en-US" altLang="ja-JP" dirty="0">
              <a:latin typeface="Consolas" panose="020B0609020204030204" pitchFamily="49" charset="0"/>
              <a:ea typeface="HG教科書体" panose="02020609000000000000" pitchFamily="17" charset="-128"/>
            </a:endParaRPr>
          </a:p>
          <a:p>
            <a:pPr>
              <a:lnSpc>
                <a:spcPct val="150000"/>
              </a:lnSpc>
            </a:pPr>
            <a:endParaRPr kumimoji="1" lang="en-US" altLang="ja-JP" sz="800"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を満たす</a:t>
            </a:r>
            <a:r>
              <a:rPr kumimoji="1" lang="en-US" altLang="ja-JP" dirty="0">
                <a:latin typeface="Consolas" panose="020B0609020204030204" pitchFamily="49" charset="0"/>
                <a:ea typeface="HG教科書体" panose="02020609000000000000" pitchFamily="17" charset="-128"/>
              </a:rPr>
              <a:t>(</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の〇の内側</a:t>
            </a:r>
            <a:r>
              <a:rPr kumimoji="1" lang="en-US" altLang="ja-JP" dirty="0">
                <a:latin typeface="Consolas" panose="020B0609020204030204" pitchFamily="49" charset="0"/>
                <a:ea typeface="HG教科書体" panose="02020609000000000000" pitchFamily="17" charset="-128"/>
              </a:rPr>
              <a:t>)</a:t>
            </a: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latin typeface="Consolas" panose="020B0609020204030204" pitchFamily="49" charset="0"/>
                <a:ea typeface="HG教科書体" panose="02020609000000000000" pitchFamily="17" charset="-128"/>
              </a:rPr>
              <a:t>偶数 </a:t>
            </a:r>
            <a:r>
              <a:rPr kumimoji="1" lang="en-US" altLang="ja-JP" dirty="0">
                <a:latin typeface="Consolas" panose="020B0609020204030204" pitchFamily="49" charset="0"/>
                <a:ea typeface="HG教科書体" panose="02020609000000000000" pitchFamily="17" charset="-128"/>
              </a:rPr>
              <a:t>(2, 4, 6, 8, 10)</a:t>
            </a: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の〇の外側</a:t>
            </a:r>
            <a:r>
              <a:rPr kumimoji="1" lang="en-US" altLang="ja-JP" dirty="0">
                <a:latin typeface="Consolas" panose="020B0609020204030204" pitchFamily="49" charset="0"/>
                <a:ea typeface="HG教科書体" panose="02020609000000000000" pitchFamily="17" charset="-128"/>
              </a:rPr>
              <a:t>(</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の〇の外側</a:t>
            </a:r>
            <a:r>
              <a:rPr kumimoji="1" lang="en-US" altLang="ja-JP" dirty="0">
                <a:latin typeface="Consolas" panose="020B0609020204030204" pitchFamily="49" charset="0"/>
                <a:ea typeface="HG教科書体" panose="02020609000000000000" pitchFamily="17" charset="-128"/>
              </a:rPr>
              <a:t>)</a:t>
            </a: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latin typeface="Consolas" panose="020B0609020204030204" pitchFamily="49" charset="0"/>
                <a:ea typeface="HG教科書体" panose="02020609000000000000" pitchFamily="17" charset="-128"/>
              </a:rPr>
              <a:t>奇数 </a:t>
            </a:r>
            <a:r>
              <a:rPr kumimoji="1" lang="en-US" altLang="ja-JP" dirty="0">
                <a:latin typeface="Consolas" panose="020B0609020204030204" pitchFamily="49" charset="0"/>
                <a:ea typeface="HG教科書体" panose="02020609000000000000" pitchFamily="17" charset="-128"/>
              </a:rPr>
              <a:t>(1, 3, 4, 6)</a:t>
            </a: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の両方に当てはまるとき</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の〇と</a:t>
            </a: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の〇の重なっている部分</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6</a:t>
            </a:r>
            <a:r>
              <a:rPr kumimoji="1" lang="ja-JP" altLang="en-US" dirty="0">
                <a:latin typeface="Consolas" panose="020B0609020204030204" pitchFamily="49" charset="0"/>
                <a:ea typeface="HG教科書体" panose="02020609000000000000" pitchFamily="17" charset="-128"/>
              </a:rPr>
              <a:t>の倍数 </a:t>
            </a:r>
            <a:r>
              <a:rPr kumimoji="1" lang="en-US" altLang="ja-JP" dirty="0">
                <a:latin typeface="Consolas" panose="020B0609020204030204" pitchFamily="49" charset="0"/>
                <a:ea typeface="HG教科書体" panose="02020609000000000000" pitchFamily="17" charset="-128"/>
              </a:rPr>
              <a:t>(6)</a:t>
            </a:r>
          </a:p>
        </p:txBody>
      </p:sp>
      <p:graphicFrame>
        <p:nvGraphicFramePr>
          <p:cNvPr id="10" name="コンテンツ プレースホルダー 3">
            <a:extLst>
              <a:ext uri="{FF2B5EF4-FFF2-40B4-BE49-F238E27FC236}">
                <a16:creationId xmlns:a16="http://schemas.microsoft.com/office/drawing/2014/main" id="{C3E3D93D-9C20-3BDE-E246-8C9DB13FBAEA}"/>
              </a:ext>
            </a:extLst>
          </p:cNvPr>
          <p:cNvGraphicFramePr>
            <a:graphicFrameLocks/>
          </p:cNvGraphicFramePr>
          <p:nvPr>
            <p:extLst>
              <p:ext uri="{D42A27DB-BD31-4B8C-83A1-F6EECF244321}">
                <p14:modId xmlns:p14="http://schemas.microsoft.com/office/powerpoint/2010/main" val="3984185654"/>
              </p:ext>
            </p:extLst>
          </p:nvPr>
        </p:nvGraphicFramePr>
        <p:xfrm>
          <a:off x="7395882" y="2600184"/>
          <a:ext cx="4410635" cy="2265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正方形/長方形 10">
            <a:extLst>
              <a:ext uri="{FF2B5EF4-FFF2-40B4-BE49-F238E27FC236}">
                <a16:creationId xmlns:a16="http://schemas.microsoft.com/office/drawing/2014/main" id="{213505A7-307E-7862-B0A2-4939E34C144C}"/>
              </a:ext>
            </a:extLst>
          </p:cNvPr>
          <p:cNvSpPr/>
          <p:nvPr/>
        </p:nvSpPr>
        <p:spPr>
          <a:xfrm>
            <a:off x="7225553" y="2015378"/>
            <a:ext cx="4751294" cy="3435163"/>
          </a:xfrm>
          <a:prstGeom prst="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A398CD8C-4954-6365-7FE4-8CE47F9DA1DB}"/>
              </a:ext>
            </a:extLst>
          </p:cNvPr>
          <p:cNvSpPr>
            <a:spLocks noGrp="1"/>
          </p:cNvSpPr>
          <p:nvPr>
            <p:ph type="sldNum" sz="quarter" idx="12"/>
          </p:nvPr>
        </p:nvSpPr>
        <p:spPr/>
        <p:txBody>
          <a:bodyPr/>
          <a:lstStyle/>
          <a:p>
            <a:fld id="{EBB17469-0394-43CE-8997-40175C06C0DE}" type="slidenum">
              <a:rPr kumimoji="1" lang="ja-JP" altLang="en-US" smtClean="0"/>
              <a:pPr/>
              <a:t>52</a:t>
            </a:fld>
            <a:endParaRPr kumimoji="1" lang="ja-JP" altLang="en-US" dirty="0"/>
          </a:p>
        </p:txBody>
      </p:sp>
    </p:spTree>
    <p:extLst>
      <p:ext uri="{BB962C8B-B14F-4D97-AF65-F5344CB8AC3E}">
        <p14:creationId xmlns:p14="http://schemas.microsoft.com/office/powerpoint/2010/main" val="1063352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A2762-EDEE-7876-1419-5B9124B5CF8B}"/>
              </a:ext>
            </a:extLst>
          </p:cNvPr>
          <p:cNvSpPr>
            <a:spLocks noGrp="1"/>
          </p:cNvSpPr>
          <p:nvPr>
            <p:ph type="title"/>
          </p:nvPr>
        </p:nvSpPr>
        <p:spPr/>
        <p:txBody>
          <a:bodyPr/>
          <a:lstStyle/>
          <a:p>
            <a:r>
              <a:rPr lang="ja-JP" altLang="en-US" dirty="0"/>
              <a:t>論理演算子</a:t>
            </a:r>
            <a:r>
              <a:rPr kumimoji="1" lang="ja-JP" altLang="en-US" dirty="0"/>
              <a:t>とベン図</a:t>
            </a:r>
          </a:p>
        </p:txBody>
      </p:sp>
      <p:sp>
        <p:nvSpPr>
          <p:cNvPr id="8" name="テキスト ボックス 7">
            <a:extLst>
              <a:ext uri="{FF2B5EF4-FFF2-40B4-BE49-F238E27FC236}">
                <a16:creationId xmlns:a16="http://schemas.microsoft.com/office/drawing/2014/main" id="{2CD368E2-5B4C-B102-5483-D51AEEEA8F5B}"/>
              </a:ext>
            </a:extLst>
          </p:cNvPr>
          <p:cNvSpPr txBox="1"/>
          <p:nvPr/>
        </p:nvSpPr>
        <p:spPr>
          <a:xfrm>
            <a:off x="711796" y="1827118"/>
            <a:ext cx="6746839" cy="3506216"/>
          </a:xfrm>
          <a:prstGeom prst="rect">
            <a:avLst/>
          </a:prstGeom>
          <a:noFill/>
        </p:spPr>
        <p:txBody>
          <a:bodyPr wrap="square" rtlCol="0">
            <a:spAutoFit/>
          </a:bodyPr>
          <a:lstStyle/>
          <a:p>
            <a:r>
              <a:rPr kumimoji="1" lang="ja-JP" altLang="en-US" sz="2400" b="1" dirty="0">
                <a:latin typeface="Consolas" panose="020B0609020204030204" pitchFamily="49" charset="0"/>
                <a:ea typeface="HG教科書体" panose="02020609000000000000" pitchFamily="17" charset="-128"/>
              </a:rPr>
              <a:t>例</a:t>
            </a:r>
            <a:endParaRPr kumimoji="1" lang="en-US" altLang="ja-JP" sz="2400" b="1"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1</a:t>
            </a:r>
            <a:r>
              <a:rPr kumimoji="1" lang="ja-JP" altLang="en-US" dirty="0">
                <a:latin typeface="Consolas" panose="020B0609020204030204" pitchFamily="49" charset="0"/>
                <a:ea typeface="HG教科書体" panose="02020609000000000000" pitchFamily="17" charset="-128"/>
              </a:rPr>
              <a:t>から</a:t>
            </a:r>
            <a:r>
              <a:rPr kumimoji="1" lang="en-US" altLang="ja-JP" dirty="0">
                <a:latin typeface="Consolas" panose="020B0609020204030204" pitchFamily="49" charset="0"/>
                <a:ea typeface="HG教科書体" panose="02020609000000000000" pitchFamily="17" charset="-128"/>
              </a:rPr>
              <a:t>10</a:t>
            </a:r>
            <a:r>
              <a:rPr kumimoji="1" lang="ja-JP" altLang="en-US" dirty="0">
                <a:latin typeface="Consolas" panose="020B0609020204030204" pitchFamily="49" charset="0"/>
                <a:ea typeface="HG教科書体" panose="02020609000000000000" pitchFamily="17" charset="-128"/>
              </a:rPr>
              <a:t>までの整数に対して、</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を</a:t>
            </a:r>
            <a:r>
              <a:rPr kumimoji="1" lang="en-US" altLang="ja-JP" dirty="0">
                <a:latin typeface="Consolas" panose="020B0609020204030204" pitchFamily="49" charset="0"/>
                <a:ea typeface="HG教科書体" panose="02020609000000000000" pitchFamily="17" charset="-128"/>
              </a:rPr>
              <a:t>2</a:t>
            </a:r>
            <a:r>
              <a:rPr kumimoji="1" lang="ja-JP" altLang="en-US" dirty="0">
                <a:latin typeface="Consolas" panose="020B0609020204030204" pitchFamily="49" charset="0"/>
                <a:ea typeface="HG教科書体" panose="02020609000000000000" pitchFamily="17" charset="-128"/>
              </a:rPr>
              <a:t>の倍数であること、</a:t>
            </a:r>
            <a:br>
              <a:rPr kumimoji="1" lang="en-US" altLang="ja-JP" dirty="0">
                <a:latin typeface="Consolas" panose="020B0609020204030204" pitchFamily="49" charset="0"/>
                <a:ea typeface="HG教科書体" panose="02020609000000000000" pitchFamily="17" charset="-128"/>
              </a:rPr>
            </a:b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を</a:t>
            </a:r>
            <a:r>
              <a:rPr kumimoji="1" lang="en-US" altLang="ja-JP" dirty="0">
                <a:latin typeface="Consolas" panose="020B0609020204030204" pitchFamily="49" charset="0"/>
                <a:ea typeface="HG教科書体" panose="02020609000000000000" pitchFamily="17" charset="-128"/>
              </a:rPr>
              <a:t>3</a:t>
            </a:r>
            <a:r>
              <a:rPr kumimoji="1" lang="ja-JP" altLang="en-US" dirty="0">
                <a:latin typeface="Consolas" panose="020B0609020204030204" pitchFamily="49" charset="0"/>
                <a:ea typeface="HG教科書体" panose="02020609000000000000" pitchFamily="17" charset="-128"/>
              </a:rPr>
              <a:t>の倍数であること とする</a:t>
            </a:r>
            <a:endParaRPr kumimoji="1" lang="en-US" altLang="ja-JP" dirty="0">
              <a:latin typeface="Consolas" panose="020B0609020204030204" pitchFamily="49" charset="0"/>
              <a:ea typeface="HG教科書体" panose="02020609000000000000" pitchFamily="17" charset="-128"/>
            </a:endParaRPr>
          </a:p>
          <a:p>
            <a:pPr>
              <a:lnSpc>
                <a:spcPct val="150000"/>
              </a:lnSpc>
            </a:pPr>
            <a:endParaRPr kumimoji="1" lang="en-US" altLang="ja-JP" sz="800"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のどちらかにあてはまるとき </a:t>
            </a:r>
            <a:r>
              <a:rPr kumimoji="1" lang="en-US" altLang="ja-JP" dirty="0">
                <a:latin typeface="Consolas" panose="020B0609020204030204" pitchFamily="49" charset="0"/>
                <a:ea typeface="HG教科書体" panose="02020609000000000000" pitchFamily="17" charset="-128"/>
              </a:rPr>
              <a:t>(and)</a:t>
            </a: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の〇と</a:t>
            </a: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の〇の両方の〇の中</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2</a:t>
            </a:r>
            <a:r>
              <a:rPr kumimoji="1" lang="ja-JP" altLang="en-US" dirty="0">
                <a:latin typeface="Consolas" panose="020B0609020204030204" pitchFamily="49" charset="0"/>
                <a:ea typeface="HG教科書体" panose="02020609000000000000" pitchFamily="17" charset="-128"/>
              </a:rPr>
              <a:t>の倍数か</a:t>
            </a:r>
            <a:r>
              <a:rPr kumimoji="1" lang="en-US" altLang="ja-JP" dirty="0">
                <a:latin typeface="Consolas" panose="020B0609020204030204" pitchFamily="49" charset="0"/>
                <a:ea typeface="HG教科書体" panose="02020609000000000000" pitchFamily="17" charset="-128"/>
              </a:rPr>
              <a:t>3</a:t>
            </a:r>
            <a:r>
              <a:rPr kumimoji="1" lang="ja-JP" altLang="en-US" dirty="0">
                <a:latin typeface="Consolas" panose="020B0609020204030204" pitchFamily="49" charset="0"/>
                <a:ea typeface="HG教科書体" panose="02020609000000000000" pitchFamily="17" charset="-128"/>
              </a:rPr>
              <a:t>の倍数のどちらか </a:t>
            </a:r>
            <a:r>
              <a:rPr kumimoji="1" lang="en-US" altLang="ja-JP" dirty="0">
                <a:latin typeface="Consolas" panose="020B0609020204030204" pitchFamily="49" charset="0"/>
                <a:ea typeface="HG教科書体" panose="02020609000000000000" pitchFamily="17" charset="-128"/>
              </a:rPr>
              <a:t>(2, 3, 4, 6, 8, 9, 10)</a:t>
            </a: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のどちらかにあてはまるとき </a:t>
            </a:r>
            <a:r>
              <a:rPr kumimoji="1" lang="en-US" altLang="ja-JP" dirty="0">
                <a:latin typeface="Consolas" panose="020B0609020204030204" pitchFamily="49" charset="0"/>
                <a:ea typeface="HG教科書体" panose="02020609000000000000" pitchFamily="17" charset="-128"/>
              </a:rPr>
              <a:t>(or)</a:t>
            </a:r>
          </a:p>
          <a:p>
            <a:pPr>
              <a:lnSpc>
                <a:spcPct val="150000"/>
              </a:lnSpc>
            </a:pPr>
            <a:r>
              <a:rPr kumimoji="1" lang="ja-JP" altLang="en-US" dirty="0">
                <a:latin typeface="Consolas" panose="020B0609020204030204" pitchFamily="49" charset="0"/>
                <a:ea typeface="HG教科書体" panose="02020609000000000000" pitchFamily="17" charset="-128"/>
              </a:rPr>
              <a:t> </a:t>
            </a:r>
            <a:r>
              <a:rPr kumimoji="1" lang="en-US" altLang="ja-JP" dirty="0">
                <a:latin typeface="Consolas" panose="020B0609020204030204" pitchFamily="49" charset="0"/>
                <a:ea typeface="HG教科書体" panose="02020609000000000000" pitchFamily="17" charset="-128"/>
              </a:rPr>
              <a:t>-&gt;</a:t>
            </a:r>
            <a:r>
              <a:rPr kumimoji="1" lang="ja-JP" altLang="en-US" dirty="0">
                <a:latin typeface="Consolas" panose="020B0609020204030204" pitchFamily="49" charset="0"/>
                <a:ea typeface="HG教科書体" panose="02020609000000000000" pitchFamily="17" charset="-128"/>
              </a:rPr>
              <a:t> </a:t>
            </a:r>
            <a:r>
              <a:rPr kumimoji="1" lang="en-US" altLang="ja-JP" dirty="0">
                <a:latin typeface="Consolas" panose="020B0609020204030204" pitchFamily="49" charset="0"/>
                <a:ea typeface="HG教科書体" panose="02020609000000000000" pitchFamily="17" charset="-128"/>
              </a:rPr>
              <a:t>2</a:t>
            </a:r>
            <a:r>
              <a:rPr kumimoji="1" lang="ja-JP" altLang="en-US" dirty="0">
                <a:latin typeface="Consolas" panose="020B0609020204030204" pitchFamily="49" charset="0"/>
                <a:ea typeface="HG教科書体" panose="02020609000000000000" pitchFamily="17" charset="-128"/>
              </a:rPr>
              <a:t>の倍数でも</a:t>
            </a:r>
            <a:r>
              <a:rPr kumimoji="1" lang="en-US" altLang="ja-JP" dirty="0">
                <a:latin typeface="Consolas" panose="020B0609020204030204" pitchFamily="49" charset="0"/>
                <a:ea typeface="HG教科書体" panose="02020609000000000000" pitchFamily="17" charset="-128"/>
              </a:rPr>
              <a:t>3</a:t>
            </a:r>
            <a:r>
              <a:rPr kumimoji="1" lang="ja-JP" altLang="en-US" dirty="0">
                <a:latin typeface="Consolas" panose="020B0609020204030204" pitchFamily="49" charset="0"/>
                <a:ea typeface="HG教科書体" panose="02020609000000000000" pitchFamily="17" charset="-128"/>
              </a:rPr>
              <a:t>の倍数でもない </a:t>
            </a:r>
            <a:r>
              <a:rPr kumimoji="1" lang="en-US" altLang="ja-JP" dirty="0">
                <a:latin typeface="Consolas" panose="020B0609020204030204" pitchFamily="49" charset="0"/>
                <a:ea typeface="HG教科書体" panose="02020609000000000000" pitchFamily="17" charset="-128"/>
              </a:rPr>
              <a:t>(1, 5, 7)</a:t>
            </a:r>
            <a:endParaRPr kumimoji="1" lang="ja-JP" altLang="en-US" dirty="0">
              <a:latin typeface="Consolas" panose="020B0609020204030204" pitchFamily="49" charset="0"/>
              <a:ea typeface="HG教科書体" panose="02020609000000000000" pitchFamily="17" charset="-128"/>
            </a:endParaRPr>
          </a:p>
        </p:txBody>
      </p:sp>
      <p:graphicFrame>
        <p:nvGraphicFramePr>
          <p:cNvPr id="7" name="コンテンツ プレースホルダー 3">
            <a:extLst>
              <a:ext uri="{FF2B5EF4-FFF2-40B4-BE49-F238E27FC236}">
                <a16:creationId xmlns:a16="http://schemas.microsoft.com/office/drawing/2014/main" id="{620CCD7A-E3D6-56D6-C1D7-B18CAC6CFE1C}"/>
              </a:ext>
            </a:extLst>
          </p:cNvPr>
          <p:cNvGraphicFramePr>
            <a:graphicFrameLocks/>
          </p:cNvGraphicFramePr>
          <p:nvPr>
            <p:extLst>
              <p:ext uri="{D42A27DB-BD31-4B8C-83A1-F6EECF244321}">
                <p14:modId xmlns:p14="http://schemas.microsoft.com/office/powerpoint/2010/main" val="3984185654"/>
              </p:ext>
            </p:extLst>
          </p:nvPr>
        </p:nvGraphicFramePr>
        <p:xfrm>
          <a:off x="7395882" y="2600184"/>
          <a:ext cx="4410635" cy="2265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正方形/長方形 8">
            <a:extLst>
              <a:ext uri="{FF2B5EF4-FFF2-40B4-BE49-F238E27FC236}">
                <a16:creationId xmlns:a16="http://schemas.microsoft.com/office/drawing/2014/main" id="{5AA6A865-2A39-BF91-66CE-5F5B0111648D}"/>
              </a:ext>
            </a:extLst>
          </p:cNvPr>
          <p:cNvSpPr/>
          <p:nvPr/>
        </p:nvSpPr>
        <p:spPr>
          <a:xfrm>
            <a:off x="7225553" y="2015378"/>
            <a:ext cx="4751294" cy="3435163"/>
          </a:xfrm>
          <a:prstGeom prst="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C973B08C-285C-31A4-98C0-8B1A1505A701}"/>
              </a:ext>
            </a:extLst>
          </p:cNvPr>
          <p:cNvSpPr>
            <a:spLocks noGrp="1"/>
          </p:cNvSpPr>
          <p:nvPr>
            <p:ph type="sldNum" sz="quarter" idx="12"/>
          </p:nvPr>
        </p:nvSpPr>
        <p:spPr/>
        <p:txBody>
          <a:bodyPr/>
          <a:lstStyle/>
          <a:p>
            <a:fld id="{EBB17469-0394-43CE-8997-40175C06C0DE}" type="slidenum">
              <a:rPr kumimoji="1" lang="ja-JP" altLang="en-US" smtClean="0"/>
              <a:pPr/>
              <a:t>53</a:t>
            </a:fld>
            <a:endParaRPr kumimoji="1" lang="ja-JP" altLang="en-US" dirty="0"/>
          </a:p>
        </p:txBody>
      </p:sp>
    </p:spTree>
    <p:extLst>
      <p:ext uri="{BB962C8B-B14F-4D97-AF65-F5344CB8AC3E}">
        <p14:creationId xmlns:p14="http://schemas.microsoft.com/office/powerpoint/2010/main" val="1994091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ED357-6E6E-C131-74BA-6677F620B05D}"/>
              </a:ext>
            </a:extLst>
          </p:cNvPr>
          <p:cNvSpPr>
            <a:spLocks noGrp="1"/>
          </p:cNvSpPr>
          <p:nvPr>
            <p:ph type="title"/>
          </p:nvPr>
        </p:nvSpPr>
        <p:spPr/>
        <p:txBody>
          <a:bodyPr/>
          <a:lstStyle/>
          <a:p>
            <a:r>
              <a:rPr lang="ja-JP" altLang="en-US" dirty="0"/>
              <a:t>論理演算子</a:t>
            </a:r>
            <a:r>
              <a:rPr kumimoji="1" lang="ja-JP" altLang="en-US" dirty="0"/>
              <a:t>とベン図</a:t>
            </a:r>
          </a:p>
        </p:txBody>
      </p:sp>
      <p:grpSp>
        <p:nvGrpSpPr>
          <p:cNvPr id="21" name="グループ化 20">
            <a:extLst>
              <a:ext uri="{FF2B5EF4-FFF2-40B4-BE49-F238E27FC236}">
                <a16:creationId xmlns:a16="http://schemas.microsoft.com/office/drawing/2014/main" id="{0606B4A4-4D78-BC27-8A6E-D399DEE25765}"/>
              </a:ext>
            </a:extLst>
          </p:cNvPr>
          <p:cNvGrpSpPr/>
          <p:nvPr/>
        </p:nvGrpSpPr>
        <p:grpSpPr>
          <a:xfrm>
            <a:off x="842681" y="2384614"/>
            <a:ext cx="4939553" cy="3827930"/>
            <a:chOff x="842681" y="2061882"/>
            <a:chExt cx="5396756" cy="3693459"/>
          </a:xfrm>
        </p:grpSpPr>
        <p:sp>
          <p:nvSpPr>
            <p:cNvPr id="16" name="フリーフォーム: 図形 15">
              <a:extLst>
                <a:ext uri="{FF2B5EF4-FFF2-40B4-BE49-F238E27FC236}">
                  <a16:creationId xmlns:a16="http://schemas.microsoft.com/office/drawing/2014/main" id="{F9595851-0B59-D60C-3A5E-7EAF1FC300DF}"/>
                </a:ext>
              </a:extLst>
            </p:cNvPr>
            <p:cNvSpPr/>
            <p:nvPr/>
          </p:nvSpPr>
          <p:spPr>
            <a:xfrm>
              <a:off x="3046439" y="3015533"/>
              <a:ext cx="838687" cy="1805629"/>
            </a:xfrm>
            <a:custGeom>
              <a:avLst/>
              <a:gdLst>
                <a:gd name="connsiteX0" fmla="*/ 387426 w 774851"/>
                <a:gd name="connsiteY0" fmla="*/ 0 h 1920286"/>
                <a:gd name="connsiteX1" fmla="*/ 458075 w 774851"/>
                <a:gd name="connsiteY1" fmla="*/ 77734 h 1920286"/>
                <a:gd name="connsiteX2" fmla="*/ 774851 w 774851"/>
                <a:gd name="connsiteY2" fmla="*/ 960143 h 1920286"/>
                <a:gd name="connsiteX3" fmla="*/ 458075 w 774851"/>
                <a:gd name="connsiteY3" fmla="*/ 1842552 h 1920286"/>
                <a:gd name="connsiteX4" fmla="*/ 387426 w 774851"/>
                <a:gd name="connsiteY4" fmla="*/ 1920286 h 1920286"/>
                <a:gd name="connsiteX5" fmla="*/ 316776 w 774851"/>
                <a:gd name="connsiteY5" fmla="*/ 1842552 h 1920286"/>
                <a:gd name="connsiteX6" fmla="*/ 0 w 774851"/>
                <a:gd name="connsiteY6" fmla="*/ 960143 h 1920286"/>
                <a:gd name="connsiteX7" fmla="*/ 316776 w 774851"/>
                <a:gd name="connsiteY7" fmla="*/ 77734 h 1920286"/>
                <a:gd name="connsiteX8" fmla="*/ 387426 w 774851"/>
                <a:gd name="connsiteY8" fmla="*/ 0 h 192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851" h="1920286">
                  <a:moveTo>
                    <a:pt x="387426" y="0"/>
                  </a:moveTo>
                  <a:lnTo>
                    <a:pt x="458075" y="77734"/>
                  </a:lnTo>
                  <a:cubicBezTo>
                    <a:pt x="655972" y="317530"/>
                    <a:pt x="774851" y="624953"/>
                    <a:pt x="774851" y="960143"/>
                  </a:cubicBezTo>
                  <a:cubicBezTo>
                    <a:pt x="774851" y="1295333"/>
                    <a:pt x="655972" y="1602757"/>
                    <a:pt x="458075" y="1842552"/>
                  </a:cubicBezTo>
                  <a:lnTo>
                    <a:pt x="387426" y="1920286"/>
                  </a:lnTo>
                  <a:lnTo>
                    <a:pt x="316776" y="1842552"/>
                  </a:lnTo>
                  <a:cubicBezTo>
                    <a:pt x="118880" y="1602757"/>
                    <a:pt x="0" y="1295333"/>
                    <a:pt x="0" y="960143"/>
                  </a:cubicBezTo>
                  <a:cubicBezTo>
                    <a:pt x="0" y="624953"/>
                    <a:pt x="118880" y="317530"/>
                    <a:pt x="316776" y="77734"/>
                  </a:cubicBezTo>
                  <a:lnTo>
                    <a:pt x="387426" y="0"/>
                  </a:ln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87348" tIns="327169" rIns="387426" bIns="327169" numCol="1" spcCol="1270" anchor="ctr" anchorCtr="0">
              <a:noAutofit/>
            </a:bodyPr>
            <a:lstStyle/>
            <a:p>
              <a:pPr marL="0" lvl="0" indent="0" algn="ctr" defTabSz="2889250">
                <a:lnSpc>
                  <a:spcPct val="90000"/>
                </a:lnSpc>
                <a:spcBef>
                  <a:spcPct val="0"/>
                </a:spcBef>
                <a:spcAft>
                  <a:spcPct val="35000"/>
                </a:spcAft>
                <a:buNone/>
              </a:pPr>
              <a:endParaRPr kumimoji="1" lang="ja-JP" altLang="en-US" sz="6500" kern="1200" dirty="0"/>
            </a:p>
          </p:txBody>
        </p:sp>
        <p:sp>
          <p:nvSpPr>
            <p:cNvPr id="15" name="フリーフォーム: 図形 14">
              <a:extLst>
                <a:ext uri="{FF2B5EF4-FFF2-40B4-BE49-F238E27FC236}">
                  <a16:creationId xmlns:a16="http://schemas.microsoft.com/office/drawing/2014/main" id="{8CB81DBF-C4F6-6120-821C-FE9DE4EA64E9}"/>
                </a:ext>
              </a:extLst>
            </p:cNvPr>
            <p:cNvSpPr/>
            <p:nvPr/>
          </p:nvSpPr>
          <p:spPr>
            <a:xfrm>
              <a:off x="1129597" y="2686073"/>
              <a:ext cx="2328702" cy="2457339"/>
            </a:xfrm>
            <a:custGeom>
              <a:avLst/>
              <a:gdLst>
                <a:gd name="connsiteX0" fmla="*/ 1387233 w 2387041"/>
                <a:gd name="connsiteY0" fmla="*/ 0 h 2774466"/>
                <a:gd name="connsiteX1" fmla="*/ 2368155 w 2387041"/>
                <a:gd name="connsiteY1" fmla="*/ 406311 h 2774466"/>
                <a:gd name="connsiteX2" fmla="*/ 2387041 w 2387041"/>
                <a:gd name="connsiteY2" fmla="*/ 427090 h 2774466"/>
                <a:gd name="connsiteX3" fmla="*/ 2316391 w 2387041"/>
                <a:gd name="connsiteY3" fmla="*/ 504824 h 2774466"/>
                <a:gd name="connsiteX4" fmla="*/ 1999615 w 2387041"/>
                <a:gd name="connsiteY4" fmla="*/ 1387233 h 2774466"/>
                <a:gd name="connsiteX5" fmla="*/ 2316391 w 2387041"/>
                <a:gd name="connsiteY5" fmla="*/ 2269642 h 2774466"/>
                <a:gd name="connsiteX6" fmla="*/ 2387041 w 2387041"/>
                <a:gd name="connsiteY6" fmla="*/ 2347376 h 2774466"/>
                <a:gd name="connsiteX7" fmla="*/ 2368155 w 2387041"/>
                <a:gd name="connsiteY7" fmla="*/ 2368155 h 2774466"/>
                <a:gd name="connsiteX8" fmla="*/ 1387233 w 2387041"/>
                <a:gd name="connsiteY8" fmla="*/ 2774466 h 2774466"/>
                <a:gd name="connsiteX9" fmla="*/ 0 w 2387041"/>
                <a:gd name="connsiteY9" fmla="*/ 1387233 h 2774466"/>
                <a:gd name="connsiteX10" fmla="*/ 1387233 w 2387041"/>
                <a:gd name="connsiteY10" fmla="*/ 0 h 277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7041" h="2774466">
                  <a:moveTo>
                    <a:pt x="1387233" y="0"/>
                  </a:moveTo>
                  <a:cubicBezTo>
                    <a:pt x="1770307" y="0"/>
                    <a:pt x="2117115" y="155271"/>
                    <a:pt x="2368155" y="406311"/>
                  </a:cubicBezTo>
                  <a:lnTo>
                    <a:pt x="2387041" y="427090"/>
                  </a:lnTo>
                  <a:lnTo>
                    <a:pt x="2316391" y="504824"/>
                  </a:lnTo>
                  <a:cubicBezTo>
                    <a:pt x="2118495" y="744620"/>
                    <a:pt x="1999615" y="1052043"/>
                    <a:pt x="1999615" y="1387233"/>
                  </a:cubicBezTo>
                  <a:cubicBezTo>
                    <a:pt x="1999615" y="1722423"/>
                    <a:pt x="2118495" y="2029847"/>
                    <a:pt x="2316391" y="2269642"/>
                  </a:cubicBezTo>
                  <a:lnTo>
                    <a:pt x="2387041" y="2347376"/>
                  </a:lnTo>
                  <a:lnTo>
                    <a:pt x="2368155" y="2368155"/>
                  </a:lnTo>
                  <a:cubicBezTo>
                    <a:pt x="2117115" y="2619195"/>
                    <a:pt x="1770307" y="2774466"/>
                    <a:pt x="1387233" y="2774466"/>
                  </a:cubicBezTo>
                  <a:cubicBezTo>
                    <a:pt x="621085" y="2774466"/>
                    <a:pt x="0" y="2153381"/>
                    <a:pt x="0" y="1387233"/>
                  </a:cubicBezTo>
                  <a:cubicBezTo>
                    <a:pt x="0" y="621085"/>
                    <a:pt x="621085" y="0"/>
                    <a:pt x="1387233" y="0"/>
                  </a:cubicBezTo>
                  <a:close/>
                </a:path>
              </a:pathLst>
            </a:custGeom>
            <a:solidFill>
              <a:schemeClr val="bg1">
                <a:alpha val="50000"/>
              </a:schemeClr>
            </a:solidFill>
            <a:ln w="57150">
              <a:solidFill>
                <a:schemeClr val="accent1">
                  <a:lumMod val="60000"/>
                  <a:lumOff val="40000"/>
                </a:schemeClr>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87348" tIns="327169" rIns="387426" bIns="327169" numCol="1" spcCol="1270" anchor="ctr" anchorCtr="0">
              <a:noAutofit/>
            </a:bodyPr>
            <a:lstStyle/>
            <a:p>
              <a:pPr marL="0" lvl="0" indent="0" algn="ctr" defTabSz="2889250">
                <a:lnSpc>
                  <a:spcPct val="90000"/>
                </a:lnSpc>
                <a:spcBef>
                  <a:spcPct val="0"/>
                </a:spcBef>
                <a:spcAft>
                  <a:spcPct val="35000"/>
                </a:spcAft>
                <a:buNone/>
              </a:pPr>
              <a:r>
                <a:rPr kumimoji="1" lang="en-US" altLang="ja-JP" sz="6500" kern="1200" dirty="0"/>
                <a:t>A</a:t>
              </a:r>
              <a:endParaRPr kumimoji="1" lang="ja-JP" altLang="en-US" sz="6500" kern="1200" dirty="0"/>
            </a:p>
          </p:txBody>
        </p:sp>
        <p:sp>
          <p:nvSpPr>
            <p:cNvPr id="14" name="フリーフォーム: 図形 13">
              <a:extLst>
                <a:ext uri="{FF2B5EF4-FFF2-40B4-BE49-F238E27FC236}">
                  <a16:creationId xmlns:a16="http://schemas.microsoft.com/office/drawing/2014/main" id="{52B72783-771D-1636-BC8C-FC0F4F4907A0}"/>
                </a:ext>
              </a:extLst>
            </p:cNvPr>
            <p:cNvSpPr/>
            <p:nvPr/>
          </p:nvSpPr>
          <p:spPr>
            <a:xfrm>
              <a:off x="3516640" y="2686073"/>
              <a:ext cx="2328701" cy="2457339"/>
            </a:xfrm>
            <a:custGeom>
              <a:avLst/>
              <a:gdLst>
                <a:gd name="connsiteX0" fmla="*/ 999807 w 2387040"/>
                <a:gd name="connsiteY0" fmla="*/ 0 h 2774466"/>
                <a:gd name="connsiteX1" fmla="*/ 2387040 w 2387040"/>
                <a:gd name="connsiteY1" fmla="*/ 1387233 h 2774466"/>
                <a:gd name="connsiteX2" fmla="*/ 999807 w 2387040"/>
                <a:gd name="connsiteY2" fmla="*/ 2774466 h 2774466"/>
                <a:gd name="connsiteX3" fmla="*/ 18885 w 2387040"/>
                <a:gd name="connsiteY3" fmla="*/ 2368155 h 2774466"/>
                <a:gd name="connsiteX4" fmla="*/ 0 w 2387040"/>
                <a:gd name="connsiteY4" fmla="*/ 2347376 h 2774466"/>
                <a:gd name="connsiteX5" fmla="*/ 70649 w 2387040"/>
                <a:gd name="connsiteY5" fmla="*/ 2269642 h 2774466"/>
                <a:gd name="connsiteX6" fmla="*/ 387425 w 2387040"/>
                <a:gd name="connsiteY6" fmla="*/ 1387233 h 2774466"/>
                <a:gd name="connsiteX7" fmla="*/ 70649 w 2387040"/>
                <a:gd name="connsiteY7" fmla="*/ 504824 h 2774466"/>
                <a:gd name="connsiteX8" fmla="*/ 0 w 2387040"/>
                <a:gd name="connsiteY8" fmla="*/ 427090 h 2774466"/>
                <a:gd name="connsiteX9" fmla="*/ 18885 w 2387040"/>
                <a:gd name="connsiteY9" fmla="*/ 406311 h 2774466"/>
                <a:gd name="connsiteX10" fmla="*/ 999807 w 2387040"/>
                <a:gd name="connsiteY10" fmla="*/ 0 h 277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7040" h="2774466">
                  <a:moveTo>
                    <a:pt x="999807" y="0"/>
                  </a:moveTo>
                  <a:cubicBezTo>
                    <a:pt x="1765955" y="0"/>
                    <a:pt x="2387040" y="621085"/>
                    <a:pt x="2387040" y="1387233"/>
                  </a:cubicBezTo>
                  <a:cubicBezTo>
                    <a:pt x="2387040" y="2153381"/>
                    <a:pt x="1765955" y="2774466"/>
                    <a:pt x="999807" y="2774466"/>
                  </a:cubicBezTo>
                  <a:cubicBezTo>
                    <a:pt x="616733" y="2774466"/>
                    <a:pt x="269925" y="2619195"/>
                    <a:pt x="18885" y="2368155"/>
                  </a:cubicBezTo>
                  <a:lnTo>
                    <a:pt x="0" y="2347376"/>
                  </a:lnTo>
                  <a:lnTo>
                    <a:pt x="70649" y="2269642"/>
                  </a:lnTo>
                  <a:cubicBezTo>
                    <a:pt x="268546" y="2029847"/>
                    <a:pt x="387425" y="1722423"/>
                    <a:pt x="387425" y="1387233"/>
                  </a:cubicBezTo>
                  <a:cubicBezTo>
                    <a:pt x="387425" y="1052043"/>
                    <a:pt x="268546" y="744620"/>
                    <a:pt x="70649" y="504824"/>
                  </a:cubicBezTo>
                  <a:lnTo>
                    <a:pt x="0" y="427090"/>
                  </a:lnTo>
                  <a:lnTo>
                    <a:pt x="18885" y="406311"/>
                  </a:lnTo>
                  <a:cubicBezTo>
                    <a:pt x="269925" y="155271"/>
                    <a:pt x="616733" y="0"/>
                    <a:pt x="999807" y="0"/>
                  </a:cubicBezTo>
                  <a:close/>
                </a:path>
              </a:pathLst>
            </a:custGeom>
            <a:solidFill>
              <a:schemeClr val="bg1">
                <a:alpha val="50000"/>
              </a:schemeClr>
            </a:solidFill>
            <a:ln w="57150">
              <a:solidFill>
                <a:schemeClr val="accent1">
                  <a:lumMod val="60000"/>
                  <a:lumOff val="40000"/>
                </a:schemeClr>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87348" tIns="327169" rIns="387426" bIns="327169" numCol="1" spcCol="1270" anchor="ctr" anchorCtr="0">
              <a:noAutofit/>
            </a:bodyPr>
            <a:lstStyle/>
            <a:p>
              <a:pPr marL="0" lvl="0" indent="0" algn="ctr" defTabSz="2889250">
                <a:lnSpc>
                  <a:spcPct val="90000"/>
                </a:lnSpc>
                <a:spcBef>
                  <a:spcPct val="0"/>
                </a:spcBef>
                <a:spcAft>
                  <a:spcPct val="35000"/>
                </a:spcAft>
                <a:buNone/>
              </a:pPr>
              <a:r>
                <a:rPr kumimoji="1" lang="en-US" altLang="ja-JP" sz="6500" dirty="0"/>
                <a:t>B</a:t>
              </a:r>
              <a:endParaRPr kumimoji="1" lang="ja-JP" altLang="en-US" sz="6500" kern="1200" dirty="0"/>
            </a:p>
          </p:txBody>
        </p:sp>
        <p:sp>
          <p:nvSpPr>
            <p:cNvPr id="19" name="正方形/長方形 18">
              <a:extLst>
                <a:ext uri="{FF2B5EF4-FFF2-40B4-BE49-F238E27FC236}">
                  <a16:creationId xmlns:a16="http://schemas.microsoft.com/office/drawing/2014/main" id="{9B7C2663-5125-0319-A951-79B5E7B9CFB7}"/>
                </a:ext>
              </a:extLst>
            </p:cNvPr>
            <p:cNvSpPr/>
            <p:nvPr/>
          </p:nvSpPr>
          <p:spPr>
            <a:xfrm>
              <a:off x="842681" y="2061882"/>
              <a:ext cx="5396756" cy="3693459"/>
            </a:xfrm>
            <a:prstGeom prst="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2AC10850-B191-909B-1FB8-D8DDB68D2731}"/>
              </a:ext>
            </a:extLst>
          </p:cNvPr>
          <p:cNvGrpSpPr/>
          <p:nvPr/>
        </p:nvGrpSpPr>
        <p:grpSpPr>
          <a:xfrm>
            <a:off x="6367245" y="2384614"/>
            <a:ext cx="4939554" cy="3827930"/>
            <a:chOff x="6080500" y="2061882"/>
            <a:chExt cx="5396756" cy="3693459"/>
          </a:xfrm>
        </p:grpSpPr>
        <p:graphicFrame>
          <p:nvGraphicFramePr>
            <p:cNvPr id="18" name="図表 17">
              <a:extLst>
                <a:ext uri="{FF2B5EF4-FFF2-40B4-BE49-F238E27FC236}">
                  <a16:creationId xmlns:a16="http://schemas.microsoft.com/office/drawing/2014/main" id="{160C5AF0-6AF0-0D23-ED86-3F4463775390}"/>
                </a:ext>
              </a:extLst>
            </p:cNvPr>
            <p:cNvGraphicFramePr/>
            <p:nvPr>
              <p:extLst>
                <p:ext uri="{D42A27DB-BD31-4B8C-83A1-F6EECF244321}">
                  <p14:modId xmlns:p14="http://schemas.microsoft.com/office/powerpoint/2010/main" val="4199855415"/>
                </p:ext>
              </p:extLst>
            </p:nvPr>
          </p:nvGraphicFramePr>
          <p:xfrm>
            <a:off x="6239437" y="2268629"/>
            <a:ext cx="5109882" cy="3231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正方形/長方形 19">
              <a:extLst>
                <a:ext uri="{FF2B5EF4-FFF2-40B4-BE49-F238E27FC236}">
                  <a16:creationId xmlns:a16="http://schemas.microsoft.com/office/drawing/2014/main" id="{30B396DD-DEF2-43BC-5B8E-28D4E4EB7F45}"/>
                </a:ext>
              </a:extLst>
            </p:cNvPr>
            <p:cNvSpPr/>
            <p:nvPr/>
          </p:nvSpPr>
          <p:spPr>
            <a:xfrm>
              <a:off x="6080500" y="2061882"/>
              <a:ext cx="5396756" cy="3693459"/>
            </a:xfrm>
            <a:prstGeom prst="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テキスト ボックス 22">
            <a:extLst>
              <a:ext uri="{FF2B5EF4-FFF2-40B4-BE49-F238E27FC236}">
                <a16:creationId xmlns:a16="http://schemas.microsoft.com/office/drawing/2014/main" id="{71749C98-D0DA-A6D2-9A73-9B3EF32261C7}"/>
              </a:ext>
            </a:extLst>
          </p:cNvPr>
          <p:cNvSpPr txBox="1"/>
          <p:nvPr/>
        </p:nvSpPr>
        <p:spPr>
          <a:xfrm>
            <a:off x="885200" y="1812546"/>
            <a:ext cx="3236259" cy="584775"/>
          </a:xfrm>
          <a:prstGeom prst="rect">
            <a:avLst/>
          </a:prstGeom>
          <a:noFill/>
        </p:spPr>
        <p:txBody>
          <a:bodyPr wrap="square" rtlCol="0">
            <a:spAutoFit/>
          </a:bodyPr>
          <a:lstStyle/>
          <a:p>
            <a:r>
              <a:rPr kumimoji="1" lang="en-US" altLang="ja-JP" sz="3200" dirty="0">
                <a:latin typeface="Consolas" panose="020B0609020204030204" pitchFamily="49" charset="0"/>
                <a:ea typeface="HG教科書体" panose="02020609000000000000" pitchFamily="17" charset="-128"/>
              </a:rPr>
              <a:t>and</a:t>
            </a:r>
            <a:r>
              <a:rPr lang="en-US" altLang="ja-JP" sz="3200" b="0" i="0" dirty="0">
                <a:effectLst/>
                <a:latin typeface="Consolas" panose="020B0609020204030204" pitchFamily="49" charset="0"/>
                <a:ea typeface="HG教科書体" panose="02020609000000000000" pitchFamily="17" charset="-128"/>
              </a:rPr>
              <a:t> (A</a:t>
            </a:r>
            <a:r>
              <a:rPr lang="ja-JP" altLang="en-US" sz="3200" b="0" i="0" dirty="0">
                <a:effectLst/>
                <a:latin typeface="Consolas" panose="020B0609020204030204" pitchFamily="49" charset="0"/>
                <a:ea typeface="HG教科書体" panose="02020609000000000000" pitchFamily="17" charset="-128"/>
              </a:rPr>
              <a:t>かつ</a:t>
            </a:r>
            <a:r>
              <a:rPr lang="en-US" altLang="ja-JP" sz="3200" b="0" i="0" dirty="0">
                <a:effectLst/>
                <a:latin typeface="Consolas" panose="020B0609020204030204" pitchFamily="49" charset="0"/>
                <a:ea typeface="HG教科書体" panose="02020609000000000000" pitchFamily="17" charset="-128"/>
              </a:rPr>
              <a:t>B)</a:t>
            </a:r>
            <a:endParaRPr kumimoji="1" lang="ja-JP" altLang="en-US" sz="3200" dirty="0">
              <a:latin typeface="Consolas" panose="020B0609020204030204" pitchFamily="49" charset="0"/>
              <a:ea typeface="HG教科書体" panose="02020609000000000000" pitchFamily="17" charset="-128"/>
            </a:endParaRPr>
          </a:p>
        </p:txBody>
      </p:sp>
      <p:sp>
        <p:nvSpPr>
          <p:cNvPr id="25" name="テキスト ボックス 24">
            <a:extLst>
              <a:ext uri="{FF2B5EF4-FFF2-40B4-BE49-F238E27FC236}">
                <a16:creationId xmlns:a16="http://schemas.microsoft.com/office/drawing/2014/main" id="{2ABD07CA-7CB0-D98B-0F20-A3432E1600A1}"/>
              </a:ext>
            </a:extLst>
          </p:cNvPr>
          <p:cNvSpPr txBox="1"/>
          <p:nvPr/>
        </p:nvSpPr>
        <p:spPr>
          <a:xfrm>
            <a:off x="6548715" y="1855549"/>
            <a:ext cx="3061450" cy="584775"/>
          </a:xfrm>
          <a:prstGeom prst="rect">
            <a:avLst/>
          </a:prstGeom>
          <a:noFill/>
        </p:spPr>
        <p:txBody>
          <a:bodyPr wrap="square" rtlCol="0">
            <a:spAutoFit/>
          </a:bodyPr>
          <a:lstStyle/>
          <a:p>
            <a:r>
              <a:rPr kumimoji="1" lang="en-US" altLang="ja-JP" sz="3200" dirty="0">
                <a:latin typeface="Consolas" panose="020B0609020204030204" pitchFamily="49" charset="0"/>
                <a:ea typeface="HG教科書体" panose="02020609000000000000" pitchFamily="17" charset="-128"/>
              </a:rPr>
              <a:t>or</a:t>
            </a:r>
            <a:r>
              <a:rPr lang="en-US" altLang="ja-JP" sz="3200" b="0" i="0" dirty="0">
                <a:effectLst/>
                <a:latin typeface="Consolas" panose="020B0609020204030204" pitchFamily="49" charset="0"/>
                <a:ea typeface="HG教科書体" panose="02020609000000000000" pitchFamily="17" charset="-128"/>
              </a:rPr>
              <a:t>(A</a:t>
            </a:r>
            <a:r>
              <a:rPr lang="ja-JP" altLang="en-US" sz="3200" b="0" i="0" dirty="0">
                <a:effectLst/>
                <a:latin typeface="Consolas" panose="020B0609020204030204" pitchFamily="49" charset="0"/>
                <a:ea typeface="HG教科書体" panose="02020609000000000000" pitchFamily="17" charset="-128"/>
              </a:rPr>
              <a:t>または</a:t>
            </a:r>
            <a:r>
              <a:rPr lang="en-US" altLang="ja-JP" sz="3200" b="0" i="0" dirty="0">
                <a:effectLst/>
                <a:latin typeface="Consolas" panose="020B0609020204030204" pitchFamily="49" charset="0"/>
                <a:ea typeface="HG教科書体" panose="02020609000000000000" pitchFamily="17" charset="-128"/>
              </a:rPr>
              <a:t>B)</a:t>
            </a:r>
            <a:endParaRPr kumimoji="1" lang="en-US" altLang="ja-JP" sz="2800" dirty="0">
              <a:latin typeface="Consolas" panose="020B0609020204030204" pitchFamily="49" charset="0"/>
              <a:ea typeface="HG教科書体" panose="02020609000000000000" pitchFamily="17" charset="-128"/>
            </a:endParaRPr>
          </a:p>
        </p:txBody>
      </p:sp>
      <p:sp>
        <p:nvSpPr>
          <p:cNvPr id="3" name="スライド番号プレースホルダー 2">
            <a:extLst>
              <a:ext uri="{FF2B5EF4-FFF2-40B4-BE49-F238E27FC236}">
                <a16:creationId xmlns:a16="http://schemas.microsoft.com/office/drawing/2014/main" id="{924FE1BA-F942-6B3E-1C4F-0C3C4ED9837D}"/>
              </a:ext>
            </a:extLst>
          </p:cNvPr>
          <p:cNvSpPr>
            <a:spLocks noGrp="1"/>
          </p:cNvSpPr>
          <p:nvPr>
            <p:ph type="sldNum" sz="quarter" idx="12"/>
          </p:nvPr>
        </p:nvSpPr>
        <p:spPr/>
        <p:txBody>
          <a:bodyPr/>
          <a:lstStyle/>
          <a:p>
            <a:fld id="{EBB17469-0394-43CE-8997-40175C06C0DE}" type="slidenum">
              <a:rPr kumimoji="1" lang="ja-JP" altLang="en-US" smtClean="0"/>
              <a:pPr/>
              <a:t>54</a:t>
            </a:fld>
            <a:endParaRPr kumimoji="1" lang="ja-JP" altLang="en-US" dirty="0"/>
          </a:p>
        </p:txBody>
      </p:sp>
    </p:spTree>
    <p:extLst>
      <p:ext uri="{BB962C8B-B14F-4D97-AF65-F5344CB8AC3E}">
        <p14:creationId xmlns:p14="http://schemas.microsoft.com/office/powerpoint/2010/main" val="3464150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4C309-0A3B-5040-F893-B783E74CE730}"/>
              </a:ext>
            </a:extLst>
          </p:cNvPr>
          <p:cNvSpPr>
            <a:spLocks noGrp="1"/>
          </p:cNvSpPr>
          <p:nvPr>
            <p:ph type="title"/>
          </p:nvPr>
        </p:nvSpPr>
        <p:spPr/>
        <p:txBody>
          <a:bodyPr/>
          <a:lstStyle/>
          <a:p>
            <a:r>
              <a:rPr kumimoji="1" lang="ja-JP" altLang="en-US" dirty="0"/>
              <a:t>条件式と結果</a:t>
            </a:r>
          </a:p>
        </p:txBody>
      </p:sp>
      <p:graphicFrame>
        <p:nvGraphicFramePr>
          <p:cNvPr id="10" name="表 4">
            <a:extLst>
              <a:ext uri="{FF2B5EF4-FFF2-40B4-BE49-F238E27FC236}">
                <a16:creationId xmlns:a16="http://schemas.microsoft.com/office/drawing/2014/main" id="{27C512F5-3FC8-B74B-7A3D-D468513ADA6A}"/>
              </a:ext>
            </a:extLst>
          </p:cNvPr>
          <p:cNvGraphicFramePr>
            <a:graphicFrameLocks noGrp="1"/>
          </p:cNvGraphicFramePr>
          <p:nvPr>
            <p:ph idx="1"/>
            <p:extLst>
              <p:ext uri="{D42A27DB-BD31-4B8C-83A1-F6EECF244321}">
                <p14:modId xmlns:p14="http://schemas.microsoft.com/office/powerpoint/2010/main" val="2600358259"/>
              </p:ext>
            </p:extLst>
          </p:nvPr>
        </p:nvGraphicFramePr>
        <p:xfrm>
          <a:off x="291420" y="2016124"/>
          <a:ext cx="5581423" cy="4097339"/>
        </p:xfrm>
        <a:graphic>
          <a:graphicData uri="http://schemas.openxmlformats.org/drawingml/2006/table">
            <a:tbl>
              <a:tblPr firstRow="1" bandRow="1">
                <a:tableStyleId>{3B4B98B0-60AC-42C2-AFA5-B58CD77FA1E5}</a:tableStyleId>
              </a:tblPr>
              <a:tblGrid>
                <a:gridCol w="3855146">
                  <a:extLst>
                    <a:ext uri="{9D8B030D-6E8A-4147-A177-3AD203B41FA5}">
                      <a16:colId xmlns:a16="http://schemas.microsoft.com/office/drawing/2014/main" val="789311240"/>
                    </a:ext>
                  </a:extLst>
                </a:gridCol>
                <a:gridCol w="1726277">
                  <a:extLst>
                    <a:ext uri="{9D8B030D-6E8A-4147-A177-3AD203B41FA5}">
                      <a16:colId xmlns:a16="http://schemas.microsoft.com/office/drawing/2014/main" val="4258693487"/>
                    </a:ext>
                  </a:extLst>
                </a:gridCol>
              </a:tblGrid>
              <a:tr h="756179">
                <a:tc>
                  <a:txBody>
                    <a:bodyPr/>
                    <a:lstStyle/>
                    <a:p>
                      <a:pPr algn="ctr"/>
                      <a:r>
                        <a:rPr kumimoji="1" lang="ja-JP" altLang="en-US" sz="2800" dirty="0"/>
                        <a:t>式</a:t>
                      </a:r>
                      <a:endParaRPr kumimoji="1" lang="ja-JP" altLang="en-US" sz="2800" dirty="0">
                        <a:latin typeface="Consolas" panose="020B0609020204030204" pitchFamily="49" charset="0"/>
                      </a:endParaRPr>
                    </a:p>
                  </a:txBody>
                  <a:tcPr anchor="ctr"/>
                </a:tc>
                <a:tc>
                  <a:txBody>
                    <a:bodyPr/>
                    <a:lstStyle/>
                    <a:p>
                      <a:pPr algn="ctr"/>
                      <a:r>
                        <a:rPr kumimoji="1" lang="ja-JP" altLang="en-US" sz="2800" dirty="0"/>
                        <a:t>結果</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753432432"/>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True and True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True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3496023056"/>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True and False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False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3677682928"/>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False and True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False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2797605363"/>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False and False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False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428053042"/>
                  </a:ext>
                </a:extLst>
              </a:tr>
            </a:tbl>
          </a:graphicData>
        </a:graphic>
      </p:graphicFrame>
      <p:graphicFrame>
        <p:nvGraphicFramePr>
          <p:cNvPr id="11" name="表 4">
            <a:extLst>
              <a:ext uri="{FF2B5EF4-FFF2-40B4-BE49-F238E27FC236}">
                <a16:creationId xmlns:a16="http://schemas.microsoft.com/office/drawing/2014/main" id="{065107FD-756A-B227-D922-2BA856CD74D8}"/>
              </a:ext>
            </a:extLst>
          </p:cNvPr>
          <p:cNvGraphicFramePr>
            <a:graphicFrameLocks/>
          </p:cNvGraphicFramePr>
          <p:nvPr>
            <p:extLst>
              <p:ext uri="{D42A27DB-BD31-4B8C-83A1-F6EECF244321}">
                <p14:modId xmlns:p14="http://schemas.microsoft.com/office/powerpoint/2010/main" val="3205324787"/>
              </p:ext>
            </p:extLst>
          </p:nvPr>
        </p:nvGraphicFramePr>
        <p:xfrm>
          <a:off x="6319157" y="2016124"/>
          <a:ext cx="5581423" cy="4097339"/>
        </p:xfrm>
        <a:graphic>
          <a:graphicData uri="http://schemas.openxmlformats.org/drawingml/2006/table">
            <a:tbl>
              <a:tblPr firstRow="1" bandRow="1">
                <a:tableStyleId>{3B4B98B0-60AC-42C2-AFA5-B58CD77FA1E5}</a:tableStyleId>
              </a:tblPr>
              <a:tblGrid>
                <a:gridCol w="3855146">
                  <a:extLst>
                    <a:ext uri="{9D8B030D-6E8A-4147-A177-3AD203B41FA5}">
                      <a16:colId xmlns:a16="http://schemas.microsoft.com/office/drawing/2014/main" val="789311240"/>
                    </a:ext>
                  </a:extLst>
                </a:gridCol>
                <a:gridCol w="1726277">
                  <a:extLst>
                    <a:ext uri="{9D8B030D-6E8A-4147-A177-3AD203B41FA5}">
                      <a16:colId xmlns:a16="http://schemas.microsoft.com/office/drawing/2014/main" val="4258693487"/>
                    </a:ext>
                  </a:extLst>
                </a:gridCol>
              </a:tblGrid>
              <a:tr h="756179">
                <a:tc>
                  <a:txBody>
                    <a:bodyPr/>
                    <a:lstStyle/>
                    <a:p>
                      <a:pPr algn="ctr"/>
                      <a:r>
                        <a:rPr kumimoji="1" lang="ja-JP" altLang="en-US" sz="2800" dirty="0"/>
                        <a:t>式</a:t>
                      </a:r>
                      <a:endParaRPr kumimoji="1" lang="ja-JP" altLang="en-US" sz="2800" dirty="0">
                        <a:latin typeface="Consolas" panose="020B0609020204030204" pitchFamily="49" charset="0"/>
                      </a:endParaRPr>
                    </a:p>
                  </a:txBody>
                  <a:tcPr anchor="ctr"/>
                </a:tc>
                <a:tc>
                  <a:txBody>
                    <a:bodyPr/>
                    <a:lstStyle/>
                    <a:p>
                      <a:pPr algn="ctr"/>
                      <a:r>
                        <a:rPr kumimoji="1" lang="ja-JP" altLang="en-US" sz="2800" dirty="0"/>
                        <a:t>結果</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753432432"/>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True or True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True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3496023056"/>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True or False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True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3677682928"/>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False or True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True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2797605363"/>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False or False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False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428053042"/>
                  </a:ext>
                </a:extLst>
              </a:tr>
            </a:tbl>
          </a:graphicData>
        </a:graphic>
      </p:graphicFrame>
      <p:sp>
        <p:nvSpPr>
          <p:cNvPr id="3" name="スライド番号プレースホルダー 2">
            <a:extLst>
              <a:ext uri="{FF2B5EF4-FFF2-40B4-BE49-F238E27FC236}">
                <a16:creationId xmlns:a16="http://schemas.microsoft.com/office/drawing/2014/main" id="{BD1FB671-3C11-1CCF-F9DB-327A7EB68C5D}"/>
              </a:ext>
            </a:extLst>
          </p:cNvPr>
          <p:cNvSpPr>
            <a:spLocks noGrp="1"/>
          </p:cNvSpPr>
          <p:nvPr>
            <p:ph type="sldNum" sz="quarter" idx="12"/>
          </p:nvPr>
        </p:nvSpPr>
        <p:spPr/>
        <p:txBody>
          <a:bodyPr/>
          <a:lstStyle/>
          <a:p>
            <a:fld id="{EBB17469-0394-43CE-8997-40175C06C0DE}" type="slidenum">
              <a:rPr kumimoji="1" lang="ja-JP" altLang="en-US" smtClean="0"/>
              <a:pPr/>
              <a:t>55</a:t>
            </a:fld>
            <a:endParaRPr kumimoji="1" lang="ja-JP" altLang="en-US" dirty="0"/>
          </a:p>
        </p:txBody>
      </p:sp>
    </p:spTree>
    <p:extLst>
      <p:ext uri="{BB962C8B-B14F-4D97-AF65-F5344CB8AC3E}">
        <p14:creationId xmlns:p14="http://schemas.microsoft.com/office/powerpoint/2010/main" val="103841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F64AB-1FF5-6B05-0642-9224E4C41F97}"/>
              </a:ext>
            </a:extLst>
          </p:cNvPr>
          <p:cNvSpPr>
            <a:spLocks noGrp="1"/>
          </p:cNvSpPr>
          <p:nvPr>
            <p:ph type="title"/>
          </p:nvPr>
        </p:nvSpPr>
        <p:spPr/>
        <p:txBody>
          <a:bodyPr/>
          <a:lstStyle/>
          <a:p>
            <a:r>
              <a:rPr lang="ja-JP" altLang="en-US" dirty="0"/>
              <a:t>標準入力</a:t>
            </a:r>
            <a:endParaRPr kumimoji="1" lang="ja-JP" altLang="en-US" dirty="0"/>
          </a:p>
        </p:txBody>
      </p:sp>
      <p:sp>
        <p:nvSpPr>
          <p:cNvPr id="3" name="コンテンツ プレースホルダー 2">
            <a:extLst>
              <a:ext uri="{FF2B5EF4-FFF2-40B4-BE49-F238E27FC236}">
                <a16:creationId xmlns:a16="http://schemas.microsoft.com/office/drawing/2014/main" id="{75E53EFE-5624-E0BF-D854-5462CD165EFA}"/>
              </a:ext>
            </a:extLst>
          </p:cNvPr>
          <p:cNvSpPr>
            <a:spLocks noGrp="1"/>
          </p:cNvSpPr>
          <p:nvPr>
            <p:ph idx="1"/>
          </p:nvPr>
        </p:nvSpPr>
        <p:spPr/>
        <p:txBody>
          <a:bodyPr/>
          <a:lstStyle/>
          <a:p>
            <a:r>
              <a:rPr lang="ja-JP" altLang="en-US" b="0" i="0" dirty="0">
                <a:solidFill>
                  <a:srgbClr val="333333"/>
                </a:solidFill>
                <a:effectLst/>
                <a:latin typeface="-apple-system"/>
              </a:rPr>
              <a:t>プログラムに値を渡す入力元のこと</a:t>
            </a:r>
            <a:endParaRPr lang="en-US" altLang="ja-JP" b="0" i="0" dirty="0">
              <a:solidFill>
                <a:srgbClr val="333333"/>
              </a:solidFill>
              <a:effectLst/>
              <a:latin typeface="-apple-system"/>
            </a:endParaRPr>
          </a:p>
          <a:p>
            <a:endParaRPr kumimoji="1" lang="ja-JP" altLang="en-US" dirty="0"/>
          </a:p>
        </p:txBody>
      </p:sp>
      <p:sp>
        <p:nvSpPr>
          <p:cNvPr id="4" name="スライド番号プレースホルダー 3">
            <a:extLst>
              <a:ext uri="{FF2B5EF4-FFF2-40B4-BE49-F238E27FC236}">
                <a16:creationId xmlns:a16="http://schemas.microsoft.com/office/drawing/2014/main" id="{9BE0F725-93D0-2039-8856-F8326E0B75B6}"/>
              </a:ext>
            </a:extLst>
          </p:cNvPr>
          <p:cNvSpPr>
            <a:spLocks noGrp="1"/>
          </p:cNvSpPr>
          <p:nvPr>
            <p:ph type="sldNum" sz="quarter" idx="12"/>
          </p:nvPr>
        </p:nvSpPr>
        <p:spPr/>
        <p:txBody>
          <a:bodyPr/>
          <a:lstStyle/>
          <a:p>
            <a:fld id="{EBB17469-0394-43CE-8997-40175C06C0DE}" type="slidenum">
              <a:rPr kumimoji="1" lang="ja-JP" altLang="en-US" smtClean="0"/>
              <a:pPr/>
              <a:t>6</a:t>
            </a:fld>
            <a:endParaRPr kumimoji="1" lang="ja-JP" altLang="en-US" dirty="0"/>
          </a:p>
        </p:txBody>
      </p:sp>
    </p:spTree>
    <p:extLst>
      <p:ext uri="{BB962C8B-B14F-4D97-AF65-F5344CB8AC3E}">
        <p14:creationId xmlns:p14="http://schemas.microsoft.com/office/powerpoint/2010/main" val="267855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970152-0D9F-4152-0A07-CFB578AE2A49}"/>
              </a:ext>
            </a:extLst>
          </p:cNvPr>
          <p:cNvSpPr>
            <a:spLocks noGrp="1"/>
          </p:cNvSpPr>
          <p:nvPr>
            <p:ph type="title"/>
          </p:nvPr>
        </p:nvSpPr>
        <p:spPr/>
        <p:txBody>
          <a:bodyPr/>
          <a:lstStyle/>
          <a:p>
            <a:r>
              <a:rPr kumimoji="1" lang="ja-JP" altLang="en-US" dirty="0"/>
              <a:t>練習問題</a:t>
            </a:r>
          </a:p>
        </p:txBody>
      </p:sp>
      <p:sp>
        <p:nvSpPr>
          <p:cNvPr id="3" name="コンテンツ プレースホルダー 2">
            <a:extLst>
              <a:ext uri="{FF2B5EF4-FFF2-40B4-BE49-F238E27FC236}">
                <a16:creationId xmlns:a16="http://schemas.microsoft.com/office/drawing/2014/main" id="{1DBD0D80-9B93-CC7E-AF1C-D236EC4F99EB}"/>
              </a:ext>
            </a:extLst>
          </p:cNvPr>
          <p:cNvSpPr>
            <a:spLocks noGrp="1"/>
          </p:cNvSpPr>
          <p:nvPr>
            <p:ph idx="1"/>
          </p:nvPr>
        </p:nvSpPr>
        <p:spPr/>
        <p:txBody>
          <a:bodyPr/>
          <a:lstStyle/>
          <a:p>
            <a:r>
              <a:rPr kumimoji="1" lang="en-US" altLang="ja-JP" dirty="0"/>
              <a:t>1.2. </a:t>
            </a:r>
          </a:p>
          <a:p>
            <a:r>
              <a:rPr lang="en-US" altLang="ja-JP" b="0" dirty="0">
                <a:solidFill>
                  <a:schemeClr val="tx1"/>
                </a:solidFill>
                <a:effectLst/>
                <a:latin typeface="Consolas" panose="020B0609020204030204" pitchFamily="49" charset="0"/>
              </a:rPr>
              <a:t>input()</a:t>
            </a:r>
            <a:r>
              <a:rPr lang="ja-JP" altLang="en-US" b="0" dirty="0">
                <a:solidFill>
                  <a:schemeClr val="tx1"/>
                </a:solidFill>
                <a:effectLst/>
                <a:latin typeface="Consolas" panose="020B0609020204030204" pitchFamily="49" charset="0"/>
              </a:rPr>
              <a:t> を使って 変数</a:t>
            </a:r>
            <a:r>
              <a:rPr lang="en-US" altLang="ja-JP" b="0" dirty="0">
                <a:solidFill>
                  <a:schemeClr val="tx1"/>
                </a:solidFill>
                <a:effectLst/>
                <a:latin typeface="Consolas" panose="020B0609020204030204" pitchFamily="49" charset="0"/>
              </a:rPr>
              <a:t>name</a:t>
            </a:r>
            <a:r>
              <a:rPr lang="ja-JP" altLang="en-US" b="0" dirty="0">
                <a:solidFill>
                  <a:schemeClr val="tx1"/>
                </a:solidFill>
                <a:effectLst/>
                <a:latin typeface="Consolas" panose="020B0609020204030204" pitchFamily="49" charset="0"/>
              </a:rPr>
              <a:t> に自分の名前を</a:t>
            </a:r>
            <a:br>
              <a:rPr lang="en-US" altLang="ja-JP" b="0" dirty="0">
                <a:solidFill>
                  <a:schemeClr val="tx1"/>
                </a:solidFill>
                <a:effectLst/>
                <a:latin typeface="Consolas" panose="020B0609020204030204" pitchFamily="49" charset="0"/>
              </a:rPr>
            </a:b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入力し、</a:t>
            </a:r>
            <a:r>
              <a:rPr lang="en-US" altLang="ja-JP" b="0" dirty="0">
                <a:solidFill>
                  <a:schemeClr val="tx1"/>
                </a:solidFill>
                <a:effectLst/>
                <a:latin typeface="Consolas" panose="020B0609020204030204" pitchFamily="49" charset="0"/>
              </a:rPr>
              <a:t>print</a:t>
            </a:r>
            <a:r>
              <a:rPr lang="ja-JP" altLang="en-US" b="0" dirty="0">
                <a:solidFill>
                  <a:schemeClr val="tx1"/>
                </a:solidFill>
                <a:effectLst/>
                <a:latin typeface="Consolas" panose="020B0609020204030204" pitchFamily="49" charset="0"/>
              </a:rPr>
              <a:t>してみよう</a:t>
            </a:r>
          </a:p>
          <a:p>
            <a:endParaRPr kumimoji="1" lang="ja-JP" altLang="en-US" dirty="0"/>
          </a:p>
        </p:txBody>
      </p:sp>
      <p:sp>
        <p:nvSpPr>
          <p:cNvPr id="4" name="スライド番号プレースホルダー 3">
            <a:extLst>
              <a:ext uri="{FF2B5EF4-FFF2-40B4-BE49-F238E27FC236}">
                <a16:creationId xmlns:a16="http://schemas.microsoft.com/office/drawing/2014/main" id="{0422CD55-AEA0-6808-1EDC-FBED2690D6BA}"/>
              </a:ext>
            </a:extLst>
          </p:cNvPr>
          <p:cNvSpPr>
            <a:spLocks noGrp="1"/>
          </p:cNvSpPr>
          <p:nvPr>
            <p:ph type="sldNum" sz="quarter" idx="12"/>
          </p:nvPr>
        </p:nvSpPr>
        <p:spPr/>
        <p:txBody>
          <a:bodyPr/>
          <a:lstStyle/>
          <a:p>
            <a:fld id="{EBB17469-0394-43CE-8997-40175C06C0DE}" type="slidenum">
              <a:rPr kumimoji="1" lang="ja-JP" altLang="en-US" smtClean="0"/>
              <a:pPr/>
              <a:t>7</a:t>
            </a:fld>
            <a:endParaRPr kumimoji="1" lang="ja-JP" altLang="en-US" dirty="0"/>
          </a:p>
        </p:txBody>
      </p:sp>
    </p:spTree>
    <p:extLst>
      <p:ext uri="{BB962C8B-B14F-4D97-AF65-F5344CB8AC3E}">
        <p14:creationId xmlns:p14="http://schemas.microsoft.com/office/powerpoint/2010/main" val="393540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7095D-C9AF-6539-FE51-B4BA8B2A60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9900FA4-BEE7-5520-F9F8-5E0DD5877612}"/>
              </a:ext>
            </a:extLst>
          </p:cNvPr>
          <p:cNvSpPr>
            <a:spLocks noGrp="1"/>
          </p:cNvSpPr>
          <p:nvPr>
            <p:ph idx="1"/>
          </p:nvPr>
        </p:nvSpPr>
        <p:spPr/>
        <p:txBody>
          <a:bodyPr>
            <a:normAutofit/>
          </a:bodyPr>
          <a:lstStyle/>
          <a:p>
            <a:pPr marL="457200" indent="-457200">
              <a:lnSpc>
                <a:spcPct val="150000"/>
              </a:lnSpc>
              <a:buFont typeface="+mj-lt"/>
              <a:buAutoNum type="arabicPeriod"/>
            </a:pPr>
            <a:r>
              <a:rPr kumimoji="1" lang="ja-JP" altLang="en-US" dirty="0"/>
              <a:t>標準入力</a:t>
            </a:r>
            <a:endParaRPr kumimoji="1" lang="en-US" altLang="ja-JP" dirty="0"/>
          </a:p>
          <a:p>
            <a:pPr marL="457200" indent="-457200">
              <a:lnSpc>
                <a:spcPct val="150000"/>
              </a:lnSpc>
              <a:buFont typeface="+mj-lt"/>
              <a:buAutoNum type="arabicPeriod"/>
            </a:pPr>
            <a:r>
              <a:rPr lang="ja-JP" altLang="en-US" dirty="0">
                <a:solidFill>
                  <a:srgbClr val="FF0000"/>
                </a:solidFill>
              </a:rPr>
              <a:t>変数の型</a:t>
            </a:r>
            <a:endParaRPr lang="en-US" altLang="ja-JP" dirty="0">
              <a:solidFill>
                <a:srgbClr val="FF0000"/>
              </a:solidFill>
            </a:endParaRPr>
          </a:p>
          <a:p>
            <a:pPr marL="457200" indent="-457200">
              <a:lnSpc>
                <a:spcPct val="150000"/>
              </a:lnSpc>
              <a:buFont typeface="+mj-lt"/>
              <a:buAutoNum type="arabicPeriod"/>
            </a:pPr>
            <a:r>
              <a:rPr lang="ja-JP" altLang="en-US" dirty="0"/>
              <a:t>値の比較</a:t>
            </a:r>
            <a:endParaRPr lang="en-US" altLang="ja-JP" dirty="0"/>
          </a:p>
          <a:p>
            <a:pPr marL="457200" indent="-457200">
              <a:lnSpc>
                <a:spcPct val="150000"/>
              </a:lnSpc>
              <a:buFont typeface="+mj-lt"/>
              <a:buAutoNum type="arabicPeriod"/>
            </a:pPr>
            <a:r>
              <a:rPr kumimoji="1" lang="ja-JP" altLang="en-US" dirty="0"/>
              <a:t>条件分岐</a:t>
            </a:r>
          </a:p>
        </p:txBody>
      </p:sp>
      <p:sp>
        <p:nvSpPr>
          <p:cNvPr id="4" name="スライド番号プレースホルダー 3">
            <a:extLst>
              <a:ext uri="{FF2B5EF4-FFF2-40B4-BE49-F238E27FC236}">
                <a16:creationId xmlns:a16="http://schemas.microsoft.com/office/drawing/2014/main" id="{CE08C67A-86F9-877F-23FC-5309F09EE3C2}"/>
              </a:ext>
            </a:extLst>
          </p:cNvPr>
          <p:cNvSpPr>
            <a:spLocks noGrp="1"/>
          </p:cNvSpPr>
          <p:nvPr>
            <p:ph type="sldNum" sz="quarter" idx="12"/>
          </p:nvPr>
        </p:nvSpPr>
        <p:spPr/>
        <p:txBody>
          <a:bodyPr/>
          <a:lstStyle/>
          <a:p>
            <a:fld id="{EBB17469-0394-43CE-8997-40175C06C0DE}" type="slidenum">
              <a:rPr kumimoji="1" lang="ja-JP" altLang="en-US" smtClean="0"/>
              <a:pPr/>
              <a:t>8</a:t>
            </a:fld>
            <a:endParaRPr kumimoji="1" lang="ja-JP" altLang="en-US" dirty="0"/>
          </a:p>
        </p:txBody>
      </p:sp>
    </p:spTree>
    <p:extLst>
      <p:ext uri="{BB962C8B-B14F-4D97-AF65-F5344CB8AC3E}">
        <p14:creationId xmlns:p14="http://schemas.microsoft.com/office/powerpoint/2010/main" val="37380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60A81-F919-CC1D-4AA5-AA5EE163ECA8}"/>
              </a:ext>
            </a:extLst>
          </p:cNvPr>
          <p:cNvSpPr>
            <a:spLocks noGrp="1"/>
          </p:cNvSpPr>
          <p:nvPr>
            <p:ph type="title"/>
          </p:nvPr>
        </p:nvSpPr>
        <p:spPr/>
        <p:txBody>
          <a:bodyPr/>
          <a:lstStyle/>
          <a:p>
            <a:r>
              <a:rPr lang="ja-JP" altLang="en-US" dirty="0"/>
              <a:t>変数</a:t>
            </a:r>
            <a:endParaRPr kumimoji="1" lang="ja-JP" altLang="en-US" dirty="0"/>
          </a:p>
        </p:txBody>
      </p:sp>
      <p:sp>
        <p:nvSpPr>
          <p:cNvPr id="3" name="コンテンツ プレースホルダー 2">
            <a:extLst>
              <a:ext uri="{FF2B5EF4-FFF2-40B4-BE49-F238E27FC236}">
                <a16:creationId xmlns:a16="http://schemas.microsoft.com/office/drawing/2014/main" id="{F78D15C1-B194-E3D8-7B22-12731F625EA3}"/>
              </a:ext>
            </a:extLst>
          </p:cNvPr>
          <p:cNvSpPr>
            <a:spLocks noGrp="1"/>
          </p:cNvSpPr>
          <p:nvPr>
            <p:ph idx="1"/>
          </p:nvPr>
        </p:nvSpPr>
        <p:spPr>
          <a:xfrm>
            <a:off x="1097280" y="1845733"/>
            <a:ext cx="10058400" cy="4520343"/>
          </a:xfrm>
        </p:spPr>
        <p:txBody>
          <a:bodyPr>
            <a:normAutofit fontScale="92500" lnSpcReduction="10000"/>
          </a:bodyPr>
          <a:lstStyle/>
          <a:p>
            <a:r>
              <a:rPr lang="ja-JP" altLang="en-US" b="0" dirty="0">
                <a:solidFill>
                  <a:schemeClr val="tx1"/>
                </a:solidFill>
                <a:effectLst/>
                <a:latin typeface="Consolas" panose="020B0609020204030204" pitchFamily="49" charset="0"/>
              </a:rPr>
              <a:t>前回取り扱った変数にはいくつかの</a:t>
            </a:r>
            <a:r>
              <a:rPr lang="ja-JP" altLang="en-US" b="0" dirty="0">
                <a:solidFill>
                  <a:srgbClr val="C00000"/>
                </a:solidFill>
                <a:effectLst/>
                <a:latin typeface="Consolas" panose="020B0609020204030204" pitchFamily="49" charset="0"/>
              </a:rPr>
              <a:t>型</a:t>
            </a:r>
            <a:r>
              <a:rPr lang="ja-JP" altLang="en-US" b="0" dirty="0">
                <a:solidFill>
                  <a:schemeClr val="tx1"/>
                </a:solidFill>
                <a:effectLst/>
                <a:latin typeface="Consolas" panose="020B0609020204030204" pitchFamily="49" charset="0"/>
              </a:rPr>
              <a:t>がある</a:t>
            </a:r>
            <a:endParaRPr lang="en-US" altLang="ja-JP" b="0" dirty="0">
              <a:solidFill>
                <a:schemeClr val="tx1"/>
              </a:solidFill>
              <a:effectLst/>
              <a:latin typeface="Consolas" panose="020B0609020204030204" pitchFamily="49" charset="0"/>
            </a:endParaRPr>
          </a:p>
          <a:p>
            <a:pPr lvl="1"/>
            <a:r>
              <a:rPr lang="en-US" altLang="ja-JP" dirty="0">
                <a:solidFill>
                  <a:schemeClr val="tx1"/>
                </a:solidFill>
              </a:rPr>
              <a:t> </a:t>
            </a:r>
            <a:r>
              <a:rPr lang="ja-JP" altLang="en-US" dirty="0">
                <a:solidFill>
                  <a:schemeClr val="tx1"/>
                </a:solidFill>
              </a:rPr>
              <a:t>例</a:t>
            </a:r>
            <a:r>
              <a:rPr lang="en-US" altLang="ja-JP" dirty="0">
                <a:solidFill>
                  <a:schemeClr val="tx1"/>
                </a:solidFill>
              </a:rPr>
              <a:t>) </a:t>
            </a:r>
            <a:r>
              <a:rPr lang="ja-JP" altLang="en-US" dirty="0">
                <a:solidFill>
                  <a:schemeClr val="tx1"/>
                </a:solidFill>
              </a:rPr>
              <a:t>数値 と 文字列</a:t>
            </a:r>
            <a:endParaRPr lang="ja-JP" altLang="en-US" b="0" dirty="0">
              <a:solidFill>
                <a:schemeClr val="tx1"/>
              </a:solidFill>
              <a:effectLst/>
              <a:latin typeface="Consolas" panose="020B0609020204030204" pitchFamily="49" charset="0"/>
            </a:endParaRPr>
          </a:p>
          <a:p>
            <a:pPr lvl="1"/>
            <a:r>
              <a:rPr lang="en-US" altLang="ja-JP" b="0" dirty="0">
                <a:solidFill>
                  <a:srgbClr val="C00000"/>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type</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 を使うことで確認ができる</a:t>
            </a:r>
          </a:p>
          <a:p>
            <a:pPr lvl="1"/>
            <a:r>
              <a:rPr lang="ja-JP" altLang="en-US" b="0" dirty="0">
                <a:solidFill>
                  <a:schemeClr val="tx1"/>
                </a:solidFill>
                <a:effectLst/>
                <a:latin typeface="Consolas" panose="020B0609020204030204" pitchFamily="49" charset="0"/>
              </a:rPr>
              <a:t> 基本的に、違う型同士で処理は出来ない</a:t>
            </a:r>
            <a:endParaRPr lang="en-US" altLang="ja-JP" b="0" dirty="0">
              <a:solidFill>
                <a:schemeClr val="tx1"/>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 a = </a:t>
            </a:r>
            <a:r>
              <a:rPr lang="en-US" altLang="ja-JP" b="0" dirty="0">
                <a:solidFill>
                  <a:srgbClr val="92D050"/>
                </a:solidFill>
                <a:effectLst/>
                <a:latin typeface="Consolas" panose="020B0609020204030204" pitchFamily="49" charset="0"/>
              </a:rPr>
              <a:t>10</a:t>
            </a:r>
          </a:p>
          <a:p>
            <a:r>
              <a:rPr lang="en-US" altLang="ja-JP" b="0" dirty="0">
                <a:solidFill>
                  <a:schemeClr val="tx1"/>
                </a:solidFill>
                <a:effectLst/>
                <a:latin typeface="Consolas" panose="020B0609020204030204" pitchFamily="49" charset="0"/>
              </a:rPr>
              <a:t>&gt;&gt;&gt;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"int </a:t>
            </a:r>
            <a:r>
              <a:rPr lang="ja-JP" altLang="en-US" b="0" dirty="0">
                <a:solidFill>
                  <a:srgbClr val="CE9178"/>
                </a:solidFill>
                <a:effectLst/>
                <a:latin typeface="Consolas" panose="020B0609020204030204" pitchFamily="49" charset="0"/>
              </a:rPr>
              <a:t>型 </a:t>
            </a:r>
            <a:r>
              <a:rPr lang="en-US" altLang="ja-JP" b="0" dirty="0">
                <a:solidFill>
                  <a:srgbClr val="CE9178"/>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type</a:t>
            </a:r>
            <a:r>
              <a:rPr lang="en-US" altLang="ja-JP" b="0" dirty="0">
                <a:solidFill>
                  <a:schemeClr val="tx1"/>
                </a:solidFill>
                <a:effectLst/>
                <a:latin typeface="Consolas" panose="020B0609020204030204" pitchFamily="49" charset="0"/>
              </a:rPr>
              <a:t>(</a:t>
            </a:r>
            <a:r>
              <a:rPr lang="en-US" altLang="ja-JP" dirty="0">
                <a:solidFill>
                  <a:srgbClr val="00B0F0"/>
                </a:solidFill>
              </a:rPr>
              <a:t>a</a:t>
            </a:r>
            <a:r>
              <a:rPr lang="en-US" altLang="ja-JP" b="0" dirty="0">
                <a:solidFill>
                  <a:schemeClr val="tx1"/>
                </a:solidFill>
                <a:effectLst/>
                <a:latin typeface="Consolas" panose="020B0609020204030204" pitchFamily="49" charset="0"/>
              </a:rPr>
              <a:t>))</a:t>
            </a:r>
          </a:p>
          <a:p>
            <a:r>
              <a:rPr lang="en-US" altLang="ja-JP" b="0" i="0" dirty="0">
                <a:solidFill>
                  <a:schemeClr val="tx1"/>
                </a:solidFill>
                <a:effectLst/>
                <a:latin typeface="Consolas" panose="020B0609020204030204" pitchFamily="49" charset="0"/>
              </a:rPr>
              <a:t>&lt;class 'int'&gt;</a:t>
            </a:r>
            <a:endParaRPr lang="ja-JP" altLang="en-US" b="0" dirty="0">
              <a:solidFill>
                <a:schemeClr val="tx1"/>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7A916400-9872-3E8C-06AC-A170A03FAAE0}"/>
              </a:ext>
            </a:extLst>
          </p:cNvPr>
          <p:cNvSpPr>
            <a:spLocks noGrp="1"/>
          </p:cNvSpPr>
          <p:nvPr>
            <p:ph type="sldNum" sz="quarter" idx="12"/>
          </p:nvPr>
        </p:nvSpPr>
        <p:spPr/>
        <p:txBody>
          <a:bodyPr/>
          <a:lstStyle/>
          <a:p>
            <a:fld id="{EBB17469-0394-43CE-8997-40175C06C0DE}" type="slidenum">
              <a:rPr kumimoji="1" lang="ja-JP" altLang="en-US" smtClean="0"/>
              <a:pPr/>
              <a:t>9</a:t>
            </a:fld>
            <a:endParaRPr kumimoji="1" lang="ja-JP" altLang="en-US" dirty="0"/>
          </a:p>
        </p:txBody>
      </p:sp>
    </p:spTree>
    <p:extLst>
      <p:ext uri="{BB962C8B-B14F-4D97-AF65-F5344CB8AC3E}">
        <p14:creationId xmlns:p14="http://schemas.microsoft.com/office/powerpoint/2010/main" val="2740685821"/>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1382</TotalTime>
  <Words>1888</Words>
  <Application>Microsoft Office PowerPoint</Application>
  <PresentationFormat>ワイド画面</PresentationFormat>
  <Paragraphs>413</Paragraphs>
  <Slides>55</Slides>
  <Notes>2</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55</vt:i4>
      </vt:variant>
    </vt:vector>
  </HeadingPairs>
  <TitlesOfParts>
    <vt:vector size="66" baseType="lpstr">
      <vt:lpstr>-apple-system</vt:lpstr>
      <vt:lpstr>Google Sans</vt:lpstr>
      <vt:lpstr>HGS教科書体</vt:lpstr>
      <vt:lpstr>noto-sans-cjk-jp</vt:lpstr>
      <vt:lpstr>游ゴシック</vt:lpstr>
      <vt:lpstr>Arial</vt:lpstr>
      <vt:lpstr>Calibri</vt:lpstr>
      <vt:lpstr>Calibri Light</vt:lpstr>
      <vt:lpstr>Consolas</vt:lpstr>
      <vt:lpstr>Wingdings</vt:lpstr>
      <vt:lpstr>レトロスペクト</vt:lpstr>
      <vt:lpstr>プロジェクト学習             変数の型と条件分岐</vt:lpstr>
      <vt:lpstr>目次</vt:lpstr>
      <vt:lpstr>目次</vt:lpstr>
      <vt:lpstr>標準入力</vt:lpstr>
      <vt:lpstr>標準入力</vt:lpstr>
      <vt:lpstr>標準入力</vt:lpstr>
      <vt:lpstr>練習問題</vt:lpstr>
      <vt:lpstr>目次</vt:lpstr>
      <vt:lpstr>変数</vt:lpstr>
      <vt:lpstr>型の一覧</vt:lpstr>
      <vt:lpstr>相互変換</vt:lpstr>
      <vt:lpstr>誤った変換例</vt:lpstr>
      <vt:lpstr>練習問題</vt:lpstr>
      <vt:lpstr>目次</vt:lpstr>
      <vt:lpstr>値の比較</vt:lpstr>
      <vt:lpstr>真偽値 bool 型</vt:lpstr>
      <vt:lpstr>比較演算子</vt:lpstr>
      <vt:lpstr>比較演算子一覧</vt:lpstr>
      <vt:lpstr>練習問題</vt:lpstr>
      <vt:lpstr>目次</vt:lpstr>
      <vt:lpstr>条件分岐</vt:lpstr>
      <vt:lpstr>if文の書き方</vt:lpstr>
      <vt:lpstr>if文の書き方</vt:lpstr>
      <vt:lpstr>if文の書き方</vt:lpstr>
      <vt:lpstr>if文の書き方</vt:lpstr>
      <vt:lpstr>if文の書き方</vt:lpstr>
      <vt:lpstr>練習問題</vt:lpstr>
      <vt:lpstr>if文の有効範囲</vt:lpstr>
      <vt:lpstr>if文の有効範囲</vt:lpstr>
      <vt:lpstr>if文の有効範囲</vt:lpstr>
      <vt:lpstr>練習問題</vt:lpstr>
      <vt:lpstr>３つ以上の分岐</vt:lpstr>
      <vt:lpstr>３つ以上の分岐</vt:lpstr>
      <vt:lpstr>３つ以上の分岐</vt:lpstr>
      <vt:lpstr>複数の条件</vt:lpstr>
      <vt:lpstr>and と or</vt:lpstr>
      <vt:lpstr>and と or</vt:lpstr>
      <vt:lpstr>入れ子構造、ネスト構造</vt:lpstr>
      <vt:lpstr>入れ子構造、ネスト構造</vt:lpstr>
      <vt:lpstr>以上</vt:lpstr>
      <vt:lpstr>余談</vt:lpstr>
      <vt:lpstr>余談</vt:lpstr>
      <vt:lpstr>気を付ける判定例</vt:lpstr>
      <vt:lpstr>気を付ける判定例</vt:lpstr>
      <vt:lpstr>気を付ける判定例</vt:lpstr>
      <vt:lpstr>余談</vt:lpstr>
      <vt:lpstr>bool() で False　になる値</vt:lpstr>
      <vt:lpstr>bool型から他の型への変換</vt:lpstr>
      <vt:lpstr>余談</vt:lpstr>
      <vt:lpstr>複数の条件</vt:lpstr>
      <vt:lpstr>論理演算子とベン図</vt:lpstr>
      <vt:lpstr>論理演算子とベン図</vt:lpstr>
      <vt:lpstr>論理演算子とベン図</vt:lpstr>
      <vt:lpstr>論理演算子とベン図</vt:lpstr>
      <vt:lpstr>条件式と結果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プロジェクト学習</dc:title>
  <dc:creator>kuniya ota</dc:creator>
  <cp:lastModifiedBy>kuniya ota</cp:lastModifiedBy>
  <cp:revision>56</cp:revision>
  <dcterms:created xsi:type="dcterms:W3CDTF">2023-07-03T01:11:05Z</dcterms:created>
  <dcterms:modified xsi:type="dcterms:W3CDTF">2023-07-10T06:16:00Z</dcterms:modified>
</cp:coreProperties>
</file>