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Claboratory</a:t>
            </a:r>
            <a:endParaRPr kumimoji="1" lang="ja-JP" altLang="en-US" sz="5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A3A238C-4957-5B74-875B-10F97ACC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49" y="4388754"/>
            <a:ext cx="1918878" cy="12781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10150" y="2033089"/>
            <a:ext cx="98883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altLang="en-US" sz="3200" dirty="0"/>
              <a:t>とは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Google</a:t>
            </a:r>
            <a:r>
              <a:rPr kumimoji="1" lang="ja-JP" altLang="en-US" sz="2400" dirty="0"/>
              <a:t>が開発した，ブラウザから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のコードを書けるサービス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000" dirty="0"/>
              <a:t>ブラウザ・・・</a:t>
            </a:r>
            <a:r>
              <a:rPr kumimoji="1" lang="en-US" altLang="ja-JP" sz="2000" dirty="0"/>
              <a:t>Google Chrome</a:t>
            </a:r>
            <a:r>
              <a:rPr kumimoji="1" lang="ja-JP" altLang="en-US" sz="2000" dirty="0"/>
              <a:t>や</a:t>
            </a:r>
            <a:r>
              <a:rPr kumimoji="1" lang="en-US" altLang="ja-JP" sz="2000" dirty="0"/>
              <a:t>Bing</a:t>
            </a:r>
            <a:r>
              <a:rPr kumimoji="1" lang="ja-JP" altLang="en-US" sz="2000" dirty="0"/>
              <a:t>などウェブサイトを見るために使うソフトのこと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70A74F5-9EF0-2E61-D84A-BD9607C0B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2" y="4756936"/>
            <a:ext cx="1052380" cy="15283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A1E8018-4A60-A368-B1F2-8ED537E11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71" y="4692064"/>
            <a:ext cx="2275659" cy="1278110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68689673-9EE2-7D3C-AF73-2DE911D13720}"/>
              </a:ext>
            </a:extLst>
          </p:cNvPr>
          <p:cNvSpPr/>
          <p:nvPr/>
        </p:nvSpPr>
        <p:spPr>
          <a:xfrm>
            <a:off x="4183992" y="5375360"/>
            <a:ext cx="3192379" cy="291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1C05B28-FAF4-2FC8-515C-C80C08A40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4" y="5375360"/>
            <a:ext cx="828227" cy="8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Claboratory</a:t>
            </a:r>
            <a:endParaRPr kumimoji="1" lang="ja-JP" altLang="en-US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10150" y="2033089"/>
            <a:ext cx="98883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altLang="en-US" sz="3200" dirty="0"/>
              <a:t>のいいところ①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en-US" altLang="ja-JP" sz="2800" b="1" u="sng" dirty="0"/>
              <a:t>Python</a:t>
            </a:r>
            <a:r>
              <a:rPr kumimoji="1" lang="ja-JP" altLang="en-US" sz="2800" b="1" u="sng" dirty="0"/>
              <a:t>　を自分のパソコンに入れなくても使える！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を自分のパソコンに入れるのは大変．．．</a:t>
            </a:r>
            <a:endParaRPr kumimoji="1" lang="en-US" altLang="ja-JP" sz="2400" dirty="0"/>
          </a:p>
          <a:p>
            <a:r>
              <a:rPr kumimoji="1" lang="en-US" altLang="ja-JP" sz="2400" dirty="0"/>
              <a:t>Google </a:t>
            </a:r>
            <a:r>
              <a:rPr kumimoji="1" lang="en-US" altLang="ja-JP" sz="2400" dirty="0" err="1"/>
              <a:t>Colaboratory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を使うことですぐに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を使うことができる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95DBFB-1333-73CC-89CB-EABAEBC0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92" y="4142373"/>
            <a:ext cx="2419841" cy="22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Claboratory</a:t>
            </a:r>
            <a:endParaRPr kumimoji="1" lang="ja-JP" altLang="en-US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36846" y="1984962"/>
            <a:ext cx="98883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altLang="en-US" sz="3200" dirty="0"/>
              <a:t>のいいところ②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ja-JP" altLang="en-US" sz="2800" b="1" u="sng" dirty="0"/>
              <a:t>自分が作ったコードを他の人に共有できる！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ja-JP" altLang="en-US" sz="2400" dirty="0"/>
              <a:t>自分が作ったコードは</a:t>
            </a:r>
            <a:r>
              <a:rPr kumimoji="1" lang="en-US" altLang="ja-JP" sz="2400" dirty="0"/>
              <a:t>Google</a:t>
            </a:r>
            <a:r>
              <a:rPr kumimoji="1" lang="ja-JP" altLang="en-US" sz="2400" dirty="0"/>
              <a:t>ドライブに保存されるので，</a:t>
            </a:r>
            <a:endParaRPr kumimoji="1" lang="en-US" altLang="ja-JP" sz="2400" dirty="0"/>
          </a:p>
          <a:p>
            <a:r>
              <a:rPr kumimoji="1" lang="ja-JP" altLang="en-US" sz="2400" dirty="0"/>
              <a:t>すぐに他の人に見せたりできる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一緒にゲームを作るのに便利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5D650A3-1D09-36D5-BD8A-15B3531E4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0" y="4447196"/>
            <a:ext cx="1145868" cy="16641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C603F7-3D5F-C963-8271-D7CFE19F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53" y="4511969"/>
            <a:ext cx="1145868" cy="1664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498512-588D-5DF5-52C1-66608C8E7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09" y="4862164"/>
            <a:ext cx="930322" cy="834189"/>
          </a:xfrm>
          <a:prstGeom prst="rect">
            <a:avLst/>
          </a:prstGeom>
        </p:spPr>
      </p:pic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AD364941-0058-0534-62F0-74375F4CD183}"/>
              </a:ext>
            </a:extLst>
          </p:cNvPr>
          <p:cNvSpPr/>
          <p:nvPr/>
        </p:nvSpPr>
        <p:spPr>
          <a:xfrm>
            <a:off x="9131240" y="4320869"/>
            <a:ext cx="1696184" cy="6577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E31520DB-A0C6-8303-A8B9-50F527916328}"/>
              </a:ext>
            </a:extLst>
          </p:cNvPr>
          <p:cNvSpPr/>
          <p:nvPr/>
        </p:nvSpPr>
        <p:spPr>
          <a:xfrm rot="10800000">
            <a:off x="9078678" y="5585720"/>
            <a:ext cx="1696184" cy="6577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Claboratory</a:t>
            </a:r>
            <a:endParaRPr kumimoji="1" lang="ja-JP" altLang="en-US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36846" y="1984962"/>
            <a:ext cx="10602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altLang="en-US" sz="3200" dirty="0"/>
              <a:t>のいいところ②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ja-JP" altLang="en-US" sz="2800" b="1" u="sng" dirty="0"/>
              <a:t>ハイスペック</a:t>
            </a:r>
            <a:r>
              <a:rPr kumimoji="1" lang="en-US" altLang="ja-JP" sz="2800" b="1" u="sng" dirty="0"/>
              <a:t>PC</a:t>
            </a:r>
            <a:r>
              <a:rPr kumimoji="1" lang="ja-JP" altLang="en-US" sz="2800" b="1" u="sng" dirty="0"/>
              <a:t>のような機能を簡単に使える！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ja-JP" altLang="en-US" sz="2400" dirty="0"/>
              <a:t>プログラミングの計算の時間を早くできるパーツ（</a:t>
            </a:r>
            <a:r>
              <a:rPr kumimoji="1" lang="en-US" altLang="ja-JP" sz="2400" dirty="0"/>
              <a:t>GPU,TPU</a:t>
            </a:r>
            <a:r>
              <a:rPr kumimoji="1" lang="ja-JP" altLang="en-US" sz="2400" dirty="0"/>
              <a:t>）は普通に買うと高い，，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無料で使うことができる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BE7845-39EB-6C1B-7B0E-254133C7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52" y="4425067"/>
            <a:ext cx="2925937" cy="18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Claboratory</a:t>
            </a:r>
            <a:endParaRPr kumimoji="1" lang="ja-JP" altLang="en-US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36846" y="2118312"/>
            <a:ext cx="1060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altLang="en-US" sz="3200" dirty="0"/>
              <a:t>の操作説明</a:t>
            </a:r>
            <a:endParaRPr kumimoji="1"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2F3193-BA1C-2458-CA88-822F76FC9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5555"/>
          <a:stretch/>
        </p:blipFill>
        <p:spPr>
          <a:xfrm>
            <a:off x="0" y="0"/>
            <a:ext cx="12192000" cy="6353175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E53A01F-2742-C97B-4E5A-1DC5D0200639}"/>
              </a:ext>
            </a:extLst>
          </p:cNvPr>
          <p:cNvGrpSpPr/>
          <p:nvPr/>
        </p:nvGrpSpPr>
        <p:grpSpPr>
          <a:xfrm>
            <a:off x="2952750" y="1181100"/>
            <a:ext cx="4248150" cy="1114425"/>
            <a:chOff x="2952750" y="1181100"/>
            <a:chExt cx="4248150" cy="1114425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4C9790CE-89D8-4FF1-8C4B-C6B6498D83FD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8322"/>
                <a:gd name="adj2" fmla="val 8301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0512ED2-36BF-592F-9CEF-F886E61D8C67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セル</a:t>
              </a:r>
              <a:endParaRPr kumimoji="1" lang="en-US" altLang="ja-JP" b="1" dirty="0"/>
            </a:p>
            <a:p>
              <a:r>
                <a:rPr kumimoji="1" lang="ja-JP" altLang="en-US" dirty="0"/>
                <a:t>コードを書く部分．クリックすると中身を変更できる．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A08BF70-B270-67D1-F8A6-BD7EDD630B4F}"/>
              </a:ext>
            </a:extLst>
          </p:cNvPr>
          <p:cNvGrpSpPr/>
          <p:nvPr/>
        </p:nvGrpSpPr>
        <p:grpSpPr>
          <a:xfrm>
            <a:off x="5462588" y="3356967"/>
            <a:ext cx="4248150" cy="1114425"/>
            <a:chOff x="2952750" y="1181100"/>
            <a:chExt cx="4248150" cy="1114425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D0207407-B9DC-2196-C491-A24D765392DA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9443"/>
                <a:gd name="adj2" fmla="val -708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D744E92-1400-A814-419A-34CBA01D11D0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セルを追加したいときはココ！！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セルの下あたりを触れば出てきます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A112C9F-F3FA-48F4-60A9-CA0BC5F180AB}"/>
              </a:ext>
            </a:extLst>
          </p:cNvPr>
          <p:cNvGrpSpPr/>
          <p:nvPr/>
        </p:nvGrpSpPr>
        <p:grpSpPr>
          <a:xfrm>
            <a:off x="223837" y="3208735"/>
            <a:ext cx="4248150" cy="458390"/>
            <a:chOff x="2952750" y="1181100"/>
            <a:chExt cx="4248150" cy="1114425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45AB3442-47FD-E96D-2AB5-C15F7F927A11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7874"/>
                <a:gd name="adj2" fmla="val -10223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3AA9B83-0E4A-6782-653A-2CA868592B43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897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セルを実行したいときはココ！（プレイ）</a:t>
              </a:r>
              <a:endParaRPr kumimoji="1"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8729DB1-222C-E2B3-6F82-2FF9D04530DD}"/>
              </a:ext>
            </a:extLst>
          </p:cNvPr>
          <p:cNvGrpSpPr/>
          <p:nvPr/>
        </p:nvGrpSpPr>
        <p:grpSpPr>
          <a:xfrm>
            <a:off x="7805737" y="1647231"/>
            <a:ext cx="4248150" cy="458390"/>
            <a:chOff x="2952750" y="1181100"/>
            <a:chExt cx="4248150" cy="1114425"/>
          </a:xfrm>
        </p:grpSpPr>
        <p:sp>
          <p:nvSpPr>
            <p:cNvPr id="18" name="吹き出し: 四角形 17">
              <a:extLst>
                <a:ext uri="{FF2B5EF4-FFF2-40B4-BE49-F238E27FC236}">
                  <a16:creationId xmlns:a16="http://schemas.microsoft.com/office/drawing/2014/main" id="{8D97728A-2344-EFB0-DF70-8C4B3878045C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40826"/>
                <a:gd name="adj2" fmla="val 10763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C1D570E-E199-2E11-862A-D9FD13A307D1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897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セルを削除したいときはココ！（ゴミ箱）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56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D58C29-1870-B60B-7D79-84611EAC0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5556"/>
          <a:stretch/>
        </p:blipFill>
        <p:spPr>
          <a:xfrm>
            <a:off x="0" y="0"/>
            <a:ext cx="12192000" cy="63627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85B647-834C-C6DD-C2FB-A2C8F6C1A615}"/>
              </a:ext>
            </a:extLst>
          </p:cNvPr>
          <p:cNvGrpSpPr/>
          <p:nvPr/>
        </p:nvGrpSpPr>
        <p:grpSpPr>
          <a:xfrm>
            <a:off x="2952750" y="1181100"/>
            <a:ext cx="4876800" cy="1281292"/>
            <a:chOff x="2952750" y="1181100"/>
            <a:chExt cx="4248150" cy="1281292"/>
          </a:xfrm>
        </p:grpSpPr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C4D9FCF3-5890-286C-1779-AE84D244D67F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111865"/>
                <a:gd name="adj2" fmla="val -6826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97D6C64-80D3-1756-A0A9-20E769352ADD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目次を表示するときはココ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目次を使って行きたい所にショートカットしよう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0584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</TotalTime>
  <Words>254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Calibri</vt:lpstr>
      <vt:lpstr>Calibri Light</vt:lpstr>
      <vt:lpstr>Consolas</vt:lpstr>
      <vt:lpstr>レトロスペクト</vt:lpstr>
      <vt:lpstr>Google Claboratory</vt:lpstr>
      <vt:lpstr>Google Claboratory</vt:lpstr>
      <vt:lpstr>Google Claboratory</vt:lpstr>
      <vt:lpstr>Google Claboratory</vt:lpstr>
      <vt:lpstr>Google Claboratory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JB20S067_原田_拓磨</cp:lastModifiedBy>
  <cp:revision>43</cp:revision>
  <dcterms:created xsi:type="dcterms:W3CDTF">2023-05-26T00:32:52Z</dcterms:created>
  <dcterms:modified xsi:type="dcterms:W3CDTF">2023-05-29T08:00:07Z</dcterms:modified>
</cp:coreProperties>
</file>