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350" r:id="rId2"/>
    <p:sldId id="346" r:id="rId3"/>
    <p:sldId id="347" r:id="rId4"/>
    <p:sldId id="348" r:id="rId5"/>
    <p:sldId id="351" r:id="rId6"/>
    <p:sldId id="352" r:id="rId7"/>
    <p:sldId id="353" r:id="rId8"/>
    <p:sldId id="354" r:id="rId9"/>
  </p:sldIdLst>
  <p:sldSz cx="9144000" cy="5143500" type="screen16x9"/>
  <p:notesSz cx="7315200" cy="9601200"/>
  <p:embeddedFontLst>
    <p:embeddedFont>
      <p:font typeface="Noto Sans Symbols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FF0066"/>
    <a:srgbClr val="FFFF00"/>
    <a:srgbClr val="0099FF"/>
    <a:srgbClr val="00FF00"/>
    <a:srgbClr val="F49AF2"/>
    <a:srgbClr val="EF67EC"/>
    <a:srgbClr val="E824E3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1AFC2A-A1DF-46B7-A1CC-15A55A4F09D3}">
  <a:tblStyle styleId="{8C1AFC2A-A1DF-46B7-A1CC-15A55A4F09D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59" autoAdjust="0"/>
    <p:restoredTop sz="83825" autoAdjust="0"/>
  </p:normalViewPr>
  <p:slideViewPr>
    <p:cSldViewPr>
      <p:cViewPr varScale="1">
        <p:scale>
          <a:sx n="116" d="100"/>
          <a:sy n="116" d="100"/>
        </p:scale>
        <p:origin x="82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A90AD-8678-46A4-A43D-1B559EA9FFF3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53FBFDD-0BB1-4416-B19C-26EC069EC12C}">
      <dgm:prSet phldrT="[Text]" custT="1"/>
      <dgm:spPr/>
      <dgm:t>
        <a:bodyPr/>
        <a:lstStyle/>
        <a:p>
          <a:r>
            <a:rPr lang="en-US" sz="1400" dirty="0" smtClean="0"/>
            <a:t>Day1</a:t>
          </a:r>
          <a:endParaRPr lang="en-US" sz="1400" dirty="0"/>
        </a:p>
      </dgm:t>
    </dgm:pt>
    <dgm:pt modelId="{F1BEF4A0-7C64-434C-BC0B-EC7DB1EB0019}" type="parTrans" cxnId="{6AD2BE09-A2E2-4C8E-9D71-BA71343BD8AF}">
      <dgm:prSet/>
      <dgm:spPr/>
      <dgm:t>
        <a:bodyPr/>
        <a:lstStyle/>
        <a:p>
          <a:endParaRPr lang="en-US" sz="1400"/>
        </a:p>
      </dgm:t>
    </dgm:pt>
    <dgm:pt modelId="{08139603-E2FE-452E-B98C-49FE47C1D265}" type="sibTrans" cxnId="{6AD2BE09-A2E2-4C8E-9D71-BA71343BD8AF}">
      <dgm:prSet/>
      <dgm:spPr/>
      <dgm:t>
        <a:bodyPr/>
        <a:lstStyle/>
        <a:p>
          <a:endParaRPr lang="en-US" sz="1400"/>
        </a:p>
      </dgm:t>
    </dgm:pt>
    <dgm:pt modelId="{E689D4E2-260D-402B-9D0F-30D5538958D9}">
      <dgm:prSet phldrT="[Text]" custT="1"/>
      <dgm:spPr/>
      <dgm:t>
        <a:bodyPr/>
        <a:lstStyle/>
        <a:p>
          <a:r>
            <a:rPr lang="en-US" sz="1200" dirty="0" smtClean="0"/>
            <a:t>Basic MIC IIOT Device </a:t>
          </a:r>
          <a:endParaRPr lang="en-US" sz="1200" dirty="0"/>
        </a:p>
      </dgm:t>
    </dgm:pt>
    <dgm:pt modelId="{860C4D62-8C7C-412E-AB44-A90F396E681A}" type="parTrans" cxnId="{8636B4A0-6CEE-465C-838A-21336F427FCE}">
      <dgm:prSet/>
      <dgm:spPr/>
      <dgm:t>
        <a:bodyPr/>
        <a:lstStyle/>
        <a:p>
          <a:endParaRPr lang="en-US" sz="1400"/>
        </a:p>
      </dgm:t>
    </dgm:pt>
    <dgm:pt modelId="{788FC6B2-E5EF-4640-A88B-E98858F30884}" type="sibTrans" cxnId="{8636B4A0-6CEE-465C-838A-21336F427FCE}">
      <dgm:prSet/>
      <dgm:spPr/>
      <dgm:t>
        <a:bodyPr/>
        <a:lstStyle/>
        <a:p>
          <a:endParaRPr lang="en-US" sz="1400"/>
        </a:p>
      </dgm:t>
    </dgm:pt>
    <dgm:pt modelId="{11071AA4-EC9C-4F4E-80A8-5E01F35571AE}">
      <dgm:prSet phldrT="[Text]" custT="1"/>
      <dgm:spPr/>
      <dgm:t>
        <a:bodyPr/>
        <a:lstStyle/>
        <a:p>
          <a:r>
            <a:rPr lang="en-US" sz="1400" dirty="0" smtClean="0"/>
            <a:t>Day2</a:t>
          </a:r>
          <a:endParaRPr lang="en-US" sz="1400" dirty="0"/>
        </a:p>
      </dgm:t>
    </dgm:pt>
    <dgm:pt modelId="{29FE26D9-5705-49EF-8484-CA1353D904F5}" type="parTrans" cxnId="{45056F22-F318-4B56-9E47-DF15C74385FB}">
      <dgm:prSet/>
      <dgm:spPr/>
      <dgm:t>
        <a:bodyPr/>
        <a:lstStyle/>
        <a:p>
          <a:endParaRPr lang="en-US" sz="1400"/>
        </a:p>
      </dgm:t>
    </dgm:pt>
    <dgm:pt modelId="{776FB6EC-9289-4294-8E1D-2AA9677709D1}" type="sibTrans" cxnId="{45056F22-F318-4B56-9E47-DF15C74385FB}">
      <dgm:prSet/>
      <dgm:spPr/>
      <dgm:t>
        <a:bodyPr/>
        <a:lstStyle/>
        <a:p>
          <a:endParaRPr lang="en-US" sz="1400"/>
        </a:p>
      </dgm:t>
    </dgm:pt>
    <dgm:pt modelId="{C35AD9EC-2E57-4C67-8617-3209C4E43A60}">
      <dgm:prSet phldrT="[Text]" custT="1"/>
      <dgm:spPr/>
      <dgm:t>
        <a:bodyPr/>
        <a:lstStyle/>
        <a:p>
          <a:r>
            <a:rPr lang="en-US" sz="1200" dirty="0" smtClean="0"/>
            <a:t>Modbus with HMI (GOT)</a:t>
          </a:r>
          <a:endParaRPr lang="en-US" sz="1200" dirty="0"/>
        </a:p>
      </dgm:t>
    </dgm:pt>
    <dgm:pt modelId="{AD38BCDF-7F72-476F-BB72-91E344BC141F}" type="parTrans" cxnId="{11C0E526-B76D-4BFB-995F-98A056441ECA}">
      <dgm:prSet/>
      <dgm:spPr/>
      <dgm:t>
        <a:bodyPr/>
        <a:lstStyle/>
        <a:p>
          <a:endParaRPr lang="en-US" sz="1400"/>
        </a:p>
      </dgm:t>
    </dgm:pt>
    <dgm:pt modelId="{B6AEC331-FDCB-42A8-A3F2-2FEA84C67611}" type="sibTrans" cxnId="{11C0E526-B76D-4BFB-995F-98A056441ECA}">
      <dgm:prSet/>
      <dgm:spPr/>
      <dgm:t>
        <a:bodyPr/>
        <a:lstStyle/>
        <a:p>
          <a:endParaRPr lang="en-US" sz="1400"/>
        </a:p>
      </dgm:t>
    </dgm:pt>
    <dgm:pt modelId="{18222F66-D9E8-4EBF-9EF6-E13D2171B5A9}">
      <dgm:prSet phldrT="[Text]" custT="1"/>
      <dgm:spPr/>
      <dgm:t>
        <a:bodyPr/>
        <a:lstStyle/>
        <a:p>
          <a:r>
            <a:rPr lang="en-US" sz="1400" dirty="0" smtClean="0"/>
            <a:t>Day3</a:t>
          </a:r>
          <a:endParaRPr lang="en-US" sz="1400" dirty="0"/>
        </a:p>
      </dgm:t>
    </dgm:pt>
    <dgm:pt modelId="{86CE2B4C-6B28-4426-844B-41E9C0190672}" type="parTrans" cxnId="{E46C0F78-031B-41DF-BC9D-B871B1342C43}">
      <dgm:prSet/>
      <dgm:spPr/>
      <dgm:t>
        <a:bodyPr/>
        <a:lstStyle/>
        <a:p>
          <a:endParaRPr lang="en-US" sz="1400"/>
        </a:p>
      </dgm:t>
    </dgm:pt>
    <dgm:pt modelId="{85097BC9-DB3C-4063-95AC-2A4E292C5B46}" type="sibTrans" cxnId="{E46C0F78-031B-41DF-BC9D-B871B1342C43}">
      <dgm:prSet/>
      <dgm:spPr/>
      <dgm:t>
        <a:bodyPr/>
        <a:lstStyle/>
        <a:p>
          <a:endParaRPr lang="en-US" sz="1400"/>
        </a:p>
      </dgm:t>
    </dgm:pt>
    <dgm:pt modelId="{1BE7AE72-8D8A-41C8-80B2-3CB1B33A52E8}">
      <dgm:prSet phldrT="[Text]" custT="1"/>
      <dgm:spPr/>
      <dgm:t>
        <a:bodyPr/>
        <a:lstStyle/>
        <a:p>
          <a:r>
            <a:rPr lang="en-US" sz="1200" dirty="0" smtClean="0"/>
            <a:t>Arduino OOP(2)</a:t>
          </a:r>
          <a:endParaRPr lang="en-US" sz="1200" dirty="0"/>
        </a:p>
      </dgm:t>
    </dgm:pt>
    <dgm:pt modelId="{F5F6EBF8-376A-4B5E-83EE-DFE3182877BE}" type="parTrans" cxnId="{D695E72A-D5EE-44B9-9030-DA1C1A5E5162}">
      <dgm:prSet/>
      <dgm:spPr/>
      <dgm:t>
        <a:bodyPr/>
        <a:lstStyle/>
        <a:p>
          <a:endParaRPr lang="en-US" sz="1400"/>
        </a:p>
      </dgm:t>
    </dgm:pt>
    <dgm:pt modelId="{461EC137-041C-41DE-8420-8846CB205113}" type="sibTrans" cxnId="{D695E72A-D5EE-44B9-9030-DA1C1A5E5162}">
      <dgm:prSet/>
      <dgm:spPr/>
      <dgm:t>
        <a:bodyPr/>
        <a:lstStyle/>
        <a:p>
          <a:endParaRPr lang="en-US" sz="1400"/>
        </a:p>
      </dgm:t>
    </dgm:pt>
    <dgm:pt modelId="{389DDA4D-2DD9-460C-8F8E-7D63CBEFA69C}">
      <dgm:prSet custT="1"/>
      <dgm:spPr/>
      <dgm:t>
        <a:bodyPr/>
        <a:lstStyle/>
        <a:p>
          <a:r>
            <a:rPr lang="en-US" sz="1400" dirty="0" smtClean="0"/>
            <a:t>Day4</a:t>
          </a:r>
          <a:endParaRPr lang="en-US" sz="1400" dirty="0"/>
        </a:p>
      </dgm:t>
    </dgm:pt>
    <dgm:pt modelId="{EBE56D1B-7CE1-4D6C-9590-43B2CF612ED7}" type="parTrans" cxnId="{19EF2B6E-FF0E-4572-A603-7B69C964B680}">
      <dgm:prSet/>
      <dgm:spPr/>
      <dgm:t>
        <a:bodyPr/>
        <a:lstStyle/>
        <a:p>
          <a:endParaRPr lang="en-US" sz="1400"/>
        </a:p>
      </dgm:t>
    </dgm:pt>
    <dgm:pt modelId="{92E609B9-F73E-4732-8390-6AC4DB76EBE0}" type="sibTrans" cxnId="{19EF2B6E-FF0E-4572-A603-7B69C964B680}">
      <dgm:prSet/>
      <dgm:spPr/>
      <dgm:t>
        <a:bodyPr/>
        <a:lstStyle/>
        <a:p>
          <a:endParaRPr lang="en-US" sz="1400"/>
        </a:p>
      </dgm:t>
    </dgm:pt>
    <dgm:pt modelId="{E2836756-2600-46D5-9DF8-720EB055C4F5}">
      <dgm:prSet custT="1"/>
      <dgm:spPr/>
      <dgm:t>
        <a:bodyPr/>
        <a:lstStyle/>
        <a:p>
          <a:r>
            <a:rPr lang="en-US" sz="1200" dirty="0" smtClean="0"/>
            <a:t>Real time database</a:t>
          </a:r>
          <a:endParaRPr lang="en-US" sz="1200" dirty="0"/>
        </a:p>
      </dgm:t>
    </dgm:pt>
    <dgm:pt modelId="{255DA9C5-3BBE-4919-B7A3-D5DEF9C1C947}" type="parTrans" cxnId="{BDD1607E-4336-423C-8E3F-3E51171DC06C}">
      <dgm:prSet/>
      <dgm:spPr/>
      <dgm:t>
        <a:bodyPr/>
        <a:lstStyle/>
        <a:p>
          <a:endParaRPr lang="en-US"/>
        </a:p>
      </dgm:t>
    </dgm:pt>
    <dgm:pt modelId="{4E47A4E1-3D0D-4522-A390-87631AC7F561}" type="sibTrans" cxnId="{BDD1607E-4336-423C-8E3F-3E51171DC06C}">
      <dgm:prSet/>
      <dgm:spPr/>
      <dgm:t>
        <a:bodyPr/>
        <a:lstStyle/>
        <a:p>
          <a:endParaRPr lang="en-US"/>
        </a:p>
      </dgm:t>
    </dgm:pt>
    <dgm:pt modelId="{E4B4511C-8EC0-41F6-9F4C-37E9C1B04F1F}">
      <dgm:prSet phldrT="[Text]" custT="1"/>
      <dgm:spPr/>
      <dgm:t>
        <a:bodyPr/>
        <a:lstStyle/>
        <a:p>
          <a:r>
            <a:rPr lang="en-US" sz="1200" dirty="0" smtClean="0"/>
            <a:t>MQTT</a:t>
          </a:r>
          <a:endParaRPr lang="en-US" sz="1200" dirty="0"/>
        </a:p>
      </dgm:t>
    </dgm:pt>
    <dgm:pt modelId="{AF64789F-EA2F-4807-9B49-41D64399BFAA}" type="parTrans" cxnId="{B5E9DB21-1DA5-4668-AC1D-9E5B005BCEDF}">
      <dgm:prSet/>
      <dgm:spPr/>
      <dgm:t>
        <a:bodyPr/>
        <a:lstStyle/>
        <a:p>
          <a:endParaRPr lang="en-US"/>
        </a:p>
      </dgm:t>
    </dgm:pt>
    <dgm:pt modelId="{0905396E-EFFE-46E3-B3FF-F61FDF0E46BA}" type="sibTrans" cxnId="{B5E9DB21-1DA5-4668-AC1D-9E5B005BCEDF}">
      <dgm:prSet/>
      <dgm:spPr/>
      <dgm:t>
        <a:bodyPr/>
        <a:lstStyle/>
        <a:p>
          <a:endParaRPr lang="en-US"/>
        </a:p>
      </dgm:t>
    </dgm:pt>
    <dgm:pt modelId="{9C7B9C2E-1C7F-4C39-8FB2-2D0AD48D75B9}">
      <dgm:prSet phldrT="[Text]" custT="1"/>
      <dgm:spPr/>
      <dgm:t>
        <a:bodyPr/>
        <a:lstStyle/>
        <a:p>
          <a:r>
            <a:rPr lang="en-US" sz="1200" dirty="0" smtClean="0"/>
            <a:t>Multitasking</a:t>
          </a:r>
          <a:endParaRPr lang="en-US" sz="1200" dirty="0"/>
        </a:p>
      </dgm:t>
    </dgm:pt>
    <dgm:pt modelId="{48AB34B2-361D-4893-8EFB-DC7D52EBC25A}" type="parTrans" cxnId="{D03A70D1-3F32-4F77-B9FC-32CB42CBF2D7}">
      <dgm:prSet/>
      <dgm:spPr/>
      <dgm:t>
        <a:bodyPr/>
        <a:lstStyle/>
        <a:p>
          <a:endParaRPr lang="en-US"/>
        </a:p>
      </dgm:t>
    </dgm:pt>
    <dgm:pt modelId="{3DE74585-2217-4255-A4DE-8AEBFBE48AE2}" type="sibTrans" cxnId="{D03A70D1-3F32-4F77-B9FC-32CB42CBF2D7}">
      <dgm:prSet/>
      <dgm:spPr/>
      <dgm:t>
        <a:bodyPr/>
        <a:lstStyle/>
        <a:p>
          <a:endParaRPr lang="en-US"/>
        </a:p>
      </dgm:t>
    </dgm:pt>
    <dgm:pt modelId="{F5448773-81FF-4C2E-9B50-69A5A4874888}">
      <dgm:prSet phldrT="[Text]" custT="1"/>
      <dgm:spPr/>
      <dgm:t>
        <a:bodyPr/>
        <a:lstStyle/>
        <a:p>
          <a:r>
            <a:rPr lang="en-US" sz="1200" dirty="0" smtClean="0"/>
            <a:t>Modbus</a:t>
          </a:r>
          <a:endParaRPr lang="en-US" sz="1200" dirty="0"/>
        </a:p>
      </dgm:t>
    </dgm:pt>
    <dgm:pt modelId="{135C0E87-B9BA-4E08-A49B-38E99959140E}" type="parTrans" cxnId="{8950B463-A45D-4D25-8515-0EA4E5BB2E58}">
      <dgm:prSet/>
      <dgm:spPr/>
      <dgm:t>
        <a:bodyPr/>
        <a:lstStyle/>
        <a:p>
          <a:endParaRPr lang="en-US"/>
        </a:p>
      </dgm:t>
    </dgm:pt>
    <dgm:pt modelId="{1744BDEC-6B2E-47B1-9B86-71E9FC52952D}" type="sibTrans" cxnId="{8950B463-A45D-4D25-8515-0EA4E5BB2E58}">
      <dgm:prSet/>
      <dgm:spPr/>
      <dgm:t>
        <a:bodyPr/>
        <a:lstStyle/>
        <a:p>
          <a:endParaRPr lang="en-US"/>
        </a:p>
      </dgm:t>
    </dgm:pt>
    <dgm:pt modelId="{0E96EE13-98D2-4BF9-A32E-C6B8A8B163F0}">
      <dgm:prSet phldrT="[Text]" custT="1"/>
      <dgm:spPr/>
      <dgm:t>
        <a:bodyPr/>
        <a:lstStyle/>
        <a:p>
          <a:endParaRPr lang="en-US" sz="1200" dirty="0"/>
        </a:p>
      </dgm:t>
    </dgm:pt>
    <dgm:pt modelId="{E6E242A6-3EB5-4934-900E-CDFF222D790E}" type="parTrans" cxnId="{0F40D634-CFD3-4E02-AF40-4D908F0D9CA7}">
      <dgm:prSet/>
      <dgm:spPr/>
      <dgm:t>
        <a:bodyPr/>
        <a:lstStyle/>
        <a:p>
          <a:endParaRPr lang="en-US"/>
        </a:p>
      </dgm:t>
    </dgm:pt>
    <dgm:pt modelId="{FA46FC69-3A87-462B-8F4D-34E19F5CAFE9}" type="sibTrans" cxnId="{0F40D634-CFD3-4E02-AF40-4D908F0D9CA7}">
      <dgm:prSet/>
      <dgm:spPr/>
      <dgm:t>
        <a:bodyPr/>
        <a:lstStyle/>
        <a:p>
          <a:endParaRPr lang="en-US"/>
        </a:p>
      </dgm:t>
    </dgm:pt>
    <dgm:pt modelId="{C6799210-DF0E-449D-8B91-9BD8D44C989A}">
      <dgm:prSet phldrT="[Text]" custT="1"/>
      <dgm:spPr/>
      <dgm:t>
        <a:bodyPr/>
        <a:lstStyle/>
        <a:p>
          <a:r>
            <a:rPr lang="en-US" sz="1200" dirty="0" smtClean="0"/>
            <a:t>Arduino OOP (1)</a:t>
          </a:r>
          <a:endParaRPr lang="en-US" sz="1200" dirty="0"/>
        </a:p>
      </dgm:t>
    </dgm:pt>
    <dgm:pt modelId="{78BB6697-75DD-4792-8F14-F850A65783D8}" type="parTrans" cxnId="{8CF76880-3DEE-40B5-9235-8445EE863ED2}">
      <dgm:prSet/>
      <dgm:spPr/>
      <dgm:t>
        <a:bodyPr/>
        <a:lstStyle/>
        <a:p>
          <a:endParaRPr lang="en-US"/>
        </a:p>
      </dgm:t>
    </dgm:pt>
    <dgm:pt modelId="{C29F95BF-B237-4E68-9F6C-8DC5684D36AB}" type="sibTrans" cxnId="{8CF76880-3DEE-40B5-9235-8445EE863ED2}">
      <dgm:prSet/>
      <dgm:spPr/>
      <dgm:t>
        <a:bodyPr/>
        <a:lstStyle/>
        <a:p>
          <a:endParaRPr lang="en-US"/>
        </a:p>
      </dgm:t>
    </dgm:pt>
    <dgm:pt modelId="{A403C7AF-F741-4BD7-878C-296F31BF0E06}" type="pres">
      <dgm:prSet presAssocID="{B3AA90AD-8678-46A4-A43D-1B559EA9FFF3}" presName="linearFlow" presStyleCnt="0">
        <dgm:presLayoutVars>
          <dgm:dir/>
          <dgm:animLvl val="lvl"/>
          <dgm:resizeHandles val="exact"/>
        </dgm:presLayoutVars>
      </dgm:prSet>
      <dgm:spPr/>
    </dgm:pt>
    <dgm:pt modelId="{3C909DFF-E10D-4220-84A7-57CEB8A4AC07}" type="pres">
      <dgm:prSet presAssocID="{E53FBFDD-0BB1-4416-B19C-26EC069EC12C}" presName="composite" presStyleCnt="0"/>
      <dgm:spPr/>
    </dgm:pt>
    <dgm:pt modelId="{75E36F7F-9986-4DC6-A945-C36644F76683}" type="pres">
      <dgm:prSet presAssocID="{E53FBFDD-0BB1-4416-B19C-26EC069EC12C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7D68D2F-BCDE-4D14-B41C-0D765671B8E1}" type="pres">
      <dgm:prSet presAssocID="{E53FBFDD-0BB1-4416-B19C-26EC069EC12C}" presName="descendantText" presStyleLbl="alignAcc1" presStyleIdx="0" presStyleCnt="4" custScaleY="1283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17487-7D40-4833-9E99-DE34A11ED3EE}" type="pres">
      <dgm:prSet presAssocID="{08139603-E2FE-452E-B98C-49FE47C1D265}" presName="sp" presStyleCnt="0"/>
      <dgm:spPr/>
    </dgm:pt>
    <dgm:pt modelId="{4F6C7A67-3377-417D-8C98-22FA750C7D76}" type="pres">
      <dgm:prSet presAssocID="{11071AA4-EC9C-4F4E-80A8-5E01F35571AE}" presName="composite" presStyleCnt="0"/>
      <dgm:spPr/>
    </dgm:pt>
    <dgm:pt modelId="{AC6E8C51-2CA0-4756-A1FC-926A39B5FD30}" type="pres">
      <dgm:prSet presAssocID="{11071AA4-EC9C-4F4E-80A8-5E01F35571AE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0CBDCFF-0B12-4AE8-8450-A91BB80AD996}" type="pres">
      <dgm:prSet presAssocID="{11071AA4-EC9C-4F4E-80A8-5E01F35571A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37C03-3E98-4A3C-8598-26894B3C940D}" type="pres">
      <dgm:prSet presAssocID="{776FB6EC-9289-4294-8E1D-2AA9677709D1}" presName="sp" presStyleCnt="0"/>
      <dgm:spPr/>
    </dgm:pt>
    <dgm:pt modelId="{1BDF4C84-B32B-4EBF-AF4C-86D370765290}" type="pres">
      <dgm:prSet presAssocID="{18222F66-D9E8-4EBF-9EF6-E13D2171B5A9}" presName="composite" presStyleCnt="0"/>
      <dgm:spPr/>
    </dgm:pt>
    <dgm:pt modelId="{1674B12D-B76E-4EC3-BF2F-1E913BF34242}" type="pres">
      <dgm:prSet presAssocID="{18222F66-D9E8-4EBF-9EF6-E13D2171B5A9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0FEC72E-B2CB-443A-ACF6-6414D09D89FF}" type="pres">
      <dgm:prSet presAssocID="{18222F66-D9E8-4EBF-9EF6-E13D2171B5A9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8E94D-205C-4BA5-9048-25F680C93261}" type="pres">
      <dgm:prSet presAssocID="{85097BC9-DB3C-4063-95AC-2A4E292C5B46}" presName="sp" presStyleCnt="0"/>
      <dgm:spPr/>
    </dgm:pt>
    <dgm:pt modelId="{1DB2D1AC-A28A-42BB-BF07-C38ED808518E}" type="pres">
      <dgm:prSet presAssocID="{389DDA4D-2DD9-460C-8F8E-7D63CBEFA69C}" presName="composite" presStyleCnt="0"/>
      <dgm:spPr/>
    </dgm:pt>
    <dgm:pt modelId="{BD74BA2F-B41A-46CD-BC40-0D45562BC1BA}" type="pres">
      <dgm:prSet presAssocID="{389DDA4D-2DD9-460C-8F8E-7D63CBEFA69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C29BEF6-EEBC-4ADA-A866-4F64CB72B3B3}" type="pres">
      <dgm:prSet presAssocID="{389DDA4D-2DD9-460C-8F8E-7D63CBEFA69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2DEA2E-972B-464C-9C20-1E83FE490FD8}" type="presOf" srcId="{0E96EE13-98D2-4BF9-A32E-C6B8A8B163F0}" destId="{10CBDCFF-0B12-4AE8-8450-A91BB80AD996}" srcOrd="0" destOrd="2" presId="urn:microsoft.com/office/officeart/2005/8/layout/chevron2"/>
    <dgm:cxn modelId="{C57ACD37-3DCC-4A92-9645-B74CAC42FA4D}" type="presOf" srcId="{9C7B9C2E-1C7F-4C39-8FB2-2D0AD48D75B9}" destId="{F7D68D2F-BCDE-4D14-B41C-0D765671B8E1}" srcOrd="0" destOrd="2" presId="urn:microsoft.com/office/officeart/2005/8/layout/chevron2"/>
    <dgm:cxn modelId="{8636B4A0-6CEE-465C-838A-21336F427FCE}" srcId="{E53FBFDD-0BB1-4416-B19C-26EC069EC12C}" destId="{E689D4E2-260D-402B-9D0F-30D5538958D9}" srcOrd="0" destOrd="0" parTransId="{860C4D62-8C7C-412E-AB44-A90F396E681A}" sibTransId="{788FC6B2-E5EF-4640-A88B-E98858F30884}"/>
    <dgm:cxn modelId="{19EF2B6E-FF0E-4572-A603-7B69C964B680}" srcId="{B3AA90AD-8678-46A4-A43D-1B559EA9FFF3}" destId="{389DDA4D-2DD9-460C-8F8E-7D63CBEFA69C}" srcOrd="3" destOrd="0" parTransId="{EBE56D1B-7CE1-4D6C-9590-43B2CF612ED7}" sibTransId="{92E609B9-F73E-4732-8390-6AC4DB76EBE0}"/>
    <dgm:cxn modelId="{BDD1607E-4336-423C-8E3F-3E51171DC06C}" srcId="{389DDA4D-2DD9-460C-8F8E-7D63CBEFA69C}" destId="{E2836756-2600-46D5-9DF8-720EB055C4F5}" srcOrd="0" destOrd="0" parTransId="{255DA9C5-3BBE-4919-B7A3-D5DEF9C1C947}" sibTransId="{4E47A4E1-3D0D-4522-A390-87631AC7F561}"/>
    <dgm:cxn modelId="{D03A70D1-3F32-4F77-B9FC-32CB42CBF2D7}" srcId="{E53FBFDD-0BB1-4416-B19C-26EC069EC12C}" destId="{9C7B9C2E-1C7F-4C39-8FB2-2D0AD48D75B9}" srcOrd="2" destOrd="0" parTransId="{48AB34B2-361D-4893-8EFB-DC7D52EBC25A}" sibTransId="{3DE74585-2217-4255-A4DE-8AEBFBE48AE2}"/>
    <dgm:cxn modelId="{D4345DFA-4A85-4D80-8F9A-E83788734516}" type="presOf" srcId="{F5448773-81FF-4C2E-9B50-69A5A4874888}" destId="{F7D68D2F-BCDE-4D14-B41C-0D765671B8E1}" srcOrd="0" destOrd="3" presId="urn:microsoft.com/office/officeart/2005/8/layout/chevron2"/>
    <dgm:cxn modelId="{11C0E526-B76D-4BFB-995F-98A056441ECA}" srcId="{11071AA4-EC9C-4F4E-80A8-5E01F35571AE}" destId="{C35AD9EC-2E57-4C67-8617-3209C4E43A60}" srcOrd="0" destOrd="0" parTransId="{AD38BCDF-7F72-476F-BB72-91E344BC141F}" sibTransId="{B6AEC331-FDCB-42A8-A3F2-2FEA84C67611}"/>
    <dgm:cxn modelId="{45056F22-F318-4B56-9E47-DF15C74385FB}" srcId="{B3AA90AD-8678-46A4-A43D-1B559EA9FFF3}" destId="{11071AA4-EC9C-4F4E-80A8-5E01F35571AE}" srcOrd="1" destOrd="0" parTransId="{29FE26D9-5705-49EF-8484-CA1353D904F5}" sibTransId="{776FB6EC-9289-4294-8E1D-2AA9677709D1}"/>
    <dgm:cxn modelId="{0F40D634-CFD3-4E02-AF40-4D908F0D9CA7}" srcId="{11071AA4-EC9C-4F4E-80A8-5E01F35571AE}" destId="{0E96EE13-98D2-4BF9-A32E-C6B8A8B163F0}" srcOrd="2" destOrd="0" parTransId="{E6E242A6-3EB5-4934-900E-CDFF222D790E}" sibTransId="{FA46FC69-3A87-462B-8F4D-34E19F5CAFE9}"/>
    <dgm:cxn modelId="{A519F125-CAF3-451A-BAC1-9E63923F35A3}" type="presOf" srcId="{E4B4511C-8EC0-41F6-9F4C-37E9C1B04F1F}" destId="{F7D68D2F-BCDE-4D14-B41C-0D765671B8E1}" srcOrd="0" destOrd="1" presId="urn:microsoft.com/office/officeart/2005/8/layout/chevron2"/>
    <dgm:cxn modelId="{B0F3E601-36A7-4DD2-919B-455ABCF4CFE7}" type="presOf" srcId="{B3AA90AD-8678-46A4-A43D-1B559EA9FFF3}" destId="{A403C7AF-F741-4BD7-878C-296F31BF0E06}" srcOrd="0" destOrd="0" presId="urn:microsoft.com/office/officeart/2005/8/layout/chevron2"/>
    <dgm:cxn modelId="{75E776FC-22BC-452D-A7B0-4C7E0194E329}" type="presOf" srcId="{C6799210-DF0E-449D-8B91-9BD8D44C989A}" destId="{10CBDCFF-0B12-4AE8-8450-A91BB80AD996}" srcOrd="0" destOrd="1" presId="urn:microsoft.com/office/officeart/2005/8/layout/chevron2"/>
    <dgm:cxn modelId="{F6D4F479-52CD-44E9-9E58-B13B39BB8F80}" type="presOf" srcId="{E53FBFDD-0BB1-4416-B19C-26EC069EC12C}" destId="{75E36F7F-9986-4DC6-A945-C36644F76683}" srcOrd="0" destOrd="0" presId="urn:microsoft.com/office/officeart/2005/8/layout/chevron2"/>
    <dgm:cxn modelId="{D0219897-B916-4A25-AF2F-B65BF6BD1C43}" type="presOf" srcId="{1BE7AE72-8D8A-41C8-80B2-3CB1B33A52E8}" destId="{A0FEC72E-B2CB-443A-ACF6-6414D09D89FF}" srcOrd="0" destOrd="0" presId="urn:microsoft.com/office/officeart/2005/8/layout/chevron2"/>
    <dgm:cxn modelId="{63B71E80-5FF1-4845-8199-34CB2FDE6E66}" type="presOf" srcId="{11071AA4-EC9C-4F4E-80A8-5E01F35571AE}" destId="{AC6E8C51-2CA0-4756-A1FC-926A39B5FD30}" srcOrd="0" destOrd="0" presId="urn:microsoft.com/office/officeart/2005/8/layout/chevron2"/>
    <dgm:cxn modelId="{8CF76880-3DEE-40B5-9235-8445EE863ED2}" srcId="{11071AA4-EC9C-4F4E-80A8-5E01F35571AE}" destId="{C6799210-DF0E-449D-8B91-9BD8D44C989A}" srcOrd="1" destOrd="0" parTransId="{78BB6697-75DD-4792-8F14-F850A65783D8}" sibTransId="{C29F95BF-B237-4E68-9F6C-8DC5684D36AB}"/>
    <dgm:cxn modelId="{107E14DB-5F19-4E53-A9EA-097A102D4096}" type="presOf" srcId="{18222F66-D9E8-4EBF-9EF6-E13D2171B5A9}" destId="{1674B12D-B76E-4EC3-BF2F-1E913BF34242}" srcOrd="0" destOrd="0" presId="urn:microsoft.com/office/officeart/2005/8/layout/chevron2"/>
    <dgm:cxn modelId="{E46C0F78-031B-41DF-BC9D-B871B1342C43}" srcId="{B3AA90AD-8678-46A4-A43D-1B559EA9FFF3}" destId="{18222F66-D9E8-4EBF-9EF6-E13D2171B5A9}" srcOrd="2" destOrd="0" parTransId="{86CE2B4C-6B28-4426-844B-41E9C0190672}" sibTransId="{85097BC9-DB3C-4063-95AC-2A4E292C5B46}"/>
    <dgm:cxn modelId="{D695E72A-D5EE-44B9-9030-DA1C1A5E5162}" srcId="{18222F66-D9E8-4EBF-9EF6-E13D2171B5A9}" destId="{1BE7AE72-8D8A-41C8-80B2-3CB1B33A52E8}" srcOrd="0" destOrd="0" parTransId="{F5F6EBF8-376A-4B5E-83EE-DFE3182877BE}" sibTransId="{461EC137-041C-41DE-8420-8846CB205113}"/>
    <dgm:cxn modelId="{6AD2BE09-A2E2-4C8E-9D71-BA71343BD8AF}" srcId="{B3AA90AD-8678-46A4-A43D-1B559EA9FFF3}" destId="{E53FBFDD-0BB1-4416-B19C-26EC069EC12C}" srcOrd="0" destOrd="0" parTransId="{F1BEF4A0-7C64-434C-BC0B-EC7DB1EB0019}" sibTransId="{08139603-E2FE-452E-B98C-49FE47C1D265}"/>
    <dgm:cxn modelId="{8950B463-A45D-4D25-8515-0EA4E5BB2E58}" srcId="{E53FBFDD-0BB1-4416-B19C-26EC069EC12C}" destId="{F5448773-81FF-4C2E-9B50-69A5A4874888}" srcOrd="3" destOrd="0" parTransId="{135C0E87-B9BA-4E08-A49B-38E99959140E}" sibTransId="{1744BDEC-6B2E-47B1-9B86-71E9FC52952D}"/>
    <dgm:cxn modelId="{B3C4E836-6E88-4B26-9D1C-DBF862D06CF5}" type="presOf" srcId="{E689D4E2-260D-402B-9D0F-30D5538958D9}" destId="{F7D68D2F-BCDE-4D14-B41C-0D765671B8E1}" srcOrd="0" destOrd="0" presId="urn:microsoft.com/office/officeart/2005/8/layout/chevron2"/>
    <dgm:cxn modelId="{B5E9DB21-1DA5-4668-AC1D-9E5B005BCEDF}" srcId="{E53FBFDD-0BB1-4416-B19C-26EC069EC12C}" destId="{E4B4511C-8EC0-41F6-9F4C-37E9C1B04F1F}" srcOrd="1" destOrd="0" parTransId="{AF64789F-EA2F-4807-9B49-41D64399BFAA}" sibTransId="{0905396E-EFFE-46E3-B3FF-F61FDF0E46BA}"/>
    <dgm:cxn modelId="{3A46C3AA-F2C3-4A93-9BCC-76792DFACF22}" type="presOf" srcId="{389DDA4D-2DD9-460C-8F8E-7D63CBEFA69C}" destId="{BD74BA2F-B41A-46CD-BC40-0D45562BC1BA}" srcOrd="0" destOrd="0" presId="urn:microsoft.com/office/officeart/2005/8/layout/chevron2"/>
    <dgm:cxn modelId="{82924886-567D-4435-A684-2C9BEA87A7CA}" type="presOf" srcId="{C35AD9EC-2E57-4C67-8617-3209C4E43A60}" destId="{10CBDCFF-0B12-4AE8-8450-A91BB80AD996}" srcOrd="0" destOrd="0" presId="urn:microsoft.com/office/officeart/2005/8/layout/chevron2"/>
    <dgm:cxn modelId="{4B8F6ED2-2B6A-4656-BD1F-DF5412454089}" type="presOf" srcId="{E2836756-2600-46D5-9DF8-720EB055C4F5}" destId="{8C29BEF6-EEBC-4ADA-A866-4F64CB72B3B3}" srcOrd="0" destOrd="0" presId="urn:microsoft.com/office/officeart/2005/8/layout/chevron2"/>
    <dgm:cxn modelId="{E71919CC-1C77-4958-9B85-59DA9BC876D2}" type="presParOf" srcId="{A403C7AF-F741-4BD7-878C-296F31BF0E06}" destId="{3C909DFF-E10D-4220-84A7-57CEB8A4AC07}" srcOrd="0" destOrd="0" presId="urn:microsoft.com/office/officeart/2005/8/layout/chevron2"/>
    <dgm:cxn modelId="{BE3FE060-61DE-41EE-8D7C-25F894DEB23D}" type="presParOf" srcId="{3C909DFF-E10D-4220-84A7-57CEB8A4AC07}" destId="{75E36F7F-9986-4DC6-A945-C36644F76683}" srcOrd="0" destOrd="0" presId="urn:microsoft.com/office/officeart/2005/8/layout/chevron2"/>
    <dgm:cxn modelId="{407F3707-F859-44E7-858B-603E724E383F}" type="presParOf" srcId="{3C909DFF-E10D-4220-84A7-57CEB8A4AC07}" destId="{F7D68D2F-BCDE-4D14-B41C-0D765671B8E1}" srcOrd="1" destOrd="0" presId="urn:microsoft.com/office/officeart/2005/8/layout/chevron2"/>
    <dgm:cxn modelId="{1003EF6A-4D39-483C-AFCD-5FF9BF01445C}" type="presParOf" srcId="{A403C7AF-F741-4BD7-878C-296F31BF0E06}" destId="{93A17487-7D40-4833-9E99-DE34A11ED3EE}" srcOrd="1" destOrd="0" presId="urn:microsoft.com/office/officeart/2005/8/layout/chevron2"/>
    <dgm:cxn modelId="{F09FD39E-1B2D-40B2-87C1-B4D07DA44C88}" type="presParOf" srcId="{A403C7AF-F741-4BD7-878C-296F31BF0E06}" destId="{4F6C7A67-3377-417D-8C98-22FA750C7D76}" srcOrd="2" destOrd="0" presId="urn:microsoft.com/office/officeart/2005/8/layout/chevron2"/>
    <dgm:cxn modelId="{570FF812-D3EA-4983-B457-A0DB3FAF4ED9}" type="presParOf" srcId="{4F6C7A67-3377-417D-8C98-22FA750C7D76}" destId="{AC6E8C51-2CA0-4756-A1FC-926A39B5FD30}" srcOrd="0" destOrd="0" presId="urn:microsoft.com/office/officeart/2005/8/layout/chevron2"/>
    <dgm:cxn modelId="{73B48B70-BA51-4254-A548-9FEFBB510A74}" type="presParOf" srcId="{4F6C7A67-3377-417D-8C98-22FA750C7D76}" destId="{10CBDCFF-0B12-4AE8-8450-A91BB80AD996}" srcOrd="1" destOrd="0" presId="urn:microsoft.com/office/officeart/2005/8/layout/chevron2"/>
    <dgm:cxn modelId="{8B86ACFE-F162-443A-B874-31BCA4EE04E4}" type="presParOf" srcId="{A403C7AF-F741-4BD7-878C-296F31BF0E06}" destId="{D5537C03-3E98-4A3C-8598-26894B3C940D}" srcOrd="3" destOrd="0" presId="urn:microsoft.com/office/officeart/2005/8/layout/chevron2"/>
    <dgm:cxn modelId="{8B9DA876-7B89-4F1B-AD0A-7D86967BDA78}" type="presParOf" srcId="{A403C7AF-F741-4BD7-878C-296F31BF0E06}" destId="{1BDF4C84-B32B-4EBF-AF4C-86D370765290}" srcOrd="4" destOrd="0" presId="urn:microsoft.com/office/officeart/2005/8/layout/chevron2"/>
    <dgm:cxn modelId="{AFC05DC9-0D5E-4317-AE8A-1E3AFC159E69}" type="presParOf" srcId="{1BDF4C84-B32B-4EBF-AF4C-86D370765290}" destId="{1674B12D-B76E-4EC3-BF2F-1E913BF34242}" srcOrd="0" destOrd="0" presId="urn:microsoft.com/office/officeart/2005/8/layout/chevron2"/>
    <dgm:cxn modelId="{288E9DA0-B3D8-4277-A2EC-A0E37A24D1E8}" type="presParOf" srcId="{1BDF4C84-B32B-4EBF-AF4C-86D370765290}" destId="{A0FEC72E-B2CB-443A-ACF6-6414D09D89FF}" srcOrd="1" destOrd="0" presId="urn:microsoft.com/office/officeart/2005/8/layout/chevron2"/>
    <dgm:cxn modelId="{ED0ECBCE-9DF0-4B48-BE8A-DAE5193A7346}" type="presParOf" srcId="{A403C7AF-F741-4BD7-878C-296F31BF0E06}" destId="{1FC8E94D-205C-4BA5-9048-25F680C93261}" srcOrd="5" destOrd="0" presId="urn:microsoft.com/office/officeart/2005/8/layout/chevron2"/>
    <dgm:cxn modelId="{D346869D-7E2A-40FE-BFFC-BD215A495CD3}" type="presParOf" srcId="{A403C7AF-F741-4BD7-878C-296F31BF0E06}" destId="{1DB2D1AC-A28A-42BB-BF07-C38ED808518E}" srcOrd="6" destOrd="0" presId="urn:microsoft.com/office/officeart/2005/8/layout/chevron2"/>
    <dgm:cxn modelId="{80CDD79C-47B8-49CA-BDE0-94441878E0FE}" type="presParOf" srcId="{1DB2D1AC-A28A-42BB-BF07-C38ED808518E}" destId="{BD74BA2F-B41A-46CD-BC40-0D45562BC1BA}" srcOrd="0" destOrd="0" presId="urn:microsoft.com/office/officeart/2005/8/layout/chevron2"/>
    <dgm:cxn modelId="{CC4F74CF-2129-4A8E-B8EF-AD0743EFE6F7}" type="presParOf" srcId="{1DB2D1AC-A28A-42BB-BF07-C38ED808518E}" destId="{8C29BEF6-EEBC-4ADA-A866-4F64CB72B3B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36F7F-9986-4DC6-A945-C36644F76683}">
      <dsp:nvSpPr>
        <dsp:cNvPr id="0" name=""/>
        <dsp:cNvSpPr/>
      </dsp:nvSpPr>
      <dsp:spPr>
        <a:xfrm rot="5400000">
          <a:off x="-164443" y="271087"/>
          <a:ext cx="1096287" cy="76740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Day1</a:t>
          </a:r>
          <a:endParaRPr lang="en-US" sz="1400" kern="1200" dirty="0"/>
        </a:p>
      </dsp:txBody>
      <dsp:txXfrm rot="-5400000">
        <a:off x="1" y="490345"/>
        <a:ext cx="767401" cy="328886"/>
      </dsp:txXfrm>
    </dsp:sp>
    <dsp:sp modelId="{F7D68D2F-BCDE-4D14-B41C-0D765671B8E1}">
      <dsp:nvSpPr>
        <dsp:cNvPr id="0" name=""/>
        <dsp:cNvSpPr/>
      </dsp:nvSpPr>
      <dsp:spPr>
        <a:xfrm rot="5400000">
          <a:off x="3469776" y="-2696661"/>
          <a:ext cx="914448" cy="6319198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Basic MIC IIOT Device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MQTT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Multitasking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Modbus</a:t>
          </a:r>
          <a:endParaRPr lang="en-US" sz="1200" kern="1200" dirty="0"/>
        </a:p>
      </dsp:txBody>
      <dsp:txXfrm rot="-5400000">
        <a:off x="767401" y="50354"/>
        <a:ext cx="6274558" cy="825168"/>
      </dsp:txXfrm>
    </dsp:sp>
    <dsp:sp modelId="{AC6E8C51-2CA0-4756-A1FC-926A39B5FD30}">
      <dsp:nvSpPr>
        <dsp:cNvPr id="0" name=""/>
        <dsp:cNvSpPr/>
      </dsp:nvSpPr>
      <dsp:spPr>
        <a:xfrm rot="5400000">
          <a:off x="-164443" y="1222872"/>
          <a:ext cx="1096287" cy="76740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Day2</a:t>
          </a:r>
          <a:endParaRPr lang="en-US" sz="1400" kern="1200" dirty="0"/>
        </a:p>
      </dsp:txBody>
      <dsp:txXfrm rot="-5400000">
        <a:off x="1" y="1442130"/>
        <a:ext cx="767401" cy="328886"/>
      </dsp:txXfrm>
    </dsp:sp>
    <dsp:sp modelId="{10CBDCFF-0B12-4AE8-8450-A91BB80AD996}">
      <dsp:nvSpPr>
        <dsp:cNvPr id="0" name=""/>
        <dsp:cNvSpPr/>
      </dsp:nvSpPr>
      <dsp:spPr>
        <a:xfrm rot="5400000">
          <a:off x="3570707" y="-1744876"/>
          <a:ext cx="712587" cy="6319198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Modbus with HMI (GOT)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Arduino OOP (1)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 rot="-5400000">
        <a:off x="767402" y="1093215"/>
        <a:ext cx="6284412" cy="643015"/>
      </dsp:txXfrm>
    </dsp:sp>
    <dsp:sp modelId="{1674B12D-B76E-4EC3-BF2F-1E913BF34242}">
      <dsp:nvSpPr>
        <dsp:cNvPr id="0" name=""/>
        <dsp:cNvSpPr/>
      </dsp:nvSpPr>
      <dsp:spPr>
        <a:xfrm rot="5400000">
          <a:off x="-164443" y="2174657"/>
          <a:ext cx="1096287" cy="76740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Day3</a:t>
          </a:r>
          <a:endParaRPr lang="en-US" sz="1400" kern="1200" dirty="0"/>
        </a:p>
      </dsp:txBody>
      <dsp:txXfrm rot="-5400000">
        <a:off x="1" y="2393915"/>
        <a:ext cx="767401" cy="328886"/>
      </dsp:txXfrm>
    </dsp:sp>
    <dsp:sp modelId="{A0FEC72E-B2CB-443A-ACF6-6414D09D89FF}">
      <dsp:nvSpPr>
        <dsp:cNvPr id="0" name=""/>
        <dsp:cNvSpPr/>
      </dsp:nvSpPr>
      <dsp:spPr>
        <a:xfrm rot="5400000">
          <a:off x="3570707" y="-793091"/>
          <a:ext cx="712587" cy="6319198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Arduino OOP(2)</a:t>
          </a:r>
          <a:endParaRPr lang="en-US" sz="1200" kern="1200" dirty="0"/>
        </a:p>
      </dsp:txBody>
      <dsp:txXfrm rot="-5400000">
        <a:off x="767402" y="2045000"/>
        <a:ext cx="6284412" cy="643015"/>
      </dsp:txXfrm>
    </dsp:sp>
    <dsp:sp modelId="{BD74BA2F-B41A-46CD-BC40-0D45562BC1BA}">
      <dsp:nvSpPr>
        <dsp:cNvPr id="0" name=""/>
        <dsp:cNvSpPr/>
      </dsp:nvSpPr>
      <dsp:spPr>
        <a:xfrm rot="5400000">
          <a:off x="-164443" y="3126442"/>
          <a:ext cx="1096287" cy="76740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Day4</a:t>
          </a:r>
          <a:endParaRPr lang="en-US" sz="1400" kern="1200" dirty="0"/>
        </a:p>
      </dsp:txBody>
      <dsp:txXfrm rot="-5400000">
        <a:off x="1" y="3345700"/>
        <a:ext cx="767401" cy="328886"/>
      </dsp:txXfrm>
    </dsp:sp>
    <dsp:sp modelId="{8C29BEF6-EEBC-4ADA-A866-4F64CB72B3B3}">
      <dsp:nvSpPr>
        <dsp:cNvPr id="0" name=""/>
        <dsp:cNvSpPr/>
      </dsp:nvSpPr>
      <dsp:spPr>
        <a:xfrm rot="5400000">
          <a:off x="3570707" y="158693"/>
          <a:ext cx="712587" cy="6319198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Real time database</a:t>
          </a:r>
          <a:endParaRPr lang="en-US" sz="1200" kern="1200" dirty="0"/>
        </a:p>
      </dsp:txBody>
      <dsp:txXfrm rot="-5400000">
        <a:off x="767402" y="2996784"/>
        <a:ext cx="6284412" cy="643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83306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66612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49918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33224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16531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99837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83143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66449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83306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66612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49918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33224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16531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99837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83143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66449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83306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66612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49918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33224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16531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99837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83143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66449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1501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較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571500"/>
            <a:ext cx="2700996" cy="342900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b" anchorCtr="0"/>
          <a:lstStyle>
            <a:lvl1pPr marL="0" marR="0" lvl="0" indent="0" algn="l" rtl="0">
              <a:spcBef>
                <a:spcPts val="341"/>
              </a:spcBef>
              <a:buClr>
                <a:schemeClr val="dk1"/>
              </a:buClr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8106" marR="0" lvl="1" indent="-7657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16212" marR="0" lvl="2" indent="-4491" algn="l" rtl="0">
              <a:spcBef>
                <a:spcPts val="324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24320" marR="0" lvl="3" indent="-1328" algn="l" rtl="0">
              <a:spcBef>
                <a:spcPts val="29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32426" marR="0" lvl="4" indent="-8984" algn="l" rtl="0">
              <a:spcBef>
                <a:spcPts val="29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40532" marR="0" lvl="5" indent="-5820" algn="l" rtl="0">
              <a:spcBef>
                <a:spcPts val="29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48640" marR="0" lvl="6" indent="-2655" algn="l" rtl="0">
              <a:spcBef>
                <a:spcPts val="29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6745" marR="0" lvl="7" indent="-10312" algn="l" rtl="0">
              <a:spcBef>
                <a:spcPts val="29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64852" marR="0" lvl="8" indent="-7147" algn="l" rtl="0">
              <a:spcBef>
                <a:spcPts val="29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9626" marR="0" lvl="1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9252" marR="0" lvl="2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8878" marR="0" lvl="3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8503" marR="0" lvl="4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8129" marR="0" lvl="5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7755" marR="0" lvl="6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7381" marR="0" lvl="7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17007" marR="0" lvl="8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ja-JP" dirty="0" smtClean="0"/>
              <a:t>01/30/2017</a:t>
            </a:r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19" cy="273844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9626" marR="0" lvl="1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9252" marR="0" lvl="2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8878" marR="0" lvl="3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8503" marR="0" lvl="4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8129" marR="0" lvl="5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7755" marR="0" lvl="6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7381" marR="0" lvl="7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17007" marR="0" lvl="8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Manufacturing Improvement Yokoten Center</a:t>
            </a:r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81619" tIns="40799" rIns="81619" bIns="40799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1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Shape 61"/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8851" y="108348"/>
            <a:ext cx="1660524" cy="286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Shape 62"/>
          <p:cNvCxnSpPr/>
          <p:nvPr/>
        </p:nvCxnSpPr>
        <p:spPr>
          <a:xfrm>
            <a:off x="381000" y="457200"/>
            <a:ext cx="8252147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1" y="114300"/>
            <a:ext cx="6717322" cy="342900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500"/>
            </a:lvl2pPr>
            <a:lvl3pPr lvl="2" indent="0">
              <a:spcBef>
                <a:spcPts val="0"/>
              </a:spcBef>
              <a:buNone/>
              <a:defRPr sz="1500"/>
            </a:lvl3pPr>
            <a:lvl4pPr lvl="3" indent="0">
              <a:spcBef>
                <a:spcPts val="0"/>
              </a:spcBef>
              <a:buNone/>
              <a:defRPr sz="1500"/>
            </a:lvl4pPr>
            <a:lvl5pPr lvl="4" indent="0">
              <a:spcBef>
                <a:spcPts val="0"/>
              </a:spcBef>
              <a:buNone/>
              <a:defRPr sz="1500"/>
            </a:lvl5pPr>
            <a:lvl6pPr lvl="5" indent="0">
              <a:spcBef>
                <a:spcPts val="0"/>
              </a:spcBef>
              <a:buNone/>
              <a:defRPr sz="1500"/>
            </a:lvl6pPr>
            <a:lvl7pPr lvl="6" indent="0">
              <a:spcBef>
                <a:spcPts val="0"/>
              </a:spcBef>
              <a:buNone/>
              <a:defRPr sz="1500"/>
            </a:lvl7pPr>
            <a:lvl8pPr lvl="7" indent="0">
              <a:spcBef>
                <a:spcPts val="0"/>
              </a:spcBef>
              <a:buNone/>
              <a:defRPr sz="1500"/>
            </a:lvl8pPr>
            <a:lvl9pPr lvl="8" indent="0">
              <a:spcBef>
                <a:spcPts val="0"/>
              </a:spcBef>
              <a:buNone/>
              <a:defRPr sz="15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920522"/>
            <a:ext cx="2700996" cy="3680225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t" anchorCtr="0"/>
          <a:lstStyle>
            <a:lvl1pPr marL="306080" marR="0" lvl="0" indent="-219497" algn="l" rtl="0">
              <a:spcBef>
                <a:spcPts val="273"/>
              </a:spcBef>
              <a:buClr>
                <a:schemeClr val="dk1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63173" marR="0" lvl="1" indent="-176140" algn="l" rtl="0">
              <a:spcBef>
                <a:spcPts val="273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0266" marR="0" lvl="2" indent="-132785" algn="l" rtl="0">
              <a:spcBef>
                <a:spcPts val="239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28372" marR="0" lvl="3" indent="-129620" algn="l" rtl="0">
              <a:spcBef>
                <a:spcPts val="239"/>
              </a:spcBef>
              <a:buClr>
                <a:schemeClr val="dk1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36480" marR="0" lvl="4" indent="-148101" algn="l" rtl="0">
              <a:spcBef>
                <a:spcPts val="205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44587" marR="0" lvl="5" indent="-107055" algn="l" rtl="0">
              <a:spcBef>
                <a:spcPts val="324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52692" marR="0" lvl="6" indent="-103889" algn="l" rtl="0">
              <a:spcBef>
                <a:spcPts val="324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60800" marR="0" lvl="7" indent="-111549" algn="l" rtl="0">
              <a:spcBef>
                <a:spcPts val="324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68905" marR="0" lvl="8" indent="-108382" algn="l" rtl="0">
              <a:spcBef>
                <a:spcPts val="324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3305908" y="571500"/>
            <a:ext cx="2700996" cy="342900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b" anchorCtr="0"/>
          <a:lstStyle>
            <a:lvl1pPr marL="0" marR="0" lvl="0" indent="0" algn="l" rtl="0">
              <a:spcBef>
                <a:spcPts val="341"/>
              </a:spcBef>
              <a:buClr>
                <a:schemeClr val="dk1"/>
              </a:buClr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8106" marR="0" lvl="1" indent="-7657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16212" marR="0" lvl="2" indent="-4491" algn="l" rtl="0">
              <a:spcBef>
                <a:spcPts val="324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24320" marR="0" lvl="3" indent="-1328" algn="l" rtl="0">
              <a:spcBef>
                <a:spcPts val="29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32426" marR="0" lvl="4" indent="-8984" algn="l" rtl="0">
              <a:spcBef>
                <a:spcPts val="29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40532" marR="0" lvl="5" indent="-5820" algn="l" rtl="0">
              <a:spcBef>
                <a:spcPts val="29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48640" marR="0" lvl="6" indent="-2655" algn="l" rtl="0">
              <a:spcBef>
                <a:spcPts val="29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6745" marR="0" lvl="7" indent="-10312" algn="l" rtl="0">
              <a:spcBef>
                <a:spcPts val="29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64852" marR="0" lvl="8" indent="-7147" algn="l" rtl="0">
              <a:spcBef>
                <a:spcPts val="29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4"/>
          </p:nvPr>
        </p:nvSpPr>
        <p:spPr>
          <a:xfrm>
            <a:off x="3305909" y="920522"/>
            <a:ext cx="2700996" cy="3680225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t" anchorCtr="0"/>
          <a:lstStyle>
            <a:lvl1pPr marL="306080" marR="0" lvl="0" indent="-219497" algn="l" rtl="0">
              <a:spcBef>
                <a:spcPts val="273"/>
              </a:spcBef>
              <a:buClr>
                <a:schemeClr val="dk1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63173" marR="0" lvl="1" indent="-176140" algn="l" rtl="0">
              <a:spcBef>
                <a:spcPts val="273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0266" marR="0" lvl="2" indent="-132785" algn="l" rtl="0">
              <a:spcBef>
                <a:spcPts val="239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28372" marR="0" lvl="3" indent="-129620" algn="l" rtl="0">
              <a:spcBef>
                <a:spcPts val="239"/>
              </a:spcBef>
              <a:buClr>
                <a:schemeClr val="dk1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36480" marR="0" lvl="4" indent="-148101" algn="l" rtl="0">
              <a:spcBef>
                <a:spcPts val="205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44587" marR="0" lvl="5" indent="-107055" algn="l" rtl="0">
              <a:spcBef>
                <a:spcPts val="324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52692" marR="0" lvl="6" indent="-103889" algn="l" rtl="0">
              <a:spcBef>
                <a:spcPts val="324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60800" marR="0" lvl="7" indent="-111549" algn="l" rtl="0">
              <a:spcBef>
                <a:spcPts val="324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68905" marR="0" lvl="8" indent="-108382" algn="l" rtl="0">
              <a:spcBef>
                <a:spcPts val="324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5"/>
          </p:nvPr>
        </p:nvSpPr>
        <p:spPr>
          <a:xfrm>
            <a:off x="6157467" y="571500"/>
            <a:ext cx="2700996" cy="342900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b" anchorCtr="0"/>
          <a:lstStyle>
            <a:lvl1pPr marL="0" marR="0" lvl="0" indent="0" algn="l" rtl="0">
              <a:spcBef>
                <a:spcPts val="341"/>
              </a:spcBef>
              <a:buClr>
                <a:schemeClr val="dk1"/>
              </a:buClr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8106" marR="0" lvl="1" indent="-7657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16212" marR="0" lvl="2" indent="-4491" algn="l" rtl="0">
              <a:spcBef>
                <a:spcPts val="324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24320" marR="0" lvl="3" indent="-1328" algn="l" rtl="0">
              <a:spcBef>
                <a:spcPts val="29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32426" marR="0" lvl="4" indent="-8984" algn="l" rtl="0">
              <a:spcBef>
                <a:spcPts val="29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40532" marR="0" lvl="5" indent="-5820" algn="l" rtl="0">
              <a:spcBef>
                <a:spcPts val="29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48640" marR="0" lvl="6" indent="-2655" algn="l" rtl="0">
              <a:spcBef>
                <a:spcPts val="29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6745" marR="0" lvl="7" indent="-10312" algn="l" rtl="0">
              <a:spcBef>
                <a:spcPts val="29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64852" marR="0" lvl="8" indent="-7147" algn="l" rtl="0">
              <a:spcBef>
                <a:spcPts val="29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6"/>
          </p:nvPr>
        </p:nvSpPr>
        <p:spPr>
          <a:xfrm>
            <a:off x="6157468" y="920522"/>
            <a:ext cx="2700996" cy="3680225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t" anchorCtr="0"/>
          <a:lstStyle>
            <a:lvl1pPr marL="306080" marR="0" lvl="0" indent="-219497" algn="l" rtl="0">
              <a:spcBef>
                <a:spcPts val="273"/>
              </a:spcBef>
              <a:buClr>
                <a:schemeClr val="dk1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63173" marR="0" lvl="1" indent="-176140" algn="l" rtl="0">
              <a:spcBef>
                <a:spcPts val="273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0266" marR="0" lvl="2" indent="-132785" algn="l" rtl="0">
              <a:spcBef>
                <a:spcPts val="239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28372" marR="0" lvl="3" indent="-129620" algn="l" rtl="0">
              <a:spcBef>
                <a:spcPts val="239"/>
              </a:spcBef>
              <a:buClr>
                <a:schemeClr val="dk1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36480" marR="0" lvl="4" indent="-148101" algn="l" rtl="0">
              <a:spcBef>
                <a:spcPts val="205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44587" marR="0" lvl="5" indent="-107055" algn="l" rtl="0">
              <a:spcBef>
                <a:spcPts val="324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52692" marR="0" lvl="6" indent="-103889" algn="l" rtl="0">
              <a:spcBef>
                <a:spcPts val="324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60800" marR="0" lvl="7" indent="-111549" algn="l" rtl="0">
              <a:spcBef>
                <a:spcPts val="324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68905" marR="0" lvl="8" indent="-108382" algn="l" rtl="0">
              <a:spcBef>
                <a:spcPts val="324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白紙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9626" marR="0" lvl="1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9252" marR="0" lvl="2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8878" marR="0" lvl="3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8503" marR="0" lvl="4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8129" marR="0" lvl="5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7755" marR="0" lvl="6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7381" marR="0" lvl="7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17007" marR="0" lvl="8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ja-JP" dirty="0" smtClean="0"/>
              <a:t>01/30/2017</a:t>
            </a:r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19" cy="273844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9626" marR="0" lvl="1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9252" marR="0" lvl="2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8878" marR="0" lvl="3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8503" marR="0" lvl="4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8129" marR="0" lvl="5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7755" marR="0" lvl="6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7381" marR="0" lvl="7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17007" marR="0" lvl="8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Manufacturing Improvement Yokoten Center</a:t>
            </a: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81619" tIns="40799" rIns="81619" bIns="40799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1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8851" y="108348"/>
            <a:ext cx="1660524" cy="286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381000" y="457200"/>
            <a:ext cx="8252147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1" y="114300"/>
            <a:ext cx="6717322" cy="342900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500"/>
            </a:lvl2pPr>
            <a:lvl3pPr lvl="2" indent="0">
              <a:spcBef>
                <a:spcPts val="0"/>
              </a:spcBef>
              <a:buNone/>
              <a:defRPr sz="1500"/>
            </a:lvl3pPr>
            <a:lvl4pPr lvl="3" indent="0">
              <a:spcBef>
                <a:spcPts val="0"/>
              </a:spcBef>
              <a:buNone/>
              <a:defRPr sz="1500"/>
            </a:lvl4pPr>
            <a:lvl5pPr lvl="4" indent="0">
              <a:spcBef>
                <a:spcPts val="0"/>
              </a:spcBef>
              <a:buNone/>
              <a:defRPr sz="1500"/>
            </a:lvl5pPr>
            <a:lvl6pPr lvl="5" indent="0">
              <a:spcBef>
                <a:spcPts val="0"/>
              </a:spcBef>
              <a:buNone/>
              <a:defRPr sz="1500"/>
            </a:lvl6pPr>
            <a:lvl7pPr lvl="6" indent="0">
              <a:spcBef>
                <a:spcPts val="0"/>
              </a:spcBef>
              <a:buNone/>
              <a:defRPr sz="1500"/>
            </a:lvl7pPr>
            <a:lvl8pPr lvl="7" indent="0">
              <a:spcBef>
                <a:spcPts val="0"/>
              </a:spcBef>
              <a:buNone/>
              <a:defRPr sz="1500"/>
            </a:lvl8pPr>
            <a:lvl9pPr lvl="8" indent="0">
              <a:spcBef>
                <a:spcPts val="0"/>
              </a:spcBef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タイトル付きのコンテンツ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6" y="204788"/>
            <a:ext cx="3008312" cy="871537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500"/>
            </a:lvl2pPr>
            <a:lvl3pPr lvl="2" indent="0">
              <a:spcBef>
                <a:spcPts val="0"/>
              </a:spcBef>
              <a:buNone/>
              <a:defRPr sz="1500"/>
            </a:lvl3pPr>
            <a:lvl4pPr lvl="3" indent="0">
              <a:spcBef>
                <a:spcPts val="0"/>
              </a:spcBef>
              <a:buNone/>
              <a:defRPr sz="1500"/>
            </a:lvl4pPr>
            <a:lvl5pPr lvl="4" indent="0">
              <a:spcBef>
                <a:spcPts val="0"/>
              </a:spcBef>
              <a:buNone/>
              <a:defRPr sz="1500"/>
            </a:lvl5pPr>
            <a:lvl6pPr lvl="5" indent="0">
              <a:spcBef>
                <a:spcPts val="0"/>
              </a:spcBef>
              <a:buNone/>
              <a:defRPr sz="1500"/>
            </a:lvl6pPr>
            <a:lvl7pPr lvl="6" indent="0">
              <a:spcBef>
                <a:spcPts val="0"/>
              </a:spcBef>
              <a:buNone/>
              <a:defRPr sz="1500"/>
            </a:lvl7pPr>
            <a:lvl8pPr lvl="7" indent="0">
              <a:spcBef>
                <a:spcPts val="0"/>
              </a:spcBef>
              <a:buNone/>
              <a:defRPr sz="1500"/>
            </a:lvl8pPr>
            <a:lvl9pPr lvl="8" indent="0">
              <a:spcBef>
                <a:spcPts val="0"/>
              </a:spcBef>
              <a:buNone/>
              <a:defRPr sz="15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575051" y="204790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t" anchorCtr="0"/>
          <a:lstStyle>
            <a:lvl1pPr marL="306080" marR="0" lvl="0" indent="-122090" algn="l" rtl="0">
              <a:spcBef>
                <a:spcPts val="579"/>
              </a:spcBef>
              <a:buClr>
                <a:schemeClr val="dk1"/>
              </a:buClr>
              <a:buSzPct val="1000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63173" marR="0" lvl="1" indent="-105790" algn="l" rtl="0">
              <a:spcBef>
                <a:spcPts val="494"/>
              </a:spcBef>
              <a:buClr>
                <a:schemeClr val="dk1"/>
              </a:buClr>
              <a:buSzPct val="1000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0266" marR="0" lvl="2" indent="-73259" algn="l" rtl="0">
              <a:spcBef>
                <a:spcPts val="426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28372" marR="0" lvl="3" indent="-91739" algn="l" rtl="0">
              <a:spcBef>
                <a:spcPts val="358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36480" marR="0" lvl="4" indent="-99398" algn="l" rtl="0">
              <a:spcBef>
                <a:spcPts val="358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44587" marR="0" lvl="5" indent="-96232" algn="l" rtl="0">
              <a:spcBef>
                <a:spcPts val="358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52692" marR="0" lvl="6" indent="-93066" algn="l" rtl="0">
              <a:spcBef>
                <a:spcPts val="358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60800" marR="0" lvl="7" indent="-100726" algn="l" rtl="0">
              <a:spcBef>
                <a:spcPts val="358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68905" marR="0" lvl="8" indent="-97559" algn="l" rtl="0">
              <a:spcBef>
                <a:spcPts val="358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57206" y="1076326"/>
            <a:ext cx="3008312" cy="3518297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t" anchorCtr="0"/>
          <a:lstStyle>
            <a:lvl1pPr marL="0" marR="0" lvl="0" indent="0" algn="l" rtl="0">
              <a:spcBef>
                <a:spcPts val="256"/>
              </a:spcBef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8106" marR="0" lvl="1" indent="-7657" algn="l" rtl="0">
              <a:spcBef>
                <a:spcPts val="222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16212" marR="0" lvl="2" indent="-4491" algn="l" rtl="0">
              <a:spcBef>
                <a:spcPts val="17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24320" marR="0" lvl="3" indent="-1328" algn="l" rtl="0">
              <a:spcBef>
                <a:spcPts val="17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32426" marR="0" lvl="4" indent="-8984" algn="l" rtl="0">
              <a:spcBef>
                <a:spcPts val="17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40532" marR="0" lvl="5" indent="-5820" algn="l" rtl="0">
              <a:spcBef>
                <a:spcPts val="17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48640" marR="0" lvl="6" indent="-2655" algn="l" rtl="0">
              <a:spcBef>
                <a:spcPts val="17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6745" marR="0" lvl="7" indent="-10312" algn="l" rtl="0">
              <a:spcBef>
                <a:spcPts val="17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64852" marR="0" lvl="8" indent="-7147" algn="l" rtl="0">
              <a:spcBef>
                <a:spcPts val="17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9626" marR="0" lvl="1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9252" marR="0" lvl="2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8878" marR="0" lvl="3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8503" marR="0" lvl="4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8129" marR="0" lvl="5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7755" marR="0" lvl="6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7381" marR="0" lvl="7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17007" marR="0" lvl="8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ja-JP" dirty="0" smtClean="0"/>
              <a:t>01/30/2017</a:t>
            </a:r>
            <a:endParaRPr dirty="0"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19" cy="273844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9626" marR="0" lvl="1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9252" marR="0" lvl="2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8878" marR="0" lvl="3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8503" marR="0" lvl="4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8129" marR="0" lvl="5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7755" marR="0" lvl="6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7381" marR="0" lvl="7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17007" marR="0" lvl="8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Manufacturing Improvement Yokoten Center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81619" tIns="40799" rIns="81619" bIns="40799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1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8851" y="108348"/>
            <a:ext cx="1660524" cy="286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Shape 91"/>
          <p:cNvCxnSpPr/>
          <p:nvPr/>
        </p:nvCxnSpPr>
        <p:spPr>
          <a:xfrm>
            <a:off x="381000" y="457200"/>
            <a:ext cx="8252147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縦書きタイトルと縦書きテキスト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 rot="5400000">
            <a:off x="5463778" y="1371604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500"/>
            </a:lvl2pPr>
            <a:lvl3pPr lvl="2" indent="0">
              <a:spcBef>
                <a:spcPts val="0"/>
              </a:spcBef>
              <a:buNone/>
              <a:defRPr sz="1500"/>
            </a:lvl3pPr>
            <a:lvl4pPr lvl="3" indent="0">
              <a:spcBef>
                <a:spcPts val="0"/>
              </a:spcBef>
              <a:buNone/>
              <a:defRPr sz="1500"/>
            </a:lvl4pPr>
            <a:lvl5pPr lvl="4" indent="0">
              <a:spcBef>
                <a:spcPts val="0"/>
              </a:spcBef>
              <a:buNone/>
              <a:defRPr sz="1500"/>
            </a:lvl5pPr>
            <a:lvl6pPr lvl="5" indent="0">
              <a:spcBef>
                <a:spcPts val="0"/>
              </a:spcBef>
              <a:buNone/>
              <a:defRPr sz="1500"/>
            </a:lvl6pPr>
            <a:lvl7pPr lvl="6" indent="0">
              <a:spcBef>
                <a:spcPts val="0"/>
              </a:spcBef>
              <a:buNone/>
              <a:defRPr sz="1500"/>
            </a:lvl7pPr>
            <a:lvl8pPr lvl="7" indent="0">
              <a:spcBef>
                <a:spcPts val="0"/>
              </a:spcBef>
              <a:buNone/>
              <a:defRPr sz="1500"/>
            </a:lvl8pPr>
            <a:lvl9pPr lvl="8" indent="0">
              <a:spcBef>
                <a:spcPts val="0"/>
              </a:spcBef>
              <a:buNone/>
              <a:defRPr sz="15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6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t" anchorCtr="0"/>
          <a:lstStyle>
            <a:lvl1pPr marL="306080" marR="0" lvl="0" indent="-122090" algn="l" rtl="0">
              <a:spcBef>
                <a:spcPts val="579"/>
              </a:spcBef>
              <a:buClr>
                <a:schemeClr val="dk1"/>
              </a:buClr>
              <a:buSzPct val="1000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63173" marR="0" lvl="1" indent="-105790" algn="l" rtl="0">
              <a:spcBef>
                <a:spcPts val="494"/>
              </a:spcBef>
              <a:buClr>
                <a:schemeClr val="dk1"/>
              </a:buClr>
              <a:buSzPct val="1000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0266" marR="0" lvl="2" indent="-73259" algn="l" rtl="0">
              <a:spcBef>
                <a:spcPts val="426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28372" marR="0" lvl="3" indent="-91739" algn="l" rtl="0">
              <a:spcBef>
                <a:spcPts val="358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36480" marR="0" lvl="4" indent="-99398" algn="l" rtl="0">
              <a:spcBef>
                <a:spcPts val="358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44587" marR="0" lvl="5" indent="-96232" algn="l" rtl="0">
              <a:spcBef>
                <a:spcPts val="358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52692" marR="0" lvl="6" indent="-93066" algn="l" rtl="0">
              <a:spcBef>
                <a:spcPts val="358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60800" marR="0" lvl="7" indent="-100726" algn="l" rtl="0">
              <a:spcBef>
                <a:spcPts val="358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68905" marR="0" lvl="8" indent="-97559" algn="l" rtl="0">
              <a:spcBef>
                <a:spcPts val="358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9626" marR="0" lvl="1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9252" marR="0" lvl="2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8878" marR="0" lvl="3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8503" marR="0" lvl="4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8129" marR="0" lvl="5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7755" marR="0" lvl="6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7381" marR="0" lvl="7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17007" marR="0" lvl="8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ja-JP" dirty="0" smtClean="0"/>
              <a:t>01/30/2017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19" cy="273844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9626" marR="0" lvl="1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9252" marR="0" lvl="2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8878" marR="0" lvl="3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8503" marR="0" lvl="4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8129" marR="0" lvl="5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7755" marR="0" lvl="6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7381" marR="0" lvl="7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17007" marR="0" lvl="8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Manufacturing Improvement Yokoten Center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81619" tIns="40799" rIns="81619" bIns="40799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1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8851" y="108348"/>
            <a:ext cx="1660524" cy="286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>
            <a:off x="381000" y="457200"/>
            <a:ext cx="8252147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3305186"/>
            <a:ext cx="7772400" cy="1021556"/>
          </a:xfrm>
          <a:prstGeom prst="rect">
            <a:avLst/>
          </a:prstGeom>
        </p:spPr>
        <p:txBody>
          <a:bodyPr lIns="77925" tIns="38963" rIns="77925" bIns="38963" anchor="t"/>
          <a:lstStyle>
            <a:lvl1pPr algn="l">
              <a:defRPr sz="3600" b="1" cap="all" baseline="0"/>
            </a:lvl1pPr>
          </a:lstStyle>
          <a:p>
            <a:r>
              <a:rPr kumimoji="1" lang="en-US" altLang="ja-JP" dirty="0" smtClean="0"/>
              <a:t>D000 P0 – NMB Master Title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180042"/>
            <a:ext cx="7772400" cy="1125140"/>
          </a:xfrm>
          <a:prstGeom prst="rect">
            <a:avLst/>
          </a:prstGeom>
        </p:spPr>
        <p:txBody>
          <a:bodyPr lIns="77925" tIns="38963" rIns="77925" bIns="38963"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2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3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4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5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6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674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485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dirty="0" smtClean="0"/>
              <a:t>MM/DD/YY – Rev.#</a:t>
            </a:r>
            <a:endParaRPr kumimoji="1" lang="ja-JP" altLang="en-US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prstClr val="black">
                    <a:tint val="75000"/>
                  </a:prstClr>
                </a:solidFill>
              </a:rPr>
              <a:t>01/30/2017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Manufacturing Improvement Yokoten Center</a:t>
            </a:r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963CA9-8595-411C-9BE4-CE237CF2D0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2"/>
          <p:cNvCxnSpPr/>
          <p:nvPr userDrawn="1"/>
        </p:nvCxnSpPr>
        <p:spPr>
          <a:xfrm>
            <a:off x="381001" y="457200"/>
            <a:ext cx="82521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7549" y="10885"/>
            <a:ext cx="2453054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9626" marR="0" lvl="1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9252" marR="0" lvl="2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8878" marR="0" lvl="3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8503" marR="0" lvl="4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8129" marR="0" lvl="5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7755" marR="0" lvl="6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7381" marR="0" lvl="7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17007" marR="0" lvl="8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ja-JP" dirty="0" smtClean="0"/>
              <a:t>01/30/2017</a:t>
            </a:r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19" cy="273844"/>
          </a:xfrm>
          <a:prstGeom prst="rect">
            <a:avLst/>
          </a:prstGeom>
          <a:noFill/>
          <a:ln>
            <a:noFill/>
          </a:ln>
        </p:spPr>
        <p:txBody>
          <a:bodyPr lIns="77912" tIns="77912" rIns="77912" bIns="77912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9626" marR="0" lvl="1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9252" marR="0" lvl="2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8878" marR="0" lvl="3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8503" marR="0" lvl="4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8129" marR="0" lvl="5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7755" marR="0" lvl="6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7381" marR="0" lvl="7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17007" marR="0" lvl="8" indent="0" algn="l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Manufacturing Improvement Yokoten Center</a:t>
            </a:r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81619" tIns="40799" rIns="81619" bIns="40799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100" smtClean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r">
                <a:buSzPct val="25000"/>
              </a:pPr>
              <a:t>‹#›</a:t>
            </a:fld>
            <a:endParaRPr lang="en-US" sz="1100" dirty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59" r:id="rId4"/>
    <p:sldLayoutId id="2147483661" r:id="rId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4ONiJswlLQkfvosV9_e0AGpCK5Qh3lGf/view?usp=drive_link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rive.google.com/file/d/1DHtyyoI58EQfIvn38ac2vvkxSERP5Jlh/view?usp=drive_lin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aQ1BOtpQ70SqpBalbzuQP453ZleV1zRN/view?usp=drive_link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Dp_vIMGP63b8P4RrQrNveA2kc2_HTmfo/view?usp=drive_link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IIOT Training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Jan-2024 </a:t>
            </a:r>
            <a:r>
              <a:rPr lang="en-US" dirty="0" err="1" smtClean="0"/>
              <a:t>Rev.A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Manufacturing Improvement Yokoten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963CA9-8595-411C-9BE4-CE237CF2D0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3D963CA9-8595-411C-9BE4-CE237CF2D0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3541" y="4767273"/>
            <a:ext cx="3516919" cy="273844"/>
          </a:xfrm>
        </p:spPr>
        <p:txBody>
          <a:bodyPr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Manufacturing Improvement Yokoten Center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5715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Table of contents</a:t>
            </a:r>
            <a:endParaRPr lang="en-US" sz="1800" b="1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5576430"/>
              </p:ext>
            </p:extLst>
          </p:nvPr>
        </p:nvGraphicFramePr>
        <p:xfrm>
          <a:off x="457200" y="671614"/>
          <a:ext cx="7086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70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3D963CA9-8595-411C-9BE4-CE237CF2D0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3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3541" y="4767273"/>
            <a:ext cx="3516919" cy="273844"/>
          </a:xfrm>
        </p:spPr>
        <p:txBody>
          <a:bodyPr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Manufacturing Improvement Yokoten Center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5715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Basic MIC IIOT </a:t>
            </a:r>
            <a:r>
              <a:rPr lang="en-US" sz="1800" b="1" dirty="0" smtClean="0"/>
              <a:t>Device(1) </a:t>
            </a:r>
            <a:endParaRPr lang="en-US" sz="1800" b="1" dirty="0"/>
          </a:p>
        </p:txBody>
      </p:sp>
      <p:sp>
        <p:nvSpPr>
          <p:cNvPr id="32" name="Google Shape;65;p1"/>
          <p:cNvSpPr/>
          <p:nvPr/>
        </p:nvSpPr>
        <p:spPr>
          <a:xfrm>
            <a:off x="203993" y="590550"/>
            <a:ext cx="8711400" cy="4176600"/>
          </a:xfrm>
          <a:prstGeom prst="roundRect">
            <a:avLst>
              <a:gd name="adj" fmla="val 3569"/>
            </a:avLst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66;p1"/>
          <p:cNvGrpSpPr/>
          <p:nvPr/>
        </p:nvGrpSpPr>
        <p:grpSpPr>
          <a:xfrm>
            <a:off x="377754" y="2641642"/>
            <a:ext cx="2591971" cy="2032623"/>
            <a:chOff x="2969539" y="2706796"/>
            <a:chExt cx="2330700" cy="1347000"/>
          </a:xfrm>
        </p:grpSpPr>
        <p:sp>
          <p:nvSpPr>
            <p:cNvPr id="34" name="Google Shape;67;p1"/>
            <p:cNvSpPr/>
            <p:nvPr/>
          </p:nvSpPr>
          <p:spPr>
            <a:xfrm>
              <a:off x="2969539" y="2706796"/>
              <a:ext cx="2330700" cy="1347000"/>
            </a:xfrm>
            <a:prstGeom prst="roundRect">
              <a:avLst>
                <a:gd name="adj" fmla="val 7067"/>
              </a:avLst>
            </a:prstGeom>
            <a:solidFill>
              <a:srgbClr val="FBD4B4"/>
            </a:solidFill>
            <a:ln w="9525" cap="flat" cmpd="sng">
              <a:solidFill>
                <a:srgbClr val="7692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68;p1"/>
            <p:cNvSpPr txBox="1"/>
            <p:nvPr/>
          </p:nvSpPr>
          <p:spPr>
            <a:xfrm>
              <a:off x="2984778" y="2787194"/>
              <a:ext cx="1739700" cy="163200"/>
            </a:xfrm>
            <a:prstGeom prst="rect">
              <a:avLst/>
            </a:prstGeom>
            <a:solidFill>
              <a:srgbClr val="FBD4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MIC SMM002 Interface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69;p1"/>
            <p:cNvSpPr txBox="1"/>
            <p:nvPr/>
          </p:nvSpPr>
          <p:spPr>
            <a:xfrm>
              <a:off x="3000277" y="2986741"/>
              <a:ext cx="1046700" cy="1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en-US" sz="10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Input interface</a:t>
              </a:r>
              <a:endParaRPr/>
            </a:p>
          </p:txBody>
        </p:sp>
        <p:sp>
          <p:nvSpPr>
            <p:cNvPr id="37" name="Google Shape;70;p1"/>
            <p:cNvSpPr txBox="1"/>
            <p:nvPr/>
          </p:nvSpPr>
          <p:spPr>
            <a:xfrm>
              <a:off x="3610324" y="3316581"/>
              <a:ext cx="457200" cy="200100"/>
            </a:xfrm>
            <a:prstGeom prst="rect">
              <a:avLst/>
            </a:prstGeom>
            <a:solidFill>
              <a:srgbClr val="FBD4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RS232</a:t>
              </a:r>
              <a:endParaRPr/>
            </a:p>
          </p:txBody>
        </p:sp>
        <p:sp>
          <p:nvSpPr>
            <p:cNvPr id="38" name="Google Shape;71;p1"/>
            <p:cNvSpPr txBox="1"/>
            <p:nvPr/>
          </p:nvSpPr>
          <p:spPr>
            <a:xfrm>
              <a:off x="3631664" y="3715627"/>
              <a:ext cx="321600" cy="132600"/>
            </a:xfrm>
            <a:prstGeom prst="rect">
              <a:avLst/>
            </a:prstGeom>
            <a:solidFill>
              <a:srgbClr val="FBD4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LAN</a:t>
              </a: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72;p1" descr="https://cdn0.iconfinder.com/data/icons/connector-types-5/64/DB9-cable-serial-rs232-adapter-51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134622" y="3135837"/>
              <a:ext cx="494932" cy="4949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73;p1"/>
            <p:cNvSpPr txBox="1"/>
            <p:nvPr/>
          </p:nvSpPr>
          <p:spPr>
            <a:xfrm>
              <a:off x="4141404" y="2992857"/>
              <a:ext cx="1136100" cy="1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en-US" sz="10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Output interface</a:t>
              </a:r>
              <a:endParaRPr/>
            </a:p>
          </p:txBody>
        </p:sp>
        <p:pic>
          <p:nvPicPr>
            <p:cNvPr id="41" name="Google Shape;74;p1" descr="https://hornerautomation.eu/wp-content/uploads/2021/11/mqtt-ver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05665" y="3215859"/>
              <a:ext cx="525512" cy="37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75;p1"/>
          <p:cNvSpPr/>
          <p:nvPr/>
        </p:nvSpPr>
        <p:spPr>
          <a:xfrm>
            <a:off x="5525122" y="3361810"/>
            <a:ext cx="624600" cy="56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00"/>
          </a:solidFill>
          <a:ln w="25400" cap="flat" cmpd="sng">
            <a:solidFill>
              <a:srgbClr val="00C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76;p1"/>
          <p:cNvCxnSpPr/>
          <p:nvPr/>
        </p:nvCxnSpPr>
        <p:spPr>
          <a:xfrm>
            <a:off x="394532" y="2495550"/>
            <a:ext cx="84615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77;p1"/>
          <p:cNvGrpSpPr/>
          <p:nvPr/>
        </p:nvGrpSpPr>
        <p:grpSpPr>
          <a:xfrm>
            <a:off x="331718" y="1091167"/>
            <a:ext cx="8520584" cy="1355336"/>
            <a:chOff x="331718" y="1091167"/>
            <a:chExt cx="8520584" cy="1355336"/>
          </a:xfrm>
        </p:grpSpPr>
        <p:sp>
          <p:nvSpPr>
            <p:cNvPr id="45" name="Google Shape;78;p1"/>
            <p:cNvSpPr txBox="1"/>
            <p:nvPr/>
          </p:nvSpPr>
          <p:spPr>
            <a:xfrm>
              <a:off x="2426490" y="2039703"/>
              <a:ext cx="15930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MIC-SMM002</a:t>
              </a: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" name="Google Shape;79;p1"/>
            <p:cNvGrpSpPr/>
            <p:nvPr/>
          </p:nvGrpSpPr>
          <p:grpSpPr>
            <a:xfrm>
              <a:off x="331718" y="1091167"/>
              <a:ext cx="8520584" cy="1209187"/>
              <a:chOff x="416896" y="1446476"/>
              <a:chExt cx="8520584" cy="1209187"/>
            </a:xfrm>
          </p:grpSpPr>
          <p:sp>
            <p:nvSpPr>
              <p:cNvPr id="47" name="Google Shape;80;p1"/>
              <p:cNvSpPr txBox="1"/>
              <p:nvPr/>
            </p:nvSpPr>
            <p:spPr>
              <a:xfrm>
                <a:off x="1760447" y="1726799"/>
                <a:ext cx="5004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RS232</a:t>
                </a:r>
                <a:endParaRPr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8" name="Google Shape;81;p1" descr="https://i.pinimg.com/564x/d5/1d/8b/d51d8b2ff28db324ed1be2766f793c43.jp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279807" y="1611525"/>
                <a:ext cx="898441" cy="89844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9" name="Google Shape;82;p1"/>
              <p:cNvCxnSpPr/>
              <p:nvPr/>
            </p:nvCxnSpPr>
            <p:spPr>
              <a:xfrm>
                <a:off x="4031188" y="1984599"/>
                <a:ext cx="6972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pic>
            <p:nvPicPr>
              <p:cNvPr id="50" name="Google Shape;83;p1" descr="https://cdn-icons-png.flaticon.com/512/6292/6292175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762884" y="1481067"/>
                <a:ext cx="1174596" cy="117459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1" name="Google Shape;84;p1"/>
              <p:cNvCxnSpPr/>
              <p:nvPr/>
            </p:nvCxnSpPr>
            <p:spPr>
              <a:xfrm>
                <a:off x="5662914" y="2003313"/>
                <a:ext cx="4809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52" name="Google Shape;85;p1"/>
              <p:cNvCxnSpPr/>
              <p:nvPr/>
            </p:nvCxnSpPr>
            <p:spPr>
              <a:xfrm rot="10800000" flipH="1">
                <a:off x="7253532" y="1998593"/>
                <a:ext cx="454800" cy="9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grpSp>
            <p:nvGrpSpPr>
              <p:cNvPr id="53" name="Google Shape;86;p1"/>
              <p:cNvGrpSpPr/>
              <p:nvPr/>
            </p:nvGrpSpPr>
            <p:grpSpPr>
              <a:xfrm>
                <a:off x="4670934" y="1650562"/>
                <a:ext cx="1043022" cy="990601"/>
                <a:chOff x="5219451" y="1681224"/>
                <a:chExt cx="899700" cy="854482"/>
              </a:xfrm>
            </p:grpSpPr>
            <p:pic>
              <p:nvPicPr>
                <p:cNvPr id="60" name="Google Shape;87;p1" descr="https://hornerautomation.eu/wp-content/uploads/2021/11/mqtt-ver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5337355" y="1681224"/>
                  <a:ext cx="624154" cy="5348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1" name="Google Shape;88;p1"/>
                <p:cNvSpPr txBox="1"/>
                <p:nvPr/>
              </p:nvSpPr>
              <p:spPr>
                <a:xfrm>
                  <a:off x="5219451" y="2197006"/>
                  <a:ext cx="899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-US" sz="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Communication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-US" sz="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protocol </a:t>
                  </a:r>
                  <a:endParaRPr/>
                </a:p>
              </p:txBody>
            </p:sp>
          </p:grpSp>
          <p:grpSp>
            <p:nvGrpSpPr>
              <p:cNvPr id="54" name="Google Shape;89;p1"/>
              <p:cNvGrpSpPr/>
              <p:nvPr/>
            </p:nvGrpSpPr>
            <p:grpSpPr>
              <a:xfrm>
                <a:off x="416896" y="1482767"/>
                <a:ext cx="1096800" cy="1060043"/>
                <a:chOff x="399172" y="1345498"/>
                <a:chExt cx="1096800" cy="1060043"/>
              </a:xfrm>
            </p:grpSpPr>
            <p:pic>
              <p:nvPicPr>
                <p:cNvPr id="58" name="Google Shape;90;p1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411842" y="1345498"/>
                  <a:ext cx="1027601" cy="83778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" name="Google Shape;91;p1"/>
                <p:cNvSpPr txBox="1"/>
                <p:nvPr/>
              </p:nvSpPr>
              <p:spPr>
                <a:xfrm>
                  <a:off x="399172" y="2151741"/>
                  <a:ext cx="1096800" cy="25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lang="en-US"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HMI GOT 2000</a:t>
                  </a: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5" name="Google Shape;92;p1"/>
              <p:cNvCxnSpPr/>
              <p:nvPr/>
            </p:nvCxnSpPr>
            <p:spPr>
              <a:xfrm>
                <a:off x="1617799" y="2003313"/>
                <a:ext cx="8205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56" name="Google Shape;93;p1"/>
              <p:cNvSpPr txBox="1"/>
              <p:nvPr/>
            </p:nvSpPr>
            <p:spPr>
              <a:xfrm>
                <a:off x="1550272" y="2058042"/>
                <a:ext cx="9477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Modbus protocol</a:t>
                </a:r>
                <a:endParaRPr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7" name="Google Shape;94;p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-5400000">
                <a:off x="2745840" y="1351598"/>
                <a:ext cx="974209" cy="116396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4709"/>
                  </a:srgbClr>
                </a:outerShdw>
              </a:effectLst>
            </p:spPr>
          </p:pic>
        </p:grpSp>
      </p:grpSp>
      <p:sp>
        <p:nvSpPr>
          <p:cNvPr id="62" name="Google Shape;95;p1"/>
          <p:cNvSpPr txBox="1"/>
          <p:nvPr/>
        </p:nvSpPr>
        <p:spPr>
          <a:xfrm>
            <a:off x="331718" y="693852"/>
            <a:ext cx="763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96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42097" y="4024100"/>
            <a:ext cx="608145" cy="52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9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67225" y="3401740"/>
            <a:ext cx="885790" cy="722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98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9454948">
            <a:off x="2114952" y="799188"/>
            <a:ext cx="553096" cy="4584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99;p1"/>
          <p:cNvGrpSpPr/>
          <p:nvPr/>
        </p:nvGrpSpPr>
        <p:grpSpPr>
          <a:xfrm>
            <a:off x="6455057" y="2728047"/>
            <a:ext cx="1760733" cy="1379226"/>
            <a:chOff x="6450599" y="2779124"/>
            <a:chExt cx="1760733" cy="1379226"/>
          </a:xfrm>
        </p:grpSpPr>
        <p:grpSp>
          <p:nvGrpSpPr>
            <p:cNvPr id="67" name="Google Shape;100;p1"/>
            <p:cNvGrpSpPr/>
            <p:nvPr/>
          </p:nvGrpSpPr>
          <p:grpSpPr>
            <a:xfrm>
              <a:off x="6617154" y="2779124"/>
              <a:ext cx="1434137" cy="1021983"/>
              <a:chOff x="7478446" y="3023086"/>
              <a:chExt cx="1171776" cy="835022"/>
            </a:xfrm>
          </p:grpSpPr>
          <p:pic>
            <p:nvPicPr>
              <p:cNvPr id="71" name="Google Shape;101;p1" descr="https://i.pinimg.com/564x/d5/1d/8b/d51d8b2ff28db324ed1be2766f793c43.jp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813231" y="3023086"/>
                <a:ext cx="493391" cy="4933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" name="Google Shape;102;p1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 rot="1616669">
                <a:off x="7508347" y="3606671"/>
                <a:ext cx="223959" cy="1856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" name="Google Shape;103;p1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 rot="-1973302">
                <a:off x="8393812" y="3626551"/>
                <a:ext cx="223960" cy="1856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" name="Google Shape;104;p1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 rot="-340287">
                <a:off x="7958527" y="3642905"/>
                <a:ext cx="223959" cy="18562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8" name="Google Shape;105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5400000">
              <a:off x="6489956" y="3714870"/>
              <a:ext cx="404123" cy="482837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tl" rotWithShape="0">
                <a:srgbClr val="333333">
                  <a:alpha val="64709"/>
                </a:srgbClr>
              </a:outerShdw>
            </a:effectLst>
          </p:spPr>
        </p:pic>
        <p:pic>
          <p:nvPicPr>
            <p:cNvPr id="69" name="Google Shape;106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5400000">
              <a:off x="7113659" y="3700662"/>
              <a:ext cx="404123" cy="482837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tl" rotWithShape="0">
                <a:srgbClr val="333333">
                  <a:alpha val="64709"/>
                </a:srgbClr>
              </a:outerShdw>
            </a:effectLst>
          </p:spPr>
        </p:pic>
        <p:pic>
          <p:nvPicPr>
            <p:cNvPr id="70" name="Google Shape;107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5400000">
              <a:off x="7767852" y="3694657"/>
              <a:ext cx="404123" cy="482837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tl" rotWithShape="0">
                <a:srgbClr val="333333">
                  <a:alpha val="64709"/>
                </a:srgbClr>
              </a:outerShdw>
            </a:effectLst>
          </p:spPr>
        </p:pic>
      </p:grpSp>
      <p:grpSp>
        <p:nvGrpSpPr>
          <p:cNvPr id="75" name="Google Shape;108;p1"/>
          <p:cNvGrpSpPr/>
          <p:nvPr/>
        </p:nvGrpSpPr>
        <p:grpSpPr>
          <a:xfrm>
            <a:off x="6450599" y="4123899"/>
            <a:ext cx="482837" cy="634650"/>
            <a:chOff x="6450599" y="4123899"/>
            <a:chExt cx="482837" cy="634650"/>
          </a:xfrm>
        </p:grpSpPr>
        <p:pic>
          <p:nvPicPr>
            <p:cNvPr id="76" name="Google Shape;109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450599" y="4364899"/>
              <a:ext cx="482837" cy="3936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7" name="Google Shape;110;p1"/>
            <p:cNvCxnSpPr/>
            <p:nvPr/>
          </p:nvCxnSpPr>
          <p:spPr>
            <a:xfrm rot="10800000" flipH="1">
              <a:off x="6705675" y="4123899"/>
              <a:ext cx="1200" cy="2400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8" name="Google Shape;111;p1"/>
          <p:cNvGrpSpPr/>
          <p:nvPr/>
        </p:nvGrpSpPr>
        <p:grpSpPr>
          <a:xfrm>
            <a:off x="7089547" y="4109835"/>
            <a:ext cx="482837" cy="634650"/>
            <a:chOff x="6450599" y="4123899"/>
            <a:chExt cx="482837" cy="634650"/>
          </a:xfrm>
        </p:grpSpPr>
        <p:pic>
          <p:nvPicPr>
            <p:cNvPr id="79" name="Google Shape;112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450599" y="4364899"/>
              <a:ext cx="482837" cy="3936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0" name="Google Shape;113;p1"/>
            <p:cNvCxnSpPr/>
            <p:nvPr/>
          </p:nvCxnSpPr>
          <p:spPr>
            <a:xfrm rot="10800000" flipH="1">
              <a:off x="6705675" y="4123899"/>
              <a:ext cx="1200" cy="2400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1" name="Google Shape;114;p1"/>
          <p:cNvGrpSpPr/>
          <p:nvPr/>
        </p:nvGrpSpPr>
        <p:grpSpPr>
          <a:xfrm>
            <a:off x="7734154" y="4111281"/>
            <a:ext cx="482837" cy="634650"/>
            <a:chOff x="6450599" y="4123899"/>
            <a:chExt cx="482837" cy="634650"/>
          </a:xfrm>
        </p:grpSpPr>
        <p:pic>
          <p:nvPicPr>
            <p:cNvPr id="82" name="Google Shape;115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450599" y="4364899"/>
              <a:ext cx="482837" cy="3936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3" name="Google Shape;116;p1"/>
            <p:cNvCxnSpPr/>
            <p:nvPr/>
          </p:nvCxnSpPr>
          <p:spPr>
            <a:xfrm rot="10800000" flipH="1">
              <a:off x="6705675" y="4123899"/>
              <a:ext cx="1200" cy="2400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574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3D963CA9-8595-411C-9BE4-CE237CF2D0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4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3541" y="4767273"/>
            <a:ext cx="3516919" cy="273844"/>
          </a:xfrm>
        </p:spPr>
        <p:txBody>
          <a:bodyPr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Manufacturing Improvement Yokoten Center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57150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Basic </a:t>
            </a:r>
            <a:r>
              <a:rPr lang="en-US" sz="1800" b="1" dirty="0"/>
              <a:t>MIC IIOT </a:t>
            </a:r>
            <a:r>
              <a:rPr lang="en-US" sz="1800" b="1" dirty="0" smtClean="0"/>
              <a:t>Device(2)</a:t>
            </a:r>
            <a:endParaRPr lang="en-US" sz="1800" b="1" dirty="0"/>
          </a:p>
        </p:txBody>
      </p:sp>
      <p:pic>
        <p:nvPicPr>
          <p:cNvPr id="7" name="Google Shape;12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6200000">
            <a:off x="478497" y="781536"/>
            <a:ext cx="1980775" cy="236658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9" name="Google Shape;12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3205862"/>
            <a:ext cx="2871788" cy="15828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27;p2"/>
          <p:cNvGrpSpPr/>
          <p:nvPr/>
        </p:nvGrpSpPr>
        <p:grpSpPr>
          <a:xfrm>
            <a:off x="3200400" y="923998"/>
            <a:ext cx="5791199" cy="3628641"/>
            <a:chOff x="0" y="310"/>
            <a:chExt cx="5791200" cy="3628641"/>
          </a:xfrm>
        </p:grpSpPr>
        <p:sp>
          <p:nvSpPr>
            <p:cNvPr id="11" name="Google Shape;128;p2"/>
            <p:cNvSpPr/>
            <p:nvPr/>
          </p:nvSpPr>
          <p:spPr>
            <a:xfrm rot="5400000">
              <a:off x="3739186" y="-1604336"/>
              <a:ext cx="397659" cy="370636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BCED6">
                <a:alpha val="89803"/>
              </a:srgbClr>
            </a:solidFill>
            <a:ln w="25400" cap="flat" cmpd="sng">
              <a:solidFill>
                <a:srgbClr val="CBCED6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;p2"/>
            <p:cNvSpPr txBox="1"/>
            <p:nvPr/>
          </p:nvSpPr>
          <p:spPr>
            <a:xfrm>
              <a:off x="2084832" y="69430"/>
              <a:ext cx="3686956" cy="358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19050" rIns="38100" bIns="19050" anchor="ctr" anchorCtr="0">
              <a:noAutofit/>
            </a:bodyPr>
            <a:lstStyle/>
            <a:p>
              <a:pPr marL="57150" marR="0" lvl="1" indent="-63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IoT Gateway Module designed for seamless connectivity and communication.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0;p2"/>
            <p:cNvSpPr/>
            <p:nvPr/>
          </p:nvSpPr>
          <p:spPr>
            <a:xfrm>
              <a:off x="0" y="310"/>
              <a:ext cx="2084832" cy="497074"/>
            </a:xfrm>
            <a:prstGeom prst="roundRect">
              <a:avLst>
                <a:gd name="adj" fmla="val 16667"/>
              </a:avLst>
            </a:prstGeom>
            <a:solidFill>
              <a:srgbClr val="1D497D"/>
            </a:solidFill>
            <a:ln w="25400" cap="flat" cmpd="sng">
              <a:solidFill>
                <a:srgbClr val="EEEC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1;p2"/>
            <p:cNvSpPr txBox="1"/>
            <p:nvPr/>
          </p:nvSpPr>
          <p:spPr>
            <a:xfrm>
              <a:off x="24265" y="24575"/>
              <a:ext cx="2036302" cy="448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5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 Features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32;p2"/>
            <p:cNvSpPr/>
            <p:nvPr/>
          </p:nvSpPr>
          <p:spPr>
            <a:xfrm rot="5400000">
              <a:off x="3739186" y="-1082408"/>
              <a:ext cx="397659" cy="370636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BCED6">
                <a:alpha val="89803"/>
              </a:srgbClr>
            </a:solidFill>
            <a:ln w="25400" cap="flat" cmpd="sng">
              <a:solidFill>
                <a:srgbClr val="CBCED6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3;p2"/>
            <p:cNvSpPr txBox="1"/>
            <p:nvPr/>
          </p:nvSpPr>
          <p:spPr>
            <a:xfrm>
              <a:off x="2084832" y="591358"/>
              <a:ext cx="3686956" cy="358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19050" rIns="38100" bIns="19050" anchor="ctr" anchorCtr="0">
              <a:noAutofit/>
            </a:bodyPr>
            <a:lstStyle/>
            <a:p>
              <a:pPr marL="57150" marR="0" lvl="1" indent="-63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Operates on 5VDC -1A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34;p2"/>
            <p:cNvSpPr/>
            <p:nvPr/>
          </p:nvSpPr>
          <p:spPr>
            <a:xfrm>
              <a:off x="0" y="522238"/>
              <a:ext cx="2084832" cy="497074"/>
            </a:xfrm>
            <a:prstGeom prst="roundRect">
              <a:avLst>
                <a:gd name="adj" fmla="val 16667"/>
              </a:avLst>
            </a:prstGeom>
            <a:solidFill>
              <a:srgbClr val="1D497D"/>
            </a:solidFill>
            <a:ln w="25400" cap="flat" cmpd="sng">
              <a:solidFill>
                <a:srgbClr val="EEEC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5;p2"/>
            <p:cNvSpPr txBox="1"/>
            <p:nvPr/>
          </p:nvSpPr>
          <p:spPr>
            <a:xfrm>
              <a:off x="24265" y="546503"/>
              <a:ext cx="2036302" cy="448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5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Power Requirements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36;p2"/>
            <p:cNvSpPr/>
            <p:nvPr/>
          </p:nvSpPr>
          <p:spPr>
            <a:xfrm rot="5400000">
              <a:off x="3739186" y="-560480"/>
              <a:ext cx="397659" cy="370636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BCED6">
                <a:alpha val="89803"/>
              </a:srgbClr>
            </a:solidFill>
            <a:ln w="25400" cap="flat" cmpd="sng">
              <a:solidFill>
                <a:srgbClr val="CBCED6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7;p2"/>
            <p:cNvSpPr txBox="1"/>
            <p:nvPr/>
          </p:nvSpPr>
          <p:spPr>
            <a:xfrm>
              <a:off x="2084832" y="1113286"/>
              <a:ext cx="3686956" cy="358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19050" rIns="38100" bIns="19050" anchor="ctr" anchorCtr="0">
              <a:noAutofit/>
            </a:bodyPr>
            <a:lstStyle/>
            <a:p>
              <a:pPr marL="57150" marR="0" lvl="1" indent="-63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Powered by the ESP32-S2-wrover-i for efficient and versatile control.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38;p2"/>
            <p:cNvSpPr/>
            <p:nvPr/>
          </p:nvSpPr>
          <p:spPr>
            <a:xfrm>
              <a:off x="0" y="1044165"/>
              <a:ext cx="2084832" cy="497074"/>
            </a:xfrm>
            <a:prstGeom prst="roundRect">
              <a:avLst>
                <a:gd name="adj" fmla="val 16667"/>
              </a:avLst>
            </a:prstGeom>
            <a:solidFill>
              <a:srgbClr val="1D497D"/>
            </a:solidFill>
            <a:ln w="25400" cap="flat" cmpd="sng">
              <a:solidFill>
                <a:srgbClr val="EEEC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;p2"/>
            <p:cNvSpPr txBox="1"/>
            <p:nvPr/>
          </p:nvSpPr>
          <p:spPr>
            <a:xfrm>
              <a:off x="24265" y="1068430"/>
              <a:ext cx="2036302" cy="448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5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Microcontroller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40;p2"/>
            <p:cNvSpPr/>
            <p:nvPr/>
          </p:nvSpPr>
          <p:spPr>
            <a:xfrm rot="5400000">
              <a:off x="3739186" y="-38553"/>
              <a:ext cx="397659" cy="370636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BCED6">
                <a:alpha val="89803"/>
              </a:srgbClr>
            </a:solidFill>
            <a:ln w="25400" cap="flat" cmpd="sng">
              <a:solidFill>
                <a:srgbClr val="CBCED6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1;p2"/>
            <p:cNvSpPr txBox="1"/>
            <p:nvPr/>
          </p:nvSpPr>
          <p:spPr>
            <a:xfrm>
              <a:off x="2084832" y="1635213"/>
              <a:ext cx="3686956" cy="358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19050" rIns="38100" bIns="19050" anchor="ctr" anchorCtr="0">
              <a:noAutofit/>
            </a:bodyPr>
            <a:lstStyle/>
            <a:p>
              <a:pPr marL="57150" marR="0" lvl="1" indent="-63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Equipped with Ethernet and RS232 ports for flexible communication options.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42;p2"/>
            <p:cNvSpPr/>
            <p:nvPr/>
          </p:nvSpPr>
          <p:spPr>
            <a:xfrm>
              <a:off x="0" y="1566093"/>
              <a:ext cx="2084832" cy="497074"/>
            </a:xfrm>
            <a:prstGeom prst="roundRect">
              <a:avLst>
                <a:gd name="adj" fmla="val 16667"/>
              </a:avLst>
            </a:prstGeom>
            <a:solidFill>
              <a:srgbClr val="1D497D"/>
            </a:solidFill>
            <a:ln w="25400" cap="flat" cmpd="sng">
              <a:solidFill>
                <a:srgbClr val="EEEC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3;p2"/>
            <p:cNvSpPr txBox="1"/>
            <p:nvPr/>
          </p:nvSpPr>
          <p:spPr>
            <a:xfrm>
              <a:off x="24265" y="1590358"/>
              <a:ext cx="2036302" cy="448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5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Communication Ports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44;p2"/>
            <p:cNvSpPr/>
            <p:nvPr/>
          </p:nvSpPr>
          <p:spPr>
            <a:xfrm rot="5400000">
              <a:off x="3739186" y="483374"/>
              <a:ext cx="397659" cy="370636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BCED6">
                <a:alpha val="89803"/>
              </a:srgbClr>
            </a:solidFill>
            <a:ln w="25400" cap="flat" cmpd="sng">
              <a:solidFill>
                <a:srgbClr val="CBCED6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5;p2"/>
            <p:cNvSpPr txBox="1"/>
            <p:nvPr/>
          </p:nvSpPr>
          <p:spPr>
            <a:xfrm>
              <a:off x="2084832" y="2157140"/>
              <a:ext cx="3686956" cy="358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19050" rIns="38100" bIns="19050" anchor="ctr" anchorCtr="0">
              <a:noAutofit/>
            </a:bodyPr>
            <a:lstStyle/>
            <a:p>
              <a:pPr marL="57150" marR="0" lvl="1" indent="-63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Supports SD Card for expanded storage capacity. Includes 4MB SPI Flash and 2MB PSRAM for efficient data handling.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46;p2"/>
            <p:cNvSpPr/>
            <p:nvPr/>
          </p:nvSpPr>
          <p:spPr>
            <a:xfrm>
              <a:off x="0" y="2088021"/>
              <a:ext cx="2084832" cy="497074"/>
            </a:xfrm>
            <a:prstGeom prst="roundRect">
              <a:avLst>
                <a:gd name="adj" fmla="val 16667"/>
              </a:avLst>
            </a:prstGeom>
            <a:solidFill>
              <a:srgbClr val="1D497D"/>
            </a:solidFill>
            <a:ln w="25400" cap="flat" cmpd="sng">
              <a:solidFill>
                <a:srgbClr val="EEEC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7;p2"/>
            <p:cNvSpPr txBox="1"/>
            <p:nvPr/>
          </p:nvSpPr>
          <p:spPr>
            <a:xfrm>
              <a:off x="24265" y="2112286"/>
              <a:ext cx="2036302" cy="448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5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Memory Storage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48;p2"/>
            <p:cNvSpPr/>
            <p:nvPr/>
          </p:nvSpPr>
          <p:spPr>
            <a:xfrm rot="5400000">
              <a:off x="3739186" y="1005302"/>
              <a:ext cx="397659" cy="370636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BCED6">
                <a:alpha val="89803"/>
              </a:srgbClr>
            </a:solidFill>
            <a:ln w="25400" cap="flat" cmpd="sng">
              <a:solidFill>
                <a:srgbClr val="CBCED6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9;p2"/>
            <p:cNvSpPr txBox="1"/>
            <p:nvPr/>
          </p:nvSpPr>
          <p:spPr>
            <a:xfrm>
              <a:off x="2084832" y="2679068"/>
              <a:ext cx="3686956" cy="358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19050" rIns="38100" bIns="19050" anchor="ctr" anchorCtr="0">
              <a:noAutofit/>
            </a:bodyPr>
            <a:lstStyle/>
            <a:p>
              <a:pPr marL="57150" marR="0" lvl="1" indent="-63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Utilizes WiFi with a bit rate of 150 Mbps at the 2.4 GHz frequency.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0;p2"/>
            <p:cNvSpPr/>
            <p:nvPr/>
          </p:nvSpPr>
          <p:spPr>
            <a:xfrm>
              <a:off x="0" y="2609949"/>
              <a:ext cx="2084832" cy="497074"/>
            </a:xfrm>
            <a:prstGeom prst="roundRect">
              <a:avLst>
                <a:gd name="adj" fmla="val 16667"/>
              </a:avLst>
            </a:prstGeom>
            <a:solidFill>
              <a:srgbClr val="1D497D"/>
            </a:solidFill>
            <a:ln w="25400" cap="flat" cmpd="sng">
              <a:solidFill>
                <a:srgbClr val="EEEC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1;p2"/>
            <p:cNvSpPr txBox="1"/>
            <p:nvPr/>
          </p:nvSpPr>
          <p:spPr>
            <a:xfrm>
              <a:off x="24265" y="2634214"/>
              <a:ext cx="2036302" cy="448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5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Wireless Connectivity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2;p2"/>
            <p:cNvSpPr/>
            <p:nvPr/>
          </p:nvSpPr>
          <p:spPr>
            <a:xfrm rot="5400000">
              <a:off x="3739186" y="1527230"/>
              <a:ext cx="397659" cy="370636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BCED6">
                <a:alpha val="89803"/>
              </a:srgbClr>
            </a:solidFill>
            <a:ln w="25400" cap="flat" cmpd="sng">
              <a:solidFill>
                <a:srgbClr val="CBCED6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3;p2"/>
            <p:cNvSpPr txBox="1"/>
            <p:nvPr/>
          </p:nvSpPr>
          <p:spPr>
            <a:xfrm>
              <a:off x="2084832" y="3200996"/>
              <a:ext cx="3686956" cy="358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19050" rIns="38100" bIns="19050" anchor="ctr" anchorCtr="0">
              <a:noAutofit/>
            </a:bodyPr>
            <a:lstStyle/>
            <a:p>
              <a:pPr marL="57150" marR="0" lvl="1" indent="-63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Supports MQTT, ModbusTCP, and ModbusRTU for seamless integration with various systems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4;p2"/>
            <p:cNvSpPr/>
            <p:nvPr/>
          </p:nvSpPr>
          <p:spPr>
            <a:xfrm>
              <a:off x="0" y="3131877"/>
              <a:ext cx="2084832" cy="497074"/>
            </a:xfrm>
            <a:prstGeom prst="roundRect">
              <a:avLst>
                <a:gd name="adj" fmla="val 16667"/>
              </a:avLst>
            </a:prstGeom>
            <a:solidFill>
              <a:srgbClr val="1D497D"/>
            </a:solidFill>
            <a:ln w="25400" cap="flat" cmpd="sng">
              <a:solidFill>
                <a:srgbClr val="EEEC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5;p2"/>
            <p:cNvSpPr txBox="1"/>
            <p:nvPr/>
          </p:nvSpPr>
          <p:spPr>
            <a:xfrm>
              <a:off x="24265" y="3156142"/>
              <a:ext cx="2036302" cy="448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5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Communication Protocols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32758" y="629594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IIOT Device features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3534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3D963CA9-8595-411C-9BE4-CE237CF2D0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5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3541" y="4767273"/>
            <a:ext cx="3516919" cy="273844"/>
          </a:xfrm>
        </p:spPr>
        <p:txBody>
          <a:bodyPr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Manufacturing Improvement Yokoten Center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5715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MQTT(1)</a:t>
            </a:r>
            <a:endParaRPr lang="en-US" sz="1800" b="1" dirty="0"/>
          </a:p>
        </p:txBody>
      </p:sp>
      <p:pic>
        <p:nvPicPr>
          <p:cNvPr id="2050" name="Picture 2" descr="MQT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620" y="1140483"/>
            <a:ext cx="5689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758" y="629594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 Concept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841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3D963CA9-8595-411C-9BE4-CE237CF2D0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6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3541" y="4767273"/>
            <a:ext cx="3516919" cy="273844"/>
          </a:xfrm>
        </p:spPr>
        <p:txBody>
          <a:bodyPr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Manufacturing Improvement Yokoten Center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5715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MQTT(2)</a:t>
            </a:r>
            <a:endParaRPr 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2758" y="629594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Arduino with MQTT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7578" y="1038959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Library </a:t>
            </a:r>
            <a:r>
              <a:rPr lang="en-US" b="1" dirty="0"/>
              <a:t>: </a:t>
            </a:r>
            <a:r>
              <a:rPr lang="en-US" b="1" dirty="0" err="1"/>
              <a:t>PubSubClient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78" y="2266949"/>
            <a:ext cx="2812822" cy="22194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1352550"/>
            <a:ext cx="7742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1.MQTT simple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drive.google.com/file/d/14ONiJswlLQkfvosV9_e0AGpCK5Qh3lGf/view?usp=drive_link</a:t>
            </a:r>
            <a:endParaRPr lang="en-US" dirty="0" smtClean="0"/>
          </a:p>
          <a:p>
            <a:r>
              <a:rPr lang="en-US" dirty="0" smtClean="0"/>
              <a:t>2.MQTT </a:t>
            </a:r>
            <a:r>
              <a:rPr lang="en-US" dirty="0"/>
              <a:t>multi data 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drive.google.com/file/d/1DHtyyoI58EQfIvn38ac2vvkxSERP5Jlh/view?usp=drive_link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87578" y="190606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Errors list for MQTT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56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3D963CA9-8595-411C-9BE4-CE237CF2D0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7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3541" y="4767273"/>
            <a:ext cx="3516919" cy="273844"/>
          </a:xfrm>
        </p:spPr>
        <p:txBody>
          <a:bodyPr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Manufacturing Improvement Yokoten Center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5715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Multitasking</a:t>
            </a:r>
            <a:endParaRPr 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2758" y="629594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Arduino with </a:t>
            </a:r>
            <a:r>
              <a:rPr lang="en-US" sz="1400" b="1" dirty="0" err="1" smtClean="0"/>
              <a:t>Mutitasking</a:t>
            </a:r>
            <a:endParaRPr lang="en-US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292191" y="4305608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drive.google.com/file/d/1aQ1BOtpQ70SqpBalbzuQP453ZleV1zRN/view?usp=drive_link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716" y="1047750"/>
            <a:ext cx="147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Concept: 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57200" y="1733550"/>
            <a:ext cx="3984603" cy="1447800"/>
            <a:chOff x="457200" y="1733550"/>
            <a:chExt cx="3984603" cy="1447800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1733550"/>
              <a:ext cx="990600" cy="1447800"/>
              <a:chOff x="457200" y="1733550"/>
              <a:chExt cx="990600" cy="14478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" y="1733550"/>
                <a:ext cx="990600" cy="1447800"/>
              </a:xfrm>
              <a:prstGeom prst="round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Priority 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33400" y="2114550"/>
                <a:ext cx="838200" cy="19104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Task 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33400" y="2609306"/>
                <a:ext cx="838200" cy="1910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Task 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0" idx="2"/>
                <a:endCxn id="11" idx="0"/>
              </p:cNvCxnSpPr>
              <p:nvPr/>
            </p:nvCxnSpPr>
            <p:spPr>
              <a:xfrm>
                <a:off x="952500" y="2305594"/>
                <a:ext cx="0" cy="30371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447800" y="1733550"/>
              <a:ext cx="990600" cy="1447800"/>
              <a:chOff x="457200" y="1733550"/>
              <a:chExt cx="990600" cy="14478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57200" y="1733550"/>
                <a:ext cx="990600" cy="1447800"/>
              </a:xfrm>
              <a:prstGeom prst="round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Priority 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33400" y="2114550"/>
                <a:ext cx="838200" cy="19104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Task 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33400" y="2609306"/>
                <a:ext cx="838200" cy="1910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Task 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Straight Arrow Connector 19"/>
              <p:cNvCxnSpPr>
                <a:stCxn id="18" idx="2"/>
                <a:endCxn id="19" idx="0"/>
              </p:cNvCxnSpPr>
              <p:nvPr/>
            </p:nvCxnSpPr>
            <p:spPr>
              <a:xfrm>
                <a:off x="952500" y="2305594"/>
                <a:ext cx="0" cy="30371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2448268" y="1733550"/>
              <a:ext cx="990600" cy="1447800"/>
              <a:chOff x="457200" y="1733550"/>
              <a:chExt cx="990600" cy="14478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57200" y="1733550"/>
                <a:ext cx="990600" cy="1447800"/>
              </a:xfrm>
              <a:prstGeom prst="round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Priority …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33400" y="2114550"/>
                <a:ext cx="838200" cy="19104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Task 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3400" y="2609306"/>
                <a:ext cx="838200" cy="1910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Task 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Arrow Connector 24"/>
              <p:cNvCxnSpPr>
                <a:stCxn id="23" idx="2"/>
                <a:endCxn id="24" idx="0"/>
              </p:cNvCxnSpPr>
              <p:nvPr/>
            </p:nvCxnSpPr>
            <p:spPr>
              <a:xfrm>
                <a:off x="952500" y="2305594"/>
                <a:ext cx="0" cy="30371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3451203" y="1733550"/>
              <a:ext cx="990600" cy="1447800"/>
              <a:chOff x="457200" y="1733550"/>
              <a:chExt cx="990600" cy="144780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" y="1733550"/>
                <a:ext cx="990600" cy="1447800"/>
              </a:xfrm>
              <a:prstGeom prst="round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Priority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33400" y="2114550"/>
                <a:ext cx="838200" cy="19104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Task 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33400" y="2609306"/>
                <a:ext cx="838200" cy="1910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Task 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Arrow Connector 29"/>
              <p:cNvCxnSpPr>
                <a:stCxn id="28" idx="2"/>
                <a:endCxn id="29" idx="0"/>
              </p:cNvCxnSpPr>
              <p:nvPr/>
            </p:nvCxnSpPr>
            <p:spPr>
              <a:xfrm>
                <a:off x="952500" y="2305594"/>
                <a:ext cx="0" cy="30371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Rectangle 31"/>
          <p:cNvSpPr/>
          <p:nvPr/>
        </p:nvSpPr>
        <p:spPr>
          <a:xfrm>
            <a:off x="457200" y="1347508"/>
            <a:ext cx="838200" cy="1910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63150" y="1347508"/>
            <a:ext cx="838200" cy="1910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2758" y="3416371"/>
            <a:ext cx="784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xTaskCreatePinnedToCore</a:t>
            </a:r>
            <a:r>
              <a:rPr lang="en-US" dirty="0" smtClean="0"/>
              <a:t>(</a:t>
            </a:r>
            <a:r>
              <a:rPr lang="en-US" dirty="0" err="1" smtClean="0"/>
              <a:t>fTaskFunction,TaskName,StackDepth</a:t>
            </a:r>
            <a:r>
              <a:rPr lang="en-US" dirty="0" smtClean="0"/>
              <a:t>, </a:t>
            </a:r>
            <a:r>
              <a:rPr lang="en-US" dirty="0" err="1" smtClean="0"/>
              <a:t>PassParam,TaskPriority,TaskHandle,CPU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2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3D963CA9-8595-411C-9BE4-CE237CF2D0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8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3541" y="4767273"/>
            <a:ext cx="3516919" cy="273844"/>
          </a:xfrm>
        </p:spPr>
        <p:txBody>
          <a:bodyPr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Manufacturing Improvement Yokoten Center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5715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Modbus</a:t>
            </a:r>
            <a:endParaRPr lang="en-US"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140483"/>
            <a:ext cx="5426670" cy="16598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2758" y="629594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Modbus RTU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0716" y="1047750"/>
            <a:ext cx="147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Concept diagram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840901"/>
              </p:ext>
            </p:extLst>
          </p:nvPr>
        </p:nvGraphicFramePr>
        <p:xfrm>
          <a:off x="5807671" y="1142265"/>
          <a:ext cx="3200400" cy="18933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66571">
                  <a:extLst>
                    <a:ext uri="{9D8B030D-6E8A-4147-A177-3AD203B41FA5}">
                      <a16:colId xmlns:a16="http://schemas.microsoft.com/office/drawing/2014/main" val="1401004250"/>
                    </a:ext>
                  </a:extLst>
                </a:gridCol>
                <a:gridCol w="2233829">
                  <a:extLst>
                    <a:ext uri="{9D8B030D-6E8A-4147-A177-3AD203B41FA5}">
                      <a16:colId xmlns:a16="http://schemas.microsoft.com/office/drawing/2014/main" val="3771174042"/>
                    </a:ext>
                  </a:extLst>
                </a:gridCol>
              </a:tblGrid>
              <a:tr h="32947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Type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Start</a:t>
                      </a:r>
                      <a:r>
                        <a:rPr lang="en-US" sz="1050" baseline="0" dirty="0" smtClean="0"/>
                        <a:t> address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1072"/>
                  </a:ext>
                </a:extLst>
              </a:tr>
              <a:tr h="32947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Output coils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000001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115"/>
                  </a:ext>
                </a:extLst>
              </a:tr>
              <a:tr h="32947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Input contacts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100001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537609"/>
                  </a:ext>
                </a:extLst>
              </a:tr>
              <a:tr h="32947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Input registers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300001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19103"/>
                  </a:ext>
                </a:extLst>
              </a:tr>
              <a:tr h="32947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Holding registers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400001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01614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2191" y="4305608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drive.google.com/file/d/1Dp_vIMGP63b8P4RrQrNveA2kc2_HTmfo/view?usp=drive_link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8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49909</TotalTime>
  <Words>302</Words>
  <Application>Microsoft Office PowerPoint</Application>
  <PresentationFormat>On-screen Show (16:9)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Noto Sans Symbols</vt:lpstr>
      <vt:lpstr>Calibri</vt:lpstr>
      <vt:lpstr>Helvetica Neue</vt:lpstr>
      <vt:lpstr>Arial</vt:lpstr>
      <vt:lpstr>Times New Roman</vt:lpstr>
      <vt:lpstr>Courier New</vt:lpstr>
      <vt:lpstr>Office テーマ</vt:lpstr>
      <vt:lpstr>IIOT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X114S - NMB FRB PLAN</dc:title>
  <dc:creator>Jun Won Kang</dc:creator>
  <cp:lastModifiedBy>Arthit Sekmoh</cp:lastModifiedBy>
  <cp:revision>3044</cp:revision>
  <cp:lastPrinted>2020-03-31T09:26:31Z</cp:lastPrinted>
  <dcterms:modified xsi:type="dcterms:W3CDTF">2024-01-14T16:33:14Z</dcterms:modified>
</cp:coreProperties>
</file>