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56" r:id="rId5"/>
    <p:sldId id="266" r:id="rId6"/>
    <p:sldId id="268" r:id="rId7"/>
    <p:sldId id="269" r:id="rId8"/>
    <p:sldId id="261" r:id="rId9"/>
    <p:sldId id="263" r:id="rId10"/>
    <p:sldId id="270" r:id="rId11"/>
    <p:sldId id="27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251A33A-9B8C-4FFB-82E2-C76582390D2D}">
          <p14:sldIdLst>
            <p14:sldId id="264"/>
            <p14:sldId id="257"/>
          </p14:sldIdLst>
        </p14:section>
        <p14:section name="Tout bon" id="{096D492B-89A3-43F4-B0ED-1693C6CA6447}">
          <p14:sldIdLst>
            <p14:sldId id="265"/>
            <p14:sldId id="256"/>
            <p14:sldId id="266"/>
            <p14:sldId id="268"/>
            <p14:sldId id="269"/>
            <p14:sldId id="261"/>
            <p14:sldId id="263"/>
            <p14:sldId id="270"/>
            <p14:sldId id="271"/>
          </p14:sldIdLst>
        </p14:section>
        <p14:section name="A faire" id="{740B600C-6295-4EDF-BDF3-E6764A1B12E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EMILE" initials="AE" lastIdx="1" clrIdx="0">
    <p:extLst>
      <p:ext uri="{19B8F6BF-5375-455C-9EA6-DF929625EA0E}">
        <p15:presenceInfo xmlns:p15="http://schemas.microsoft.com/office/powerpoint/2012/main" userId="fb8956add25d0d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5AFDF"/>
    <a:srgbClr val="EBF0F9"/>
    <a:srgbClr val="F7F7F7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36F91-3777-784E-1578-2C52CB6AC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8705C8-089D-56AD-A593-C58AD3A5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06E85-5206-6575-6F41-7B45727F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F8000-B639-641F-292D-1068A096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90850-7707-8809-E6B6-DAF6131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6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C3900-A480-E62C-0EFB-383F645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9706ED-605F-59D2-268A-41CF0041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8194E-0E35-1DBC-A36B-ED5FB99C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B0D57-A7D7-5FD5-9DD4-80727F01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F3CA8-736A-F2EA-1B66-1E3890C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2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006E07-94DB-B68E-FF29-D62AD159C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0A4AD3-33CE-E84B-2282-E82D9543E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D2A838-00EF-0109-A6F9-331987EB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CA043-61B2-0F40-AA9C-16367D05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A73F39-7C37-D2B8-49D8-C72791FF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58E0E-56C7-5A59-E402-687F26E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F6480-00F4-6A48-53AD-3066F8DD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4D427-A2F9-5668-3128-CE4FB2D2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E9B9C-8BA1-825C-8ACB-6D61E41E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1A7FB-33FC-ED4B-6443-E6148B82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7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BBCD2-8F19-A386-2575-3A3BB4E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8128AF-F844-924F-C4D3-E4DA81C37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E42591-5A68-51B3-45B5-2E958E12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E7733-EEA4-5C2F-DC7B-5A731A17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82CB3-AC87-8CF0-E9E3-66CD6FB1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81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D57FE-3C4F-F723-B970-E6FB4558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FBB84-9BB3-7792-F1F7-07FBAC140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965CCB-CEE1-31DD-AC8D-42A67591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F59A8-3106-7E57-4143-4966165C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D1D21-4011-0FD9-9F22-7A320CC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24E32C-BD4C-B6A2-0388-F34AD953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80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5F68B-D8E1-43D3-487E-E412BDF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72D1A-B8D5-4834-12C3-7A2838DC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00A5DE-61C5-33E2-249D-6E67F8B7A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0951C2-1FBF-8F36-A00D-8F1952481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3059ED-46DF-2943-E1A6-D44F22822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F9E15F-77A9-CAE3-870A-ED9D65D0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1BC5E8-0C11-83C1-53FA-2F9FEC25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0CCA1D-11AB-370F-738B-61B9BD89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1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44A9C-7ED7-AF8D-6FFD-D4076FCB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E6ACEC-5A95-D300-DE4A-A6B04524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24686B-CE85-2F74-C84E-B8D602A7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97E9A2-92C0-EBDC-0118-E0AF1AB2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24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CBEB05-EE14-0522-23F9-682098B3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7B1E82-9C27-E4D1-8A6A-7953C128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F977C-ED55-B04E-FF2B-8644EED5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7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6C88D-45CC-FC12-509B-6A0B9963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6C71F-8FCA-5085-E2D8-64D7A226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0603CC-CD0A-9C08-A25A-599D9E63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7D375-476D-E4B0-3099-337500A9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64627F-A6C8-D64D-2C5B-FEE1DAE8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9916DD-F58A-6006-9E3F-50F159AD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8BA7C-D60B-54A8-D2BA-324DBBDA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E644D9-B2F4-788E-E276-9DEDA7664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5A7D79-E22E-1C1D-2DAE-4A1AD8BC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A3EC87-2C60-006A-F4E0-B239BC41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B4DD3E-D0C0-5F9A-6299-51FF5E4B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17F49B-FD99-AC08-015C-CFBBE99F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EB57A6-C500-7C1D-949E-BED8EC68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72C42-507C-2A1E-97BB-1B29DA2B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A7AA26-BCA9-A3CE-99E2-FB107DEBC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CBB3-CD3C-47BC-AE58-1BBB7AB866D1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BA3C7-3B28-8505-812B-A02CA9A5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52295-D154-B6A6-82FF-6BEF2706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FE03-AD27-4EB1-AC03-EA234E686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73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microsoft.com/office/2007/relationships/hdphoto" Target="../media/hdphoto9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openxmlformats.org/officeDocument/2006/relationships/image" Target="../media/image11.pn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D66F5-598F-8785-D065-827972470F1A}"/>
              </a:ext>
            </a:extLst>
          </p:cNvPr>
          <p:cNvSpPr/>
          <p:nvPr/>
        </p:nvSpPr>
        <p:spPr>
          <a:xfrm>
            <a:off x="4758856" y="787179"/>
            <a:ext cx="1979875" cy="197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299DA9-247F-BC05-FD94-0A76ECEEC80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48794" y="2767054"/>
            <a:ext cx="0" cy="136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713E409-463F-0BEC-DBF3-5767A72087A1}"/>
              </a:ext>
            </a:extLst>
          </p:cNvPr>
          <p:cNvSpPr/>
          <p:nvPr/>
        </p:nvSpPr>
        <p:spPr>
          <a:xfrm>
            <a:off x="4786686" y="4134678"/>
            <a:ext cx="1956020" cy="156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612E2D0-46CB-BE75-28C4-79CD7F7A9196}"/>
              </a:ext>
            </a:extLst>
          </p:cNvPr>
          <p:cNvCxnSpPr>
            <a:stCxn id="6" idx="3"/>
          </p:cNvCxnSpPr>
          <p:nvPr/>
        </p:nvCxnSpPr>
        <p:spPr>
          <a:xfrm flipV="1">
            <a:off x="6742706" y="4913906"/>
            <a:ext cx="1677725" cy="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87C474F-5A5C-EACC-F0CC-FE88B91094C1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132814" y="4917881"/>
            <a:ext cx="1653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F4D653-23D7-B7F7-06C4-6E495D2E736E}"/>
              </a:ext>
            </a:extLst>
          </p:cNvPr>
          <p:cNvSpPr/>
          <p:nvPr/>
        </p:nvSpPr>
        <p:spPr>
          <a:xfrm>
            <a:off x="8420431" y="4154558"/>
            <a:ext cx="1812897" cy="154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marché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1A5336-B529-7AF7-93B6-5963A821E0DD}"/>
              </a:ext>
            </a:extLst>
          </p:cNvPr>
          <p:cNvSpPr/>
          <p:nvPr/>
        </p:nvSpPr>
        <p:spPr>
          <a:xfrm>
            <a:off x="1319917" y="4227446"/>
            <a:ext cx="1812897" cy="154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jeux</a:t>
            </a:r>
          </a:p>
        </p:txBody>
      </p:sp>
    </p:spTree>
    <p:extLst>
      <p:ext uri="{BB962C8B-B14F-4D97-AF65-F5344CB8AC3E}">
        <p14:creationId xmlns:p14="http://schemas.microsoft.com/office/powerpoint/2010/main" val="218512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>
            <a:extLst>
              <a:ext uri="{FF2B5EF4-FFF2-40B4-BE49-F238E27FC236}">
                <a16:creationId xmlns:a16="http://schemas.microsoft.com/office/drawing/2014/main" id="{21B84E31-EEF6-8703-3330-5EB5B793E59A}"/>
              </a:ext>
            </a:extLst>
          </p:cNvPr>
          <p:cNvGrpSpPr/>
          <p:nvPr/>
        </p:nvGrpSpPr>
        <p:grpSpPr>
          <a:xfrm>
            <a:off x="151987" y="1199826"/>
            <a:ext cx="2401861" cy="1731578"/>
            <a:chOff x="149625" y="1832810"/>
            <a:chExt cx="2401861" cy="1731578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DD6C726-7272-639A-0E97-A76539B0331B}"/>
                </a:ext>
              </a:extLst>
            </p:cNvPr>
            <p:cNvGrpSpPr/>
            <p:nvPr/>
          </p:nvGrpSpPr>
          <p:grpSpPr>
            <a:xfrm>
              <a:off x="149625" y="1832810"/>
              <a:ext cx="2401861" cy="309912"/>
              <a:chOff x="149625" y="1832810"/>
              <a:chExt cx="2401861" cy="309912"/>
            </a:xfrm>
          </p:grpSpPr>
          <p:sp>
            <p:nvSpPr>
              <p:cNvPr id="133" name="Rectangle : coins arrondis 132">
                <a:extLst>
                  <a:ext uri="{FF2B5EF4-FFF2-40B4-BE49-F238E27FC236}">
                    <a16:creationId xmlns:a16="http://schemas.microsoft.com/office/drawing/2014/main" id="{AA1BD37F-1746-EAD2-51BB-DC5315611641}"/>
                  </a:ext>
                </a:extLst>
              </p:cNvPr>
              <p:cNvSpPr/>
              <p:nvPr/>
            </p:nvSpPr>
            <p:spPr>
              <a:xfrm>
                <a:off x="152007" y="1832810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8BB2CE74-E1B6-DE91-2BA5-BEE0A2CD6209}"/>
                  </a:ext>
                </a:extLst>
              </p:cNvPr>
              <p:cNvSpPr txBox="1"/>
              <p:nvPr/>
            </p:nvSpPr>
            <p:spPr>
              <a:xfrm>
                <a:off x="149625" y="1832811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Espace utilisateur</a:t>
                </a:r>
              </a:p>
            </p:txBody>
          </p:sp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B2289CE5-2D40-D860-BABB-181ECF064443}"/>
                  </a:ext>
                </a:extLst>
              </p:cNvPr>
              <p:cNvSpPr/>
              <p:nvPr/>
            </p:nvSpPr>
            <p:spPr>
              <a:xfrm>
                <a:off x="2241886" y="1832810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6" name="Image 135">
                <a:extLst>
                  <a:ext uri="{FF2B5EF4-FFF2-40B4-BE49-F238E27FC236}">
                    <a16:creationId xmlns:a16="http://schemas.microsoft.com/office/drawing/2014/main" id="{AFF3F29E-EA78-037C-F8DB-6BCC2DF0CF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828" t="32084" r="61563" b="48750"/>
              <a:stretch/>
            </p:blipFill>
            <p:spPr>
              <a:xfrm>
                <a:off x="2286429" y="1856496"/>
                <a:ext cx="234000" cy="262537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91D2272A-391D-9DC7-E71C-EA2D700384E9}"/>
                </a:ext>
              </a:extLst>
            </p:cNvPr>
            <p:cNvGrpSpPr/>
            <p:nvPr/>
          </p:nvGrpSpPr>
          <p:grpSpPr>
            <a:xfrm>
              <a:off x="149625" y="2188228"/>
              <a:ext cx="2401861" cy="309912"/>
              <a:chOff x="149625" y="2188228"/>
              <a:chExt cx="2401861" cy="309912"/>
            </a:xfrm>
          </p:grpSpPr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8061F438-CF15-7A96-70E8-2C66222BD6D6}"/>
                  </a:ext>
                </a:extLst>
              </p:cNvPr>
              <p:cNvSpPr/>
              <p:nvPr/>
            </p:nvSpPr>
            <p:spPr>
              <a:xfrm>
                <a:off x="152007" y="2188228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D1C61EE4-5CD6-2F20-18EA-792FC7BE85A7}"/>
                  </a:ext>
                </a:extLst>
              </p:cNvPr>
              <p:cNvSpPr txBox="1"/>
              <p:nvPr/>
            </p:nvSpPr>
            <p:spPr>
              <a:xfrm>
                <a:off x="149625" y="2188229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Inventaire</a:t>
                </a:r>
              </a:p>
            </p:txBody>
          </p:sp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8F50540F-5B19-2B14-2874-2C532E6C196E}"/>
                  </a:ext>
                </a:extLst>
              </p:cNvPr>
              <p:cNvSpPr/>
              <p:nvPr/>
            </p:nvSpPr>
            <p:spPr>
              <a:xfrm>
                <a:off x="2241886" y="2188228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2" name="Image 131">
                <a:extLst>
                  <a:ext uri="{FF2B5EF4-FFF2-40B4-BE49-F238E27FC236}">
                    <a16:creationId xmlns:a16="http://schemas.microsoft.com/office/drawing/2014/main" id="{C7374EAE-2293-E4CB-0E9B-7D64266C52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968" t="31806" r="60938" b="49027"/>
              <a:stretch/>
            </p:blipFill>
            <p:spPr>
              <a:xfrm>
                <a:off x="2276294" y="2226183"/>
                <a:ext cx="240783" cy="234000"/>
              </a:xfrm>
              <a:prstGeom prst="rect">
                <a:avLst/>
              </a:prstGeom>
            </p:spPr>
          </p:pic>
        </p:grpSp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475500C4-61F1-A69B-CEDA-0EF87F450CD5}"/>
                </a:ext>
              </a:extLst>
            </p:cNvPr>
            <p:cNvGrpSpPr/>
            <p:nvPr/>
          </p:nvGrpSpPr>
          <p:grpSpPr>
            <a:xfrm>
              <a:off x="149625" y="2543645"/>
              <a:ext cx="2401861" cy="309912"/>
              <a:chOff x="149625" y="2543645"/>
              <a:chExt cx="2401861" cy="309912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45F5C3D1-978B-0D93-1501-40C8B15593A9}"/>
                  </a:ext>
                </a:extLst>
              </p:cNvPr>
              <p:cNvSpPr/>
              <p:nvPr/>
            </p:nvSpPr>
            <p:spPr>
              <a:xfrm>
                <a:off x="152007" y="2543645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1CAEA13A-820A-A7ED-ACEB-101B75C8A19B}"/>
                  </a:ext>
                </a:extLst>
              </p:cNvPr>
              <p:cNvSpPr txBox="1"/>
              <p:nvPr/>
            </p:nvSpPr>
            <p:spPr>
              <a:xfrm>
                <a:off x="149625" y="2543646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Marché</a:t>
                </a: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EA8FA332-C879-75D7-F232-28B1B7E8D976}"/>
                  </a:ext>
                </a:extLst>
              </p:cNvPr>
              <p:cNvSpPr/>
              <p:nvPr/>
            </p:nvSpPr>
            <p:spPr>
              <a:xfrm>
                <a:off x="2241886" y="2543645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8" name="Image 127">
                <a:extLst>
                  <a:ext uri="{FF2B5EF4-FFF2-40B4-BE49-F238E27FC236}">
                    <a16:creationId xmlns:a16="http://schemas.microsoft.com/office/drawing/2014/main" id="{D8E102ED-615D-95F5-9873-C5ADBC15B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6875" t="31778" r="60106" b="48794"/>
              <a:stretch/>
            </p:blipFill>
            <p:spPr>
              <a:xfrm>
                <a:off x="2257305" y="2581600"/>
                <a:ext cx="278761" cy="234000"/>
              </a:xfrm>
              <a:prstGeom prst="rect">
                <a:avLst/>
              </a:prstGeom>
            </p:spPr>
          </p:pic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EABB0E7F-B4A0-995D-0B0B-57FEF1867574}"/>
                </a:ext>
              </a:extLst>
            </p:cNvPr>
            <p:cNvGrpSpPr/>
            <p:nvPr/>
          </p:nvGrpSpPr>
          <p:grpSpPr>
            <a:xfrm>
              <a:off x="149625" y="2899061"/>
              <a:ext cx="2401861" cy="309912"/>
              <a:chOff x="149625" y="2899061"/>
              <a:chExt cx="2401861" cy="309912"/>
            </a:xfrm>
          </p:grpSpPr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F1F6F703-B733-3562-56D2-9B9E8E04B1CD}"/>
                  </a:ext>
                </a:extLst>
              </p:cNvPr>
              <p:cNvSpPr/>
              <p:nvPr/>
            </p:nvSpPr>
            <p:spPr>
              <a:xfrm>
                <a:off x="152007" y="2899061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8014E439-C7FB-3351-4322-8209D8858D43}"/>
                  </a:ext>
                </a:extLst>
              </p:cNvPr>
              <p:cNvSpPr txBox="1"/>
              <p:nvPr/>
            </p:nvSpPr>
            <p:spPr>
              <a:xfrm>
                <a:off x="149625" y="2899062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Galerie</a:t>
                </a:r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0F0704BC-9FAC-82F2-AFC1-D6297F9BB0FD}"/>
                  </a:ext>
                </a:extLst>
              </p:cNvPr>
              <p:cNvSpPr/>
              <p:nvPr/>
            </p:nvSpPr>
            <p:spPr>
              <a:xfrm>
                <a:off x="2241886" y="2899061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4" name="Image 123">
                <a:extLst>
                  <a:ext uri="{FF2B5EF4-FFF2-40B4-BE49-F238E27FC236}">
                    <a16:creationId xmlns:a16="http://schemas.microsoft.com/office/drawing/2014/main" id="{FDFAB434-254E-359E-A8A1-B9C8B099E2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244" t="32624" r="60665" b="50000"/>
              <a:stretch/>
            </p:blipFill>
            <p:spPr>
              <a:xfrm>
                <a:off x="2263926" y="2937016"/>
                <a:ext cx="265519" cy="234000"/>
              </a:xfrm>
              <a:prstGeom prst="rect">
                <a:avLst/>
              </a:prstGeom>
            </p:spPr>
          </p:pic>
        </p:grp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D576700-3081-D658-0C63-90C8BC969269}"/>
                </a:ext>
              </a:extLst>
            </p:cNvPr>
            <p:cNvGrpSpPr/>
            <p:nvPr/>
          </p:nvGrpSpPr>
          <p:grpSpPr>
            <a:xfrm>
              <a:off x="149625" y="3254476"/>
              <a:ext cx="2401861" cy="309912"/>
              <a:chOff x="149625" y="3254476"/>
              <a:chExt cx="2401861" cy="309912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BD13AABF-48B9-DB35-E5D2-1FDCF5408A41}"/>
                  </a:ext>
                </a:extLst>
              </p:cNvPr>
              <p:cNvSpPr/>
              <p:nvPr/>
            </p:nvSpPr>
            <p:spPr>
              <a:xfrm>
                <a:off x="152007" y="3254476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2CF3C272-71D5-3B4C-6ADF-C34902764701}"/>
                  </a:ext>
                </a:extLst>
              </p:cNvPr>
              <p:cNvSpPr txBox="1"/>
              <p:nvPr/>
            </p:nvSpPr>
            <p:spPr>
              <a:xfrm>
                <a:off x="149625" y="3254477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Jeux</a:t>
                </a: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C2B4A493-9C9E-2016-9920-788466B3FA37}"/>
                  </a:ext>
                </a:extLst>
              </p:cNvPr>
              <p:cNvSpPr/>
              <p:nvPr/>
            </p:nvSpPr>
            <p:spPr>
              <a:xfrm>
                <a:off x="2241886" y="3254476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0" name="Image 119">
                <a:extLst>
                  <a:ext uri="{FF2B5EF4-FFF2-40B4-BE49-F238E27FC236}">
                    <a16:creationId xmlns:a16="http://schemas.microsoft.com/office/drawing/2014/main" id="{773EFFA2-DEA0-34EE-FBA1-5E31C5E779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944" r="60000" b="48889"/>
              <a:stretch/>
            </p:blipFill>
            <p:spPr>
              <a:xfrm>
                <a:off x="2256794" y="3286226"/>
                <a:ext cx="279783" cy="234000"/>
              </a:xfrm>
              <a:prstGeom prst="rect">
                <a:avLst/>
              </a:prstGeom>
            </p:spPr>
          </p:pic>
        </p:grpSp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C0A72F16-7459-46AB-07BB-87832473A84A}"/>
              </a:ext>
            </a:extLst>
          </p:cNvPr>
          <p:cNvGrpSpPr/>
          <p:nvPr/>
        </p:nvGrpSpPr>
        <p:grpSpPr>
          <a:xfrm>
            <a:off x="0" y="-1"/>
            <a:ext cx="12192000" cy="1092201"/>
            <a:chOff x="0" y="-1"/>
            <a:chExt cx="12192000" cy="10922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3A1BCF6-2A65-E988-433F-E77E496C800C}"/>
                </a:ext>
              </a:extLst>
            </p:cNvPr>
            <p:cNvSpPr/>
            <p:nvPr/>
          </p:nvSpPr>
          <p:spPr>
            <a:xfrm>
              <a:off x="0" y="0"/>
              <a:ext cx="12192000" cy="3698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4BC9990-F137-179D-A76C-554592AB9479}"/>
                </a:ext>
              </a:extLst>
            </p:cNvPr>
            <p:cNvSpPr/>
            <p:nvPr/>
          </p:nvSpPr>
          <p:spPr>
            <a:xfrm>
              <a:off x="0" y="0"/>
              <a:ext cx="12192000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D35907E8-7C42-CFB9-D713-01FF91592DCB}"/>
                </a:ext>
              </a:extLst>
            </p:cNvPr>
            <p:cNvCxnSpPr/>
            <p:nvPr/>
          </p:nvCxnSpPr>
          <p:spPr>
            <a:xfrm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C2574D6F-DDBA-4CEB-0A27-A7E1A59D31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7825" t="31429" r="60893" b="48571"/>
            <a:stretch/>
          </p:blipFill>
          <p:spPr>
            <a:xfrm>
              <a:off x="11883925" y="80913"/>
              <a:ext cx="216000" cy="216000"/>
            </a:xfrm>
            <a:prstGeom prst="rect">
              <a:avLst/>
            </a:prstGeom>
            <a:ln w="3175">
              <a:noFill/>
            </a:ln>
          </p:spPr>
        </p:pic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F23CEFE9-125B-FF38-6369-3585B17888A7}"/>
                </a:ext>
              </a:extLst>
            </p:cNvPr>
            <p:cNvGrpSpPr/>
            <p:nvPr/>
          </p:nvGrpSpPr>
          <p:grpSpPr>
            <a:xfrm>
              <a:off x="10143042" y="40469"/>
              <a:ext cx="1418225" cy="276999"/>
              <a:chOff x="10361025" y="1091907"/>
              <a:chExt cx="1418225" cy="276999"/>
            </a:xfrm>
          </p:grpSpPr>
          <p:pic>
            <p:nvPicPr>
              <p:cNvPr id="154" name="Image 153">
                <a:extLst>
                  <a:ext uri="{FF2B5EF4-FFF2-40B4-BE49-F238E27FC236}">
                    <a16:creationId xmlns:a16="http://schemas.microsoft.com/office/drawing/2014/main" id="{CAEFAD56-CF40-A967-CBEF-6C2B40801A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244" r="59779" b="48611"/>
              <a:stretch/>
            </p:blipFill>
            <p:spPr>
              <a:xfrm>
                <a:off x="10361025" y="1121517"/>
                <a:ext cx="252000" cy="217780"/>
              </a:xfrm>
              <a:prstGeom prst="rect">
                <a:avLst/>
              </a:prstGeom>
            </p:spPr>
          </p:pic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0E5CE746-4903-A6C8-7DE3-1FDC2797D265}"/>
                  </a:ext>
                </a:extLst>
              </p:cNvPr>
              <p:cNvSpPr txBox="1"/>
              <p:nvPr/>
            </p:nvSpPr>
            <p:spPr>
              <a:xfrm>
                <a:off x="10613025" y="1091907"/>
                <a:ext cx="1166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Titillium Web" panose="00000800000000000000" pitchFamily="2" charset="0"/>
                  </a:rPr>
                  <a:t>999.99 $</a:t>
                </a:r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0FB84BB-49D1-A134-4E45-0F8DC93B220E}"/>
                </a:ext>
              </a:extLst>
            </p:cNvPr>
            <p:cNvGrpSpPr/>
            <p:nvPr/>
          </p:nvGrpSpPr>
          <p:grpSpPr>
            <a:xfrm>
              <a:off x="8502761" y="61024"/>
              <a:ext cx="1317624" cy="246221"/>
              <a:chOff x="4896846" y="1332689"/>
              <a:chExt cx="1317624" cy="246221"/>
            </a:xfrm>
          </p:grpSpPr>
          <p:pic>
            <p:nvPicPr>
              <p:cNvPr id="152" name="Image 151">
                <a:extLst>
                  <a:ext uri="{FF2B5EF4-FFF2-40B4-BE49-F238E27FC236}">
                    <a16:creationId xmlns:a16="http://schemas.microsoft.com/office/drawing/2014/main" id="{DB5B1501-0691-A54E-4F0A-B63D19E44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7" r="61223" b="50000"/>
              <a:stretch/>
            </p:blipFill>
            <p:spPr>
              <a:xfrm>
                <a:off x="4896846" y="1383799"/>
                <a:ext cx="151399" cy="144000"/>
              </a:xfrm>
              <a:prstGeom prst="rect">
                <a:avLst/>
              </a:prstGeom>
            </p:spPr>
          </p:pic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AAFAD950-EE06-2303-9104-96A76013371E}"/>
                  </a:ext>
                </a:extLst>
              </p:cNvPr>
              <p:cNvSpPr txBox="1"/>
              <p:nvPr/>
            </p:nvSpPr>
            <p:spPr>
              <a:xfrm>
                <a:off x="5048245" y="1332689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Titillium Web Light" panose="00000400000000000000" pitchFamily="2" charset="0"/>
                  </a:rPr>
                  <a:t>523 items</a:t>
                </a:r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0B6727B6-66EF-D9AB-2684-6240DC8F2B61}"/>
                </a:ext>
              </a:extLst>
            </p:cNvPr>
            <p:cNvGrpSpPr/>
            <p:nvPr/>
          </p:nvGrpSpPr>
          <p:grpSpPr>
            <a:xfrm>
              <a:off x="6944987" y="91136"/>
              <a:ext cx="1235117" cy="246221"/>
              <a:chOff x="2860980" y="1375688"/>
              <a:chExt cx="1235117" cy="246221"/>
            </a:xfrm>
          </p:grpSpPr>
          <p:pic>
            <p:nvPicPr>
              <p:cNvPr id="150" name="Image 149">
                <a:extLst>
                  <a:ext uri="{FF2B5EF4-FFF2-40B4-BE49-F238E27FC236}">
                    <a16:creationId xmlns:a16="http://schemas.microsoft.com/office/drawing/2014/main" id="{27ED881A-8185-52F5-E58A-D70BE2AF0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6" r="61223" b="48227"/>
              <a:stretch/>
            </p:blipFill>
            <p:spPr>
              <a:xfrm>
                <a:off x="2860980" y="1426798"/>
                <a:ext cx="137784" cy="144000"/>
              </a:xfrm>
              <a:prstGeom prst="rect">
                <a:avLst/>
              </a:prstGeom>
            </p:spPr>
          </p:pic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216F89E4-C5A3-034F-50C1-D6E0709CE5D7}"/>
                  </a:ext>
                </a:extLst>
              </p:cNvPr>
              <p:cNvSpPr txBox="1"/>
              <p:nvPr/>
            </p:nvSpPr>
            <p:spPr>
              <a:xfrm>
                <a:off x="2929872" y="1375688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latin typeface="Titillium Web Light" panose="00000400000000000000" pitchFamily="2" charset="0"/>
                  </a:rPr>
                  <a:t>Popularity</a:t>
                </a:r>
                <a:r>
                  <a:rPr lang="fr-FR" sz="1000" dirty="0">
                    <a:latin typeface="Titillium Web Light" panose="00000400000000000000" pitchFamily="2" charset="0"/>
                  </a:rPr>
                  <a:t> : 8.5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919708F8-6B54-51C7-2748-7BA66983C5A0}"/>
                </a:ext>
              </a:extLst>
            </p:cNvPr>
            <p:cNvSpPr txBox="1"/>
            <p:nvPr/>
          </p:nvSpPr>
          <p:spPr>
            <a:xfrm>
              <a:off x="3671839" y="-1"/>
              <a:ext cx="2359070" cy="369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dirty="0">
                  <a:latin typeface="Titillium Web" panose="00000800000000000000" pitchFamily="2" charset="0"/>
                </a:rPr>
                <a:t>GrosseCourgedu93</a:t>
              </a:r>
            </a:p>
          </p:txBody>
        </p:sp>
        <p:sp>
          <p:nvSpPr>
            <p:cNvPr id="146" name="Trapèze 145">
              <a:extLst>
                <a:ext uri="{FF2B5EF4-FFF2-40B4-BE49-F238E27FC236}">
                  <a16:creationId xmlns:a16="http://schemas.microsoft.com/office/drawing/2014/main" id="{F6A18251-6181-71F1-2F68-795857573329}"/>
                </a:ext>
              </a:extLst>
            </p:cNvPr>
            <p:cNvSpPr/>
            <p:nvPr/>
          </p:nvSpPr>
          <p:spPr>
            <a:xfrm rot="10800000">
              <a:off x="3651255" y="379356"/>
              <a:ext cx="2379653" cy="213734"/>
            </a:xfrm>
            <a:prstGeom prst="trapezoid">
              <a:avLst>
                <a:gd name="adj" fmla="val 78478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CEB2CFE8-8A58-F108-C388-C47B0F30C7FA}"/>
                </a:ext>
              </a:extLst>
            </p:cNvPr>
            <p:cNvCxnSpPr/>
            <p:nvPr/>
          </p:nvCxnSpPr>
          <p:spPr>
            <a:xfrm>
              <a:off x="3652838" y="380626"/>
              <a:ext cx="23780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86CC8E0D-68A1-EB4F-A5F7-438E93CD4186}"/>
                </a:ext>
              </a:extLst>
            </p:cNvPr>
            <p:cNvSpPr txBox="1"/>
            <p:nvPr/>
          </p:nvSpPr>
          <p:spPr>
            <a:xfrm>
              <a:off x="3826708" y="369829"/>
              <a:ext cx="1993067" cy="2232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dirty="0">
                  <a:latin typeface="Titillium Web" panose="00000800000000000000" pitchFamily="2" charset="0"/>
                </a:rPr>
                <a:t>Galerie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091BA74-BFB1-83DC-3687-7FBFD5657944}"/>
                </a:ext>
              </a:extLst>
            </p:cNvPr>
            <p:cNvSpPr/>
            <p:nvPr/>
          </p:nvSpPr>
          <p:spPr>
            <a:xfrm>
              <a:off x="0" y="0"/>
              <a:ext cx="2645923" cy="1092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tillium Web" panose="00000800000000000000" pitchFamily="2" charset="0"/>
                </a:rPr>
                <a:t>LOGO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6BDD14B-BA7E-26A6-25A1-FB84ABEE6282}"/>
              </a:ext>
            </a:extLst>
          </p:cNvPr>
          <p:cNvSpPr/>
          <p:nvPr/>
        </p:nvSpPr>
        <p:spPr>
          <a:xfrm>
            <a:off x="3529674" y="4032458"/>
            <a:ext cx="993602" cy="15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itillium Web" panose="00000800000000000000" pitchFamily="2" charset="0"/>
              </a:rPr>
              <a:t>Jeu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702A7B-20CC-B4D4-9441-FD871047D1D6}"/>
              </a:ext>
            </a:extLst>
          </p:cNvPr>
          <p:cNvSpPr/>
          <p:nvPr/>
        </p:nvSpPr>
        <p:spPr>
          <a:xfrm>
            <a:off x="4914315" y="4032456"/>
            <a:ext cx="1001542" cy="15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itillium Web" panose="00000800000000000000" pitchFamily="2" charset="0"/>
              </a:rPr>
              <a:t>Jeu 2 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0EB8111-42FC-0F70-E53C-727C631E6015}"/>
              </a:ext>
            </a:extLst>
          </p:cNvPr>
          <p:cNvSpPr/>
          <p:nvPr/>
        </p:nvSpPr>
        <p:spPr>
          <a:xfrm>
            <a:off x="7134474" y="4032455"/>
            <a:ext cx="1001541" cy="15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itillium Web" panose="00000800000000000000" pitchFamily="2" charset="0"/>
              </a:rPr>
              <a:t>Jeu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3E727E-BEC5-DCBD-D851-8996EC834600}"/>
              </a:ext>
            </a:extLst>
          </p:cNvPr>
          <p:cNvSpPr/>
          <p:nvPr/>
        </p:nvSpPr>
        <p:spPr>
          <a:xfrm>
            <a:off x="3308684" y="2304032"/>
            <a:ext cx="1304002" cy="1304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155A509-29BF-5D5E-E2F4-9524310F4671}"/>
              </a:ext>
            </a:extLst>
          </p:cNvPr>
          <p:cNvSpPr/>
          <p:nvPr/>
        </p:nvSpPr>
        <p:spPr>
          <a:xfrm>
            <a:off x="4983829" y="2352479"/>
            <a:ext cx="1304002" cy="13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E36870-C2DB-FB93-C425-C5C739CAE59E}"/>
              </a:ext>
            </a:extLst>
          </p:cNvPr>
          <p:cNvSpPr/>
          <p:nvPr/>
        </p:nvSpPr>
        <p:spPr>
          <a:xfrm>
            <a:off x="6983244" y="2304032"/>
            <a:ext cx="1304002" cy="13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7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>
            <a:extLst>
              <a:ext uri="{FF2B5EF4-FFF2-40B4-BE49-F238E27FC236}">
                <a16:creationId xmlns:a16="http://schemas.microsoft.com/office/drawing/2014/main" id="{21B84E31-EEF6-8703-3330-5EB5B793E59A}"/>
              </a:ext>
            </a:extLst>
          </p:cNvPr>
          <p:cNvGrpSpPr/>
          <p:nvPr/>
        </p:nvGrpSpPr>
        <p:grpSpPr>
          <a:xfrm>
            <a:off x="151987" y="1199826"/>
            <a:ext cx="2401861" cy="1731578"/>
            <a:chOff x="149625" y="1832810"/>
            <a:chExt cx="2401861" cy="1731578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DD6C726-7272-639A-0E97-A76539B0331B}"/>
                </a:ext>
              </a:extLst>
            </p:cNvPr>
            <p:cNvGrpSpPr/>
            <p:nvPr/>
          </p:nvGrpSpPr>
          <p:grpSpPr>
            <a:xfrm>
              <a:off x="149625" y="1832810"/>
              <a:ext cx="2401861" cy="309912"/>
              <a:chOff x="149625" y="1832810"/>
              <a:chExt cx="2401861" cy="309912"/>
            </a:xfrm>
          </p:grpSpPr>
          <p:sp>
            <p:nvSpPr>
              <p:cNvPr id="133" name="Rectangle : coins arrondis 132">
                <a:extLst>
                  <a:ext uri="{FF2B5EF4-FFF2-40B4-BE49-F238E27FC236}">
                    <a16:creationId xmlns:a16="http://schemas.microsoft.com/office/drawing/2014/main" id="{AA1BD37F-1746-EAD2-51BB-DC5315611641}"/>
                  </a:ext>
                </a:extLst>
              </p:cNvPr>
              <p:cNvSpPr/>
              <p:nvPr/>
            </p:nvSpPr>
            <p:spPr>
              <a:xfrm>
                <a:off x="152007" y="1832810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8BB2CE74-E1B6-DE91-2BA5-BEE0A2CD6209}"/>
                  </a:ext>
                </a:extLst>
              </p:cNvPr>
              <p:cNvSpPr txBox="1"/>
              <p:nvPr/>
            </p:nvSpPr>
            <p:spPr>
              <a:xfrm>
                <a:off x="149625" y="1832811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Espace utilisateur</a:t>
                </a:r>
              </a:p>
            </p:txBody>
          </p:sp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B2289CE5-2D40-D860-BABB-181ECF064443}"/>
                  </a:ext>
                </a:extLst>
              </p:cNvPr>
              <p:cNvSpPr/>
              <p:nvPr/>
            </p:nvSpPr>
            <p:spPr>
              <a:xfrm>
                <a:off x="2241886" y="1832810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6" name="Image 135">
                <a:extLst>
                  <a:ext uri="{FF2B5EF4-FFF2-40B4-BE49-F238E27FC236}">
                    <a16:creationId xmlns:a16="http://schemas.microsoft.com/office/drawing/2014/main" id="{AFF3F29E-EA78-037C-F8DB-6BCC2DF0CF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828" t="32084" r="61563" b="48750"/>
              <a:stretch/>
            </p:blipFill>
            <p:spPr>
              <a:xfrm>
                <a:off x="2286429" y="1856496"/>
                <a:ext cx="234000" cy="262537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91D2272A-391D-9DC7-E71C-EA2D700384E9}"/>
                </a:ext>
              </a:extLst>
            </p:cNvPr>
            <p:cNvGrpSpPr/>
            <p:nvPr/>
          </p:nvGrpSpPr>
          <p:grpSpPr>
            <a:xfrm>
              <a:off x="149625" y="2188228"/>
              <a:ext cx="2401861" cy="309912"/>
              <a:chOff x="149625" y="2188228"/>
              <a:chExt cx="2401861" cy="309912"/>
            </a:xfrm>
          </p:grpSpPr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8061F438-CF15-7A96-70E8-2C66222BD6D6}"/>
                  </a:ext>
                </a:extLst>
              </p:cNvPr>
              <p:cNvSpPr/>
              <p:nvPr/>
            </p:nvSpPr>
            <p:spPr>
              <a:xfrm>
                <a:off x="152007" y="2188228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D1C61EE4-5CD6-2F20-18EA-792FC7BE85A7}"/>
                  </a:ext>
                </a:extLst>
              </p:cNvPr>
              <p:cNvSpPr txBox="1"/>
              <p:nvPr/>
            </p:nvSpPr>
            <p:spPr>
              <a:xfrm>
                <a:off x="149625" y="2188229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Inventaire</a:t>
                </a:r>
              </a:p>
            </p:txBody>
          </p:sp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8F50540F-5B19-2B14-2874-2C532E6C196E}"/>
                  </a:ext>
                </a:extLst>
              </p:cNvPr>
              <p:cNvSpPr/>
              <p:nvPr/>
            </p:nvSpPr>
            <p:spPr>
              <a:xfrm>
                <a:off x="2241886" y="2188228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2" name="Image 131">
                <a:extLst>
                  <a:ext uri="{FF2B5EF4-FFF2-40B4-BE49-F238E27FC236}">
                    <a16:creationId xmlns:a16="http://schemas.microsoft.com/office/drawing/2014/main" id="{C7374EAE-2293-E4CB-0E9B-7D64266C52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968" t="31806" r="60938" b="49027"/>
              <a:stretch/>
            </p:blipFill>
            <p:spPr>
              <a:xfrm>
                <a:off x="2276294" y="2226183"/>
                <a:ext cx="240783" cy="234000"/>
              </a:xfrm>
              <a:prstGeom prst="rect">
                <a:avLst/>
              </a:prstGeom>
            </p:spPr>
          </p:pic>
        </p:grpSp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475500C4-61F1-A69B-CEDA-0EF87F450CD5}"/>
                </a:ext>
              </a:extLst>
            </p:cNvPr>
            <p:cNvGrpSpPr/>
            <p:nvPr/>
          </p:nvGrpSpPr>
          <p:grpSpPr>
            <a:xfrm>
              <a:off x="149625" y="2543645"/>
              <a:ext cx="2401861" cy="309912"/>
              <a:chOff x="149625" y="2543645"/>
              <a:chExt cx="2401861" cy="309912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45F5C3D1-978B-0D93-1501-40C8B15593A9}"/>
                  </a:ext>
                </a:extLst>
              </p:cNvPr>
              <p:cNvSpPr/>
              <p:nvPr/>
            </p:nvSpPr>
            <p:spPr>
              <a:xfrm>
                <a:off x="152007" y="2543645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1CAEA13A-820A-A7ED-ACEB-101B75C8A19B}"/>
                  </a:ext>
                </a:extLst>
              </p:cNvPr>
              <p:cNvSpPr txBox="1"/>
              <p:nvPr/>
            </p:nvSpPr>
            <p:spPr>
              <a:xfrm>
                <a:off x="149625" y="2543646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Marché</a:t>
                </a: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EA8FA332-C879-75D7-F232-28B1B7E8D976}"/>
                  </a:ext>
                </a:extLst>
              </p:cNvPr>
              <p:cNvSpPr/>
              <p:nvPr/>
            </p:nvSpPr>
            <p:spPr>
              <a:xfrm>
                <a:off x="2241886" y="2543645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8" name="Image 127">
                <a:extLst>
                  <a:ext uri="{FF2B5EF4-FFF2-40B4-BE49-F238E27FC236}">
                    <a16:creationId xmlns:a16="http://schemas.microsoft.com/office/drawing/2014/main" id="{D8E102ED-615D-95F5-9873-C5ADBC15B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6875" t="31778" r="60106" b="48794"/>
              <a:stretch/>
            </p:blipFill>
            <p:spPr>
              <a:xfrm>
                <a:off x="2257305" y="2581600"/>
                <a:ext cx="278761" cy="234000"/>
              </a:xfrm>
              <a:prstGeom prst="rect">
                <a:avLst/>
              </a:prstGeom>
            </p:spPr>
          </p:pic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EABB0E7F-B4A0-995D-0B0B-57FEF1867574}"/>
                </a:ext>
              </a:extLst>
            </p:cNvPr>
            <p:cNvGrpSpPr/>
            <p:nvPr/>
          </p:nvGrpSpPr>
          <p:grpSpPr>
            <a:xfrm>
              <a:off x="149625" y="2899061"/>
              <a:ext cx="2401861" cy="309912"/>
              <a:chOff x="149625" y="2899061"/>
              <a:chExt cx="2401861" cy="309912"/>
            </a:xfrm>
          </p:grpSpPr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F1F6F703-B733-3562-56D2-9B9E8E04B1CD}"/>
                  </a:ext>
                </a:extLst>
              </p:cNvPr>
              <p:cNvSpPr/>
              <p:nvPr/>
            </p:nvSpPr>
            <p:spPr>
              <a:xfrm>
                <a:off x="152007" y="2899061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8014E439-C7FB-3351-4322-8209D8858D43}"/>
                  </a:ext>
                </a:extLst>
              </p:cNvPr>
              <p:cNvSpPr txBox="1"/>
              <p:nvPr/>
            </p:nvSpPr>
            <p:spPr>
              <a:xfrm>
                <a:off x="149625" y="2899062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Galerie</a:t>
                </a:r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0F0704BC-9FAC-82F2-AFC1-D6297F9BB0FD}"/>
                  </a:ext>
                </a:extLst>
              </p:cNvPr>
              <p:cNvSpPr/>
              <p:nvPr/>
            </p:nvSpPr>
            <p:spPr>
              <a:xfrm>
                <a:off x="2241886" y="2899061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4" name="Image 123">
                <a:extLst>
                  <a:ext uri="{FF2B5EF4-FFF2-40B4-BE49-F238E27FC236}">
                    <a16:creationId xmlns:a16="http://schemas.microsoft.com/office/drawing/2014/main" id="{FDFAB434-254E-359E-A8A1-B9C8B099E2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244" t="32624" r="60665" b="50000"/>
              <a:stretch/>
            </p:blipFill>
            <p:spPr>
              <a:xfrm>
                <a:off x="2263926" y="2937016"/>
                <a:ext cx="265519" cy="234000"/>
              </a:xfrm>
              <a:prstGeom prst="rect">
                <a:avLst/>
              </a:prstGeom>
            </p:spPr>
          </p:pic>
        </p:grp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D576700-3081-D658-0C63-90C8BC969269}"/>
                </a:ext>
              </a:extLst>
            </p:cNvPr>
            <p:cNvGrpSpPr/>
            <p:nvPr/>
          </p:nvGrpSpPr>
          <p:grpSpPr>
            <a:xfrm>
              <a:off x="149625" y="3254476"/>
              <a:ext cx="2401861" cy="309912"/>
              <a:chOff x="149625" y="3254476"/>
              <a:chExt cx="2401861" cy="309912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BD13AABF-48B9-DB35-E5D2-1FDCF5408A41}"/>
                  </a:ext>
                </a:extLst>
              </p:cNvPr>
              <p:cNvSpPr/>
              <p:nvPr/>
            </p:nvSpPr>
            <p:spPr>
              <a:xfrm>
                <a:off x="152007" y="3254476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2CF3C272-71D5-3B4C-6ADF-C34902764701}"/>
                  </a:ext>
                </a:extLst>
              </p:cNvPr>
              <p:cNvSpPr txBox="1"/>
              <p:nvPr/>
            </p:nvSpPr>
            <p:spPr>
              <a:xfrm>
                <a:off x="149625" y="3254477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Jeux</a:t>
                </a: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C2B4A493-9C9E-2016-9920-788466B3FA37}"/>
                  </a:ext>
                </a:extLst>
              </p:cNvPr>
              <p:cNvSpPr/>
              <p:nvPr/>
            </p:nvSpPr>
            <p:spPr>
              <a:xfrm>
                <a:off x="2241886" y="3254476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0" name="Image 119">
                <a:extLst>
                  <a:ext uri="{FF2B5EF4-FFF2-40B4-BE49-F238E27FC236}">
                    <a16:creationId xmlns:a16="http://schemas.microsoft.com/office/drawing/2014/main" id="{773EFFA2-DEA0-34EE-FBA1-5E31C5E779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944" r="60000" b="48889"/>
              <a:stretch/>
            </p:blipFill>
            <p:spPr>
              <a:xfrm>
                <a:off x="2256794" y="3286226"/>
                <a:ext cx="279783" cy="234000"/>
              </a:xfrm>
              <a:prstGeom prst="rect">
                <a:avLst/>
              </a:prstGeom>
            </p:spPr>
          </p:pic>
        </p:grpSp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C0A72F16-7459-46AB-07BB-87832473A84A}"/>
              </a:ext>
            </a:extLst>
          </p:cNvPr>
          <p:cNvGrpSpPr/>
          <p:nvPr/>
        </p:nvGrpSpPr>
        <p:grpSpPr>
          <a:xfrm>
            <a:off x="0" y="-1"/>
            <a:ext cx="12192000" cy="1092201"/>
            <a:chOff x="0" y="-1"/>
            <a:chExt cx="12192000" cy="10922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3A1BCF6-2A65-E988-433F-E77E496C800C}"/>
                </a:ext>
              </a:extLst>
            </p:cNvPr>
            <p:cNvSpPr/>
            <p:nvPr/>
          </p:nvSpPr>
          <p:spPr>
            <a:xfrm>
              <a:off x="0" y="0"/>
              <a:ext cx="12192000" cy="3698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4BC9990-F137-179D-A76C-554592AB9479}"/>
                </a:ext>
              </a:extLst>
            </p:cNvPr>
            <p:cNvSpPr/>
            <p:nvPr/>
          </p:nvSpPr>
          <p:spPr>
            <a:xfrm>
              <a:off x="0" y="0"/>
              <a:ext cx="12192000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D35907E8-7C42-CFB9-D713-01FF91592DCB}"/>
                </a:ext>
              </a:extLst>
            </p:cNvPr>
            <p:cNvCxnSpPr/>
            <p:nvPr/>
          </p:nvCxnSpPr>
          <p:spPr>
            <a:xfrm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C2574D6F-DDBA-4CEB-0A27-A7E1A59D31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7825" t="31429" r="60893" b="48571"/>
            <a:stretch/>
          </p:blipFill>
          <p:spPr>
            <a:xfrm>
              <a:off x="11883925" y="80913"/>
              <a:ext cx="216000" cy="216000"/>
            </a:xfrm>
            <a:prstGeom prst="rect">
              <a:avLst/>
            </a:prstGeom>
            <a:ln w="3175">
              <a:noFill/>
            </a:ln>
          </p:spPr>
        </p:pic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F23CEFE9-125B-FF38-6369-3585B17888A7}"/>
                </a:ext>
              </a:extLst>
            </p:cNvPr>
            <p:cNvGrpSpPr/>
            <p:nvPr/>
          </p:nvGrpSpPr>
          <p:grpSpPr>
            <a:xfrm>
              <a:off x="10143042" y="40469"/>
              <a:ext cx="1418225" cy="276999"/>
              <a:chOff x="10361025" y="1091907"/>
              <a:chExt cx="1418225" cy="276999"/>
            </a:xfrm>
          </p:grpSpPr>
          <p:pic>
            <p:nvPicPr>
              <p:cNvPr id="154" name="Image 153">
                <a:extLst>
                  <a:ext uri="{FF2B5EF4-FFF2-40B4-BE49-F238E27FC236}">
                    <a16:creationId xmlns:a16="http://schemas.microsoft.com/office/drawing/2014/main" id="{CAEFAD56-CF40-A967-CBEF-6C2B40801A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244" r="59779" b="48611"/>
              <a:stretch/>
            </p:blipFill>
            <p:spPr>
              <a:xfrm>
                <a:off x="10361025" y="1121517"/>
                <a:ext cx="252000" cy="217780"/>
              </a:xfrm>
              <a:prstGeom prst="rect">
                <a:avLst/>
              </a:prstGeom>
            </p:spPr>
          </p:pic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0E5CE746-4903-A6C8-7DE3-1FDC2797D265}"/>
                  </a:ext>
                </a:extLst>
              </p:cNvPr>
              <p:cNvSpPr txBox="1"/>
              <p:nvPr/>
            </p:nvSpPr>
            <p:spPr>
              <a:xfrm>
                <a:off x="10613025" y="1091907"/>
                <a:ext cx="1166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Titillium Web" panose="00000800000000000000" pitchFamily="2" charset="0"/>
                  </a:rPr>
                  <a:t>999.99 $</a:t>
                </a:r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0FB84BB-49D1-A134-4E45-0F8DC93B220E}"/>
                </a:ext>
              </a:extLst>
            </p:cNvPr>
            <p:cNvGrpSpPr/>
            <p:nvPr/>
          </p:nvGrpSpPr>
          <p:grpSpPr>
            <a:xfrm>
              <a:off x="8502761" y="61024"/>
              <a:ext cx="1317624" cy="246221"/>
              <a:chOff x="4896846" y="1332689"/>
              <a:chExt cx="1317624" cy="246221"/>
            </a:xfrm>
          </p:grpSpPr>
          <p:pic>
            <p:nvPicPr>
              <p:cNvPr id="152" name="Image 151">
                <a:extLst>
                  <a:ext uri="{FF2B5EF4-FFF2-40B4-BE49-F238E27FC236}">
                    <a16:creationId xmlns:a16="http://schemas.microsoft.com/office/drawing/2014/main" id="{DB5B1501-0691-A54E-4F0A-B63D19E44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7" r="61223" b="50000"/>
              <a:stretch/>
            </p:blipFill>
            <p:spPr>
              <a:xfrm>
                <a:off x="4896846" y="1383799"/>
                <a:ext cx="151399" cy="144000"/>
              </a:xfrm>
              <a:prstGeom prst="rect">
                <a:avLst/>
              </a:prstGeom>
            </p:spPr>
          </p:pic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AAFAD950-EE06-2303-9104-96A76013371E}"/>
                  </a:ext>
                </a:extLst>
              </p:cNvPr>
              <p:cNvSpPr txBox="1"/>
              <p:nvPr/>
            </p:nvSpPr>
            <p:spPr>
              <a:xfrm>
                <a:off x="5048245" y="1332689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Titillium Web Light" panose="00000400000000000000" pitchFamily="2" charset="0"/>
                  </a:rPr>
                  <a:t>523 items</a:t>
                </a:r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0B6727B6-66EF-D9AB-2684-6240DC8F2B61}"/>
                </a:ext>
              </a:extLst>
            </p:cNvPr>
            <p:cNvGrpSpPr/>
            <p:nvPr/>
          </p:nvGrpSpPr>
          <p:grpSpPr>
            <a:xfrm>
              <a:off x="6944987" y="91136"/>
              <a:ext cx="1235117" cy="246221"/>
              <a:chOff x="2860980" y="1375688"/>
              <a:chExt cx="1235117" cy="246221"/>
            </a:xfrm>
          </p:grpSpPr>
          <p:pic>
            <p:nvPicPr>
              <p:cNvPr id="150" name="Image 149">
                <a:extLst>
                  <a:ext uri="{FF2B5EF4-FFF2-40B4-BE49-F238E27FC236}">
                    <a16:creationId xmlns:a16="http://schemas.microsoft.com/office/drawing/2014/main" id="{27ED881A-8185-52F5-E58A-D70BE2AF0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6" r="61223" b="48227"/>
              <a:stretch/>
            </p:blipFill>
            <p:spPr>
              <a:xfrm>
                <a:off x="2860980" y="1426798"/>
                <a:ext cx="137784" cy="144000"/>
              </a:xfrm>
              <a:prstGeom prst="rect">
                <a:avLst/>
              </a:prstGeom>
            </p:spPr>
          </p:pic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216F89E4-C5A3-034F-50C1-D6E0709CE5D7}"/>
                  </a:ext>
                </a:extLst>
              </p:cNvPr>
              <p:cNvSpPr txBox="1"/>
              <p:nvPr/>
            </p:nvSpPr>
            <p:spPr>
              <a:xfrm>
                <a:off x="2929872" y="1375688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latin typeface="Titillium Web Light" panose="00000400000000000000" pitchFamily="2" charset="0"/>
                  </a:rPr>
                  <a:t>Popularity</a:t>
                </a:r>
                <a:r>
                  <a:rPr lang="fr-FR" sz="1000" dirty="0">
                    <a:latin typeface="Titillium Web Light" panose="00000400000000000000" pitchFamily="2" charset="0"/>
                  </a:rPr>
                  <a:t> : 8.5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919708F8-6B54-51C7-2748-7BA66983C5A0}"/>
                </a:ext>
              </a:extLst>
            </p:cNvPr>
            <p:cNvSpPr txBox="1"/>
            <p:nvPr/>
          </p:nvSpPr>
          <p:spPr>
            <a:xfrm>
              <a:off x="3671839" y="-1"/>
              <a:ext cx="2359070" cy="369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dirty="0">
                  <a:latin typeface="Titillium Web" panose="00000800000000000000" pitchFamily="2" charset="0"/>
                </a:rPr>
                <a:t>GrosseCourgedu93</a:t>
              </a:r>
            </a:p>
          </p:txBody>
        </p:sp>
        <p:sp>
          <p:nvSpPr>
            <p:cNvPr id="146" name="Trapèze 145">
              <a:extLst>
                <a:ext uri="{FF2B5EF4-FFF2-40B4-BE49-F238E27FC236}">
                  <a16:creationId xmlns:a16="http://schemas.microsoft.com/office/drawing/2014/main" id="{F6A18251-6181-71F1-2F68-795857573329}"/>
                </a:ext>
              </a:extLst>
            </p:cNvPr>
            <p:cNvSpPr/>
            <p:nvPr/>
          </p:nvSpPr>
          <p:spPr>
            <a:xfrm rot="10800000">
              <a:off x="3651255" y="379356"/>
              <a:ext cx="2379653" cy="213734"/>
            </a:xfrm>
            <a:prstGeom prst="trapezoid">
              <a:avLst>
                <a:gd name="adj" fmla="val 78478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CEB2CFE8-8A58-F108-C388-C47B0F30C7FA}"/>
                </a:ext>
              </a:extLst>
            </p:cNvPr>
            <p:cNvCxnSpPr/>
            <p:nvPr/>
          </p:nvCxnSpPr>
          <p:spPr>
            <a:xfrm>
              <a:off x="3652838" y="380626"/>
              <a:ext cx="23780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86CC8E0D-68A1-EB4F-A5F7-438E93CD4186}"/>
                </a:ext>
              </a:extLst>
            </p:cNvPr>
            <p:cNvSpPr txBox="1"/>
            <p:nvPr/>
          </p:nvSpPr>
          <p:spPr>
            <a:xfrm>
              <a:off x="3826708" y="369829"/>
              <a:ext cx="1993067" cy="2232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dirty="0">
                  <a:latin typeface="Titillium Web" panose="00000800000000000000" pitchFamily="2" charset="0"/>
                </a:rPr>
                <a:t>Galerie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091BA74-BFB1-83DC-3687-7FBFD5657944}"/>
                </a:ext>
              </a:extLst>
            </p:cNvPr>
            <p:cNvSpPr/>
            <p:nvPr/>
          </p:nvSpPr>
          <p:spPr>
            <a:xfrm>
              <a:off x="0" y="0"/>
              <a:ext cx="2645923" cy="1092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tillium Web" panose="00000800000000000000" pitchFamily="2" charset="0"/>
                </a:rPr>
                <a:t>LOGO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6BDD14B-BA7E-26A6-25A1-FB84ABEE6282}"/>
              </a:ext>
            </a:extLst>
          </p:cNvPr>
          <p:cNvSpPr/>
          <p:nvPr/>
        </p:nvSpPr>
        <p:spPr>
          <a:xfrm>
            <a:off x="3529674" y="4032458"/>
            <a:ext cx="993602" cy="15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itillium Web" panose="00000800000000000000" pitchFamily="2" charset="0"/>
              </a:rPr>
              <a:t>Jeu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702A7B-20CC-B4D4-9441-FD871047D1D6}"/>
              </a:ext>
            </a:extLst>
          </p:cNvPr>
          <p:cNvSpPr/>
          <p:nvPr/>
        </p:nvSpPr>
        <p:spPr>
          <a:xfrm>
            <a:off x="4914315" y="4032456"/>
            <a:ext cx="1001542" cy="15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itillium Web" panose="00000800000000000000" pitchFamily="2" charset="0"/>
              </a:rPr>
              <a:t>Jeu 2 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0EB8111-42FC-0F70-E53C-727C631E6015}"/>
              </a:ext>
            </a:extLst>
          </p:cNvPr>
          <p:cNvSpPr/>
          <p:nvPr/>
        </p:nvSpPr>
        <p:spPr>
          <a:xfrm>
            <a:off x="7134474" y="4032455"/>
            <a:ext cx="1001541" cy="15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itillium Web" panose="00000800000000000000" pitchFamily="2" charset="0"/>
              </a:rPr>
              <a:t>Jeu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3E727E-BEC5-DCBD-D851-8996EC834600}"/>
              </a:ext>
            </a:extLst>
          </p:cNvPr>
          <p:cNvSpPr/>
          <p:nvPr/>
        </p:nvSpPr>
        <p:spPr>
          <a:xfrm>
            <a:off x="3308684" y="2304032"/>
            <a:ext cx="1304002" cy="1304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155A509-29BF-5D5E-E2F4-9524310F4671}"/>
              </a:ext>
            </a:extLst>
          </p:cNvPr>
          <p:cNvSpPr/>
          <p:nvPr/>
        </p:nvSpPr>
        <p:spPr>
          <a:xfrm>
            <a:off x="4983829" y="2352479"/>
            <a:ext cx="1304002" cy="13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E36870-C2DB-FB93-C425-C5C739CAE59E}"/>
              </a:ext>
            </a:extLst>
          </p:cNvPr>
          <p:cNvSpPr/>
          <p:nvPr/>
        </p:nvSpPr>
        <p:spPr>
          <a:xfrm>
            <a:off x="6983244" y="2304032"/>
            <a:ext cx="1304002" cy="13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4C3C8-0B81-A068-CF42-2927C4DE6F2C}"/>
              </a:ext>
            </a:extLst>
          </p:cNvPr>
          <p:cNvSpPr/>
          <p:nvPr/>
        </p:nvSpPr>
        <p:spPr>
          <a:xfrm>
            <a:off x="3068053" y="1092200"/>
            <a:ext cx="8493214" cy="5260474"/>
          </a:xfrm>
          <a:prstGeom prst="rect">
            <a:avLst/>
          </a:prstGeom>
          <a:solidFill>
            <a:srgbClr val="FFFFFF">
              <a:alpha val="72941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CC5C58-C3B5-D8CA-74E3-F23283873DB1}"/>
              </a:ext>
            </a:extLst>
          </p:cNvPr>
          <p:cNvSpPr txBox="1"/>
          <p:nvPr/>
        </p:nvSpPr>
        <p:spPr>
          <a:xfrm>
            <a:off x="11309684" y="1092200"/>
            <a:ext cx="4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9642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721657E-E6DA-1F25-9C51-FF5CD287FD6D}"/>
              </a:ext>
            </a:extLst>
          </p:cNvPr>
          <p:cNvGrpSpPr/>
          <p:nvPr/>
        </p:nvGrpSpPr>
        <p:grpSpPr>
          <a:xfrm>
            <a:off x="3980234" y="1945532"/>
            <a:ext cx="4231532" cy="2966936"/>
            <a:chOff x="4163438" y="1838528"/>
            <a:chExt cx="4231532" cy="2966936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57F4FD6-0DC4-E0AD-3266-C61D239D7E08}"/>
                </a:ext>
              </a:extLst>
            </p:cNvPr>
            <p:cNvSpPr/>
            <p:nvPr/>
          </p:nvSpPr>
          <p:spPr>
            <a:xfrm>
              <a:off x="4163438" y="1838528"/>
              <a:ext cx="4231532" cy="2966936"/>
            </a:xfrm>
            <a:prstGeom prst="roundRect">
              <a:avLst>
                <a:gd name="adj" fmla="val 453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6A3C4877-021F-E3A7-5142-8598DA44D1AC}"/>
                </a:ext>
              </a:extLst>
            </p:cNvPr>
            <p:cNvSpPr/>
            <p:nvPr/>
          </p:nvSpPr>
          <p:spPr>
            <a:xfrm>
              <a:off x="4756825" y="2553510"/>
              <a:ext cx="3044757" cy="3599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tillium Web Light" panose="00000400000000000000" pitchFamily="2" charset="0"/>
                </a:rPr>
                <a:t>Identifiant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4A1B0A4-96B7-9893-99F4-7C415F6397E8}"/>
                </a:ext>
              </a:extLst>
            </p:cNvPr>
            <p:cNvSpPr/>
            <p:nvPr/>
          </p:nvSpPr>
          <p:spPr>
            <a:xfrm>
              <a:off x="4756825" y="3056106"/>
              <a:ext cx="3044757" cy="3599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tillium Web Light" panose="00000400000000000000" pitchFamily="2" charset="0"/>
                </a:rPr>
                <a:t>Mot de passe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9B67272-146E-D809-1D2F-057457BD36ED}"/>
                </a:ext>
              </a:extLst>
            </p:cNvPr>
            <p:cNvSpPr/>
            <p:nvPr/>
          </p:nvSpPr>
          <p:spPr>
            <a:xfrm>
              <a:off x="4756824" y="3558702"/>
              <a:ext cx="1440000" cy="3599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tillium Web Light" panose="00000400000000000000" pitchFamily="2" charset="0"/>
                </a:rPr>
                <a:t>Connexion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F6A1BC46-1124-70AD-EAC4-1DD275A61FCA}"/>
                </a:ext>
              </a:extLst>
            </p:cNvPr>
            <p:cNvSpPr/>
            <p:nvPr/>
          </p:nvSpPr>
          <p:spPr>
            <a:xfrm>
              <a:off x="6361889" y="3558702"/>
              <a:ext cx="1440000" cy="359924"/>
            </a:xfrm>
            <a:prstGeom prst="roundRect">
              <a:avLst/>
            </a:prstGeom>
            <a:solidFill>
              <a:srgbClr val="E0E0E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tillium Web Light" panose="00000400000000000000" pitchFamily="2" charset="0"/>
                </a:rPr>
                <a:t>Créer compte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7BD46BB0-B3B6-792E-FBF3-B5448301FAA6}"/>
              </a:ext>
            </a:extLst>
          </p:cNvPr>
          <p:cNvSpPr txBox="1"/>
          <p:nvPr/>
        </p:nvSpPr>
        <p:spPr>
          <a:xfrm>
            <a:off x="8805153" y="1881866"/>
            <a:ext cx="2271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Mot de passe perdu</a:t>
            </a:r>
          </a:p>
          <a:p>
            <a:r>
              <a:rPr lang="fr-FR" sz="1200" dirty="0" err="1"/>
              <a:t>Creation</a:t>
            </a:r>
            <a:r>
              <a:rPr lang="fr-FR" sz="1200" dirty="0"/>
              <a:t> compte</a:t>
            </a:r>
          </a:p>
          <a:p>
            <a:r>
              <a:rPr lang="fr-FR" sz="1200" dirty="0"/>
              <a:t>Log in</a:t>
            </a:r>
          </a:p>
          <a:p>
            <a:r>
              <a:rPr lang="fr-FR" sz="1200" dirty="0"/>
              <a:t>Erreur si </a:t>
            </a:r>
            <a:r>
              <a:rPr lang="fr-FR" sz="1200" dirty="0" err="1"/>
              <a:t>auth</a:t>
            </a:r>
            <a:endParaRPr lang="fr-FR" sz="1200" dirty="0"/>
          </a:p>
          <a:p>
            <a:r>
              <a:rPr lang="fr-FR" sz="1200" dirty="0"/>
              <a:t>Erreur si </a:t>
            </a:r>
            <a:r>
              <a:rPr lang="fr-FR" sz="1200" dirty="0" err="1"/>
              <a:t>creation</a:t>
            </a:r>
            <a:r>
              <a:rPr lang="fr-FR" sz="1200" dirty="0"/>
              <a:t> compte</a:t>
            </a:r>
          </a:p>
        </p:txBody>
      </p:sp>
    </p:spTree>
    <p:extLst>
      <p:ext uri="{BB962C8B-B14F-4D97-AF65-F5344CB8AC3E}">
        <p14:creationId xmlns:p14="http://schemas.microsoft.com/office/powerpoint/2010/main" val="390211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00451B5-4C30-4671-14C6-4400ACDED1FC}"/>
              </a:ext>
            </a:extLst>
          </p:cNvPr>
          <p:cNvGrpSpPr/>
          <p:nvPr/>
        </p:nvGrpSpPr>
        <p:grpSpPr>
          <a:xfrm>
            <a:off x="188082" y="1199826"/>
            <a:ext cx="2401861" cy="1731578"/>
            <a:chOff x="149625" y="1832810"/>
            <a:chExt cx="2401861" cy="1731578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801F9FF6-EAAA-C86C-C89A-429096C5DD42}"/>
                </a:ext>
              </a:extLst>
            </p:cNvPr>
            <p:cNvGrpSpPr/>
            <p:nvPr/>
          </p:nvGrpSpPr>
          <p:grpSpPr>
            <a:xfrm>
              <a:off x="149625" y="1832810"/>
              <a:ext cx="2401861" cy="309912"/>
              <a:chOff x="149625" y="1832810"/>
              <a:chExt cx="2401861" cy="309912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E15B65DC-8007-1726-30C0-440BBD78C2B4}"/>
                  </a:ext>
                </a:extLst>
              </p:cNvPr>
              <p:cNvSpPr/>
              <p:nvPr/>
            </p:nvSpPr>
            <p:spPr>
              <a:xfrm>
                <a:off x="152007" y="1832810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4832348-F93D-137B-FD1E-4CDAAD8F87E4}"/>
                  </a:ext>
                </a:extLst>
              </p:cNvPr>
              <p:cNvSpPr txBox="1"/>
              <p:nvPr/>
            </p:nvSpPr>
            <p:spPr>
              <a:xfrm>
                <a:off x="149625" y="1832811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Page user</a:t>
                </a:r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72A0A15F-CD18-0FE7-C3F6-E485F0D73307}"/>
                  </a:ext>
                </a:extLst>
              </p:cNvPr>
              <p:cNvSpPr/>
              <p:nvPr/>
            </p:nvSpPr>
            <p:spPr>
              <a:xfrm>
                <a:off x="2241886" y="1832810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31F12F9B-F879-ABDF-8DF3-8FFE0CA4EC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828" t="32084" r="61563" b="48750"/>
              <a:stretch/>
            </p:blipFill>
            <p:spPr>
              <a:xfrm>
                <a:off x="2286429" y="1856496"/>
                <a:ext cx="234000" cy="262537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E89A9CA-AFBF-86B7-FA4B-31CFD58D0865}"/>
                </a:ext>
              </a:extLst>
            </p:cNvPr>
            <p:cNvGrpSpPr/>
            <p:nvPr/>
          </p:nvGrpSpPr>
          <p:grpSpPr>
            <a:xfrm>
              <a:off x="149625" y="2188228"/>
              <a:ext cx="2401861" cy="309912"/>
              <a:chOff x="149625" y="2188228"/>
              <a:chExt cx="2401861" cy="309912"/>
            </a:xfrm>
          </p:grpSpPr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2C32F138-C623-5514-8D14-F0E032B266CE}"/>
                  </a:ext>
                </a:extLst>
              </p:cNvPr>
              <p:cNvSpPr/>
              <p:nvPr/>
            </p:nvSpPr>
            <p:spPr>
              <a:xfrm>
                <a:off x="152007" y="2188228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4C2FAED-AB42-1CF8-F135-180486CC1998}"/>
                  </a:ext>
                </a:extLst>
              </p:cNvPr>
              <p:cNvSpPr txBox="1"/>
              <p:nvPr/>
            </p:nvSpPr>
            <p:spPr>
              <a:xfrm>
                <a:off x="149625" y="2188229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Craft</a:t>
                </a:r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E0C39A8D-4D2B-2377-52A8-C175416B8943}"/>
                  </a:ext>
                </a:extLst>
              </p:cNvPr>
              <p:cNvSpPr/>
              <p:nvPr/>
            </p:nvSpPr>
            <p:spPr>
              <a:xfrm>
                <a:off x="2241886" y="2188228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80710FEF-F2DD-39AF-7B7B-1718242223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968" t="31806" r="60938" b="49027"/>
              <a:stretch/>
            </p:blipFill>
            <p:spPr>
              <a:xfrm>
                <a:off x="2276294" y="2226183"/>
                <a:ext cx="240783" cy="234000"/>
              </a:xfrm>
              <a:prstGeom prst="rect">
                <a:avLst/>
              </a:prstGeom>
            </p:spPr>
          </p:pic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054695B-2A84-0EE7-44B8-EEA2A2F02C33}"/>
                </a:ext>
              </a:extLst>
            </p:cNvPr>
            <p:cNvGrpSpPr/>
            <p:nvPr/>
          </p:nvGrpSpPr>
          <p:grpSpPr>
            <a:xfrm>
              <a:off x="149625" y="2543645"/>
              <a:ext cx="2401861" cy="309912"/>
              <a:chOff x="149625" y="2543645"/>
              <a:chExt cx="2401861" cy="309912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4C2E3613-5266-565D-48BA-AD8ADEFBC3BF}"/>
                  </a:ext>
                </a:extLst>
              </p:cNvPr>
              <p:cNvSpPr/>
              <p:nvPr/>
            </p:nvSpPr>
            <p:spPr>
              <a:xfrm>
                <a:off x="152007" y="2543645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56133D1-F9DE-364E-1A57-0F2FA00023CD}"/>
                  </a:ext>
                </a:extLst>
              </p:cNvPr>
              <p:cNvSpPr txBox="1"/>
              <p:nvPr/>
            </p:nvSpPr>
            <p:spPr>
              <a:xfrm>
                <a:off x="149625" y="2543646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Marché</a:t>
                </a:r>
              </a:p>
            </p:txBody>
          </p:sp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832037E0-C64A-D746-B639-9487C1641DAB}"/>
                  </a:ext>
                </a:extLst>
              </p:cNvPr>
              <p:cNvSpPr/>
              <p:nvPr/>
            </p:nvSpPr>
            <p:spPr>
              <a:xfrm>
                <a:off x="2241886" y="2543645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6E45935E-8605-31BD-1374-BEE3F6D0A9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6875" t="31778" r="60106" b="48794"/>
              <a:stretch/>
            </p:blipFill>
            <p:spPr>
              <a:xfrm>
                <a:off x="2257305" y="2581600"/>
                <a:ext cx="278761" cy="234000"/>
              </a:xfrm>
              <a:prstGeom prst="rect">
                <a:avLst/>
              </a:prstGeom>
            </p:spPr>
          </p:pic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2C2F513-AFC9-16EE-E589-22FF2119A6B6}"/>
                </a:ext>
              </a:extLst>
            </p:cNvPr>
            <p:cNvGrpSpPr/>
            <p:nvPr/>
          </p:nvGrpSpPr>
          <p:grpSpPr>
            <a:xfrm>
              <a:off x="149625" y="2899061"/>
              <a:ext cx="2401861" cy="309912"/>
              <a:chOff x="149625" y="2899061"/>
              <a:chExt cx="2401861" cy="309912"/>
            </a:xfrm>
          </p:grpSpPr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27E98BE7-CA7A-1C11-F0C3-F99D0DBC60AB}"/>
                  </a:ext>
                </a:extLst>
              </p:cNvPr>
              <p:cNvSpPr/>
              <p:nvPr/>
            </p:nvSpPr>
            <p:spPr>
              <a:xfrm>
                <a:off x="152007" y="2899061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3F03C91-B11E-212B-EC33-05EBDBE134A6}"/>
                  </a:ext>
                </a:extLst>
              </p:cNvPr>
              <p:cNvSpPr txBox="1"/>
              <p:nvPr/>
            </p:nvSpPr>
            <p:spPr>
              <a:xfrm>
                <a:off x="149625" y="2899062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Galerie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422E4D19-4750-DEA6-5C0D-5896038D6E47}"/>
                  </a:ext>
                </a:extLst>
              </p:cNvPr>
              <p:cNvSpPr/>
              <p:nvPr/>
            </p:nvSpPr>
            <p:spPr>
              <a:xfrm>
                <a:off x="2241886" y="2899061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194DFFFC-C7DC-8FAF-78C6-45B345508A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244" t="32624" r="60665" b="50000"/>
              <a:stretch/>
            </p:blipFill>
            <p:spPr>
              <a:xfrm>
                <a:off x="2263926" y="2937016"/>
                <a:ext cx="265519" cy="234000"/>
              </a:xfrm>
              <a:prstGeom prst="rect">
                <a:avLst/>
              </a:prstGeom>
            </p:spPr>
          </p:pic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4FE916-49B1-7097-A93F-AA563E40981D}"/>
                </a:ext>
              </a:extLst>
            </p:cNvPr>
            <p:cNvGrpSpPr/>
            <p:nvPr/>
          </p:nvGrpSpPr>
          <p:grpSpPr>
            <a:xfrm>
              <a:off x="149625" y="3254476"/>
              <a:ext cx="2401861" cy="309912"/>
              <a:chOff x="149625" y="3254476"/>
              <a:chExt cx="2401861" cy="309912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0C688361-896D-3D29-133C-B79388ABE2AD}"/>
                  </a:ext>
                </a:extLst>
              </p:cNvPr>
              <p:cNvSpPr/>
              <p:nvPr/>
            </p:nvSpPr>
            <p:spPr>
              <a:xfrm>
                <a:off x="152007" y="3254476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7F9095A-04AE-18E2-07F0-6C01D4F87E73}"/>
                  </a:ext>
                </a:extLst>
              </p:cNvPr>
              <p:cNvSpPr txBox="1"/>
              <p:nvPr/>
            </p:nvSpPr>
            <p:spPr>
              <a:xfrm>
                <a:off x="149625" y="3254477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Jeux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8128E6A5-641D-FB05-5876-F3591E81016C}"/>
                  </a:ext>
                </a:extLst>
              </p:cNvPr>
              <p:cNvSpPr/>
              <p:nvPr/>
            </p:nvSpPr>
            <p:spPr>
              <a:xfrm>
                <a:off x="2241886" y="3254476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E6A0B78-BABC-4585-95B7-C2E6D647A7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944" r="60000" b="48889"/>
              <a:stretch/>
            </p:blipFill>
            <p:spPr>
              <a:xfrm>
                <a:off x="2256794" y="3286226"/>
                <a:ext cx="279783" cy="234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811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067841-E703-2B93-0DB2-BB40C4E9EE67}"/>
              </a:ext>
            </a:extLst>
          </p:cNvPr>
          <p:cNvSpPr/>
          <p:nvPr/>
        </p:nvSpPr>
        <p:spPr>
          <a:xfrm>
            <a:off x="2958995" y="1844036"/>
            <a:ext cx="7471368" cy="3768190"/>
          </a:xfrm>
          <a:prstGeom prst="rect">
            <a:avLst/>
          </a:prstGeom>
          <a:solidFill>
            <a:srgbClr val="EBF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F460C22E-FA33-BEAF-5078-BB175A4C569E}"/>
              </a:ext>
            </a:extLst>
          </p:cNvPr>
          <p:cNvGrpSpPr/>
          <p:nvPr/>
        </p:nvGrpSpPr>
        <p:grpSpPr>
          <a:xfrm>
            <a:off x="0" y="-1"/>
            <a:ext cx="12192000" cy="1092201"/>
            <a:chOff x="0" y="-1"/>
            <a:chExt cx="12192000" cy="109220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35117CD-8767-FDAC-8F36-0C103B4A0D22}"/>
                </a:ext>
              </a:extLst>
            </p:cNvPr>
            <p:cNvSpPr/>
            <p:nvPr/>
          </p:nvSpPr>
          <p:spPr>
            <a:xfrm>
              <a:off x="0" y="0"/>
              <a:ext cx="12192000" cy="3698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9F41269-4248-C815-E3FA-006727236632}"/>
                </a:ext>
              </a:extLst>
            </p:cNvPr>
            <p:cNvSpPr/>
            <p:nvPr/>
          </p:nvSpPr>
          <p:spPr>
            <a:xfrm>
              <a:off x="0" y="0"/>
              <a:ext cx="12192000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2A39FC17-4965-BB6B-76B0-4DDABFF29143}"/>
                </a:ext>
              </a:extLst>
            </p:cNvPr>
            <p:cNvCxnSpPr/>
            <p:nvPr/>
          </p:nvCxnSpPr>
          <p:spPr>
            <a:xfrm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Image 169">
              <a:extLst>
                <a:ext uri="{FF2B5EF4-FFF2-40B4-BE49-F238E27FC236}">
                  <a16:creationId xmlns:a16="http://schemas.microsoft.com/office/drawing/2014/main" id="{61B78BC7-6ED3-1464-5376-48A0B9197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7825" t="31429" r="60893" b="48571"/>
            <a:stretch/>
          </p:blipFill>
          <p:spPr>
            <a:xfrm>
              <a:off x="11883925" y="80913"/>
              <a:ext cx="216000" cy="216000"/>
            </a:xfrm>
            <a:prstGeom prst="rect">
              <a:avLst/>
            </a:prstGeom>
            <a:ln w="3175">
              <a:noFill/>
            </a:ln>
          </p:spPr>
        </p:pic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F1DE3296-90D7-9321-DA82-D21F5978F895}"/>
                </a:ext>
              </a:extLst>
            </p:cNvPr>
            <p:cNvGrpSpPr/>
            <p:nvPr/>
          </p:nvGrpSpPr>
          <p:grpSpPr>
            <a:xfrm>
              <a:off x="10143042" y="40469"/>
              <a:ext cx="1418225" cy="276999"/>
              <a:chOff x="10361025" y="1091907"/>
              <a:chExt cx="1418225" cy="276999"/>
            </a:xfrm>
          </p:grpSpPr>
          <p:pic>
            <p:nvPicPr>
              <p:cNvPr id="183" name="Image 182">
                <a:extLst>
                  <a:ext uri="{FF2B5EF4-FFF2-40B4-BE49-F238E27FC236}">
                    <a16:creationId xmlns:a16="http://schemas.microsoft.com/office/drawing/2014/main" id="{7C24B6D9-3D32-F926-D0A2-FF670F042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244" r="59779" b="48611"/>
              <a:stretch/>
            </p:blipFill>
            <p:spPr>
              <a:xfrm>
                <a:off x="10361025" y="1121517"/>
                <a:ext cx="252000" cy="217780"/>
              </a:xfrm>
              <a:prstGeom prst="rect">
                <a:avLst/>
              </a:prstGeom>
            </p:spPr>
          </p:pic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10164A8B-D131-E8FE-BDE3-ACFCBC7C48B2}"/>
                  </a:ext>
                </a:extLst>
              </p:cNvPr>
              <p:cNvSpPr txBox="1"/>
              <p:nvPr/>
            </p:nvSpPr>
            <p:spPr>
              <a:xfrm>
                <a:off x="10613025" y="1091907"/>
                <a:ext cx="1166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Titillium Web" panose="00000800000000000000" pitchFamily="2" charset="0"/>
                  </a:rPr>
                  <a:t>999.99 $</a:t>
                </a:r>
              </a:p>
            </p:txBody>
          </p:sp>
        </p:grpSp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F79CEB0B-FD0A-1F5D-8228-F693451224A8}"/>
                </a:ext>
              </a:extLst>
            </p:cNvPr>
            <p:cNvGrpSpPr/>
            <p:nvPr/>
          </p:nvGrpSpPr>
          <p:grpSpPr>
            <a:xfrm>
              <a:off x="8502761" y="91136"/>
              <a:ext cx="1317623" cy="246221"/>
              <a:chOff x="4896846" y="1362801"/>
              <a:chExt cx="1317623" cy="246221"/>
            </a:xfrm>
          </p:grpSpPr>
          <p:pic>
            <p:nvPicPr>
              <p:cNvPr id="181" name="Image 180">
                <a:extLst>
                  <a:ext uri="{FF2B5EF4-FFF2-40B4-BE49-F238E27FC236}">
                    <a16:creationId xmlns:a16="http://schemas.microsoft.com/office/drawing/2014/main" id="{31A72DE5-AFAC-943D-5BED-BC1EB1E5CC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7" r="61223" b="50000"/>
              <a:stretch/>
            </p:blipFill>
            <p:spPr>
              <a:xfrm>
                <a:off x="4896846" y="1383799"/>
                <a:ext cx="151399" cy="144000"/>
              </a:xfrm>
              <a:prstGeom prst="rect">
                <a:avLst/>
              </a:prstGeom>
            </p:spPr>
          </p:pic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721035A8-EE45-87F4-9B7E-8D7604FA4915}"/>
                  </a:ext>
                </a:extLst>
              </p:cNvPr>
              <p:cNvSpPr txBox="1"/>
              <p:nvPr/>
            </p:nvSpPr>
            <p:spPr>
              <a:xfrm>
                <a:off x="5048244" y="1362801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523 items</a:t>
                </a: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56D7046E-C379-D29E-BB97-19FAC71972AF}"/>
                </a:ext>
              </a:extLst>
            </p:cNvPr>
            <p:cNvGrpSpPr/>
            <p:nvPr/>
          </p:nvGrpSpPr>
          <p:grpSpPr>
            <a:xfrm>
              <a:off x="6944987" y="91136"/>
              <a:ext cx="1235117" cy="246221"/>
              <a:chOff x="2860980" y="1375688"/>
              <a:chExt cx="1235117" cy="246221"/>
            </a:xfrm>
          </p:grpSpPr>
          <p:pic>
            <p:nvPicPr>
              <p:cNvPr id="179" name="Image 178">
                <a:extLst>
                  <a:ext uri="{FF2B5EF4-FFF2-40B4-BE49-F238E27FC236}">
                    <a16:creationId xmlns:a16="http://schemas.microsoft.com/office/drawing/2014/main" id="{42301BD6-1CB1-9C55-6833-AEFE99A56B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6" r="61223" b="48227"/>
              <a:stretch/>
            </p:blipFill>
            <p:spPr>
              <a:xfrm>
                <a:off x="2860980" y="1426798"/>
                <a:ext cx="137784" cy="144000"/>
              </a:xfrm>
              <a:prstGeom prst="rect">
                <a:avLst/>
              </a:prstGeom>
            </p:spPr>
          </p:pic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9EF2EEF8-7CB3-8C27-71ED-3377E1C2B5CA}"/>
                  </a:ext>
                </a:extLst>
              </p:cNvPr>
              <p:cNvSpPr txBox="1"/>
              <p:nvPr/>
            </p:nvSpPr>
            <p:spPr>
              <a:xfrm>
                <a:off x="2929872" y="1375688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Popularity</a:t>
                </a:r>
                <a:r>
                  <a:rPr lang="fr-FR" sz="1000" dirty="0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 : 8.5</a:t>
                </a:r>
              </a:p>
            </p:txBody>
          </p:sp>
        </p:grp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ABDFEAC9-C1C4-0B6F-0E26-3F7F12369021}"/>
                </a:ext>
              </a:extLst>
            </p:cNvPr>
            <p:cNvSpPr txBox="1"/>
            <p:nvPr/>
          </p:nvSpPr>
          <p:spPr>
            <a:xfrm>
              <a:off x="3671839" y="-1"/>
              <a:ext cx="2359070" cy="369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dirty="0">
                  <a:latin typeface="Titillium Web" panose="00000800000000000000" pitchFamily="2" charset="0"/>
                </a:rPr>
                <a:t>GrosseCourgedu93</a:t>
              </a:r>
            </a:p>
          </p:txBody>
        </p:sp>
        <p:sp>
          <p:nvSpPr>
            <p:cNvPr id="175" name="Trapèze 174">
              <a:extLst>
                <a:ext uri="{FF2B5EF4-FFF2-40B4-BE49-F238E27FC236}">
                  <a16:creationId xmlns:a16="http://schemas.microsoft.com/office/drawing/2014/main" id="{470175E0-3695-C3F5-01F3-1F4FEF4EA47D}"/>
                </a:ext>
              </a:extLst>
            </p:cNvPr>
            <p:cNvSpPr/>
            <p:nvPr/>
          </p:nvSpPr>
          <p:spPr>
            <a:xfrm rot="10800000">
              <a:off x="3651255" y="379356"/>
              <a:ext cx="2379653" cy="213734"/>
            </a:xfrm>
            <a:prstGeom prst="trapezoid">
              <a:avLst>
                <a:gd name="adj" fmla="val 78478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F88DF95F-8780-C618-BD47-9324C60A8E88}"/>
                </a:ext>
              </a:extLst>
            </p:cNvPr>
            <p:cNvCxnSpPr/>
            <p:nvPr/>
          </p:nvCxnSpPr>
          <p:spPr>
            <a:xfrm>
              <a:off x="3652838" y="380626"/>
              <a:ext cx="23780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7D63BE08-C498-5E5F-FFF6-269308472FA9}"/>
                </a:ext>
              </a:extLst>
            </p:cNvPr>
            <p:cNvSpPr txBox="1"/>
            <p:nvPr/>
          </p:nvSpPr>
          <p:spPr>
            <a:xfrm>
              <a:off x="3826708" y="369829"/>
              <a:ext cx="1993067" cy="2232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dirty="0">
                  <a:latin typeface="Titillium Web" panose="00000800000000000000" pitchFamily="2" charset="0"/>
                </a:rPr>
                <a:t>Fiche utilisateur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7C35C6F-998F-84D2-9999-FF2FE0B93394}"/>
                </a:ext>
              </a:extLst>
            </p:cNvPr>
            <p:cNvSpPr/>
            <p:nvPr/>
          </p:nvSpPr>
          <p:spPr>
            <a:xfrm>
              <a:off x="0" y="0"/>
              <a:ext cx="2645923" cy="1092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tillium Web" panose="00000800000000000000" pitchFamily="2" charset="0"/>
                </a:rPr>
                <a:t>LOGO</a:t>
              </a:r>
            </a:p>
          </p:txBody>
        </p: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786E8FAB-9A9F-8A69-E2BF-55F22202969C}"/>
              </a:ext>
            </a:extLst>
          </p:cNvPr>
          <p:cNvSpPr txBox="1"/>
          <p:nvPr/>
        </p:nvSpPr>
        <p:spPr>
          <a:xfrm>
            <a:off x="9720910" y="851840"/>
            <a:ext cx="227101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Paramètres = popup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9CAB50-A6FD-373D-0507-109166AA5B30}"/>
              </a:ext>
            </a:extLst>
          </p:cNvPr>
          <p:cNvGrpSpPr/>
          <p:nvPr/>
        </p:nvGrpSpPr>
        <p:grpSpPr>
          <a:xfrm>
            <a:off x="5335064" y="2220572"/>
            <a:ext cx="3219845" cy="3158864"/>
            <a:chOff x="5035176" y="2065616"/>
            <a:chExt cx="3219845" cy="31588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2C2CB0A-AC34-BBC7-2A69-D71BF8734B1D}"/>
                </a:ext>
              </a:extLst>
            </p:cNvPr>
            <p:cNvSpPr/>
            <p:nvPr/>
          </p:nvSpPr>
          <p:spPr>
            <a:xfrm>
              <a:off x="6096000" y="2065616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7BEEDA-46BD-45B0-D692-750AE3A518A6}"/>
                </a:ext>
              </a:extLst>
            </p:cNvPr>
            <p:cNvSpPr/>
            <p:nvPr/>
          </p:nvSpPr>
          <p:spPr>
            <a:xfrm>
              <a:off x="6052261" y="31297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66A22D-F654-B844-DB53-C5AED1C1DE63}"/>
                </a:ext>
              </a:extLst>
            </p:cNvPr>
            <p:cNvSpPr/>
            <p:nvPr/>
          </p:nvSpPr>
          <p:spPr>
            <a:xfrm>
              <a:off x="5580745" y="4193970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B7C559A-5A4A-B077-6A02-E29ED168FDCD}"/>
                </a:ext>
              </a:extLst>
            </p:cNvPr>
            <p:cNvSpPr/>
            <p:nvPr/>
          </p:nvSpPr>
          <p:spPr>
            <a:xfrm>
              <a:off x="6678566" y="416030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EF11CA-65A4-2651-9CC9-DAB666D42BB6}"/>
                </a:ext>
              </a:extLst>
            </p:cNvPr>
            <p:cNvSpPr/>
            <p:nvPr/>
          </p:nvSpPr>
          <p:spPr>
            <a:xfrm>
              <a:off x="7224511" y="2729444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3C6B5FC-2374-A109-C643-88DFA89E47EE}"/>
                </a:ext>
              </a:extLst>
            </p:cNvPr>
            <p:cNvSpPr/>
            <p:nvPr/>
          </p:nvSpPr>
          <p:spPr>
            <a:xfrm>
              <a:off x="5035176" y="27542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4A68A74-16D1-7C0F-02FF-7826A9A81AA0}"/>
              </a:ext>
            </a:extLst>
          </p:cNvPr>
          <p:cNvSpPr/>
          <p:nvPr/>
        </p:nvSpPr>
        <p:spPr>
          <a:xfrm>
            <a:off x="264695" y="1294250"/>
            <a:ext cx="2125240" cy="518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navbar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67856-095D-C541-C8EC-919A08F325EA}"/>
              </a:ext>
            </a:extLst>
          </p:cNvPr>
          <p:cNvSpPr/>
          <p:nvPr/>
        </p:nvSpPr>
        <p:spPr>
          <a:xfrm>
            <a:off x="2970784" y="5639278"/>
            <a:ext cx="7459579" cy="79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Iventaire</a:t>
            </a:r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347F3B-2FC8-3AC9-57E8-8CDD92A96BD3}"/>
              </a:ext>
            </a:extLst>
          </p:cNvPr>
          <p:cNvSpPr/>
          <p:nvPr/>
        </p:nvSpPr>
        <p:spPr>
          <a:xfrm>
            <a:off x="2958995" y="1105722"/>
            <a:ext cx="7459579" cy="79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Avatar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177538-E1F7-B6E1-8AD7-1CBCE8F355C9}"/>
              </a:ext>
            </a:extLst>
          </p:cNvPr>
          <p:cNvSpPr/>
          <p:nvPr/>
        </p:nvSpPr>
        <p:spPr>
          <a:xfrm>
            <a:off x="2964889" y="6409946"/>
            <a:ext cx="7471368" cy="276999"/>
          </a:xfrm>
          <a:prstGeom prst="rect">
            <a:avLst/>
          </a:prstGeom>
          <a:solidFill>
            <a:srgbClr val="EBF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[user] →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7F5412-37F3-FC63-3B8F-6198398DAB11}"/>
              </a:ext>
            </a:extLst>
          </p:cNvPr>
          <p:cNvSpPr txBox="1"/>
          <p:nvPr/>
        </p:nvSpPr>
        <p:spPr>
          <a:xfrm>
            <a:off x="9820384" y="2081463"/>
            <a:ext cx="174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Bouton pour changer l’avatar ??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E037EB-D027-5ABC-4612-4244E11F07B7}"/>
              </a:ext>
            </a:extLst>
          </p:cNvPr>
          <p:cNvSpPr txBox="1"/>
          <p:nvPr/>
        </p:nvSpPr>
        <p:spPr>
          <a:xfrm rot="18264786">
            <a:off x="8777475" y="-365406"/>
            <a:ext cx="22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3232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F460C22E-FA33-BEAF-5078-BB175A4C569E}"/>
              </a:ext>
            </a:extLst>
          </p:cNvPr>
          <p:cNvGrpSpPr/>
          <p:nvPr/>
        </p:nvGrpSpPr>
        <p:grpSpPr>
          <a:xfrm>
            <a:off x="0" y="-1"/>
            <a:ext cx="12192000" cy="1092201"/>
            <a:chOff x="0" y="-1"/>
            <a:chExt cx="12192000" cy="109220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35117CD-8767-FDAC-8F36-0C103B4A0D22}"/>
                </a:ext>
              </a:extLst>
            </p:cNvPr>
            <p:cNvSpPr/>
            <p:nvPr/>
          </p:nvSpPr>
          <p:spPr>
            <a:xfrm>
              <a:off x="0" y="0"/>
              <a:ext cx="12192000" cy="3698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9F41269-4248-C815-E3FA-006727236632}"/>
                </a:ext>
              </a:extLst>
            </p:cNvPr>
            <p:cNvSpPr/>
            <p:nvPr/>
          </p:nvSpPr>
          <p:spPr>
            <a:xfrm>
              <a:off x="0" y="0"/>
              <a:ext cx="12192000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2A39FC17-4965-BB6B-76B0-4DDABFF29143}"/>
                </a:ext>
              </a:extLst>
            </p:cNvPr>
            <p:cNvCxnSpPr/>
            <p:nvPr/>
          </p:nvCxnSpPr>
          <p:spPr>
            <a:xfrm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Image 169">
              <a:extLst>
                <a:ext uri="{FF2B5EF4-FFF2-40B4-BE49-F238E27FC236}">
                  <a16:creationId xmlns:a16="http://schemas.microsoft.com/office/drawing/2014/main" id="{61B78BC7-6ED3-1464-5376-48A0B9197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7825" t="31429" r="60893" b="48571"/>
            <a:stretch/>
          </p:blipFill>
          <p:spPr>
            <a:xfrm>
              <a:off x="11883925" y="80913"/>
              <a:ext cx="216000" cy="216000"/>
            </a:xfrm>
            <a:prstGeom prst="rect">
              <a:avLst/>
            </a:prstGeom>
            <a:ln w="3175">
              <a:noFill/>
            </a:ln>
          </p:spPr>
        </p:pic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F1DE3296-90D7-9321-DA82-D21F5978F895}"/>
                </a:ext>
              </a:extLst>
            </p:cNvPr>
            <p:cNvGrpSpPr/>
            <p:nvPr/>
          </p:nvGrpSpPr>
          <p:grpSpPr>
            <a:xfrm>
              <a:off x="10143042" y="40469"/>
              <a:ext cx="1418225" cy="276999"/>
              <a:chOff x="10361025" y="1091907"/>
              <a:chExt cx="1418225" cy="276999"/>
            </a:xfrm>
          </p:grpSpPr>
          <p:pic>
            <p:nvPicPr>
              <p:cNvPr id="183" name="Image 182">
                <a:extLst>
                  <a:ext uri="{FF2B5EF4-FFF2-40B4-BE49-F238E27FC236}">
                    <a16:creationId xmlns:a16="http://schemas.microsoft.com/office/drawing/2014/main" id="{7C24B6D9-3D32-F926-D0A2-FF670F042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244" r="59779" b="48611"/>
              <a:stretch/>
            </p:blipFill>
            <p:spPr>
              <a:xfrm>
                <a:off x="10361025" y="1121517"/>
                <a:ext cx="252000" cy="217780"/>
              </a:xfrm>
              <a:prstGeom prst="rect">
                <a:avLst/>
              </a:prstGeom>
            </p:spPr>
          </p:pic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10164A8B-D131-E8FE-BDE3-ACFCBC7C48B2}"/>
                  </a:ext>
                </a:extLst>
              </p:cNvPr>
              <p:cNvSpPr txBox="1"/>
              <p:nvPr/>
            </p:nvSpPr>
            <p:spPr>
              <a:xfrm>
                <a:off x="10613025" y="1091907"/>
                <a:ext cx="1166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Titillium Web" panose="00000800000000000000" pitchFamily="2" charset="0"/>
                  </a:rPr>
                  <a:t>999.99 $</a:t>
                </a:r>
              </a:p>
            </p:txBody>
          </p:sp>
        </p:grpSp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F79CEB0B-FD0A-1F5D-8228-F693451224A8}"/>
                </a:ext>
              </a:extLst>
            </p:cNvPr>
            <p:cNvGrpSpPr/>
            <p:nvPr/>
          </p:nvGrpSpPr>
          <p:grpSpPr>
            <a:xfrm>
              <a:off x="8502761" y="91136"/>
              <a:ext cx="1317623" cy="246221"/>
              <a:chOff x="4896846" y="1362801"/>
              <a:chExt cx="1317623" cy="246221"/>
            </a:xfrm>
          </p:grpSpPr>
          <p:pic>
            <p:nvPicPr>
              <p:cNvPr id="181" name="Image 180">
                <a:extLst>
                  <a:ext uri="{FF2B5EF4-FFF2-40B4-BE49-F238E27FC236}">
                    <a16:creationId xmlns:a16="http://schemas.microsoft.com/office/drawing/2014/main" id="{31A72DE5-AFAC-943D-5BED-BC1EB1E5CC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7" r="61223" b="50000"/>
              <a:stretch/>
            </p:blipFill>
            <p:spPr>
              <a:xfrm>
                <a:off x="4896846" y="1383799"/>
                <a:ext cx="151399" cy="144000"/>
              </a:xfrm>
              <a:prstGeom prst="rect">
                <a:avLst/>
              </a:prstGeom>
            </p:spPr>
          </p:pic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721035A8-EE45-87F4-9B7E-8D7604FA4915}"/>
                  </a:ext>
                </a:extLst>
              </p:cNvPr>
              <p:cNvSpPr txBox="1"/>
              <p:nvPr/>
            </p:nvSpPr>
            <p:spPr>
              <a:xfrm>
                <a:off x="5048244" y="1362801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523 items</a:t>
                </a: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56D7046E-C379-D29E-BB97-19FAC71972AF}"/>
                </a:ext>
              </a:extLst>
            </p:cNvPr>
            <p:cNvGrpSpPr/>
            <p:nvPr/>
          </p:nvGrpSpPr>
          <p:grpSpPr>
            <a:xfrm>
              <a:off x="6944987" y="91136"/>
              <a:ext cx="1235117" cy="246221"/>
              <a:chOff x="2860980" y="1375688"/>
              <a:chExt cx="1235117" cy="246221"/>
            </a:xfrm>
          </p:grpSpPr>
          <p:pic>
            <p:nvPicPr>
              <p:cNvPr id="179" name="Image 178">
                <a:extLst>
                  <a:ext uri="{FF2B5EF4-FFF2-40B4-BE49-F238E27FC236}">
                    <a16:creationId xmlns:a16="http://schemas.microsoft.com/office/drawing/2014/main" id="{42301BD6-1CB1-9C55-6833-AEFE99A56B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6" r="61223" b="48227"/>
              <a:stretch/>
            </p:blipFill>
            <p:spPr>
              <a:xfrm>
                <a:off x="2860980" y="1426798"/>
                <a:ext cx="137784" cy="144000"/>
              </a:xfrm>
              <a:prstGeom prst="rect">
                <a:avLst/>
              </a:prstGeom>
            </p:spPr>
          </p:pic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9EF2EEF8-7CB3-8C27-71ED-3377E1C2B5CA}"/>
                  </a:ext>
                </a:extLst>
              </p:cNvPr>
              <p:cNvSpPr txBox="1"/>
              <p:nvPr/>
            </p:nvSpPr>
            <p:spPr>
              <a:xfrm>
                <a:off x="2929872" y="1375688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Popularity</a:t>
                </a:r>
                <a:r>
                  <a:rPr lang="fr-FR" sz="1000" dirty="0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 : 8.5</a:t>
                </a:r>
              </a:p>
            </p:txBody>
          </p:sp>
        </p:grp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ABDFEAC9-C1C4-0B6F-0E26-3F7F12369021}"/>
                </a:ext>
              </a:extLst>
            </p:cNvPr>
            <p:cNvSpPr txBox="1"/>
            <p:nvPr/>
          </p:nvSpPr>
          <p:spPr>
            <a:xfrm>
              <a:off x="3671839" y="-1"/>
              <a:ext cx="2359070" cy="369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dirty="0">
                  <a:latin typeface="Titillium Web" panose="00000800000000000000" pitchFamily="2" charset="0"/>
                </a:rPr>
                <a:t>GrosseCourgedu93</a:t>
              </a:r>
            </a:p>
          </p:txBody>
        </p:sp>
        <p:sp>
          <p:nvSpPr>
            <p:cNvPr id="175" name="Trapèze 174">
              <a:extLst>
                <a:ext uri="{FF2B5EF4-FFF2-40B4-BE49-F238E27FC236}">
                  <a16:creationId xmlns:a16="http://schemas.microsoft.com/office/drawing/2014/main" id="{470175E0-3695-C3F5-01F3-1F4FEF4EA47D}"/>
                </a:ext>
              </a:extLst>
            </p:cNvPr>
            <p:cNvSpPr/>
            <p:nvPr/>
          </p:nvSpPr>
          <p:spPr>
            <a:xfrm rot="10800000">
              <a:off x="3651255" y="379356"/>
              <a:ext cx="2379653" cy="213734"/>
            </a:xfrm>
            <a:prstGeom prst="trapezoid">
              <a:avLst>
                <a:gd name="adj" fmla="val 78478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F88DF95F-8780-C618-BD47-9324C60A8E88}"/>
                </a:ext>
              </a:extLst>
            </p:cNvPr>
            <p:cNvCxnSpPr/>
            <p:nvPr/>
          </p:nvCxnSpPr>
          <p:spPr>
            <a:xfrm>
              <a:off x="3652838" y="380626"/>
              <a:ext cx="23780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7D63BE08-C498-5E5F-FFF6-269308472FA9}"/>
                </a:ext>
              </a:extLst>
            </p:cNvPr>
            <p:cNvSpPr txBox="1"/>
            <p:nvPr/>
          </p:nvSpPr>
          <p:spPr>
            <a:xfrm>
              <a:off x="3826708" y="369829"/>
              <a:ext cx="1993067" cy="2232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dirty="0">
                  <a:latin typeface="Titillium Web" panose="00000800000000000000" pitchFamily="2" charset="0"/>
                </a:rPr>
                <a:t>Fiche utilisateur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7C35C6F-998F-84D2-9999-FF2FE0B93394}"/>
                </a:ext>
              </a:extLst>
            </p:cNvPr>
            <p:cNvSpPr/>
            <p:nvPr/>
          </p:nvSpPr>
          <p:spPr>
            <a:xfrm>
              <a:off x="0" y="0"/>
              <a:ext cx="2645923" cy="1092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tillium Web" panose="00000800000000000000" pitchFamily="2" charset="0"/>
                </a:rPr>
                <a:t>LOGO</a:t>
              </a:r>
            </a:p>
          </p:txBody>
        </p: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786E8FAB-9A9F-8A69-E2BF-55F22202969C}"/>
              </a:ext>
            </a:extLst>
          </p:cNvPr>
          <p:cNvSpPr txBox="1"/>
          <p:nvPr/>
        </p:nvSpPr>
        <p:spPr>
          <a:xfrm>
            <a:off x="9720910" y="851840"/>
            <a:ext cx="227101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68A74-16D1-7C0F-02FF-7826A9A81AA0}"/>
              </a:ext>
            </a:extLst>
          </p:cNvPr>
          <p:cNvSpPr/>
          <p:nvPr/>
        </p:nvSpPr>
        <p:spPr>
          <a:xfrm>
            <a:off x="264695" y="1294250"/>
            <a:ext cx="2125240" cy="518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navbar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67856-095D-C541-C8EC-919A08F325EA}"/>
              </a:ext>
            </a:extLst>
          </p:cNvPr>
          <p:cNvSpPr/>
          <p:nvPr/>
        </p:nvSpPr>
        <p:spPr>
          <a:xfrm>
            <a:off x="2935463" y="2339865"/>
            <a:ext cx="7459579" cy="79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Iventaire</a:t>
            </a:r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347F3B-2FC8-3AC9-57E8-8CDD92A96BD3}"/>
              </a:ext>
            </a:extLst>
          </p:cNvPr>
          <p:cNvSpPr/>
          <p:nvPr/>
        </p:nvSpPr>
        <p:spPr>
          <a:xfrm>
            <a:off x="2958995" y="1105722"/>
            <a:ext cx="7459579" cy="79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Avatar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177538-E1F7-B6E1-8AD7-1CBCE8F355C9}"/>
              </a:ext>
            </a:extLst>
          </p:cNvPr>
          <p:cNvSpPr/>
          <p:nvPr/>
        </p:nvSpPr>
        <p:spPr>
          <a:xfrm>
            <a:off x="2923674" y="3137099"/>
            <a:ext cx="7471368" cy="3351072"/>
          </a:xfrm>
          <a:prstGeom prst="rect">
            <a:avLst/>
          </a:prstGeom>
          <a:solidFill>
            <a:srgbClr val="EBF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E78DAE-19D9-1EBF-2F2F-E4CF2F2E4D6C}"/>
              </a:ext>
            </a:extLst>
          </p:cNvPr>
          <p:cNvSpPr/>
          <p:nvPr/>
        </p:nvSpPr>
        <p:spPr>
          <a:xfrm>
            <a:off x="2935463" y="3147088"/>
            <a:ext cx="7471368" cy="431403"/>
          </a:xfrm>
          <a:prstGeom prst="rect">
            <a:avLst/>
          </a:prstGeom>
          <a:solidFill>
            <a:srgbClr val="95A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Avatar(s)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07D8AD-C47D-69B3-B234-81432FB2F87D}"/>
              </a:ext>
            </a:extLst>
          </p:cNvPr>
          <p:cNvSpPr/>
          <p:nvPr/>
        </p:nvSpPr>
        <p:spPr>
          <a:xfrm>
            <a:off x="2923674" y="4955045"/>
            <a:ext cx="7471368" cy="431403"/>
          </a:xfrm>
          <a:prstGeom prst="rect">
            <a:avLst/>
          </a:prstGeom>
          <a:solidFill>
            <a:srgbClr val="95A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173E8-65E5-4C27-F94D-4B9A7D86CD33}"/>
              </a:ext>
            </a:extLst>
          </p:cNvPr>
          <p:cNvSpPr/>
          <p:nvPr/>
        </p:nvSpPr>
        <p:spPr>
          <a:xfrm>
            <a:off x="3304548" y="4042071"/>
            <a:ext cx="315028" cy="43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70CBE9-BBAC-D4F0-BB5A-4EF4711735D0}"/>
              </a:ext>
            </a:extLst>
          </p:cNvPr>
          <p:cNvSpPr/>
          <p:nvPr/>
        </p:nvSpPr>
        <p:spPr>
          <a:xfrm>
            <a:off x="4051440" y="4039398"/>
            <a:ext cx="315028" cy="43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062451-AC0B-F76B-38BE-4ED629328936}"/>
              </a:ext>
            </a:extLst>
          </p:cNvPr>
          <p:cNvSpPr/>
          <p:nvPr/>
        </p:nvSpPr>
        <p:spPr>
          <a:xfrm>
            <a:off x="4742693" y="4035033"/>
            <a:ext cx="315028" cy="43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9C2915-8287-6883-F8A2-FAC28D425D38}"/>
              </a:ext>
            </a:extLst>
          </p:cNvPr>
          <p:cNvSpPr/>
          <p:nvPr/>
        </p:nvSpPr>
        <p:spPr>
          <a:xfrm>
            <a:off x="3326403" y="5626393"/>
            <a:ext cx="315028" cy="43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BA5E11-DA64-2AB6-F1DC-AD2256587465}"/>
              </a:ext>
            </a:extLst>
          </p:cNvPr>
          <p:cNvSpPr/>
          <p:nvPr/>
        </p:nvSpPr>
        <p:spPr>
          <a:xfrm>
            <a:off x="4071094" y="5614519"/>
            <a:ext cx="315028" cy="43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0AE53E-512B-72AD-4D14-7B1892791A54}"/>
              </a:ext>
            </a:extLst>
          </p:cNvPr>
          <p:cNvSpPr/>
          <p:nvPr/>
        </p:nvSpPr>
        <p:spPr>
          <a:xfrm>
            <a:off x="4618963" y="5617067"/>
            <a:ext cx="315028" cy="431402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5389D1A-36A9-C6A8-9A5E-9E4D35130C82}"/>
              </a:ext>
            </a:extLst>
          </p:cNvPr>
          <p:cNvCxnSpPr/>
          <p:nvPr/>
        </p:nvCxnSpPr>
        <p:spPr>
          <a:xfrm flipH="1" flipV="1">
            <a:off x="4900207" y="4240542"/>
            <a:ext cx="3112825" cy="1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5976148-C478-FA7F-7C88-F0A3A7813B1A}"/>
              </a:ext>
            </a:extLst>
          </p:cNvPr>
          <p:cNvSpPr txBox="1"/>
          <p:nvPr/>
        </p:nvSpPr>
        <p:spPr>
          <a:xfrm>
            <a:off x="8013031" y="3930467"/>
            <a:ext cx="291574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-Bouton Avatar primaire</a:t>
            </a:r>
          </a:p>
          <a:p>
            <a:r>
              <a:rPr lang="fr-FR" sz="1200" dirty="0"/>
              <a:t>- Bouton mettre/enlever en vente </a:t>
            </a:r>
          </a:p>
          <a:p>
            <a:r>
              <a:rPr lang="fr-FR" sz="1200" dirty="0"/>
              <a:t>	→ prix</a:t>
            </a:r>
          </a:p>
          <a:p>
            <a:r>
              <a:rPr lang="fr-FR" sz="1200" dirty="0"/>
              <a:t>- Afficher prix si en vente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FFF64FB-A915-11B4-3CE5-BC6767BB7FA6}"/>
              </a:ext>
            </a:extLst>
          </p:cNvPr>
          <p:cNvCxnSpPr/>
          <p:nvPr/>
        </p:nvCxnSpPr>
        <p:spPr>
          <a:xfrm flipH="1" flipV="1">
            <a:off x="4769198" y="5875058"/>
            <a:ext cx="3112825" cy="1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426CFCD-BF89-18D3-8D08-7A1F01AAF330}"/>
              </a:ext>
            </a:extLst>
          </p:cNvPr>
          <p:cNvSpPr txBox="1"/>
          <p:nvPr/>
        </p:nvSpPr>
        <p:spPr>
          <a:xfrm>
            <a:off x="7882022" y="5564983"/>
            <a:ext cx="29157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- Bouton mettre/enlever en vente </a:t>
            </a:r>
          </a:p>
          <a:p>
            <a:r>
              <a:rPr lang="fr-FR" sz="1200" dirty="0"/>
              <a:t>	→ prix</a:t>
            </a:r>
          </a:p>
          <a:p>
            <a:r>
              <a:rPr lang="fr-FR" sz="1200" dirty="0"/>
              <a:t>- Afficher prix si en vente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428DA60-AEE2-464F-C37F-792938821A82}"/>
              </a:ext>
            </a:extLst>
          </p:cNvPr>
          <p:cNvSpPr txBox="1"/>
          <p:nvPr/>
        </p:nvSpPr>
        <p:spPr>
          <a:xfrm>
            <a:off x="5712706" y="5980481"/>
            <a:ext cx="12258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Visu : rareté</a:t>
            </a:r>
          </a:p>
          <a:p>
            <a:r>
              <a:rPr lang="fr-FR" sz="1200" dirty="0"/>
              <a:t>Visu si en vente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D8D86E-51F8-56AF-254B-C04FCE12AF7D}"/>
              </a:ext>
            </a:extLst>
          </p:cNvPr>
          <p:cNvSpPr txBox="1"/>
          <p:nvPr/>
        </p:nvSpPr>
        <p:spPr>
          <a:xfrm>
            <a:off x="5449492" y="5415463"/>
            <a:ext cx="191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Compartimenter → onglets</a:t>
            </a:r>
          </a:p>
        </p:txBody>
      </p:sp>
    </p:spTree>
    <p:extLst>
      <p:ext uri="{BB962C8B-B14F-4D97-AF65-F5344CB8AC3E}">
        <p14:creationId xmlns:p14="http://schemas.microsoft.com/office/powerpoint/2010/main" val="299954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067841-E703-2B93-0DB2-BB40C4E9EE67}"/>
              </a:ext>
            </a:extLst>
          </p:cNvPr>
          <p:cNvSpPr/>
          <p:nvPr/>
        </p:nvSpPr>
        <p:spPr>
          <a:xfrm>
            <a:off x="3215197" y="2457647"/>
            <a:ext cx="7471368" cy="3768190"/>
          </a:xfrm>
          <a:prstGeom prst="rect">
            <a:avLst/>
          </a:prstGeom>
          <a:solidFill>
            <a:srgbClr val="EBF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F460C22E-FA33-BEAF-5078-BB175A4C569E}"/>
              </a:ext>
            </a:extLst>
          </p:cNvPr>
          <p:cNvGrpSpPr/>
          <p:nvPr/>
        </p:nvGrpSpPr>
        <p:grpSpPr>
          <a:xfrm>
            <a:off x="0" y="-1"/>
            <a:ext cx="12192000" cy="1092201"/>
            <a:chOff x="0" y="-1"/>
            <a:chExt cx="12192000" cy="109220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35117CD-8767-FDAC-8F36-0C103B4A0D22}"/>
                </a:ext>
              </a:extLst>
            </p:cNvPr>
            <p:cNvSpPr/>
            <p:nvPr/>
          </p:nvSpPr>
          <p:spPr>
            <a:xfrm>
              <a:off x="0" y="0"/>
              <a:ext cx="12192000" cy="3698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9F41269-4248-C815-E3FA-006727236632}"/>
                </a:ext>
              </a:extLst>
            </p:cNvPr>
            <p:cNvSpPr/>
            <p:nvPr/>
          </p:nvSpPr>
          <p:spPr>
            <a:xfrm>
              <a:off x="0" y="0"/>
              <a:ext cx="12192000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2A39FC17-4965-BB6B-76B0-4DDABFF29143}"/>
                </a:ext>
              </a:extLst>
            </p:cNvPr>
            <p:cNvCxnSpPr/>
            <p:nvPr/>
          </p:nvCxnSpPr>
          <p:spPr>
            <a:xfrm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Image 169">
              <a:extLst>
                <a:ext uri="{FF2B5EF4-FFF2-40B4-BE49-F238E27FC236}">
                  <a16:creationId xmlns:a16="http://schemas.microsoft.com/office/drawing/2014/main" id="{61B78BC7-6ED3-1464-5376-48A0B9197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7825" t="31429" r="60893" b="48571"/>
            <a:stretch/>
          </p:blipFill>
          <p:spPr>
            <a:xfrm>
              <a:off x="11883925" y="80913"/>
              <a:ext cx="216000" cy="216000"/>
            </a:xfrm>
            <a:prstGeom prst="rect">
              <a:avLst/>
            </a:prstGeom>
            <a:ln w="3175">
              <a:noFill/>
            </a:ln>
          </p:spPr>
        </p:pic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F1DE3296-90D7-9321-DA82-D21F5978F895}"/>
                </a:ext>
              </a:extLst>
            </p:cNvPr>
            <p:cNvGrpSpPr/>
            <p:nvPr/>
          </p:nvGrpSpPr>
          <p:grpSpPr>
            <a:xfrm>
              <a:off x="10143042" y="40469"/>
              <a:ext cx="1418225" cy="276999"/>
              <a:chOff x="10361025" y="1091907"/>
              <a:chExt cx="1418225" cy="276999"/>
            </a:xfrm>
          </p:grpSpPr>
          <p:pic>
            <p:nvPicPr>
              <p:cNvPr id="183" name="Image 182">
                <a:extLst>
                  <a:ext uri="{FF2B5EF4-FFF2-40B4-BE49-F238E27FC236}">
                    <a16:creationId xmlns:a16="http://schemas.microsoft.com/office/drawing/2014/main" id="{7C24B6D9-3D32-F926-D0A2-FF670F042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244" r="59779" b="48611"/>
              <a:stretch/>
            </p:blipFill>
            <p:spPr>
              <a:xfrm>
                <a:off x="10361025" y="1121517"/>
                <a:ext cx="252000" cy="217780"/>
              </a:xfrm>
              <a:prstGeom prst="rect">
                <a:avLst/>
              </a:prstGeom>
            </p:spPr>
          </p:pic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10164A8B-D131-E8FE-BDE3-ACFCBC7C48B2}"/>
                  </a:ext>
                </a:extLst>
              </p:cNvPr>
              <p:cNvSpPr txBox="1"/>
              <p:nvPr/>
            </p:nvSpPr>
            <p:spPr>
              <a:xfrm>
                <a:off x="10613025" y="1091907"/>
                <a:ext cx="1166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Titillium Web" panose="00000800000000000000" pitchFamily="2" charset="0"/>
                  </a:rPr>
                  <a:t>999.99 $</a:t>
                </a:r>
              </a:p>
            </p:txBody>
          </p:sp>
        </p:grpSp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F79CEB0B-FD0A-1F5D-8228-F693451224A8}"/>
                </a:ext>
              </a:extLst>
            </p:cNvPr>
            <p:cNvGrpSpPr/>
            <p:nvPr/>
          </p:nvGrpSpPr>
          <p:grpSpPr>
            <a:xfrm>
              <a:off x="8502761" y="91136"/>
              <a:ext cx="1317623" cy="246221"/>
              <a:chOff x="4896846" y="1362801"/>
              <a:chExt cx="1317623" cy="246221"/>
            </a:xfrm>
          </p:grpSpPr>
          <p:pic>
            <p:nvPicPr>
              <p:cNvPr id="181" name="Image 180">
                <a:extLst>
                  <a:ext uri="{FF2B5EF4-FFF2-40B4-BE49-F238E27FC236}">
                    <a16:creationId xmlns:a16="http://schemas.microsoft.com/office/drawing/2014/main" id="{31A72DE5-AFAC-943D-5BED-BC1EB1E5CC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7" r="61223" b="50000"/>
              <a:stretch/>
            </p:blipFill>
            <p:spPr>
              <a:xfrm>
                <a:off x="4896846" y="1383799"/>
                <a:ext cx="151399" cy="144000"/>
              </a:xfrm>
              <a:prstGeom prst="rect">
                <a:avLst/>
              </a:prstGeom>
            </p:spPr>
          </p:pic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721035A8-EE45-87F4-9B7E-8D7604FA4915}"/>
                  </a:ext>
                </a:extLst>
              </p:cNvPr>
              <p:cNvSpPr txBox="1"/>
              <p:nvPr/>
            </p:nvSpPr>
            <p:spPr>
              <a:xfrm>
                <a:off x="5048244" y="1362801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523 items</a:t>
                </a: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56D7046E-C379-D29E-BB97-19FAC71972AF}"/>
                </a:ext>
              </a:extLst>
            </p:cNvPr>
            <p:cNvGrpSpPr/>
            <p:nvPr/>
          </p:nvGrpSpPr>
          <p:grpSpPr>
            <a:xfrm>
              <a:off x="6944987" y="91136"/>
              <a:ext cx="1235117" cy="246221"/>
              <a:chOff x="2860980" y="1375688"/>
              <a:chExt cx="1235117" cy="246221"/>
            </a:xfrm>
          </p:grpSpPr>
          <p:pic>
            <p:nvPicPr>
              <p:cNvPr id="179" name="Image 178">
                <a:extLst>
                  <a:ext uri="{FF2B5EF4-FFF2-40B4-BE49-F238E27FC236}">
                    <a16:creationId xmlns:a16="http://schemas.microsoft.com/office/drawing/2014/main" id="{42301BD6-1CB1-9C55-6833-AEFE99A56B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6" r="61223" b="48227"/>
              <a:stretch/>
            </p:blipFill>
            <p:spPr>
              <a:xfrm>
                <a:off x="2860980" y="1426798"/>
                <a:ext cx="137784" cy="144000"/>
              </a:xfrm>
              <a:prstGeom prst="rect">
                <a:avLst/>
              </a:prstGeom>
            </p:spPr>
          </p:pic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9EF2EEF8-7CB3-8C27-71ED-3377E1C2B5CA}"/>
                  </a:ext>
                </a:extLst>
              </p:cNvPr>
              <p:cNvSpPr txBox="1"/>
              <p:nvPr/>
            </p:nvSpPr>
            <p:spPr>
              <a:xfrm>
                <a:off x="2929872" y="1375688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Popularity</a:t>
                </a:r>
                <a:r>
                  <a:rPr lang="fr-FR" sz="1000" dirty="0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 : 8.5</a:t>
                </a:r>
              </a:p>
            </p:txBody>
          </p:sp>
        </p:grp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ABDFEAC9-C1C4-0B6F-0E26-3F7F12369021}"/>
                </a:ext>
              </a:extLst>
            </p:cNvPr>
            <p:cNvSpPr txBox="1"/>
            <p:nvPr/>
          </p:nvSpPr>
          <p:spPr>
            <a:xfrm>
              <a:off x="3671839" y="-1"/>
              <a:ext cx="2359070" cy="369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dirty="0">
                  <a:latin typeface="Titillium Web" panose="00000800000000000000" pitchFamily="2" charset="0"/>
                </a:rPr>
                <a:t>GrosseCourgedu93</a:t>
              </a:r>
            </a:p>
          </p:txBody>
        </p:sp>
        <p:sp>
          <p:nvSpPr>
            <p:cNvPr id="175" name="Trapèze 174">
              <a:extLst>
                <a:ext uri="{FF2B5EF4-FFF2-40B4-BE49-F238E27FC236}">
                  <a16:creationId xmlns:a16="http://schemas.microsoft.com/office/drawing/2014/main" id="{470175E0-3695-C3F5-01F3-1F4FEF4EA47D}"/>
                </a:ext>
              </a:extLst>
            </p:cNvPr>
            <p:cNvSpPr/>
            <p:nvPr/>
          </p:nvSpPr>
          <p:spPr>
            <a:xfrm rot="10800000">
              <a:off x="3651255" y="379356"/>
              <a:ext cx="2379653" cy="213734"/>
            </a:xfrm>
            <a:prstGeom prst="trapezoid">
              <a:avLst>
                <a:gd name="adj" fmla="val 78478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F88DF95F-8780-C618-BD47-9324C60A8E88}"/>
                </a:ext>
              </a:extLst>
            </p:cNvPr>
            <p:cNvCxnSpPr/>
            <p:nvPr/>
          </p:nvCxnSpPr>
          <p:spPr>
            <a:xfrm>
              <a:off x="3652838" y="380626"/>
              <a:ext cx="23780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7D63BE08-C498-5E5F-FFF6-269308472FA9}"/>
                </a:ext>
              </a:extLst>
            </p:cNvPr>
            <p:cNvSpPr txBox="1"/>
            <p:nvPr/>
          </p:nvSpPr>
          <p:spPr>
            <a:xfrm>
              <a:off x="3826708" y="369829"/>
              <a:ext cx="1993067" cy="2232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dirty="0">
                  <a:latin typeface="Titillium Web" panose="00000800000000000000" pitchFamily="2" charset="0"/>
                </a:rPr>
                <a:t>Craft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7C35C6F-998F-84D2-9999-FF2FE0B93394}"/>
                </a:ext>
              </a:extLst>
            </p:cNvPr>
            <p:cNvSpPr/>
            <p:nvPr/>
          </p:nvSpPr>
          <p:spPr>
            <a:xfrm>
              <a:off x="0" y="0"/>
              <a:ext cx="2645923" cy="1092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tillium Web" panose="00000800000000000000" pitchFamily="2" charset="0"/>
                </a:rPr>
                <a:t>LOGO</a:t>
              </a:r>
            </a:p>
          </p:txBody>
        </p: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786E8FAB-9A9F-8A69-E2BF-55F22202969C}"/>
              </a:ext>
            </a:extLst>
          </p:cNvPr>
          <p:cNvSpPr txBox="1"/>
          <p:nvPr/>
        </p:nvSpPr>
        <p:spPr>
          <a:xfrm>
            <a:off x="9720910" y="851840"/>
            <a:ext cx="227101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d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9CAB50-A6FD-373D-0507-109166AA5B30}"/>
              </a:ext>
            </a:extLst>
          </p:cNvPr>
          <p:cNvGrpSpPr/>
          <p:nvPr/>
        </p:nvGrpSpPr>
        <p:grpSpPr>
          <a:xfrm>
            <a:off x="5591266" y="2834183"/>
            <a:ext cx="3219845" cy="3158864"/>
            <a:chOff x="5035176" y="2065616"/>
            <a:chExt cx="3219845" cy="31588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2C2CB0A-AC34-BBC7-2A69-D71BF8734B1D}"/>
                </a:ext>
              </a:extLst>
            </p:cNvPr>
            <p:cNvSpPr/>
            <p:nvPr/>
          </p:nvSpPr>
          <p:spPr>
            <a:xfrm>
              <a:off x="6096000" y="2065616"/>
              <a:ext cx="1030510" cy="1030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7BEEDA-46BD-45B0-D692-750AE3A518A6}"/>
                </a:ext>
              </a:extLst>
            </p:cNvPr>
            <p:cNvSpPr/>
            <p:nvPr/>
          </p:nvSpPr>
          <p:spPr>
            <a:xfrm>
              <a:off x="6052261" y="31297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66A22D-F654-B844-DB53-C5AED1C1DE63}"/>
                </a:ext>
              </a:extLst>
            </p:cNvPr>
            <p:cNvSpPr/>
            <p:nvPr/>
          </p:nvSpPr>
          <p:spPr>
            <a:xfrm>
              <a:off x="5580745" y="4193970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B7C559A-5A4A-B077-6A02-E29ED168FDCD}"/>
                </a:ext>
              </a:extLst>
            </p:cNvPr>
            <p:cNvSpPr/>
            <p:nvPr/>
          </p:nvSpPr>
          <p:spPr>
            <a:xfrm>
              <a:off x="6678566" y="416030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EF11CA-65A4-2651-9CC9-DAB666D42BB6}"/>
                </a:ext>
              </a:extLst>
            </p:cNvPr>
            <p:cNvSpPr/>
            <p:nvPr/>
          </p:nvSpPr>
          <p:spPr>
            <a:xfrm>
              <a:off x="7224511" y="2729444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3C6B5FC-2374-A109-C643-88DFA89E47EE}"/>
                </a:ext>
              </a:extLst>
            </p:cNvPr>
            <p:cNvSpPr/>
            <p:nvPr/>
          </p:nvSpPr>
          <p:spPr>
            <a:xfrm>
              <a:off x="5035176" y="27542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4A68A74-16D1-7C0F-02FF-7826A9A81AA0}"/>
              </a:ext>
            </a:extLst>
          </p:cNvPr>
          <p:cNvSpPr/>
          <p:nvPr/>
        </p:nvSpPr>
        <p:spPr>
          <a:xfrm>
            <a:off x="264695" y="1294250"/>
            <a:ext cx="2125240" cy="518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navbar</a:t>
            </a:r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347F3B-2FC8-3AC9-57E8-8CDD92A96BD3}"/>
              </a:ext>
            </a:extLst>
          </p:cNvPr>
          <p:cNvSpPr/>
          <p:nvPr/>
        </p:nvSpPr>
        <p:spPr>
          <a:xfrm>
            <a:off x="3215197" y="1719333"/>
            <a:ext cx="7459579" cy="79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Craft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85C5B9-6D75-100C-6DD9-C96B7C8E5D0D}"/>
              </a:ext>
            </a:extLst>
          </p:cNvPr>
          <p:cNvSpPr txBox="1"/>
          <p:nvPr/>
        </p:nvSpPr>
        <p:spPr>
          <a:xfrm>
            <a:off x="8834226" y="5763127"/>
            <a:ext cx="156501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Bouton Sure ?</a:t>
            </a:r>
          </a:p>
        </p:txBody>
      </p:sp>
    </p:spTree>
    <p:extLst>
      <p:ext uri="{BB962C8B-B14F-4D97-AF65-F5344CB8AC3E}">
        <p14:creationId xmlns:p14="http://schemas.microsoft.com/office/powerpoint/2010/main" val="199784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790E6BD-3B81-0E31-474F-C3BC5E8C5BFC}"/>
              </a:ext>
            </a:extLst>
          </p:cNvPr>
          <p:cNvSpPr/>
          <p:nvPr/>
        </p:nvSpPr>
        <p:spPr>
          <a:xfrm>
            <a:off x="3215197" y="2457647"/>
            <a:ext cx="7471368" cy="3768190"/>
          </a:xfrm>
          <a:prstGeom prst="rect">
            <a:avLst/>
          </a:prstGeom>
          <a:solidFill>
            <a:srgbClr val="EBF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C49FD81-2FFC-7771-7140-563C4124DC20}"/>
              </a:ext>
            </a:extLst>
          </p:cNvPr>
          <p:cNvGrpSpPr/>
          <p:nvPr/>
        </p:nvGrpSpPr>
        <p:grpSpPr>
          <a:xfrm>
            <a:off x="5591266" y="2834183"/>
            <a:ext cx="3219845" cy="3158864"/>
            <a:chOff x="5035176" y="2065616"/>
            <a:chExt cx="3219845" cy="31588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E2F2EB-3902-B057-930C-C825CA50CB40}"/>
                </a:ext>
              </a:extLst>
            </p:cNvPr>
            <p:cNvSpPr/>
            <p:nvPr/>
          </p:nvSpPr>
          <p:spPr>
            <a:xfrm>
              <a:off x="6096000" y="2065616"/>
              <a:ext cx="1030510" cy="10305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746BC1-6AEB-B7C6-A99A-93AF37AB0334}"/>
                </a:ext>
              </a:extLst>
            </p:cNvPr>
            <p:cNvSpPr/>
            <p:nvPr/>
          </p:nvSpPr>
          <p:spPr>
            <a:xfrm>
              <a:off x="6052261" y="31297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4E94A7-FC71-62D5-98E6-83D9079F7EB6}"/>
                </a:ext>
              </a:extLst>
            </p:cNvPr>
            <p:cNvSpPr/>
            <p:nvPr/>
          </p:nvSpPr>
          <p:spPr>
            <a:xfrm>
              <a:off x="5580745" y="4193970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83842C-1DC7-B9A4-34B9-5EA66053C2A1}"/>
                </a:ext>
              </a:extLst>
            </p:cNvPr>
            <p:cNvSpPr/>
            <p:nvPr/>
          </p:nvSpPr>
          <p:spPr>
            <a:xfrm>
              <a:off x="6678566" y="416030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13D1F6-3A62-BD8E-3135-1B83B128F8CB}"/>
                </a:ext>
              </a:extLst>
            </p:cNvPr>
            <p:cNvSpPr/>
            <p:nvPr/>
          </p:nvSpPr>
          <p:spPr>
            <a:xfrm>
              <a:off x="7224511" y="2729444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00FA09-AC59-1FAF-7A18-F51F8E7B2A72}"/>
                </a:ext>
              </a:extLst>
            </p:cNvPr>
            <p:cNvSpPr/>
            <p:nvPr/>
          </p:nvSpPr>
          <p:spPr>
            <a:xfrm>
              <a:off x="5035176" y="27542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89FC14A-356D-DC73-DC11-781B6BB95ACF}"/>
              </a:ext>
            </a:extLst>
          </p:cNvPr>
          <p:cNvSpPr/>
          <p:nvPr/>
        </p:nvSpPr>
        <p:spPr>
          <a:xfrm>
            <a:off x="3215197" y="1719333"/>
            <a:ext cx="7459579" cy="79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Craft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0F69C02-E216-B5C9-926E-BBB476B6F488}"/>
              </a:ext>
            </a:extLst>
          </p:cNvPr>
          <p:cNvSpPr txBox="1"/>
          <p:nvPr/>
        </p:nvSpPr>
        <p:spPr>
          <a:xfrm>
            <a:off x="8834226" y="5763127"/>
            <a:ext cx="156501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Bouton Sure ?</a:t>
            </a:r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F460C22E-FA33-BEAF-5078-BB175A4C569E}"/>
              </a:ext>
            </a:extLst>
          </p:cNvPr>
          <p:cNvGrpSpPr/>
          <p:nvPr/>
        </p:nvGrpSpPr>
        <p:grpSpPr>
          <a:xfrm>
            <a:off x="0" y="-1"/>
            <a:ext cx="12192000" cy="1092201"/>
            <a:chOff x="0" y="-1"/>
            <a:chExt cx="12192000" cy="109220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35117CD-8767-FDAC-8F36-0C103B4A0D22}"/>
                </a:ext>
              </a:extLst>
            </p:cNvPr>
            <p:cNvSpPr/>
            <p:nvPr/>
          </p:nvSpPr>
          <p:spPr>
            <a:xfrm>
              <a:off x="0" y="0"/>
              <a:ext cx="12192000" cy="3698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9F41269-4248-C815-E3FA-006727236632}"/>
                </a:ext>
              </a:extLst>
            </p:cNvPr>
            <p:cNvSpPr/>
            <p:nvPr/>
          </p:nvSpPr>
          <p:spPr>
            <a:xfrm>
              <a:off x="0" y="0"/>
              <a:ext cx="12192000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2A39FC17-4965-BB6B-76B0-4DDABFF29143}"/>
                </a:ext>
              </a:extLst>
            </p:cNvPr>
            <p:cNvCxnSpPr/>
            <p:nvPr/>
          </p:nvCxnSpPr>
          <p:spPr>
            <a:xfrm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Image 169">
              <a:extLst>
                <a:ext uri="{FF2B5EF4-FFF2-40B4-BE49-F238E27FC236}">
                  <a16:creationId xmlns:a16="http://schemas.microsoft.com/office/drawing/2014/main" id="{61B78BC7-6ED3-1464-5376-48A0B9197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7825" t="31429" r="60893" b="48571"/>
            <a:stretch/>
          </p:blipFill>
          <p:spPr>
            <a:xfrm>
              <a:off x="11883925" y="80913"/>
              <a:ext cx="216000" cy="216000"/>
            </a:xfrm>
            <a:prstGeom prst="rect">
              <a:avLst/>
            </a:prstGeom>
            <a:ln w="3175">
              <a:noFill/>
            </a:ln>
          </p:spPr>
        </p:pic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F1DE3296-90D7-9321-DA82-D21F5978F895}"/>
                </a:ext>
              </a:extLst>
            </p:cNvPr>
            <p:cNvGrpSpPr/>
            <p:nvPr/>
          </p:nvGrpSpPr>
          <p:grpSpPr>
            <a:xfrm>
              <a:off x="10143042" y="40469"/>
              <a:ext cx="1418225" cy="276999"/>
              <a:chOff x="10361025" y="1091907"/>
              <a:chExt cx="1418225" cy="276999"/>
            </a:xfrm>
          </p:grpSpPr>
          <p:pic>
            <p:nvPicPr>
              <p:cNvPr id="183" name="Image 182">
                <a:extLst>
                  <a:ext uri="{FF2B5EF4-FFF2-40B4-BE49-F238E27FC236}">
                    <a16:creationId xmlns:a16="http://schemas.microsoft.com/office/drawing/2014/main" id="{7C24B6D9-3D32-F926-D0A2-FF670F042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244" r="59779" b="48611"/>
              <a:stretch/>
            </p:blipFill>
            <p:spPr>
              <a:xfrm>
                <a:off x="10361025" y="1121517"/>
                <a:ext cx="252000" cy="217780"/>
              </a:xfrm>
              <a:prstGeom prst="rect">
                <a:avLst/>
              </a:prstGeom>
            </p:spPr>
          </p:pic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10164A8B-D131-E8FE-BDE3-ACFCBC7C48B2}"/>
                  </a:ext>
                </a:extLst>
              </p:cNvPr>
              <p:cNvSpPr txBox="1"/>
              <p:nvPr/>
            </p:nvSpPr>
            <p:spPr>
              <a:xfrm>
                <a:off x="10613025" y="1091907"/>
                <a:ext cx="1166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Titillium Web" panose="00000800000000000000" pitchFamily="2" charset="0"/>
                  </a:rPr>
                  <a:t>999.99 $</a:t>
                </a:r>
              </a:p>
            </p:txBody>
          </p:sp>
        </p:grpSp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F79CEB0B-FD0A-1F5D-8228-F693451224A8}"/>
                </a:ext>
              </a:extLst>
            </p:cNvPr>
            <p:cNvGrpSpPr/>
            <p:nvPr/>
          </p:nvGrpSpPr>
          <p:grpSpPr>
            <a:xfrm>
              <a:off x="8502761" y="91136"/>
              <a:ext cx="1317623" cy="246221"/>
              <a:chOff x="4896846" y="1362801"/>
              <a:chExt cx="1317623" cy="246221"/>
            </a:xfrm>
          </p:grpSpPr>
          <p:pic>
            <p:nvPicPr>
              <p:cNvPr id="181" name="Image 180">
                <a:extLst>
                  <a:ext uri="{FF2B5EF4-FFF2-40B4-BE49-F238E27FC236}">
                    <a16:creationId xmlns:a16="http://schemas.microsoft.com/office/drawing/2014/main" id="{31A72DE5-AFAC-943D-5BED-BC1EB1E5CC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7" r="61223" b="50000"/>
              <a:stretch/>
            </p:blipFill>
            <p:spPr>
              <a:xfrm>
                <a:off x="4896846" y="1383799"/>
                <a:ext cx="151399" cy="144000"/>
              </a:xfrm>
              <a:prstGeom prst="rect">
                <a:avLst/>
              </a:prstGeom>
            </p:spPr>
          </p:pic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721035A8-EE45-87F4-9B7E-8D7604FA4915}"/>
                  </a:ext>
                </a:extLst>
              </p:cNvPr>
              <p:cNvSpPr txBox="1"/>
              <p:nvPr/>
            </p:nvSpPr>
            <p:spPr>
              <a:xfrm>
                <a:off x="5048244" y="1362801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523 items</a:t>
                </a: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56D7046E-C379-D29E-BB97-19FAC71972AF}"/>
                </a:ext>
              </a:extLst>
            </p:cNvPr>
            <p:cNvGrpSpPr/>
            <p:nvPr/>
          </p:nvGrpSpPr>
          <p:grpSpPr>
            <a:xfrm>
              <a:off x="6944987" y="91136"/>
              <a:ext cx="1235117" cy="246221"/>
              <a:chOff x="2860980" y="1375688"/>
              <a:chExt cx="1235117" cy="246221"/>
            </a:xfrm>
          </p:grpSpPr>
          <p:pic>
            <p:nvPicPr>
              <p:cNvPr id="179" name="Image 178">
                <a:extLst>
                  <a:ext uri="{FF2B5EF4-FFF2-40B4-BE49-F238E27FC236}">
                    <a16:creationId xmlns:a16="http://schemas.microsoft.com/office/drawing/2014/main" id="{42301BD6-1CB1-9C55-6833-AEFE99A56B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6" r="61223" b="48227"/>
              <a:stretch/>
            </p:blipFill>
            <p:spPr>
              <a:xfrm>
                <a:off x="2860980" y="1426798"/>
                <a:ext cx="137784" cy="144000"/>
              </a:xfrm>
              <a:prstGeom prst="rect">
                <a:avLst/>
              </a:prstGeom>
            </p:spPr>
          </p:pic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9EF2EEF8-7CB3-8C27-71ED-3377E1C2B5CA}"/>
                  </a:ext>
                </a:extLst>
              </p:cNvPr>
              <p:cNvSpPr txBox="1"/>
              <p:nvPr/>
            </p:nvSpPr>
            <p:spPr>
              <a:xfrm>
                <a:off x="2929872" y="1375688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Popularity</a:t>
                </a:r>
                <a:r>
                  <a:rPr lang="fr-FR" sz="1000" dirty="0">
                    <a:solidFill>
                      <a:schemeClr val="accent1">
                        <a:lumMod val="75000"/>
                      </a:schemeClr>
                    </a:solidFill>
                    <a:latin typeface="Titillium Web Light" panose="00000400000000000000" pitchFamily="2" charset="0"/>
                  </a:rPr>
                  <a:t> : 8.5</a:t>
                </a:r>
              </a:p>
            </p:txBody>
          </p:sp>
        </p:grp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ABDFEAC9-C1C4-0B6F-0E26-3F7F12369021}"/>
                </a:ext>
              </a:extLst>
            </p:cNvPr>
            <p:cNvSpPr txBox="1"/>
            <p:nvPr/>
          </p:nvSpPr>
          <p:spPr>
            <a:xfrm>
              <a:off x="3671839" y="-1"/>
              <a:ext cx="2359070" cy="369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dirty="0">
                  <a:latin typeface="Titillium Web" panose="00000800000000000000" pitchFamily="2" charset="0"/>
                </a:rPr>
                <a:t>GrosseCourgedu93</a:t>
              </a:r>
            </a:p>
          </p:txBody>
        </p:sp>
        <p:sp>
          <p:nvSpPr>
            <p:cNvPr id="175" name="Trapèze 174">
              <a:extLst>
                <a:ext uri="{FF2B5EF4-FFF2-40B4-BE49-F238E27FC236}">
                  <a16:creationId xmlns:a16="http://schemas.microsoft.com/office/drawing/2014/main" id="{470175E0-3695-C3F5-01F3-1F4FEF4EA47D}"/>
                </a:ext>
              </a:extLst>
            </p:cNvPr>
            <p:cNvSpPr/>
            <p:nvPr/>
          </p:nvSpPr>
          <p:spPr>
            <a:xfrm rot="10800000">
              <a:off x="3651255" y="379356"/>
              <a:ext cx="2379653" cy="213734"/>
            </a:xfrm>
            <a:prstGeom prst="trapezoid">
              <a:avLst>
                <a:gd name="adj" fmla="val 78478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F88DF95F-8780-C618-BD47-9324C60A8E88}"/>
                </a:ext>
              </a:extLst>
            </p:cNvPr>
            <p:cNvCxnSpPr/>
            <p:nvPr/>
          </p:nvCxnSpPr>
          <p:spPr>
            <a:xfrm>
              <a:off x="3652838" y="380626"/>
              <a:ext cx="23780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7D63BE08-C498-5E5F-FFF6-269308472FA9}"/>
                </a:ext>
              </a:extLst>
            </p:cNvPr>
            <p:cNvSpPr txBox="1"/>
            <p:nvPr/>
          </p:nvSpPr>
          <p:spPr>
            <a:xfrm>
              <a:off x="3826708" y="369829"/>
              <a:ext cx="1993067" cy="2232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dirty="0">
                  <a:latin typeface="Titillium Web" panose="00000800000000000000" pitchFamily="2" charset="0"/>
                </a:rPr>
                <a:t>Craft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7C35C6F-998F-84D2-9999-FF2FE0B93394}"/>
                </a:ext>
              </a:extLst>
            </p:cNvPr>
            <p:cNvSpPr/>
            <p:nvPr/>
          </p:nvSpPr>
          <p:spPr>
            <a:xfrm>
              <a:off x="0" y="0"/>
              <a:ext cx="2645923" cy="1092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tillium Web" panose="00000800000000000000" pitchFamily="2" charset="0"/>
                </a:rPr>
                <a:t>LOGO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4A68A74-16D1-7C0F-02FF-7826A9A81AA0}"/>
              </a:ext>
            </a:extLst>
          </p:cNvPr>
          <p:cNvSpPr/>
          <p:nvPr/>
        </p:nvSpPr>
        <p:spPr>
          <a:xfrm>
            <a:off x="264695" y="1294250"/>
            <a:ext cx="2125240" cy="518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navbar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88A224-FBDA-EBCB-12A0-7B2A6CB56B9E}"/>
              </a:ext>
            </a:extLst>
          </p:cNvPr>
          <p:cNvSpPr/>
          <p:nvPr/>
        </p:nvSpPr>
        <p:spPr>
          <a:xfrm>
            <a:off x="3322259" y="1307533"/>
            <a:ext cx="7688952" cy="5115696"/>
          </a:xfrm>
          <a:prstGeom prst="rect">
            <a:avLst/>
          </a:prstGeom>
          <a:solidFill>
            <a:srgbClr val="FFFFFF">
              <a:alpha val="72941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A763C5-C5D0-E080-F61D-182A22581893}"/>
              </a:ext>
            </a:extLst>
          </p:cNvPr>
          <p:cNvSpPr/>
          <p:nvPr/>
        </p:nvSpPr>
        <p:spPr>
          <a:xfrm>
            <a:off x="3651255" y="1624263"/>
            <a:ext cx="499640" cy="815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B97A37-B125-820C-45EB-EC3D84002589}"/>
              </a:ext>
            </a:extLst>
          </p:cNvPr>
          <p:cNvSpPr/>
          <p:nvPr/>
        </p:nvSpPr>
        <p:spPr>
          <a:xfrm>
            <a:off x="4382471" y="1674052"/>
            <a:ext cx="499640" cy="815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62B505-A1D9-C78E-09C4-D1CF9AE7348F}"/>
              </a:ext>
            </a:extLst>
          </p:cNvPr>
          <p:cNvSpPr/>
          <p:nvPr/>
        </p:nvSpPr>
        <p:spPr>
          <a:xfrm>
            <a:off x="5248206" y="1667192"/>
            <a:ext cx="499640" cy="8151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5D1DEF-3E4A-AF77-D8BB-D3478434C3D9}"/>
              </a:ext>
            </a:extLst>
          </p:cNvPr>
          <p:cNvSpPr/>
          <p:nvPr/>
        </p:nvSpPr>
        <p:spPr>
          <a:xfrm>
            <a:off x="5964436" y="1680894"/>
            <a:ext cx="499640" cy="815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1997C-1A25-0BEE-2715-A42C45FB9D5B}"/>
              </a:ext>
            </a:extLst>
          </p:cNvPr>
          <p:cNvSpPr txBox="1"/>
          <p:nvPr/>
        </p:nvSpPr>
        <p:spPr>
          <a:xfrm>
            <a:off x="9240253" y="1307533"/>
            <a:ext cx="10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39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>
            <a:extLst>
              <a:ext uri="{FF2B5EF4-FFF2-40B4-BE49-F238E27FC236}">
                <a16:creationId xmlns:a16="http://schemas.microsoft.com/office/drawing/2014/main" id="{21B84E31-EEF6-8703-3330-5EB5B793E59A}"/>
              </a:ext>
            </a:extLst>
          </p:cNvPr>
          <p:cNvGrpSpPr/>
          <p:nvPr/>
        </p:nvGrpSpPr>
        <p:grpSpPr>
          <a:xfrm>
            <a:off x="151987" y="1199826"/>
            <a:ext cx="2401861" cy="1731578"/>
            <a:chOff x="149625" y="1832810"/>
            <a:chExt cx="2401861" cy="1731578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DD6C726-7272-639A-0E97-A76539B0331B}"/>
                </a:ext>
              </a:extLst>
            </p:cNvPr>
            <p:cNvGrpSpPr/>
            <p:nvPr/>
          </p:nvGrpSpPr>
          <p:grpSpPr>
            <a:xfrm>
              <a:off x="149625" y="1832810"/>
              <a:ext cx="2401861" cy="309912"/>
              <a:chOff x="149625" y="1832810"/>
              <a:chExt cx="2401861" cy="309912"/>
            </a:xfrm>
          </p:grpSpPr>
          <p:sp>
            <p:nvSpPr>
              <p:cNvPr id="133" name="Rectangle : coins arrondis 132">
                <a:extLst>
                  <a:ext uri="{FF2B5EF4-FFF2-40B4-BE49-F238E27FC236}">
                    <a16:creationId xmlns:a16="http://schemas.microsoft.com/office/drawing/2014/main" id="{AA1BD37F-1746-EAD2-51BB-DC5315611641}"/>
                  </a:ext>
                </a:extLst>
              </p:cNvPr>
              <p:cNvSpPr/>
              <p:nvPr/>
            </p:nvSpPr>
            <p:spPr>
              <a:xfrm>
                <a:off x="152007" y="1832810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8BB2CE74-E1B6-DE91-2BA5-BEE0A2CD6209}"/>
                  </a:ext>
                </a:extLst>
              </p:cNvPr>
              <p:cNvSpPr txBox="1"/>
              <p:nvPr/>
            </p:nvSpPr>
            <p:spPr>
              <a:xfrm>
                <a:off x="149625" y="1832811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Espace utilisateur</a:t>
                </a:r>
              </a:p>
            </p:txBody>
          </p:sp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B2289CE5-2D40-D860-BABB-181ECF064443}"/>
                  </a:ext>
                </a:extLst>
              </p:cNvPr>
              <p:cNvSpPr/>
              <p:nvPr/>
            </p:nvSpPr>
            <p:spPr>
              <a:xfrm>
                <a:off x="2241886" y="1832810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6" name="Image 135">
                <a:extLst>
                  <a:ext uri="{FF2B5EF4-FFF2-40B4-BE49-F238E27FC236}">
                    <a16:creationId xmlns:a16="http://schemas.microsoft.com/office/drawing/2014/main" id="{AFF3F29E-EA78-037C-F8DB-6BCC2DF0CF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828" t="32084" r="61563" b="48750"/>
              <a:stretch/>
            </p:blipFill>
            <p:spPr>
              <a:xfrm>
                <a:off x="2286429" y="1856496"/>
                <a:ext cx="234000" cy="262537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91D2272A-391D-9DC7-E71C-EA2D700384E9}"/>
                </a:ext>
              </a:extLst>
            </p:cNvPr>
            <p:cNvGrpSpPr/>
            <p:nvPr/>
          </p:nvGrpSpPr>
          <p:grpSpPr>
            <a:xfrm>
              <a:off x="149625" y="2188228"/>
              <a:ext cx="2401861" cy="309912"/>
              <a:chOff x="149625" y="2188228"/>
              <a:chExt cx="2401861" cy="309912"/>
            </a:xfrm>
          </p:grpSpPr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8061F438-CF15-7A96-70E8-2C66222BD6D6}"/>
                  </a:ext>
                </a:extLst>
              </p:cNvPr>
              <p:cNvSpPr/>
              <p:nvPr/>
            </p:nvSpPr>
            <p:spPr>
              <a:xfrm>
                <a:off x="152007" y="2188228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D1C61EE4-5CD6-2F20-18EA-792FC7BE85A7}"/>
                  </a:ext>
                </a:extLst>
              </p:cNvPr>
              <p:cNvSpPr txBox="1"/>
              <p:nvPr/>
            </p:nvSpPr>
            <p:spPr>
              <a:xfrm>
                <a:off x="149625" y="2188229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Inventaire</a:t>
                </a:r>
              </a:p>
            </p:txBody>
          </p:sp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8F50540F-5B19-2B14-2874-2C532E6C196E}"/>
                  </a:ext>
                </a:extLst>
              </p:cNvPr>
              <p:cNvSpPr/>
              <p:nvPr/>
            </p:nvSpPr>
            <p:spPr>
              <a:xfrm>
                <a:off x="2241886" y="2188228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2" name="Image 131">
                <a:extLst>
                  <a:ext uri="{FF2B5EF4-FFF2-40B4-BE49-F238E27FC236}">
                    <a16:creationId xmlns:a16="http://schemas.microsoft.com/office/drawing/2014/main" id="{C7374EAE-2293-E4CB-0E9B-7D64266C52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968" t="31806" r="60938" b="49027"/>
              <a:stretch/>
            </p:blipFill>
            <p:spPr>
              <a:xfrm>
                <a:off x="2276294" y="2226183"/>
                <a:ext cx="240783" cy="234000"/>
              </a:xfrm>
              <a:prstGeom prst="rect">
                <a:avLst/>
              </a:prstGeom>
            </p:spPr>
          </p:pic>
        </p:grpSp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475500C4-61F1-A69B-CEDA-0EF87F450CD5}"/>
                </a:ext>
              </a:extLst>
            </p:cNvPr>
            <p:cNvGrpSpPr/>
            <p:nvPr/>
          </p:nvGrpSpPr>
          <p:grpSpPr>
            <a:xfrm>
              <a:off x="149625" y="2543645"/>
              <a:ext cx="2401861" cy="309912"/>
              <a:chOff x="149625" y="2543645"/>
              <a:chExt cx="2401861" cy="309912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45F5C3D1-978B-0D93-1501-40C8B15593A9}"/>
                  </a:ext>
                </a:extLst>
              </p:cNvPr>
              <p:cNvSpPr/>
              <p:nvPr/>
            </p:nvSpPr>
            <p:spPr>
              <a:xfrm>
                <a:off x="152007" y="2543645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1CAEA13A-820A-A7ED-ACEB-101B75C8A19B}"/>
                  </a:ext>
                </a:extLst>
              </p:cNvPr>
              <p:cNvSpPr txBox="1"/>
              <p:nvPr/>
            </p:nvSpPr>
            <p:spPr>
              <a:xfrm>
                <a:off x="149625" y="2543646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Marché</a:t>
                </a: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EA8FA332-C879-75D7-F232-28B1B7E8D976}"/>
                  </a:ext>
                </a:extLst>
              </p:cNvPr>
              <p:cNvSpPr/>
              <p:nvPr/>
            </p:nvSpPr>
            <p:spPr>
              <a:xfrm>
                <a:off x="2241886" y="2543645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8" name="Image 127">
                <a:extLst>
                  <a:ext uri="{FF2B5EF4-FFF2-40B4-BE49-F238E27FC236}">
                    <a16:creationId xmlns:a16="http://schemas.microsoft.com/office/drawing/2014/main" id="{D8E102ED-615D-95F5-9873-C5ADBC15B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6875" t="31778" r="60106" b="48794"/>
              <a:stretch/>
            </p:blipFill>
            <p:spPr>
              <a:xfrm>
                <a:off x="2257305" y="2581600"/>
                <a:ext cx="278761" cy="234000"/>
              </a:xfrm>
              <a:prstGeom prst="rect">
                <a:avLst/>
              </a:prstGeom>
            </p:spPr>
          </p:pic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EABB0E7F-B4A0-995D-0B0B-57FEF1867574}"/>
                </a:ext>
              </a:extLst>
            </p:cNvPr>
            <p:cNvGrpSpPr/>
            <p:nvPr/>
          </p:nvGrpSpPr>
          <p:grpSpPr>
            <a:xfrm>
              <a:off x="149625" y="2899061"/>
              <a:ext cx="2401861" cy="309912"/>
              <a:chOff x="149625" y="2899061"/>
              <a:chExt cx="2401861" cy="309912"/>
            </a:xfrm>
          </p:grpSpPr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F1F6F703-B733-3562-56D2-9B9E8E04B1CD}"/>
                  </a:ext>
                </a:extLst>
              </p:cNvPr>
              <p:cNvSpPr/>
              <p:nvPr/>
            </p:nvSpPr>
            <p:spPr>
              <a:xfrm>
                <a:off x="152007" y="2899061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8014E439-C7FB-3351-4322-8209D8858D43}"/>
                  </a:ext>
                </a:extLst>
              </p:cNvPr>
              <p:cNvSpPr txBox="1"/>
              <p:nvPr/>
            </p:nvSpPr>
            <p:spPr>
              <a:xfrm>
                <a:off x="149625" y="2899062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Galerie</a:t>
                </a:r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0F0704BC-9FAC-82F2-AFC1-D6297F9BB0FD}"/>
                  </a:ext>
                </a:extLst>
              </p:cNvPr>
              <p:cNvSpPr/>
              <p:nvPr/>
            </p:nvSpPr>
            <p:spPr>
              <a:xfrm>
                <a:off x="2241886" y="2899061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4" name="Image 123">
                <a:extLst>
                  <a:ext uri="{FF2B5EF4-FFF2-40B4-BE49-F238E27FC236}">
                    <a16:creationId xmlns:a16="http://schemas.microsoft.com/office/drawing/2014/main" id="{FDFAB434-254E-359E-A8A1-B9C8B099E2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244" t="32624" r="60665" b="50000"/>
              <a:stretch/>
            </p:blipFill>
            <p:spPr>
              <a:xfrm>
                <a:off x="2263926" y="2937016"/>
                <a:ext cx="265519" cy="234000"/>
              </a:xfrm>
              <a:prstGeom prst="rect">
                <a:avLst/>
              </a:prstGeom>
            </p:spPr>
          </p:pic>
        </p:grp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D576700-3081-D658-0C63-90C8BC969269}"/>
                </a:ext>
              </a:extLst>
            </p:cNvPr>
            <p:cNvGrpSpPr/>
            <p:nvPr/>
          </p:nvGrpSpPr>
          <p:grpSpPr>
            <a:xfrm>
              <a:off x="149625" y="3254476"/>
              <a:ext cx="2401861" cy="309912"/>
              <a:chOff x="149625" y="3254476"/>
              <a:chExt cx="2401861" cy="309912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BD13AABF-48B9-DB35-E5D2-1FDCF5408A41}"/>
                  </a:ext>
                </a:extLst>
              </p:cNvPr>
              <p:cNvSpPr/>
              <p:nvPr/>
            </p:nvSpPr>
            <p:spPr>
              <a:xfrm>
                <a:off x="152007" y="3254476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2CF3C272-71D5-3B4C-6ADF-C34902764701}"/>
                  </a:ext>
                </a:extLst>
              </p:cNvPr>
              <p:cNvSpPr txBox="1"/>
              <p:nvPr/>
            </p:nvSpPr>
            <p:spPr>
              <a:xfrm>
                <a:off x="149625" y="3254477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Jeux</a:t>
                </a: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C2B4A493-9C9E-2016-9920-788466B3FA37}"/>
                  </a:ext>
                </a:extLst>
              </p:cNvPr>
              <p:cNvSpPr/>
              <p:nvPr/>
            </p:nvSpPr>
            <p:spPr>
              <a:xfrm>
                <a:off x="2241886" y="3254476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0" name="Image 119">
                <a:extLst>
                  <a:ext uri="{FF2B5EF4-FFF2-40B4-BE49-F238E27FC236}">
                    <a16:creationId xmlns:a16="http://schemas.microsoft.com/office/drawing/2014/main" id="{773EFFA2-DEA0-34EE-FBA1-5E31C5E779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944" r="60000" b="48889"/>
              <a:stretch/>
            </p:blipFill>
            <p:spPr>
              <a:xfrm>
                <a:off x="2256794" y="3286226"/>
                <a:ext cx="279783" cy="234000"/>
              </a:xfrm>
              <a:prstGeom prst="rect">
                <a:avLst/>
              </a:prstGeom>
            </p:spPr>
          </p:pic>
        </p:grpSp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C0A72F16-7459-46AB-07BB-87832473A84A}"/>
              </a:ext>
            </a:extLst>
          </p:cNvPr>
          <p:cNvGrpSpPr/>
          <p:nvPr/>
        </p:nvGrpSpPr>
        <p:grpSpPr>
          <a:xfrm>
            <a:off x="0" y="-1"/>
            <a:ext cx="12192000" cy="1092201"/>
            <a:chOff x="0" y="-1"/>
            <a:chExt cx="12192000" cy="10922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3A1BCF6-2A65-E988-433F-E77E496C800C}"/>
                </a:ext>
              </a:extLst>
            </p:cNvPr>
            <p:cNvSpPr/>
            <p:nvPr/>
          </p:nvSpPr>
          <p:spPr>
            <a:xfrm>
              <a:off x="0" y="0"/>
              <a:ext cx="12192000" cy="3698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4BC9990-F137-179D-A76C-554592AB9479}"/>
                </a:ext>
              </a:extLst>
            </p:cNvPr>
            <p:cNvSpPr/>
            <p:nvPr/>
          </p:nvSpPr>
          <p:spPr>
            <a:xfrm>
              <a:off x="0" y="0"/>
              <a:ext cx="12192000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D35907E8-7C42-CFB9-D713-01FF91592DCB}"/>
                </a:ext>
              </a:extLst>
            </p:cNvPr>
            <p:cNvCxnSpPr/>
            <p:nvPr/>
          </p:nvCxnSpPr>
          <p:spPr>
            <a:xfrm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C2574D6F-DDBA-4CEB-0A27-A7E1A59D31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7825" t="31429" r="60893" b="48571"/>
            <a:stretch/>
          </p:blipFill>
          <p:spPr>
            <a:xfrm>
              <a:off x="11883925" y="80913"/>
              <a:ext cx="216000" cy="216000"/>
            </a:xfrm>
            <a:prstGeom prst="rect">
              <a:avLst/>
            </a:prstGeom>
            <a:ln w="3175">
              <a:noFill/>
            </a:ln>
          </p:spPr>
        </p:pic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F23CEFE9-125B-FF38-6369-3585B17888A7}"/>
                </a:ext>
              </a:extLst>
            </p:cNvPr>
            <p:cNvGrpSpPr/>
            <p:nvPr/>
          </p:nvGrpSpPr>
          <p:grpSpPr>
            <a:xfrm>
              <a:off x="10143042" y="40469"/>
              <a:ext cx="1418225" cy="276999"/>
              <a:chOff x="10361025" y="1091907"/>
              <a:chExt cx="1418225" cy="276999"/>
            </a:xfrm>
          </p:grpSpPr>
          <p:pic>
            <p:nvPicPr>
              <p:cNvPr id="154" name="Image 153">
                <a:extLst>
                  <a:ext uri="{FF2B5EF4-FFF2-40B4-BE49-F238E27FC236}">
                    <a16:creationId xmlns:a16="http://schemas.microsoft.com/office/drawing/2014/main" id="{CAEFAD56-CF40-A967-CBEF-6C2B40801A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244" r="59779" b="48611"/>
              <a:stretch/>
            </p:blipFill>
            <p:spPr>
              <a:xfrm>
                <a:off x="10361025" y="1121517"/>
                <a:ext cx="252000" cy="217780"/>
              </a:xfrm>
              <a:prstGeom prst="rect">
                <a:avLst/>
              </a:prstGeom>
            </p:spPr>
          </p:pic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0E5CE746-4903-A6C8-7DE3-1FDC2797D265}"/>
                  </a:ext>
                </a:extLst>
              </p:cNvPr>
              <p:cNvSpPr txBox="1"/>
              <p:nvPr/>
            </p:nvSpPr>
            <p:spPr>
              <a:xfrm>
                <a:off x="10613025" y="1091907"/>
                <a:ext cx="1166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Titillium Web" panose="00000800000000000000" pitchFamily="2" charset="0"/>
                  </a:rPr>
                  <a:t>999.99 $</a:t>
                </a:r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0FB84BB-49D1-A134-4E45-0F8DC93B220E}"/>
                </a:ext>
              </a:extLst>
            </p:cNvPr>
            <p:cNvGrpSpPr/>
            <p:nvPr/>
          </p:nvGrpSpPr>
          <p:grpSpPr>
            <a:xfrm>
              <a:off x="8502761" y="61024"/>
              <a:ext cx="1317624" cy="246221"/>
              <a:chOff x="4896846" y="1332689"/>
              <a:chExt cx="1317624" cy="246221"/>
            </a:xfrm>
          </p:grpSpPr>
          <p:pic>
            <p:nvPicPr>
              <p:cNvPr id="152" name="Image 151">
                <a:extLst>
                  <a:ext uri="{FF2B5EF4-FFF2-40B4-BE49-F238E27FC236}">
                    <a16:creationId xmlns:a16="http://schemas.microsoft.com/office/drawing/2014/main" id="{DB5B1501-0691-A54E-4F0A-B63D19E44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7" r="61223" b="50000"/>
              <a:stretch/>
            </p:blipFill>
            <p:spPr>
              <a:xfrm>
                <a:off x="4896846" y="1383799"/>
                <a:ext cx="151399" cy="144000"/>
              </a:xfrm>
              <a:prstGeom prst="rect">
                <a:avLst/>
              </a:prstGeom>
            </p:spPr>
          </p:pic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AAFAD950-EE06-2303-9104-96A76013371E}"/>
                  </a:ext>
                </a:extLst>
              </p:cNvPr>
              <p:cNvSpPr txBox="1"/>
              <p:nvPr/>
            </p:nvSpPr>
            <p:spPr>
              <a:xfrm>
                <a:off x="5048245" y="1332689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Titillium Web Light" panose="00000400000000000000" pitchFamily="2" charset="0"/>
                  </a:rPr>
                  <a:t>523 items</a:t>
                </a:r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0B6727B6-66EF-D9AB-2684-6240DC8F2B61}"/>
                </a:ext>
              </a:extLst>
            </p:cNvPr>
            <p:cNvGrpSpPr/>
            <p:nvPr/>
          </p:nvGrpSpPr>
          <p:grpSpPr>
            <a:xfrm>
              <a:off x="6944987" y="91136"/>
              <a:ext cx="1235117" cy="246221"/>
              <a:chOff x="2860980" y="1375688"/>
              <a:chExt cx="1235117" cy="246221"/>
            </a:xfrm>
          </p:grpSpPr>
          <p:pic>
            <p:nvPicPr>
              <p:cNvPr id="150" name="Image 149">
                <a:extLst>
                  <a:ext uri="{FF2B5EF4-FFF2-40B4-BE49-F238E27FC236}">
                    <a16:creationId xmlns:a16="http://schemas.microsoft.com/office/drawing/2014/main" id="{27ED881A-8185-52F5-E58A-D70BE2AF0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6" r="61223" b="48227"/>
              <a:stretch/>
            </p:blipFill>
            <p:spPr>
              <a:xfrm>
                <a:off x="2860980" y="1426798"/>
                <a:ext cx="137784" cy="144000"/>
              </a:xfrm>
              <a:prstGeom prst="rect">
                <a:avLst/>
              </a:prstGeom>
            </p:spPr>
          </p:pic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216F89E4-C5A3-034F-50C1-D6E0709CE5D7}"/>
                  </a:ext>
                </a:extLst>
              </p:cNvPr>
              <p:cNvSpPr txBox="1"/>
              <p:nvPr/>
            </p:nvSpPr>
            <p:spPr>
              <a:xfrm>
                <a:off x="2929872" y="1375688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latin typeface="Titillium Web Light" panose="00000400000000000000" pitchFamily="2" charset="0"/>
                  </a:rPr>
                  <a:t>Popularity</a:t>
                </a:r>
                <a:r>
                  <a:rPr lang="fr-FR" sz="1000" dirty="0">
                    <a:latin typeface="Titillium Web Light" panose="00000400000000000000" pitchFamily="2" charset="0"/>
                  </a:rPr>
                  <a:t> : 8.5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919708F8-6B54-51C7-2748-7BA66983C5A0}"/>
                </a:ext>
              </a:extLst>
            </p:cNvPr>
            <p:cNvSpPr txBox="1"/>
            <p:nvPr/>
          </p:nvSpPr>
          <p:spPr>
            <a:xfrm>
              <a:off x="3671839" y="-1"/>
              <a:ext cx="2359070" cy="369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dirty="0">
                  <a:latin typeface="Titillium Web" panose="00000800000000000000" pitchFamily="2" charset="0"/>
                </a:rPr>
                <a:t>GrosseCourgedu93</a:t>
              </a:r>
            </a:p>
          </p:txBody>
        </p:sp>
        <p:sp>
          <p:nvSpPr>
            <p:cNvPr id="146" name="Trapèze 145">
              <a:extLst>
                <a:ext uri="{FF2B5EF4-FFF2-40B4-BE49-F238E27FC236}">
                  <a16:creationId xmlns:a16="http://schemas.microsoft.com/office/drawing/2014/main" id="{F6A18251-6181-71F1-2F68-795857573329}"/>
                </a:ext>
              </a:extLst>
            </p:cNvPr>
            <p:cNvSpPr/>
            <p:nvPr/>
          </p:nvSpPr>
          <p:spPr>
            <a:xfrm rot="10800000">
              <a:off x="3651255" y="379356"/>
              <a:ext cx="2379653" cy="213734"/>
            </a:xfrm>
            <a:prstGeom prst="trapezoid">
              <a:avLst>
                <a:gd name="adj" fmla="val 78478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CEB2CFE8-8A58-F108-C388-C47B0F30C7FA}"/>
                </a:ext>
              </a:extLst>
            </p:cNvPr>
            <p:cNvCxnSpPr/>
            <p:nvPr/>
          </p:nvCxnSpPr>
          <p:spPr>
            <a:xfrm>
              <a:off x="3652838" y="380626"/>
              <a:ext cx="23780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86CC8E0D-68A1-EB4F-A5F7-438E93CD4186}"/>
                </a:ext>
              </a:extLst>
            </p:cNvPr>
            <p:cNvSpPr txBox="1"/>
            <p:nvPr/>
          </p:nvSpPr>
          <p:spPr>
            <a:xfrm>
              <a:off x="3826708" y="369829"/>
              <a:ext cx="1993067" cy="2232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dirty="0">
                  <a:latin typeface="Titillium Web" panose="00000800000000000000" pitchFamily="2" charset="0"/>
                </a:rPr>
                <a:t>Galerie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091BA74-BFB1-83DC-3687-7FBFD5657944}"/>
                </a:ext>
              </a:extLst>
            </p:cNvPr>
            <p:cNvSpPr/>
            <p:nvPr/>
          </p:nvSpPr>
          <p:spPr>
            <a:xfrm>
              <a:off x="0" y="0"/>
              <a:ext cx="2645923" cy="1092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tillium Web" panose="00000800000000000000" pitchFamily="2" charset="0"/>
                </a:rPr>
                <a:t>LOGO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6BDD14B-BA7E-26A6-25A1-FB84ABEE6282}"/>
              </a:ext>
            </a:extLst>
          </p:cNvPr>
          <p:cNvSpPr/>
          <p:nvPr/>
        </p:nvSpPr>
        <p:spPr>
          <a:xfrm>
            <a:off x="3529674" y="4032458"/>
            <a:ext cx="993602" cy="15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itillium Web" panose="00000800000000000000" pitchFamily="2" charset="0"/>
              </a:rPr>
              <a:t>Pseudo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702A7B-20CC-B4D4-9441-FD871047D1D6}"/>
              </a:ext>
            </a:extLst>
          </p:cNvPr>
          <p:cNvSpPr/>
          <p:nvPr/>
        </p:nvSpPr>
        <p:spPr>
          <a:xfrm>
            <a:off x="4673712" y="4032456"/>
            <a:ext cx="1001542" cy="15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Titillium Web" panose="00000800000000000000" pitchFamily="2" charset="0"/>
              </a:rPr>
              <a:t>PetiteAsperge</a:t>
            </a:r>
            <a:endParaRPr lang="fr-FR" sz="1000" dirty="0">
              <a:solidFill>
                <a:schemeClr val="tx1"/>
              </a:solidFill>
              <a:latin typeface="Titillium Web" panose="00000800000000000000" pitchFamily="2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0EB8111-42FC-0F70-E53C-727C631E6015}"/>
              </a:ext>
            </a:extLst>
          </p:cNvPr>
          <p:cNvSpPr/>
          <p:nvPr/>
        </p:nvSpPr>
        <p:spPr>
          <a:xfrm>
            <a:off x="5915857" y="4032456"/>
            <a:ext cx="1001541" cy="15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Titillium Web" panose="00000800000000000000" pitchFamily="2" charset="0"/>
              </a:rPr>
              <a:t>SansNom</a:t>
            </a:r>
            <a:endParaRPr lang="fr-FR" sz="1000" dirty="0">
              <a:solidFill>
                <a:schemeClr val="tx1"/>
              </a:solidFill>
              <a:latin typeface="Titillium Web" panose="00000800000000000000" pitchFamily="2" charset="0"/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F650BD6D-1D26-B442-7FC4-096B4E6A6B2D}"/>
              </a:ext>
            </a:extLst>
          </p:cNvPr>
          <p:cNvGrpSpPr/>
          <p:nvPr/>
        </p:nvGrpSpPr>
        <p:grpSpPr>
          <a:xfrm>
            <a:off x="4706354" y="2468052"/>
            <a:ext cx="1161989" cy="1139982"/>
            <a:chOff x="5035176" y="2065616"/>
            <a:chExt cx="3219845" cy="315886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E741D1-CD45-65CB-47C4-1F77C3A2DB89}"/>
                </a:ext>
              </a:extLst>
            </p:cNvPr>
            <p:cNvSpPr/>
            <p:nvPr/>
          </p:nvSpPr>
          <p:spPr>
            <a:xfrm>
              <a:off x="6096000" y="2065616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A77068A-E444-53B8-793E-6BC92968B4BF}"/>
                </a:ext>
              </a:extLst>
            </p:cNvPr>
            <p:cNvSpPr/>
            <p:nvPr/>
          </p:nvSpPr>
          <p:spPr>
            <a:xfrm>
              <a:off x="6052261" y="31297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DAE022-E4F9-0BE2-3F1F-01534FA5C472}"/>
                </a:ext>
              </a:extLst>
            </p:cNvPr>
            <p:cNvSpPr/>
            <p:nvPr/>
          </p:nvSpPr>
          <p:spPr>
            <a:xfrm>
              <a:off x="5580745" y="4193970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71EFDE3-66EE-742A-00CA-AC3457AC2D3B}"/>
                </a:ext>
              </a:extLst>
            </p:cNvPr>
            <p:cNvSpPr/>
            <p:nvPr/>
          </p:nvSpPr>
          <p:spPr>
            <a:xfrm>
              <a:off x="6678566" y="416030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42602E2-BC44-3146-22FE-3875E9D029CD}"/>
                </a:ext>
              </a:extLst>
            </p:cNvPr>
            <p:cNvSpPr/>
            <p:nvPr/>
          </p:nvSpPr>
          <p:spPr>
            <a:xfrm>
              <a:off x="7224511" y="2729444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78BFC9B-F691-E473-4D76-B734621FD570}"/>
                </a:ext>
              </a:extLst>
            </p:cNvPr>
            <p:cNvSpPr/>
            <p:nvPr/>
          </p:nvSpPr>
          <p:spPr>
            <a:xfrm>
              <a:off x="5035176" y="27542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CD1E20DC-459C-4258-8BED-723848CAA64C}"/>
              </a:ext>
            </a:extLst>
          </p:cNvPr>
          <p:cNvGrpSpPr/>
          <p:nvPr/>
        </p:nvGrpSpPr>
        <p:grpSpPr>
          <a:xfrm>
            <a:off x="5920782" y="2546448"/>
            <a:ext cx="1161989" cy="1139982"/>
            <a:chOff x="5035176" y="2065616"/>
            <a:chExt cx="3219845" cy="315886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B82D8F-3A64-E5DE-28E8-2210A49F280B}"/>
                </a:ext>
              </a:extLst>
            </p:cNvPr>
            <p:cNvSpPr/>
            <p:nvPr/>
          </p:nvSpPr>
          <p:spPr>
            <a:xfrm>
              <a:off x="6096000" y="2065616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A72099D-FAB3-A7D6-9471-29556A9AC778}"/>
                </a:ext>
              </a:extLst>
            </p:cNvPr>
            <p:cNvSpPr/>
            <p:nvPr/>
          </p:nvSpPr>
          <p:spPr>
            <a:xfrm>
              <a:off x="6052261" y="31297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26BE84-12F2-9E33-8709-745DC1984055}"/>
                </a:ext>
              </a:extLst>
            </p:cNvPr>
            <p:cNvSpPr/>
            <p:nvPr/>
          </p:nvSpPr>
          <p:spPr>
            <a:xfrm>
              <a:off x="5580745" y="4193970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8BFD773-2E2C-CC83-E470-4F338C4CA8F3}"/>
                </a:ext>
              </a:extLst>
            </p:cNvPr>
            <p:cNvSpPr/>
            <p:nvPr/>
          </p:nvSpPr>
          <p:spPr>
            <a:xfrm>
              <a:off x="6678566" y="416030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B875349-B845-B951-1420-2518A3AAA9E3}"/>
                </a:ext>
              </a:extLst>
            </p:cNvPr>
            <p:cNvSpPr/>
            <p:nvPr/>
          </p:nvSpPr>
          <p:spPr>
            <a:xfrm>
              <a:off x="7224511" y="2729444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A403830-934C-3BEE-E68A-8CCA0030D90A}"/>
                </a:ext>
              </a:extLst>
            </p:cNvPr>
            <p:cNvSpPr/>
            <p:nvPr/>
          </p:nvSpPr>
          <p:spPr>
            <a:xfrm>
              <a:off x="5035176" y="2754293"/>
              <a:ext cx="1030510" cy="1030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43C12F6-FB4A-6ABB-6363-22BCE8D329E5}"/>
              </a:ext>
            </a:extLst>
          </p:cNvPr>
          <p:cNvSpPr/>
          <p:nvPr/>
        </p:nvSpPr>
        <p:spPr>
          <a:xfrm>
            <a:off x="3308684" y="902368"/>
            <a:ext cx="2979147" cy="51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tri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EF34FD0E-89C9-BE57-83E5-EF3FD05E0A88}"/>
              </a:ext>
            </a:extLst>
          </p:cNvPr>
          <p:cNvGrpSpPr/>
          <p:nvPr/>
        </p:nvGrpSpPr>
        <p:grpSpPr>
          <a:xfrm>
            <a:off x="3424281" y="2451110"/>
            <a:ext cx="1161989" cy="1139982"/>
            <a:chOff x="5035176" y="2065616"/>
            <a:chExt cx="3219845" cy="31588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C1A1AD-1808-5BCF-37F6-7B80A67940DA}"/>
                </a:ext>
              </a:extLst>
            </p:cNvPr>
            <p:cNvSpPr/>
            <p:nvPr/>
          </p:nvSpPr>
          <p:spPr>
            <a:xfrm>
              <a:off x="6096000" y="2065616"/>
              <a:ext cx="1030510" cy="10305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F752EA9-2371-B8AB-B91C-3A0021F83862}"/>
                </a:ext>
              </a:extLst>
            </p:cNvPr>
            <p:cNvSpPr/>
            <p:nvPr/>
          </p:nvSpPr>
          <p:spPr>
            <a:xfrm>
              <a:off x="6052261" y="3129793"/>
              <a:ext cx="1030510" cy="10305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2CDD790-C96C-0CC6-A80B-3D2A10E13038}"/>
                </a:ext>
              </a:extLst>
            </p:cNvPr>
            <p:cNvSpPr/>
            <p:nvPr/>
          </p:nvSpPr>
          <p:spPr>
            <a:xfrm>
              <a:off x="5580745" y="4193970"/>
              <a:ext cx="1030510" cy="10305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9B98724-0C76-58A3-7720-064CD5E97E68}"/>
                </a:ext>
              </a:extLst>
            </p:cNvPr>
            <p:cNvSpPr/>
            <p:nvPr/>
          </p:nvSpPr>
          <p:spPr>
            <a:xfrm>
              <a:off x="6678566" y="4160303"/>
              <a:ext cx="1030510" cy="10305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8C4FB01-3EFB-BBD5-F66B-2A5ED43F6C35}"/>
                </a:ext>
              </a:extLst>
            </p:cNvPr>
            <p:cNvSpPr/>
            <p:nvPr/>
          </p:nvSpPr>
          <p:spPr>
            <a:xfrm>
              <a:off x="7224511" y="2729444"/>
              <a:ext cx="1030510" cy="10305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B62A45B-14EC-12E5-6E89-2002C5AA31B7}"/>
                </a:ext>
              </a:extLst>
            </p:cNvPr>
            <p:cNvSpPr/>
            <p:nvPr/>
          </p:nvSpPr>
          <p:spPr>
            <a:xfrm>
              <a:off x="5035176" y="2754293"/>
              <a:ext cx="1030510" cy="10305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797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BED7A578-CB04-4151-5107-2ED0EB16EA06}"/>
              </a:ext>
            </a:extLst>
          </p:cNvPr>
          <p:cNvGrpSpPr/>
          <p:nvPr/>
        </p:nvGrpSpPr>
        <p:grpSpPr>
          <a:xfrm>
            <a:off x="151987" y="1199826"/>
            <a:ext cx="2401861" cy="1731578"/>
            <a:chOff x="149625" y="1832810"/>
            <a:chExt cx="2401861" cy="1731578"/>
          </a:xfrm>
        </p:grpSpPr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FD649544-33BC-DB01-B534-2C73960E2498}"/>
                </a:ext>
              </a:extLst>
            </p:cNvPr>
            <p:cNvGrpSpPr/>
            <p:nvPr/>
          </p:nvGrpSpPr>
          <p:grpSpPr>
            <a:xfrm>
              <a:off x="149625" y="1832810"/>
              <a:ext cx="2401861" cy="309912"/>
              <a:chOff x="149625" y="1832810"/>
              <a:chExt cx="2401861" cy="309912"/>
            </a:xfrm>
          </p:grpSpPr>
          <p:sp>
            <p:nvSpPr>
              <p:cNvPr id="157" name="Rectangle : coins arrondis 156">
                <a:extLst>
                  <a:ext uri="{FF2B5EF4-FFF2-40B4-BE49-F238E27FC236}">
                    <a16:creationId xmlns:a16="http://schemas.microsoft.com/office/drawing/2014/main" id="{7B6B80C7-BAAE-5DB5-5A6C-20EB517675B7}"/>
                  </a:ext>
                </a:extLst>
              </p:cNvPr>
              <p:cNvSpPr/>
              <p:nvPr/>
            </p:nvSpPr>
            <p:spPr>
              <a:xfrm>
                <a:off x="152007" y="1832810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AE6EAA89-24DC-7590-E688-2B47038DC426}"/>
                  </a:ext>
                </a:extLst>
              </p:cNvPr>
              <p:cNvSpPr txBox="1"/>
              <p:nvPr/>
            </p:nvSpPr>
            <p:spPr>
              <a:xfrm>
                <a:off x="149625" y="1832811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Espace utilisateur</a:t>
                </a:r>
              </a:p>
            </p:txBody>
          </p:sp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33F95C08-398D-A056-97F5-1822875598F2}"/>
                  </a:ext>
                </a:extLst>
              </p:cNvPr>
              <p:cNvSpPr/>
              <p:nvPr/>
            </p:nvSpPr>
            <p:spPr>
              <a:xfrm>
                <a:off x="2241886" y="1832810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Image 159">
                <a:extLst>
                  <a:ext uri="{FF2B5EF4-FFF2-40B4-BE49-F238E27FC236}">
                    <a16:creationId xmlns:a16="http://schemas.microsoft.com/office/drawing/2014/main" id="{B3961C5A-5D70-B01F-21A7-652AF78CB6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828" t="32084" r="61563" b="48750"/>
              <a:stretch/>
            </p:blipFill>
            <p:spPr>
              <a:xfrm>
                <a:off x="2286429" y="1856496"/>
                <a:ext cx="234000" cy="262537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D03EC050-FA1A-ED9C-FF9E-F5E031F76196}"/>
                </a:ext>
              </a:extLst>
            </p:cNvPr>
            <p:cNvGrpSpPr/>
            <p:nvPr/>
          </p:nvGrpSpPr>
          <p:grpSpPr>
            <a:xfrm>
              <a:off x="149625" y="2188228"/>
              <a:ext cx="2401861" cy="309912"/>
              <a:chOff x="149625" y="2188228"/>
              <a:chExt cx="2401861" cy="309912"/>
            </a:xfrm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28922478-F12D-7514-898D-A6B3849D9664}"/>
                  </a:ext>
                </a:extLst>
              </p:cNvPr>
              <p:cNvSpPr/>
              <p:nvPr/>
            </p:nvSpPr>
            <p:spPr>
              <a:xfrm>
                <a:off x="152007" y="2188228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C3364678-F7CD-12B0-77E4-9DC22FEC7C75}"/>
                  </a:ext>
                </a:extLst>
              </p:cNvPr>
              <p:cNvSpPr txBox="1"/>
              <p:nvPr/>
            </p:nvSpPr>
            <p:spPr>
              <a:xfrm>
                <a:off x="149625" y="2188229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Inventaire</a:t>
                </a:r>
              </a:p>
            </p:txBody>
          </p:sp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B9B2D1EF-2FF0-451A-2C12-B1A024152A32}"/>
                  </a:ext>
                </a:extLst>
              </p:cNvPr>
              <p:cNvSpPr/>
              <p:nvPr/>
            </p:nvSpPr>
            <p:spPr>
              <a:xfrm>
                <a:off x="2241886" y="2188228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6" name="Image 155">
                <a:extLst>
                  <a:ext uri="{FF2B5EF4-FFF2-40B4-BE49-F238E27FC236}">
                    <a16:creationId xmlns:a16="http://schemas.microsoft.com/office/drawing/2014/main" id="{FA6BE491-54D1-F374-68C3-542BC05F20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968" t="31806" r="60938" b="49027"/>
              <a:stretch/>
            </p:blipFill>
            <p:spPr>
              <a:xfrm>
                <a:off x="2276294" y="2226183"/>
                <a:ext cx="240783" cy="234000"/>
              </a:xfrm>
              <a:prstGeom prst="rect">
                <a:avLst/>
              </a:prstGeom>
            </p:spPr>
          </p:pic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D6AB5EAC-A7AE-E0DF-1181-E345CF0A86F4}"/>
                </a:ext>
              </a:extLst>
            </p:cNvPr>
            <p:cNvGrpSpPr/>
            <p:nvPr/>
          </p:nvGrpSpPr>
          <p:grpSpPr>
            <a:xfrm>
              <a:off x="149625" y="2543645"/>
              <a:ext cx="2401861" cy="309912"/>
              <a:chOff x="149625" y="2543645"/>
              <a:chExt cx="2401861" cy="309912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4FF5F516-B288-2613-AE20-9E802461A84D}"/>
                  </a:ext>
                </a:extLst>
              </p:cNvPr>
              <p:cNvSpPr/>
              <p:nvPr/>
            </p:nvSpPr>
            <p:spPr>
              <a:xfrm>
                <a:off x="152007" y="2543645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CEF415BF-6B67-2009-CA4A-028F09E5F47E}"/>
                  </a:ext>
                </a:extLst>
              </p:cNvPr>
              <p:cNvSpPr txBox="1"/>
              <p:nvPr/>
            </p:nvSpPr>
            <p:spPr>
              <a:xfrm>
                <a:off x="149625" y="2543646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Marché</a:t>
                </a:r>
              </a:p>
            </p:txBody>
          </p:sp>
          <p:sp>
            <p:nvSpPr>
              <p:cNvPr id="151" name="Rectangle : coins arrondis 150">
                <a:extLst>
                  <a:ext uri="{FF2B5EF4-FFF2-40B4-BE49-F238E27FC236}">
                    <a16:creationId xmlns:a16="http://schemas.microsoft.com/office/drawing/2014/main" id="{2E44CB1F-9706-C9B6-57D3-5F33735E614D}"/>
                  </a:ext>
                </a:extLst>
              </p:cNvPr>
              <p:cNvSpPr/>
              <p:nvPr/>
            </p:nvSpPr>
            <p:spPr>
              <a:xfrm>
                <a:off x="2241886" y="2543645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2" name="Image 151">
                <a:extLst>
                  <a:ext uri="{FF2B5EF4-FFF2-40B4-BE49-F238E27FC236}">
                    <a16:creationId xmlns:a16="http://schemas.microsoft.com/office/drawing/2014/main" id="{0DE1C93F-B4E5-8B93-A66A-5EF1581F27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6875" t="31778" r="60106" b="48794"/>
              <a:stretch/>
            </p:blipFill>
            <p:spPr>
              <a:xfrm>
                <a:off x="2257305" y="2581600"/>
                <a:ext cx="278761" cy="234000"/>
              </a:xfrm>
              <a:prstGeom prst="rect">
                <a:avLst/>
              </a:prstGeom>
            </p:spPr>
          </p:pic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BF0AF2F2-A378-386D-018C-8D5CD3B3597B}"/>
                </a:ext>
              </a:extLst>
            </p:cNvPr>
            <p:cNvGrpSpPr/>
            <p:nvPr/>
          </p:nvGrpSpPr>
          <p:grpSpPr>
            <a:xfrm>
              <a:off x="149625" y="2899061"/>
              <a:ext cx="2401861" cy="309912"/>
              <a:chOff x="149625" y="2899061"/>
              <a:chExt cx="2401861" cy="309912"/>
            </a:xfrm>
          </p:grpSpPr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F8E8B652-C37A-A955-8226-DFDE17BFE0CB}"/>
                  </a:ext>
                </a:extLst>
              </p:cNvPr>
              <p:cNvSpPr/>
              <p:nvPr/>
            </p:nvSpPr>
            <p:spPr>
              <a:xfrm>
                <a:off x="152007" y="2899061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343EE284-731D-7D20-3544-0A3FEE0D68D5}"/>
                  </a:ext>
                </a:extLst>
              </p:cNvPr>
              <p:cNvSpPr txBox="1"/>
              <p:nvPr/>
            </p:nvSpPr>
            <p:spPr>
              <a:xfrm>
                <a:off x="149625" y="2899062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Galerie</a:t>
                </a:r>
              </a:p>
            </p:txBody>
          </p:sp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EAB4A6CD-94DF-529C-0A07-06D1F5ED4E93}"/>
                  </a:ext>
                </a:extLst>
              </p:cNvPr>
              <p:cNvSpPr/>
              <p:nvPr/>
            </p:nvSpPr>
            <p:spPr>
              <a:xfrm>
                <a:off x="2241886" y="2899061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Image 147">
                <a:extLst>
                  <a:ext uri="{FF2B5EF4-FFF2-40B4-BE49-F238E27FC236}">
                    <a16:creationId xmlns:a16="http://schemas.microsoft.com/office/drawing/2014/main" id="{F6202CE0-A98F-D113-7F0F-DDB93833BC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244" t="32624" r="60665" b="50000"/>
              <a:stretch/>
            </p:blipFill>
            <p:spPr>
              <a:xfrm>
                <a:off x="2263926" y="2937016"/>
                <a:ext cx="265519" cy="234000"/>
              </a:xfrm>
              <a:prstGeom prst="rect">
                <a:avLst/>
              </a:prstGeom>
            </p:spPr>
          </p:pic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8C0D5F33-96C9-6483-2941-802434089028}"/>
                </a:ext>
              </a:extLst>
            </p:cNvPr>
            <p:cNvGrpSpPr/>
            <p:nvPr/>
          </p:nvGrpSpPr>
          <p:grpSpPr>
            <a:xfrm>
              <a:off x="149625" y="3254476"/>
              <a:ext cx="2401861" cy="309912"/>
              <a:chOff x="149625" y="3254476"/>
              <a:chExt cx="2401861" cy="309912"/>
            </a:xfrm>
          </p:grpSpPr>
          <p:sp>
            <p:nvSpPr>
              <p:cNvPr id="141" name="Rectangle : coins arrondis 140">
                <a:extLst>
                  <a:ext uri="{FF2B5EF4-FFF2-40B4-BE49-F238E27FC236}">
                    <a16:creationId xmlns:a16="http://schemas.microsoft.com/office/drawing/2014/main" id="{A538623B-7B06-AD3D-609D-6AF76EA090F4}"/>
                  </a:ext>
                </a:extLst>
              </p:cNvPr>
              <p:cNvSpPr/>
              <p:nvPr/>
            </p:nvSpPr>
            <p:spPr>
              <a:xfrm>
                <a:off x="152007" y="3254476"/>
                <a:ext cx="2066861" cy="30991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5B7E0C9B-BF71-BD32-F541-F31F3A1BC4CB}"/>
                  </a:ext>
                </a:extLst>
              </p:cNvPr>
              <p:cNvSpPr txBox="1"/>
              <p:nvPr/>
            </p:nvSpPr>
            <p:spPr>
              <a:xfrm>
                <a:off x="149625" y="3254477"/>
                <a:ext cx="1863325" cy="309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r>
                  <a:rPr lang="fr-FR" sz="1200" dirty="0">
                    <a:latin typeface="Titillium Web Light" panose="00000400000000000000" pitchFamily="2" charset="0"/>
                  </a:rPr>
                  <a:t>Jeux</a:t>
                </a:r>
              </a:p>
            </p:txBody>
          </p:sp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8E5865F6-14A5-AB34-89F4-60950AB8838E}"/>
                  </a:ext>
                </a:extLst>
              </p:cNvPr>
              <p:cNvSpPr/>
              <p:nvPr/>
            </p:nvSpPr>
            <p:spPr>
              <a:xfrm>
                <a:off x="2241886" y="3254476"/>
                <a:ext cx="309600" cy="3099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4" name="Image 143">
                <a:extLst>
                  <a:ext uri="{FF2B5EF4-FFF2-40B4-BE49-F238E27FC236}">
                    <a16:creationId xmlns:a16="http://schemas.microsoft.com/office/drawing/2014/main" id="{BC3F5E3B-1F70-3588-DE6B-FA3CE1C1D8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944" r="60000" b="48889"/>
              <a:stretch/>
            </p:blipFill>
            <p:spPr>
              <a:xfrm>
                <a:off x="2256794" y="3286226"/>
                <a:ext cx="279783" cy="234000"/>
              </a:xfrm>
              <a:prstGeom prst="rect">
                <a:avLst/>
              </a:prstGeom>
            </p:spPr>
          </p:pic>
        </p:grp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CD5EE2F9-E880-7AB2-8A64-384057D6C76C}"/>
              </a:ext>
            </a:extLst>
          </p:cNvPr>
          <p:cNvGrpSpPr/>
          <p:nvPr/>
        </p:nvGrpSpPr>
        <p:grpSpPr>
          <a:xfrm>
            <a:off x="0" y="-1"/>
            <a:ext cx="12192000" cy="1092201"/>
            <a:chOff x="0" y="-1"/>
            <a:chExt cx="12192000" cy="1092201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6FF9913-4949-FC27-5820-B8FC34CB57B9}"/>
                </a:ext>
              </a:extLst>
            </p:cNvPr>
            <p:cNvSpPr/>
            <p:nvPr/>
          </p:nvSpPr>
          <p:spPr>
            <a:xfrm>
              <a:off x="0" y="0"/>
              <a:ext cx="12192000" cy="3698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437916C-B293-FBF9-1733-C53B5DE52907}"/>
                </a:ext>
              </a:extLst>
            </p:cNvPr>
            <p:cNvSpPr/>
            <p:nvPr/>
          </p:nvSpPr>
          <p:spPr>
            <a:xfrm>
              <a:off x="0" y="0"/>
              <a:ext cx="12192000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4" name="Connecteur droit 163">
              <a:extLst>
                <a:ext uri="{FF2B5EF4-FFF2-40B4-BE49-F238E27FC236}">
                  <a16:creationId xmlns:a16="http://schemas.microsoft.com/office/drawing/2014/main" id="{0D375C9E-F44A-497F-B633-31CAD2B179AE}"/>
                </a:ext>
              </a:extLst>
            </p:cNvPr>
            <p:cNvCxnSpPr/>
            <p:nvPr/>
          </p:nvCxnSpPr>
          <p:spPr>
            <a:xfrm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Image 164">
              <a:extLst>
                <a:ext uri="{FF2B5EF4-FFF2-40B4-BE49-F238E27FC236}">
                  <a16:creationId xmlns:a16="http://schemas.microsoft.com/office/drawing/2014/main" id="{0A3B616B-DED4-F90A-8578-59863BAFD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7825" t="31429" r="60893" b="48571"/>
            <a:stretch/>
          </p:blipFill>
          <p:spPr>
            <a:xfrm>
              <a:off x="11883925" y="80913"/>
              <a:ext cx="216000" cy="216000"/>
            </a:xfrm>
            <a:prstGeom prst="rect">
              <a:avLst/>
            </a:prstGeom>
            <a:ln w="3175">
              <a:noFill/>
            </a:ln>
          </p:spPr>
        </p:pic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C6C5BBF8-D5C9-3645-3522-72B4E4CDF78C}"/>
                </a:ext>
              </a:extLst>
            </p:cNvPr>
            <p:cNvGrpSpPr/>
            <p:nvPr/>
          </p:nvGrpSpPr>
          <p:grpSpPr>
            <a:xfrm>
              <a:off x="10143042" y="40469"/>
              <a:ext cx="1418225" cy="276999"/>
              <a:chOff x="10361025" y="1091907"/>
              <a:chExt cx="1418225" cy="276999"/>
            </a:xfrm>
          </p:grpSpPr>
          <p:pic>
            <p:nvPicPr>
              <p:cNvPr id="178" name="Image 177">
                <a:extLst>
                  <a:ext uri="{FF2B5EF4-FFF2-40B4-BE49-F238E27FC236}">
                    <a16:creationId xmlns:a16="http://schemas.microsoft.com/office/drawing/2014/main" id="{F7B2186E-EAE9-4C2A-671E-085271F01F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7109" t="31244" r="59779" b="48611"/>
              <a:stretch/>
            </p:blipFill>
            <p:spPr>
              <a:xfrm>
                <a:off x="10361025" y="1121517"/>
                <a:ext cx="252000" cy="217780"/>
              </a:xfrm>
              <a:prstGeom prst="rect">
                <a:avLst/>
              </a:prstGeom>
            </p:spPr>
          </p:pic>
          <p:sp>
            <p:nvSpPr>
              <p:cNvPr id="179" name="ZoneTexte 178">
                <a:extLst>
                  <a:ext uri="{FF2B5EF4-FFF2-40B4-BE49-F238E27FC236}">
                    <a16:creationId xmlns:a16="http://schemas.microsoft.com/office/drawing/2014/main" id="{AB38611A-B2DC-0543-ABC7-A9229ADBD9D7}"/>
                  </a:ext>
                </a:extLst>
              </p:cNvPr>
              <p:cNvSpPr txBox="1"/>
              <p:nvPr/>
            </p:nvSpPr>
            <p:spPr>
              <a:xfrm>
                <a:off x="10613025" y="1091907"/>
                <a:ext cx="1166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Titillium Web" panose="00000800000000000000" pitchFamily="2" charset="0"/>
                  </a:rPr>
                  <a:t>999.99 $</a:t>
                </a:r>
              </a:p>
            </p:txBody>
          </p:sp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253691C1-D766-F60D-D2DA-310117F51B83}"/>
                </a:ext>
              </a:extLst>
            </p:cNvPr>
            <p:cNvGrpSpPr/>
            <p:nvPr/>
          </p:nvGrpSpPr>
          <p:grpSpPr>
            <a:xfrm>
              <a:off x="8502761" y="61024"/>
              <a:ext cx="1317624" cy="246221"/>
              <a:chOff x="4896846" y="1332689"/>
              <a:chExt cx="1317624" cy="246221"/>
            </a:xfrm>
          </p:grpSpPr>
          <p:pic>
            <p:nvPicPr>
              <p:cNvPr id="176" name="Image 175">
                <a:extLst>
                  <a:ext uri="{FF2B5EF4-FFF2-40B4-BE49-F238E27FC236}">
                    <a16:creationId xmlns:a16="http://schemas.microsoft.com/office/drawing/2014/main" id="{0E66E031-52BA-9F18-6C55-6EDFBB363E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7" r="61223" b="50000"/>
              <a:stretch/>
            </p:blipFill>
            <p:spPr>
              <a:xfrm>
                <a:off x="4896846" y="1383799"/>
                <a:ext cx="151399" cy="144000"/>
              </a:xfrm>
              <a:prstGeom prst="rect">
                <a:avLst/>
              </a:prstGeom>
            </p:spPr>
          </p:pic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3EB1DE76-2B7C-92B7-ED73-1441AE11FBD3}"/>
                  </a:ext>
                </a:extLst>
              </p:cNvPr>
              <p:cNvSpPr txBox="1"/>
              <p:nvPr/>
            </p:nvSpPr>
            <p:spPr>
              <a:xfrm>
                <a:off x="5048245" y="1332689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Titillium Web Light" panose="00000400000000000000" pitchFamily="2" charset="0"/>
                  </a:rPr>
                  <a:t>523 items</a:t>
                </a:r>
              </a:p>
            </p:txBody>
          </p: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E6D5677D-0DA5-5B2B-39C8-DE33E00AEB3C}"/>
                </a:ext>
              </a:extLst>
            </p:cNvPr>
            <p:cNvGrpSpPr/>
            <p:nvPr/>
          </p:nvGrpSpPr>
          <p:grpSpPr>
            <a:xfrm>
              <a:off x="6944987" y="91136"/>
              <a:ext cx="1235117" cy="246221"/>
              <a:chOff x="2860980" y="1375688"/>
              <a:chExt cx="1235117" cy="246221"/>
            </a:xfrm>
          </p:grpSpPr>
          <p:pic>
            <p:nvPicPr>
              <p:cNvPr id="174" name="Image 173">
                <a:extLst>
                  <a:ext uri="{FF2B5EF4-FFF2-40B4-BE49-F238E27FC236}">
                    <a16:creationId xmlns:a16="http://schemas.microsoft.com/office/drawing/2014/main" id="{B9D1F635-F052-D0D2-D7F6-5BFBED02C9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28165" t="32056" r="61223" b="48227"/>
              <a:stretch/>
            </p:blipFill>
            <p:spPr>
              <a:xfrm>
                <a:off x="2860980" y="1426798"/>
                <a:ext cx="137784" cy="144000"/>
              </a:xfrm>
              <a:prstGeom prst="rect">
                <a:avLst/>
              </a:prstGeom>
            </p:spPr>
          </p:pic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516AF7BD-02CB-7032-9CFB-4C0AFB3909AB}"/>
                  </a:ext>
                </a:extLst>
              </p:cNvPr>
              <p:cNvSpPr txBox="1"/>
              <p:nvPr/>
            </p:nvSpPr>
            <p:spPr>
              <a:xfrm>
                <a:off x="2929872" y="1375688"/>
                <a:ext cx="116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latin typeface="Titillium Web Light" panose="00000400000000000000" pitchFamily="2" charset="0"/>
                  </a:rPr>
                  <a:t>Popularity</a:t>
                </a:r>
                <a:r>
                  <a:rPr lang="fr-FR" sz="1000" dirty="0">
                    <a:latin typeface="Titillium Web Light" panose="00000400000000000000" pitchFamily="2" charset="0"/>
                  </a:rPr>
                  <a:t> : 8.5</a:t>
                </a:r>
              </a:p>
            </p:txBody>
          </p:sp>
        </p:grp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609D914C-BFD9-3BBD-0074-54D410965AC5}"/>
                </a:ext>
              </a:extLst>
            </p:cNvPr>
            <p:cNvSpPr txBox="1"/>
            <p:nvPr/>
          </p:nvSpPr>
          <p:spPr>
            <a:xfrm>
              <a:off x="3671839" y="-1"/>
              <a:ext cx="2359070" cy="369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dirty="0">
                  <a:latin typeface="Titillium Web" panose="00000800000000000000" pitchFamily="2" charset="0"/>
                </a:rPr>
                <a:t>GrosseCourgedu93</a:t>
              </a:r>
            </a:p>
          </p:txBody>
        </p:sp>
        <p:sp>
          <p:nvSpPr>
            <p:cNvPr id="170" name="Trapèze 169">
              <a:extLst>
                <a:ext uri="{FF2B5EF4-FFF2-40B4-BE49-F238E27FC236}">
                  <a16:creationId xmlns:a16="http://schemas.microsoft.com/office/drawing/2014/main" id="{5227F75A-7F4C-7AB5-9C9D-E11478AE01D4}"/>
                </a:ext>
              </a:extLst>
            </p:cNvPr>
            <p:cNvSpPr/>
            <p:nvPr/>
          </p:nvSpPr>
          <p:spPr>
            <a:xfrm rot="10800000">
              <a:off x="3651255" y="379356"/>
              <a:ext cx="2379653" cy="213734"/>
            </a:xfrm>
            <a:prstGeom prst="trapezoid">
              <a:avLst>
                <a:gd name="adj" fmla="val 78478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2B2D9BE6-C78D-FC86-BE33-901A27FBFEE7}"/>
                </a:ext>
              </a:extLst>
            </p:cNvPr>
            <p:cNvCxnSpPr/>
            <p:nvPr/>
          </p:nvCxnSpPr>
          <p:spPr>
            <a:xfrm>
              <a:off x="3652838" y="380626"/>
              <a:ext cx="23780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4239847E-A358-9F87-F3BF-9824EE2DB8B3}"/>
                </a:ext>
              </a:extLst>
            </p:cNvPr>
            <p:cNvSpPr txBox="1"/>
            <p:nvPr/>
          </p:nvSpPr>
          <p:spPr>
            <a:xfrm>
              <a:off x="3826708" y="369829"/>
              <a:ext cx="1993067" cy="2232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dirty="0">
                  <a:latin typeface="Titillium Web" panose="00000800000000000000" pitchFamily="2" charset="0"/>
                </a:rPr>
                <a:t>Marché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19016F1-BB4E-755F-BD64-790492214A05}"/>
                </a:ext>
              </a:extLst>
            </p:cNvPr>
            <p:cNvSpPr/>
            <p:nvPr/>
          </p:nvSpPr>
          <p:spPr>
            <a:xfrm>
              <a:off x="0" y="0"/>
              <a:ext cx="2645923" cy="1092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tillium Web" panose="00000800000000000000" pitchFamily="2" charset="0"/>
                </a:rPr>
                <a:t>LOGO</a:t>
              </a: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529924-436A-051F-A15E-9B7A9E3B6CC5}"/>
              </a:ext>
            </a:extLst>
          </p:cNvPr>
          <p:cNvSpPr/>
          <p:nvPr/>
        </p:nvSpPr>
        <p:spPr>
          <a:xfrm>
            <a:off x="2794000" y="749300"/>
            <a:ext cx="1377950" cy="27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tillium Web Light" panose="00000400000000000000" pitchFamily="2" charset="0"/>
              </a:rPr>
              <a:t>Tête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D8035F6-2A0E-A1AE-A2BA-DF3689B10D3B}"/>
              </a:ext>
            </a:extLst>
          </p:cNvPr>
          <p:cNvSpPr/>
          <p:nvPr/>
        </p:nvSpPr>
        <p:spPr>
          <a:xfrm>
            <a:off x="4171950" y="749300"/>
            <a:ext cx="137795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tillium Web Light" panose="00000400000000000000" pitchFamily="2" charset="0"/>
              </a:rPr>
              <a:t>Jambes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2B24197-6D9B-E94A-A9D5-FF1F68624078}"/>
              </a:ext>
            </a:extLst>
          </p:cNvPr>
          <p:cNvSpPr/>
          <p:nvPr/>
        </p:nvSpPr>
        <p:spPr>
          <a:xfrm>
            <a:off x="5549900" y="750437"/>
            <a:ext cx="137795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tillium Web Light" panose="00000400000000000000" pitchFamily="2" charset="0"/>
              </a:rPr>
              <a:t>Bras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E64589E-FECD-19A2-2107-CFB3F6FE5A81}"/>
              </a:ext>
            </a:extLst>
          </p:cNvPr>
          <p:cNvSpPr/>
          <p:nvPr/>
        </p:nvSpPr>
        <p:spPr>
          <a:xfrm>
            <a:off x="6927850" y="749300"/>
            <a:ext cx="137795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tillium Web Light" panose="00000400000000000000" pitchFamily="2" charset="0"/>
              </a:rPr>
              <a:t>Tronc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2053D9B-9A78-B01F-F865-3E7FD1FAFF93}"/>
              </a:ext>
            </a:extLst>
          </p:cNvPr>
          <p:cNvSpPr/>
          <p:nvPr/>
        </p:nvSpPr>
        <p:spPr>
          <a:xfrm>
            <a:off x="2793999" y="1028700"/>
            <a:ext cx="9305925" cy="5738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0F7AF25-C0FB-11FE-1464-DC93F5C5C1F8}"/>
              </a:ext>
            </a:extLst>
          </p:cNvPr>
          <p:cNvGrpSpPr/>
          <p:nvPr/>
        </p:nvGrpSpPr>
        <p:grpSpPr>
          <a:xfrm>
            <a:off x="3286708" y="1606792"/>
            <a:ext cx="1080000" cy="1170722"/>
            <a:chOff x="3619414" y="1935189"/>
            <a:chExt cx="1080000" cy="1170722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E16F1C8-850D-7A9D-6D53-5CA55DC4D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414" y="1935189"/>
              <a:ext cx="1080000" cy="860625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CE2FC8F-EB23-3EF8-5A05-6D30B7BC9CDA}"/>
                </a:ext>
              </a:extLst>
            </p:cNvPr>
            <p:cNvSpPr txBox="1"/>
            <p:nvPr/>
          </p:nvSpPr>
          <p:spPr>
            <a:xfrm>
              <a:off x="3752850" y="2798134"/>
              <a:ext cx="946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Titillium Web Light" panose="00000400000000000000" pitchFamily="2" charset="0"/>
                </a:rPr>
                <a:t>Tête 1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A50514D-2094-E535-DA01-5F9A0CC0F2F9}"/>
              </a:ext>
            </a:extLst>
          </p:cNvPr>
          <p:cNvGrpSpPr/>
          <p:nvPr/>
        </p:nvGrpSpPr>
        <p:grpSpPr>
          <a:xfrm>
            <a:off x="5814698" y="1593199"/>
            <a:ext cx="1087112" cy="1170722"/>
            <a:chOff x="5791156" y="3186078"/>
            <a:chExt cx="1087112" cy="117072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4767F1E-7310-14DE-86A2-0C769DE93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156" y="3186078"/>
              <a:ext cx="1080000" cy="860625"/>
            </a:xfrm>
            <a:prstGeom prst="rect">
              <a:avLst/>
            </a:prstGeom>
          </p:spPr>
        </p:pic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41F5398-CE29-A884-59A9-7A649DC01D88}"/>
                </a:ext>
              </a:extLst>
            </p:cNvPr>
            <p:cNvSpPr txBox="1"/>
            <p:nvPr/>
          </p:nvSpPr>
          <p:spPr>
            <a:xfrm>
              <a:off x="5819775" y="4049023"/>
              <a:ext cx="1058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Titillium Web Light" panose="00000400000000000000" pitchFamily="2" charset="0"/>
                </a:rPr>
                <a:t>Tête 3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B18B57-1731-DC00-C18C-C11D881020C3}"/>
              </a:ext>
            </a:extLst>
          </p:cNvPr>
          <p:cNvGrpSpPr/>
          <p:nvPr/>
        </p:nvGrpSpPr>
        <p:grpSpPr>
          <a:xfrm>
            <a:off x="4597062" y="1593199"/>
            <a:ext cx="1080000" cy="1162593"/>
            <a:chOff x="7473994" y="1922698"/>
            <a:chExt cx="1080000" cy="116259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E76B7AA-A643-57DA-8875-011E00129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994" y="1922698"/>
              <a:ext cx="1080000" cy="860625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12E20F82-209D-8E63-53C2-2B4B0F76D634}"/>
                </a:ext>
              </a:extLst>
            </p:cNvPr>
            <p:cNvSpPr txBox="1"/>
            <p:nvPr/>
          </p:nvSpPr>
          <p:spPr>
            <a:xfrm>
              <a:off x="7492588" y="2777514"/>
              <a:ext cx="1050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Titillium Web Light" panose="00000400000000000000" pitchFamily="2" charset="0"/>
                </a:rPr>
                <a:t>Tête 2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874A871-2186-F02A-9122-CAC38C3A79EB}"/>
              </a:ext>
            </a:extLst>
          </p:cNvPr>
          <p:cNvSpPr/>
          <p:nvPr/>
        </p:nvSpPr>
        <p:spPr>
          <a:xfrm>
            <a:off x="8398042" y="749300"/>
            <a:ext cx="1285708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avatars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62C21F-DDA2-FD2C-1705-020DEB2D2442}"/>
              </a:ext>
            </a:extLst>
          </p:cNvPr>
          <p:cNvSpPr txBox="1"/>
          <p:nvPr/>
        </p:nvSpPr>
        <p:spPr>
          <a:xfrm>
            <a:off x="7082771" y="2220572"/>
            <a:ext cx="306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acheter</a:t>
            </a:r>
          </a:p>
          <a:p>
            <a:pPr marL="285750" indent="-285750">
              <a:buFontTx/>
              <a:buChar char="-"/>
            </a:pPr>
            <a:r>
              <a:rPr lang="fr-FR" dirty="0"/>
              <a:t>Indiquer prix</a:t>
            </a:r>
          </a:p>
          <a:p>
            <a:pPr marL="285750" indent="-285750">
              <a:buFontTx/>
              <a:buChar char="-"/>
            </a:pPr>
            <a:r>
              <a:rPr lang="fr-FR" dirty="0"/>
              <a:t>Popup → sûr achat ?</a:t>
            </a:r>
          </a:p>
          <a:p>
            <a:pPr marL="285750" indent="-285750">
              <a:buFontTx/>
              <a:buChar char="-"/>
            </a:pPr>
            <a:r>
              <a:rPr lang="fr-FR" dirty="0"/>
              <a:t>Tri par date</a:t>
            </a:r>
          </a:p>
        </p:txBody>
      </p:sp>
    </p:spTree>
    <p:extLst>
      <p:ext uri="{BB962C8B-B14F-4D97-AF65-F5344CB8AC3E}">
        <p14:creationId xmlns:p14="http://schemas.microsoft.com/office/powerpoint/2010/main" val="3665074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262</Words>
  <Application>Microsoft Office PowerPoint</Application>
  <PresentationFormat>Grand écran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Titillium Web</vt:lpstr>
      <vt:lpstr>Titillium Web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EMILE</dc:creator>
  <cp:lastModifiedBy>Anthony EMILE</cp:lastModifiedBy>
  <cp:revision>9</cp:revision>
  <dcterms:created xsi:type="dcterms:W3CDTF">2022-07-11T12:10:43Z</dcterms:created>
  <dcterms:modified xsi:type="dcterms:W3CDTF">2022-07-29T11:57:32Z</dcterms:modified>
</cp:coreProperties>
</file>