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15F9-2153-6AC5-43B0-E71E9B65D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6ECC1-9860-B57F-2BB5-3A5E1C0A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5CBE-3445-2D40-9606-AD357596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8CEA-65FA-9B4F-E83A-5BDC7A0E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7782-63B9-0A8E-0BC6-384CE5B9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6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DB8A-25AF-6AC9-DC5E-6480DE07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0EBEB-D4D1-87E5-E736-E8C498628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E8735-A8CA-8B62-AB00-A059F9A0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53601-6AE5-A148-9204-72F1F648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CC31-E3DF-1B29-31EE-07210079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137B3-59FE-CEB7-EEE2-0F091EB57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9255-D410-5ED3-74E8-7FC95D432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421E-881A-DAAF-FE0C-B1184049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2BB9-DAFF-D0C6-3261-6D5C61C7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24B5-A92B-BEA7-A048-FC2B5E5F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8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CDB2-900F-99D9-8782-CF427C16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2C97-2DCF-D5C4-C784-924EBDBB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98A9-D2CC-FB6E-D70F-260B44D1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D55F-8BB9-AF0F-5BD5-38D8FC19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2D01-4561-9B68-7795-CC7CE49E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5456-6344-EEC7-6D82-B05B2D53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284F6-60F6-96C5-930E-777D6B53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2818-9966-7A59-2AB4-46A57258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CD57-3929-3EB5-F835-0ADC6936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6F89A-E79B-F040-F052-94F9D2A3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B81B-02AD-DFBF-1666-DC4CFAE8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C176-C6DA-ECB9-8CAA-60F446479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F3826-14F5-F406-8994-C9E3A73A6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896F8-6C9F-D280-F6BB-A85B246D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8A18-F3B9-2780-DF1D-5B05C1BC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3142E-3040-7911-12D6-1AB280C1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8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02E6-F39C-286E-955F-FEC5576F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887F-09D6-135A-667E-1FFEBA60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24BC2-D36E-BF34-496C-7E07C7564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79DC3-3521-84B9-9CE0-EFF4343D8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E76A1-2943-2C26-232D-27A77B1F8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296EA-4B4A-1C5A-E94F-9D08500D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CF8D3-98B4-248C-9C37-920D38FE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E22F-89DD-7F46-8A2B-FE2F4783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2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D7A2-B8AE-B89B-1BB0-78C50AEC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6E502-B37A-64F0-7EEB-2106C77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F88FF-BF7F-A160-8C50-2B9D312D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5B859-442A-13C8-32B1-A0775604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6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14119-E31F-71A3-C01B-3BE95EA9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91BC2-C4EF-5EC6-1AA8-4F03E62A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DD971-3764-AA5D-6F90-A62C8AEA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2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5FD1-B4CB-1F1A-3970-708CFE13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8125-3C3D-EF14-19F7-03275F5D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2D9C0-F383-49DC-137D-2B442B80C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DF4B9-8B90-7EA3-7D19-D0C1D466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0E2B4-F924-D028-2B72-00E18FDE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BFE81-CFC7-D05B-A5E2-B01E45B3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923C-BF8B-311E-E300-B9B5DE40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1DDC9-5E73-447D-A824-19479E67D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A6B61-B146-018D-7154-D2469274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0AC11-C546-1EAC-6FB0-7C001525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6FF83-D524-8F89-52A3-88FEDE15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D2AB-C9D2-3714-87CE-FBF3640E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2EF65-E5E2-E993-E877-55CB3D09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499FE-1602-1532-9FA5-63635B23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5FF3-9FD7-5B55-D8FE-04CF118E8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307A-786F-4DF0-8E79-71ACDF35B0A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ECAD-C239-BE96-EF0A-55260C3BB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D561-744E-AD62-77A9-25E188C00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9612-8A6E-44DB-8B35-7470D92A5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9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BFE0-1564-D18A-22A3-AB1C082FD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68E4F-215F-2C6A-7C63-A763D7F6C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								-- </a:t>
            </a:r>
            <a:r>
              <a:rPr lang="en-IN" sz="2000" dirty="0"/>
              <a:t>By Navya</a:t>
            </a:r>
          </a:p>
        </p:txBody>
      </p:sp>
    </p:spTree>
    <p:extLst>
      <p:ext uri="{BB962C8B-B14F-4D97-AF65-F5344CB8AC3E}">
        <p14:creationId xmlns:p14="http://schemas.microsoft.com/office/powerpoint/2010/main" val="388816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BAC2-330F-FFFB-0FBA-439F4F76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988B-7FAA-85C6-B162-4CE2FDB0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thread is a light-weight process.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Light-Weight: A process that consumes of less amount of CPU and 			  Memory.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Process: A program that is continuously under execution.</a:t>
            </a:r>
          </a:p>
        </p:txBody>
      </p:sp>
    </p:spTree>
    <p:extLst>
      <p:ext uri="{BB962C8B-B14F-4D97-AF65-F5344CB8AC3E}">
        <p14:creationId xmlns:p14="http://schemas.microsoft.com/office/powerpoint/2010/main" val="18366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6959-0019-9CE6-BC78-00653FA0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JVM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8D1B-670A-8EF9-83A7-B38DFDE5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run a JAVA program, JVM internally creates 3 new thread.</a:t>
            </a:r>
          </a:p>
          <a:p>
            <a:r>
              <a:rPr lang="en-IN" dirty="0"/>
              <a:t>They are:</a:t>
            </a:r>
          </a:p>
          <a:p>
            <a:pPr marL="514350" indent="-514350">
              <a:buAutoNum type="arabicPeriod"/>
            </a:pPr>
            <a:r>
              <a:rPr lang="en-IN" dirty="0"/>
              <a:t>Thread Scheduler</a:t>
            </a:r>
          </a:p>
          <a:p>
            <a:pPr marL="514350" indent="-514350">
              <a:buAutoNum type="arabicPeriod"/>
            </a:pPr>
            <a:r>
              <a:rPr lang="en-IN" dirty="0"/>
              <a:t>Garbage Collector</a:t>
            </a:r>
          </a:p>
          <a:p>
            <a:pPr marL="514350" indent="-514350">
              <a:buAutoNum type="arabicPeriod"/>
            </a:pPr>
            <a:r>
              <a:rPr lang="en-IN" dirty="0"/>
              <a:t>Main Thread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-Garbage Collector and Thread Scheduler are daemon threads.</a:t>
            </a:r>
          </a:p>
        </p:txBody>
      </p:sp>
    </p:spTree>
    <p:extLst>
      <p:ext uri="{BB962C8B-B14F-4D97-AF65-F5344CB8AC3E}">
        <p14:creationId xmlns:p14="http://schemas.microsoft.com/office/powerpoint/2010/main" val="169842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3979-29F3-8F01-A0A6-465540EB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A794-0540-5216-2041-683D4FB6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create thread in 2 ways.</a:t>
            </a:r>
          </a:p>
          <a:p>
            <a:pPr marL="514350" indent="-514350">
              <a:buAutoNum type="arabicPeriod"/>
            </a:pPr>
            <a:r>
              <a:rPr lang="en-IN" dirty="0"/>
              <a:t>By extending thread class</a:t>
            </a:r>
          </a:p>
          <a:p>
            <a:pPr marL="514350" indent="-514350">
              <a:buAutoNum type="arabicPeriod"/>
            </a:pPr>
            <a:r>
              <a:rPr lang="en-IN" dirty="0"/>
              <a:t>By Implementing Runnable Interface.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Let’s see the examples…….</a:t>
            </a:r>
          </a:p>
        </p:txBody>
      </p:sp>
    </p:spTree>
    <p:extLst>
      <p:ext uri="{BB962C8B-B14F-4D97-AF65-F5344CB8AC3E}">
        <p14:creationId xmlns:p14="http://schemas.microsoft.com/office/powerpoint/2010/main" val="114007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F747-C5CE-AF6A-1107-C580E8F0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Thread.sleep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C116-DDF9-5C70-9651-0B4F266A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Sleep() is a static method present in thread class.</a:t>
            </a:r>
          </a:p>
          <a:p>
            <a:r>
              <a:rPr lang="en-IN" dirty="0"/>
              <a:t>Sleep() method is used by the programmer to pause program execution for a certain time interval.</a:t>
            </a:r>
          </a:p>
          <a:p>
            <a:r>
              <a:rPr lang="en-IN" dirty="0"/>
              <a:t>Sleep() method is risky and may cause “Interrupted Exception”.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Let’s see example…..</a:t>
            </a:r>
          </a:p>
        </p:txBody>
      </p:sp>
    </p:spTree>
    <p:extLst>
      <p:ext uri="{BB962C8B-B14F-4D97-AF65-F5344CB8AC3E}">
        <p14:creationId xmlns:p14="http://schemas.microsoft.com/office/powerpoint/2010/main" val="227484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228C-5097-1418-C074-F05CFD76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</a:t>
            </a:r>
            <a:r>
              <a:rPr lang="en-IN" dirty="0" err="1"/>
              <a:t>LifeCycle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8E115-E93D-FBDE-1AE2-3E1C300F9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9342" y="-1864660"/>
            <a:ext cx="5316070" cy="12129247"/>
          </a:xfrm>
        </p:spPr>
      </p:pic>
    </p:spTree>
    <p:extLst>
      <p:ext uri="{BB962C8B-B14F-4D97-AF65-F5344CB8AC3E}">
        <p14:creationId xmlns:p14="http://schemas.microsoft.com/office/powerpoint/2010/main" val="134447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THREADS</vt:lpstr>
      <vt:lpstr>What is a Thread?</vt:lpstr>
      <vt:lpstr>JVM Work</vt:lpstr>
      <vt:lpstr>Create Thread</vt:lpstr>
      <vt:lpstr>Thread.sleep()</vt:lpstr>
      <vt:lpstr>Thread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Navya Adapa</dc:creator>
  <cp:lastModifiedBy>Navya Adapa</cp:lastModifiedBy>
  <cp:revision>2</cp:revision>
  <dcterms:created xsi:type="dcterms:W3CDTF">2022-08-29T02:25:48Z</dcterms:created>
  <dcterms:modified xsi:type="dcterms:W3CDTF">2022-08-29T03:34:58Z</dcterms:modified>
</cp:coreProperties>
</file>