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  <p:sldId id="258" r:id="rId3"/>
    <p:sldId id="259" r:id="rId4"/>
    <p:sldId id="272" r:id="rId5"/>
    <p:sldId id="261" r:id="rId6"/>
    <p:sldId id="262" r:id="rId7"/>
    <p:sldId id="263" r:id="rId8"/>
    <p:sldId id="267" r:id="rId9"/>
    <p:sldId id="275" r:id="rId10"/>
    <p:sldId id="27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41E9-2BDB-FD19-8021-52B09EAFFBCD}" v="193" dt="2021-05-04T05:25:34.990"/>
    <p1510:client id="{42A243E1-FFC2-6215-BBF5-5F4AB9131CBF}" v="119" dt="2021-05-03T17:35:02.697"/>
    <p1510:client id="{4F5DC49F-B054-0000-9234-5EB3693FDC31}" v="1239" dt="2021-05-03T21:45:52.031"/>
    <p1510:client id="{650BC49F-008F-0000-9234-597ED5768D42}" v="677" dt="2021-05-02T20:58:27.959"/>
    <p1510:client id="{9683C49F-10BC-0000-8675-1BA64B568730}" v="31" dt="2021-05-04T07:14:21.673"/>
    <p1510:client id="{9B48686C-2486-2BE7-9F4A-A7D860369AD0}" v="1215" dt="2021-05-03T16:20:33.580"/>
    <p1510:client id="{AE57C49F-50A5-0000-8675-1BE380A1B679}" v="713" dt="2021-05-03T19:15:02.777"/>
    <p1510:client id="{C46F2D5D-022E-412C-3224-AAC71718F30B}" v="297" dt="2021-05-04T09:02:56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20F1A-D3A8-4A1A-BA66-540A0732B4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679500B0-90B0-4DB5-8BF2-353FD7D3E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Login</a:t>
          </a:r>
        </a:p>
      </dgm:t>
    </dgm:pt>
    <dgm:pt modelId="{9D7D1198-92B9-46F4-BC0C-0DE2E655787F}" type="parTrans" cxnId="{5AEAEC46-CA2C-43E5-B2A2-A4F517F3B4C4}">
      <dgm:prSet/>
      <dgm:spPr/>
      <dgm:t>
        <a:bodyPr/>
        <a:lstStyle/>
        <a:p>
          <a:endParaRPr lang="en-US"/>
        </a:p>
      </dgm:t>
    </dgm:pt>
    <dgm:pt modelId="{3C9EC473-5E14-48C3-AA4B-3919452FD993}" type="sibTrans" cxnId="{5AEAEC46-CA2C-43E5-B2A2-A4F517F3B4C4}">
      <dgm:prSet/>
      <dgm:spPr/>
      <dgm:t>
        <a:bodyPr/>
        <a:lstStyle/>
        <a:p>
          <a:endParaRPr lang="en-US"/>
        </a:p>
      </dgm:t>
    </dgm:pt>
    <dgm:pt modelId="{222044DE-6357-467D-90A3-D389F9A95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Create New Project</a:t>
          </a:r>
        </a:p>
      </dgm:t>
    </dgm:pt>
    <dgm:pt modelId="{7BCD6351-39E3-46AF-832E-36A2E7D7ECC3}" type="parTrans" cxnId="{B2FBC55B-0C6F-407B-91FD-65738EF4AB5C}">
      <dgm:prSet/>
      <dgm:spPr/>
      <dgm:t>
        <a:bodyPr/>
        <a:lstStyle/>
        <a:p>
          <a:endParaRPr lang="en-US"/>
        </a:p>
      </dgm:t>
    </dgm:pt>
    <dgm:pt modelId="{F131023C-08AA-4E1D-86B3-C6A72EC8755F}" type="sibTrans" cxnId="{B2FBC55B-0C6F-407B-91FD-65738EF4AB5C}">
      <dgm:prSet/>
      <dgm:spPr/>
      <dgm:t>
        <a:bodyPr/>
        <a:lstStyle/>
        <a:p>
          <a:endParaRPr lang="en-US"/>
        </a:p>
      </dgm:t>
    </dgm:pt>
    <dgm:pt modelId="{E74E8EE7-C5F4-4C56-B8E7-9C227089D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Assign Employees</a:t>
          </a:r>
        </a:p>
      </dgm:t>
    </dgm:pt>
    <dgm:pt modelId="{63B9CF24-CF99-404D-8617-856E3D99FC4F}" type="parTrans" cxnId="{39C0A70B-0815-473F-B381-76AD08368BEC}">
      <dgm:prSet/>
      <dgm:spPr/>
      <dgm:t>
        <a:bodyPr/>
        <a:lstStyle/>
        <a:p>
          <a:endParaRPr lang="en-US"/>
        </a:p>
      </dgm:t>
    </dgm:pt>
    <dgm:pt modelId="{29EFBD24-653F-4D6F-B199-B93C07A10825}" type="sibTrans" cxnId="{39C0A70B-0815-473F-B381-76AD08368BEC}">
      <dgm:prSet/>
      <dgm:spPr/>
      <dgm:t>
        <a:bodyPr/>
        <a:lstStyle/>
        <a:p>
          <a:endParaRPr lang="en-US"/>
        </a:p>
      </dgm:t>
    </dgm:pt>
    <dgm:pt modelId="{D4C63532-44CF-4491-91F9-0E8AD09C5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Timesheet Form Filling</a:t>
          </a:r>
        </a:p>
      </dgm:t>
    </dgm:pt>
    <dgm:pt modelId="{154DF49B-504E-4333-9261-ED43D4B076F1}" type="parTrans" cxnId="{F83A291A-BA01-41D8-8153-C6428A2EBCA3}">
      <dgm:prSet/>
      <dgm:spPr/>
      <dgm:t>
        <a:bodyPr/>
        <a:lstStyle/>
        <a:p>
          <a:endParaRPr lang="en-US"/>
        </a:p>
      </dgm:t>
    </dgm:pt>
    <dgm:pt modelId="{7D87F664-6611-4703-94D3-2953A7D650B6}" type="sibTrans" cxnId="{F83A291A-BA01-41D8-8153-C6428A2EBCA3}">
      <dgm:prSet/>
      <dgm:spPr/>
      <dgm:t>
        <a:bodyPr/>
        <a:lstStyle/>
        <a:p>
          <a:endParaRPr lang="en-US"/>
        </a:p>
      </dgm:t>
    </dgm:pt>
    <dgm:pt modelId="{BB700C40-CEA4-4F93-9BCB-ACF86A248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Review Timesheets</a:t>
          </a:r>
        </a:p>
      </dgm:t>
    </dgm:pt>
    <dgm:pt modelId="{8813A4FE-B67E-4F66-96AF-6CB84D84D697}" type="parTrans" cxnId="{7A6EFE0A-9C57-4604-96B0-1F80D933BE7F}">
      <dgm:prSet/>
      <dgm:spPr/>
      <dgm:t>
        <a:bodyPr/>
        <a:lstStyle/>
        <a:p>
          <a:endParaRPr lang="en-US"/>
        </a:p>
      </dgm:t>
    </dgm:pt>
    <dgm:pt modelId="{75DC9669-3D2C-4747-A1A6-666A7C5F1934}" type="sibTrans" cxnId="{7A6EFE0A-9C57-4604-96B0-1F80D933BE7F}">
      <dgm:prSet/>
      <dgm:spPr/>
      <dgm:t>
        <a:bodyPr/>
        <a:lstStyle/>
        <a:p>
          <a:endParaRPr lang="en-US"/>
        </a:p>
      </dgm:t>
    </dgm:pt>
    <dgm:pt modelId="{13EF69B2-88F9-4881-A399-FD51BC765F67}" type="pres">
      <dgm:prSet presAssocID="{3B620F1A-D3A8-4A1A-BA66-540A0732B4D2}" presName="root" presStyleCnt="0">
        <dgm:presLayoutVars>
          <dgm:dir/>
          <dgm:resizeHandles val="exact"/>
        </dgm:presLayoutVars>
      </dgm:prSet>
      <dgm:spPr/>
    </dgm:pt>
    <dgm:pt modelId="{CBF6A8B8-5651-466B-8C48-5770328E44CA}" type="pres">
      <dgm:prSet presAssocID="{679500B0-90B0-4DB5-8BF2-353FD7D3E970}" presName="compNode" presStyleCnt="0"/>
      <dgm:spPr/>
    </dgm:pt>
    <dgm:pt modelId="{2CCA0954-8CF9-40BE-86AA-E45820C06883}" type="pres">
      <dgm:prSet presAssocID="{679500B0-90B0-4DB5-8BF2-353FD7D3E970}" presName="bgRect" presStyleLbl="bgShp" presStyleIdx="0" presStyleCnt="5"/>
      <dgm:spPr/>
    </dgm:pt>
    <dgm:pt modelId="{6C95387F-4E6D-4002-8E51-E17429880F4A}" type="pres">
      <dgm:prSet presAssocID="{679500B0-90B0-4DB5-8BF2-353FD7D3E9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F4DAB6A-019B-4681-9B8F-233C177B11F6}" type="pres">
      <dgm:prSet presAssocID="{679500B0-90B0-4DB5-8BF2-353FD7D3E970}" presName="spaceRect" presStyleCnt="0"/>
      <dgm:spPr/>
    </dgm:pt>
    <dgm:pt modelId="{B7A6D21C-B3B8-4B7D-B923-B82F6AE01E58}" type="pres">
      <dgm:prSet presAssocID="{679500B0-90B0-4DB5-8BF2-353FD7D3E970}" presName="parTx" presStyleLbl="revTx" presStyleIdx="0" presStyleCnt="5">
        <dgm:presLayoutVars>
          <dgm:chMax val="0"/>
          <dgm:chPref val="0"/>
        </dgm:presLayoutVars>
      </dgm:prSet>
      <dgm:spPr/>
    </dgm:pt>
    <dgm:pt modelId="{A61A92C8-6D97-46E6-B8ED-C12ECEA045CB}" type="pres">
      <dgm:prSet presAssocID="{3C9EC473-5E14-48C3-AA4B-3919452FD993}" presName="sibTrans" presStyleCnt="0"/>
      <dgm:spPr/>
    </dgm:pt>
    <dgm:pt modelId="{F5BC91D7-0BDA-4E20-8227-523EE5F3118A}" type="pres">
      <dgm:prSet presAssocID="{222044DE-6357-467D-90A3-D389F9A953A9}" presName="compNode" presStyleCnt="0"/>
      <dgm:spPr/>
    </dgm:pt>
    <dgm:pt modelId="{F308F6BE-62F9-41E0-BE4C-FFC7E74AECF8}" type="pres">
      <dgm:prSet presAssocID="{222044DE-6357-467D-90A3-D389F9A953A9}" presName="bgRect" presStyleLbl="bgShp" presStyleIdx="1" presStyleCnt="5"/>
      <dgm:spPr/>
    </dgm:pt>
    <dgm:pt modelId="{5F54A03A-BF89-42D2-8122-60C9D00D0EEA}" type="pres">
      <dgm:prSet presAssocID="{222044DE-6357-467D-90A3-D389F9A953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77F27-DF28-42A5-B636-7954A26936AA}" type="pres">
      <dgm:prSet presAssocID="{222044DE-6357-467D-90A3-D389F9A953A9}" presName="spaceRect" presStyleCnt="0"/>
      <dgm:spPr/>
    </dgm:pt>
    <dgm:pt modelId="{C0745914-9348-4C48-A52D-FF4DA9D034C1}" type="pres">
      <dgm:prSet presAssocID="{222044DE-6357-467D-90A3-D389F9A953A9}" presName="parTx" presStyleLbl="revTx" presStyleIdx="1" presStyleCnt="5">
        <dgm:presLayoutVars>
          <dgm:chMax val="0"/>
          <dgm:chPref val="0"/>
        </dgm:presLayoutVars>
      </dgm:prSet>
      <dgm:spPr/>
    </dgm:pt>
    <dgm:pt modelId="{CF2491A9-831A-4B6E-8234-41366505B992}" type="pres">
      <dgm:prSet presAssocID="{F131023C-08AA-4E1D-86B3-C6A72EC8755F}" presName="sibTrans" presStyleCnt="0"/>
      <dgm:spPr/>
    </dgm:pt>
    <dgm:pt modelId="{ACD17F96-2E8B-4902-BDA1-CE2B73CCA310}" type="pres">
      <dgm:prSet presAssocID="{E74E8EE7-C5F4-4C56-B8E7-9C227089DCCB}" presName="compNode" presStyleCnt="0"/>
      <dgm:spPr/>
    </dgm:pt>
    <dgm:pt modelId="{D8378479-EE79-4BFF-BD54-64BE6978FF49}" type="pres">
      <dgm:prSet presAssocID="{E74E8EE7-C5F4-4C56-B8E7-9C227089DCCB}" presName="bgRect" presStyleLbl="bgShp" presStyleIdx="2" presStyleCnt="5"/>
      <dgm:spPr/>
    </dgm:pt>
    <dgm:pt modelId="{0301CDA1-4075-4828-B715-1864BA50FB2F}" type="pres">
      <dgm:prSet presAssocID="{E74E8EE7-C5F4-4C56-B8E7-9C227089DC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D0976CB-8E43-468F-BCDB-08B827AB8B7C}" type="pres">
      <dgm:prSet presAssocID="{E74E8EE7-C5F4-4C56-B8E7-9C227089DCCB}" presName="spaceRect" presStyleCnt="0"/>
      <dgm:spPr/>
    </dgm:pt>
    <dgm:pt modelId="{868EB944-A6DF-46C7-8BBD-58E1209C71CE}" type="pres">
      <dgm:prSet presAssocID="{E74E8EE7-C5F4-4C56-B8E7-9C227089DCCB}" presName="parTx" presStyleLbl="revTx" presStyleIdx="2" presStyleCnt="5">
        <dgm:presLayoutVars>
          <dgm:chMax val="0"/>
          <dgm:chPref val="0"/>
        </dgm:presLayoutVars>
      </dgm:prSet>
      <dgm:spPr/>
    </dgm:pt>
    <dgm:pt modelId="{DD91AF5B-8AB8-45D8-ADFB-DAC7C14FFD3A}" type="pres">
      <dgm:prSet presAssocID="{29EFBD24-653F-4D6F-B199-B93C07A10825}" presName="sibTrans" presStyleCnt="0"/>
      <dgm:spPr/>
    </dgm:pt>
    <dgm:pt modelId="{7EE1FB7D-614A-4FCB-832A-58437E877710}" type="pres">
      <dgm:prSet presAssocID="{D4C63532-44CF-4491-91F9-0E8AD09C5ED4}" presName="compNode" presStyleCnt="0"/>
      <dgm:spPr/>
    </dgm:pt>
    <dgm:pt modelId="{86081996-B7A3-4F25-9785-21FB11EB31B6}" type="pres">
      <dgm:prSet presAssocID="{D4C63532-44CF-4491-91F9-0E8AD09C5ED4}" presName="bgRect" presStyleLbl="bgShp" presStyleIdx="3" presStyleCnt="5"/>
      <dgm:spPr/>
    </dgm:pt>
    <dgm:pt modelId="{F910652D-76FE-434F-9138-5C9D831FD41B}" type="pres">
      <dgm:prSet presAssocID="{D4C63532-44CF-4491-91F9-0E8AD09C5E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3E78C1E-8DBB-4E24-8087-2B57665EA22C}" type="pres">
      <dgm:prSet presAssocID="{D4C63532-44CF-4491-91F9-0E8AD09C5ED4}" presName="spaceRect" presStyleCnt="0"/>
      <dgm:spPr/>
    </dgm:pt>
    <dgm:pt modelId="{56EE24DA-C0EC-4C5F-A9F5-8B6B44F66AB0}" type="pres">
      <dgm:prSet presAssocID="{D4C63532-44CF-4491-91F9-0E8AD09C5ED4}" presName="parTx" presStyleLbl="revTx" presStyleIdx="3" presStyleCnt="5">
        <dgm:presLayoutVars>
          <dgm:chMax val="0"/>
          <dgm:chPref val="0"/>
        </dgm:presLayoutVars>
      </dgm:prSet>
      <dgm:spPr/>
    </dgm:pt>
    <dgm:pt modelId="{2B4B9309-3E0A-443F-ADCA-EBE73F3C8D32}" type="pres">
      <dgm:prSet presAssocID="{7D87F664-6611-4703-94D3-2953A7D650B6}" presName="sibTrans" presStyleCnt="0"/>
      <dgm:spPr/>
    </dgm:pt>
    <dgm:pt modelId="{8C2B57AC-8AB2-4039-A9B9-9F6814E68E1E}" type="pres">
      <dgm:prSet presAssocID="{BB700C40-CEA4-4F93-9BCB-ACF86A2481AC}" presName="compNode" presStyleCnt="0"/>
      <dgm:spPr/>
    </dgm:pt>
    <dgm:pt modelId="{671C044A-7442-400E-A972-61AA8A9B7F61}" type="pres">
      <dgm:prSet presAssocID="{BB700C40-CEA4-4F93-9BCB-ACF86A2481AC}" presName="bgRect" presStyleLbl="bgShp" presStyleIdx="4" presStyleCnt="5"/>
      <dgm:spPr/>
    </dgm:pt>
    <dgm:pt modelId="{91D008A7-BD33-488F-9675-C469EB722CCD}" type="pres">
      <dgm:prSet presAssocID="{BB700C40-CEA4-4F93-9BCB-ACF86A2481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BA40A98-B36A-48D0-9327-3ACFEABFD7AD}" type="pres">
      <dgm:prSet presAssocID="{BB700C40-CEA4-4F93-9BCB-ACF86A2481AC}" presName="spaceRect" presStyleCnt="0"/>
      <dgm:spPr/>
    </dgm:pt>
    <dgm:pt modelId="{5B3C5273-5B87-4CD3-89D8-14AD84ABA8EA}" type="pres">
      <dgm:prSet presAssocID="{BB700C40-CEA4-4F93-9BCB-ACF86A2481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6EFE0A-9C57-4604-96B0-1F80D933BE7F}" srcId="{3B620F1A-D3A8-4A1A-BA66-540A0732B4D2}" destId="{BB700C40-CEA4-4F93-9BCB-ACF86A2481AC}" srcOrd="4" destOrd="0" parTransId="{8813A4FE-B67E-4F66-96AF-6CB84D84D697}" sibTransId="{75DC9669-3D2C-4747-A1A6-666A7C5F1934}"/>
    <dgm:cxn modelId="{39C0A70B-0815-473F-B381-76AD08368BEC}" srcId="{3B620F1A-D3A8-4A1A-BA66-540A0732B4D2}" destId="{E74E8EE7-C5F4-4C56-B8E7-9C227089DCCB}" srcOrd="2" destOrd="0" parTransId="{63B9CF24-CF99-404D-8617-856E3D99FC4F}" sibTransId="{29EFBD24-653F-4D6F-B199-B93C07A10825}"/>
    <dgm:cxn modelId="{F83A291A-BA01-41D8-8153-C6428A2EBCA3}" srcId="{3B620F1A-D3A8-4A1A-BA66-540A0732B4D2}" destId="{D4C63532-44CF-4491-91F9-0E8AD09C5ED4}" srcOrd="3" destOrd="0" parTransId="{154DF49B-504E-4333-9261-ED43D4B076F1}" sibTransId="{7D87F664-6611-4703-94D3-2953A7D650B6}"/>
    <dgm:cxn modelId="{D8ED3926-754F-4823-AB18-AD31896B658E}" type="presOf" srcId="{BB700C40-CEA4-4F93-9BCB-ACF86A2481AC}" destId="{5B3C5273-5B87-4CD3-89D8-14AD84ABA8EA}" srcOrd="0" destOrd="0" presId="urn:microsoft.com/office/officeart/2018/2/layout/IconVerticalSolidList"/>
    <dgm:cxn modelId="{B2FBC55B-0C6F-407B-91FD-65738EF4AB5C}" srcId="{3B620F1A-D3A8-4A1A-BA66-540A0732B4D2}" destId="{222044DE-6357-467D-90A3-D389F9A953A9}" srcOrd="1" destOrd="0" parTransId="{7BCD6351-39E3-46AF-832E-36A2E7D7ECC3}" sibTransId="{F131023C-08AA-4E1D-86B3-C6A72EC8755F}"/>
    <dgm:cxn modelId="{5AEAEC46-CA2C-43E5-B2A2-A4F517F3B4C4}" srcId="{3B620F1A-D3A8-4A1A-BA66-540A0732B4D2}" destId="{679500B0-90B0-4DB5-8BF2-353FD7D3E970}" srcOrd="0" destOrd="0" parTransId="{9D7D1198-92B9-46F4-BC0C-0DE2E655787F}" sibTransId="{3C9EC473-5E14-48C3-AA4B-3919452FD993}"/>
    <dgm:cxn modelId="{DB7F8567-9F02-4DB5-A4AA-5D57057DD2CA}" type="presOf" srcId="{3B620F1A-D3A8-4A1A-BA66-540A0732B4D2}" destId="{13EF69B2-88F9-4881-A399-FD51BC765F67}" srcOrd="0" destOrd="0" presId="urn:microsoft.com/office/officeart/2018/2/layout/IconVerticalSolidList"/>
    <dgm:cxn modelId="{AEEAB870-6809-42E8-A6BE-B7AC028495A7}" type="presOf" srcId="{D4C63532-44CF-4491-91F9-0E8AD09C5ED4}" destId="{56EE24DA-C0EC-4C5F-A9F5-8B6B44F66AB0}" srcOrd="0" destOrd="0" presId="urn:microsoft.com/office/officeart/2018/2/layout/IconVerticalSolidList"/>
    <dgm:cxn modelId="{6F716D79-9B94-4D87-A62B-53D531B4F491}" type="presOf" srcId="{E74E8EE7-C5F4-4C56-B8E7-9C227089DCCB}" destId="{868EB944-A6DF-46C7-8BBD-58E1209C71CE}" srcOrd="0" destOrd="0" presId="urn:microsoft.com/office/officeart/2018/2/layout/IconVerticalSolidList"/>
    <dgm:cxn modelId="{C1A1DCA2-20A9-48E6-880D-EADA5D98F911}" type="presOf" srcId="{679500B0-90B0-4DB5-8BF2-353FD7D3E970}" destId="{B7A6D21C-B3B8-4B7D-B923-B82F6AE01E58}" srcOrd="0" destOrd="0" presId="urn:microsoft.com/office/officeart/2018/2/layout/IconVerticalSolidList"/>
    <dgm:cxn modelId="{7F6551C6-11DD-4860-99FA-F72EF23B3085}" type="presOf" srcId="{222044DE-6357-467D-90A3-D389F9A953A9}" destId="{C0745914-9348-4C48-A52D-FF4DA9D034C1}" srcOrd="0" destOrd="0" presId="urn:microsoft.com/office/officeart/2018/2/layout/IconVerticalSolidList"/>
    <dgm:cxn modelId="{FA54FD22-9785-4851-AA32-8E013423FDD1}" type="presParOf" srcId="{13EF69B2-88F9-4881-A399-FD51BC765F67}" destId="{CBF6A8B8-5651-466B-8C48-5770328E44CA}" srcOrd="0" destOrd="0" presId="urn:microsoft.com/office/officeart/2018/2/layout/IconVerticalSolidList"/>
    <dgm:cxn modelId="{235A801F-623F-47EF-8D21-04EDF2CF0E1B}" type="presParOf" srcId="{CBF6A8B8-5651-466B-8C48-5770328E44CA}" destId="{2CCA0954-8CF9-40BE-86AA-E45820C06883}" srcOrd="0" destOrd="0" presId="urn:microsoft.com/office/officeart/2018/2/layout/IconVerticalSolidList"/>
    <dgm:cxn modelId="{154326F6-0ED2-433A-A7ED-6700298FA6D1}" type="presParOf" srcId="{CBF6A8B8-5651-466B-8C48-5770328E44CA}" destId="{6C95387F-4E6D-4002-8E51-E17429880F4A}" srcOrd="1" destOrd="0" presId="urn:microsoft.com/office/officeart/2018/2/layout/IconVerticalSolidList"/>
    <dgm:cxn modelId="{28645647-13E3-40AE-95D4-53183C087DEA}" type="presParOf" srcId="{CBF6A8B8-5651-466B-8C48-5770328E44CA}" destId="{9F4DAB6A-019B-4681-9B8F-233C177B11F6}" srcOrd="2" destOrd="0" presId="urn:microsoft.com/office/officeart/2018/2/layout/IconVerticalSolidList"/>
    <dgm:cxn modelId="{41A8773E-F289-484B-9B99-E71AB187FDEC}" type="presParOf" srcId="{CBF6A8B8-5651-466B-8C48-5770328E44CA}" destId="{B7A6D21C-B3B8-4B7D-B923-B82F6AE01E58}" srcOrd="3" destOrd="0" presId="urn:microsoft.com/office/officeart/2018/2/layout/IconVerticalSolidList"/>
    <dgm:cxn modelId="{4FE6B953-5C87-4FC7-88FC-6927B06B213E}" type="presParOf" srcId="{13EF69B2-88F9-4881-A399-FD51BC765F67}" destId="{A61A92C8-6D97-46E6-B8ED-C12ECEA045CB}" srcOrd="1" destOrd="0" presId="urn:microsoft.com/office/officeart/2018/2/layout/IconVerticalSolidList"/>
    <dgm:cxn modelId="{CE0CE656-7AD6-4559-A96E-3D8BC93E2800}" type="presParOf" srcId="{13EF69B2-88F9-4881-A399-FD51BC765F67}" destId="{F5BC91D7-0BDA-4E20-8227-523EE5F3118A}" srcOrd="2" destOrd="0" presId="urn:microsoft.com/office/officeart/2018/2/layout/IconVerticalSolidList"/>
    <dgm:cxn modelId="{2AF935C1-F497-478C-9FC0-7C688F1E2146}" type="presParOf" srcId="{F5BC91D7-0BDA-4E20-8227-523EE5F3118A}" destId="{F308F6BE-62F9-41E0-BE4C-FFC7E74AECF8}" srcOrd="0" destOrd="0" presId="urn:microsoft.com/office/officeart/2018/2/layout/IconVerticalSolidList"/>
    <dgm:cxn modelId="{7EB721A0-57D0-4B3A-8A45-4770D10EA0F8}" type="presParOf" srcId="{F5BC91D7-0BDA-4E20-8227-523EE5F3118A}" destId="{5F54A03A-BF89-42D2-8122-60C9D00D0EEA}" srcOrd="1" destOrd="0" presId="urn:microsoft.com/office/officeart/2018/2/layout/IconVerticalSolidList"/>
    <dgm:cxn modelId="{7E414063-4C7F-4B88-8499-D8794FB5D6F6}" type="presParOf" srcId="{F5BC91D7-0BDA-4E20-8227-523EE5F3118A}" destId="{B5E77F27-DF28-42A5-B636-7954A26936AA}" srcOrd="2" destOrd="0" presId="urn:microsoft.com/office/officeart/2018/2/layout/IconVerticalSolidList"/>
    <dgm:cxn modelId="{6DE92BA9-9D09-42AB-9792-E39733D3C1F4}" type="presParOf" srcId="{F5BC91D7-0BDA-4E20-8227-523EE5F3118A}" destId="{C0745914-9348-4C48-A52D-FF4DA9D034C1}" srcOrd="3" destOrd="0" presId="urn:microsoft.com/office/officeart/2018/2/layout/IconVerticalSolidList"/>
    <dgm:cxn modelId="{CAF38EBC-659D-4BC8-ADC2-2545672D8EF8}" type="presParOf" srcId="{13EF69B2-88F9-4881-A399-FD51BC765F67}" destId="{CF2491A9-831A-4B6E-8234-41366505B992}" srcOrd="3" destOrd="0" presId="urn:microsoft.com/office/officeart/2018/2/layout/IconVerticalSolidList"/>
    <dgm:cxn modelId="{847F0213-634D-4C3E-AE8F-A15A4A13BECB}" type="presParOf" srcId="{13EF69B2-88F9-4881-A399-FD51BC765F67}" destId="{ACD17F96-2E8B-4902-BDA1-CE2B73CCA310}" srcOrd="4" destOrd="0" presId="urn:microsoft.com/office/officeart/2018/2/layout/IconVerticalSolidList"/>
    <dgm:cxn modelId="{27B7ECBC-A0A1-4961-A84C-3372F1C3D7B1}" type="presParOf" srcId="{ACD17F96-2E8B-4902-BDA1-CE2B73CCA310}" destId="{D8378479-EE79-4BFF-BD54-64BE6978FF49}" srcOrd="0" destOrd="0" presId="urn:microsoft.com/office/officeart/2018/2/layout/IconVerticalSolidList"/>
    <dgm:cxn modelId="{513DACB5-F186-4740-9082-15DC9BCBFFB9}" type="presParOf" srcId="{ACD17F96-2E8B-4902-BDA1-CE2B73CCA310}" destId="{0301CDA1-4075-4828-B715-1864BA50FB2F}" srcOrd="1" destOrd="0" presId="urn:microsoft.com/office/officeart/2018/2/layout/IconVerticalSolidList"/>
    <dgm:cxn modelId="{D2706EE3-34A0-4D88-B052-1CFF8130DC6C}" type="presParOf" srcId="{ACD17F96-2E8B-4902-BDA1-CE2B73CCA310}" destId="{0D0976CB-8E43-468F-BCDB-08B827AB8B7C}" srcOrd="2" destOrd="0" presId="urn:microsoft.com/office/officeart/2018/2/layout/IconVerticalSolidList"/>
    <dgm:cxn modelId="{00BEF2F9-1FC3-4B07-980F-B351296659F1}" type="presParOf" srcId="{ACD17F96-2E8B-4902-BDA1-CE2B73CCA310}" destId="{868EB944-A6DF-46C7-8BBD-58E1209C71CE}" srcOrd="3" destOrd="0" presId="urn:microsoft.com/office/officeart/2018/2/layout/IconVerticalSolidList"/>
    <dgm:cxn modelId="{4266FD00-FDB9-4870-AFA2-45A830754358}" type="presParOf" srcId="{13EF69B2-88F9-4881-A399-FD51BC765F67}" destId="{DD91AF5B-8AB8-45D8-ADFB-DAC7C14FFD3A}" srcOrd="5" destOrd="0" presId="urn:microsoft.com/office/officeart/2018/2/layout/IconVerticalSolidList"/>
    <dgm:cxn modelId="{9D8EB8ED-BB41-4F58-9417-C48EFE63DB66}" type="presParOf" srcId="{13EF69B2-88F9-4881-A399-FD51BC765F67}" destId="{7EE1FB7D-614A-4FCB-832A-58437E877710}" srcOrd="6" destOrd="0" presId="urn:microsoft.com/office/officeart/2018/2/layout/IconVerticalSolidList"/>
    <dgm:cxn modelId="{DAF2827C-BBFE-49BB-BA34-007F51E5AEF0}" type="presParOf" srcId="{7EE1FB7D-614A-4FCB-832A-58437E877710}" destId="{86081996-B7A3-4F25-9785-21FB11EB31B6}" srcOrd="0" destOrd="0" presId="urn:microsoft.com/office/officeart/2018/2/layout/IconVerticalSolidList"/>
    <dgm:cxn modelId="{51D4B09F-6BAB-4E23-845F-C11441CB7618}" type="presParOf" srcId="{7EE1FB7D-614A-4FCB-832A-58437E877710}" destId="{F910652D-76FE-434F-9138-5C9D831FD41B}" srcOrd="1" destOrd="0" presId="urn:microsoft.com/office/officeart/2018/2/layout/IconVerticalSolidList"/>
    <dgm:cxn modelId="{FBCED570-28DF-43DC-993D-3AE13604D4F7}" type="presParOf" srcId="{7EE1FB7D-614A-4FCB-832A-58437E877710}" destId="{D3E78C1E-8DBB-4E24-8087-2B57665EA22C}" srcOrd="2" destOrd="0" presId="urn:microsoft.com/office/officeart/2018/2/layout/IconVerticalSolidList"/>
    <dgm:cxn modelId="{736C9DBB-92FE-4409-A4E2-25D04CA5622E}" type="presParOf" srcId="{7EE1FB7D-614A-4FCB-832A-58437E877710}" destId="{56EE24DA-C0EC-4C5F-A9F5-8B6B44F66AB0}" srcOrd="3" destOrd="0" presId="urn:microsoft.com/office/officeart/2018/2/layout/IconVerticalSolidList"/>
    <dgm:cxn modelId="{2BAA2925-40CC-4531-83A2-AC472CDD98DA}" type="presParOf" srcId="{13EF69B2-88F9-4881-A399-FD51BC765F67}" destId="{2B4B9309-3E0A-443F-ADCA-EBE73F3C8D32}" srcOrd="7" destOrd="0" presId="urn:microsoft.com/office/officeart/2018/2/layout/IconVerticalSolidList"/>
    <dgm:cxn modelId="{72486F62-EBC8-407B-B329-427B0808FFBC}" type="presParOf" srcId="{13EF69B2-88F9-4881-A399-FD51BC765F67}" destId="{8C2B57AC-8AB2-4039-A9B9-9F6814E68E1E}" srcOrd="8" destOrd="0" presId="urn:microsoft.com/office/officeart/2018/2/layout/IconVerticalSolidList"/>
    <dgm:cxn modelId="{0A5E6BCC-1AAA-44AA-96E1-6B52FF2AC2EA}" type="presParOf" srcId="{8C2B57AC-8AB2-4039-A9B9-9F6814E68E1E}" destId="{671C044A-7442-400E-A972-61AA8A9B7F61}" srcOrd="0" destOrd="0" presId="urn:microsoft.com/office/officeart/2018/2/layout/IconVerticalSolidList"/>
    <dgm:cxn modelId="{6F33B992-4167-4F01-B45C-8F458DBFF667}" type="presParOf" srcId="{8C2B57AC-8AB2-4039-A9B9-9F6814E68E1E}" destId="{91D008A7-BD33-488F-9675-C469EB722CCD}" srcOrd="1" destOrd="0" presId="urn:microsoft.com/office/officeart/2018/2/layout/IconVerticalSolidList"/>
    <dgm:cxn modelId="{6DDF517E-EE51-4A1D-A7CA-495B68517AC5}" type="presParOf" srcId="{8C2B57AC-8AB2-4039-A9B9-9F6814E68E1E}" destId="{DBA40A98-B36A-48D0-9327-3ACFEABFD7AD}" srcOrd="2" destOrd="0" presId="urn:microsoft.com/office/officeart/2018/2/layout/IconVerticalSolidList"/>
    <dgm:cxn modelId="{05750E17-C8A0-43A4-8BA0-6446CBEE284F}" type="presParOf" srcId="{8C2B57AC-8AB2-4039-A9B9-9F6814E68E1E}" destId="{5B3C5273-5B87-4CD3-89D8-14AD84ABA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20F1A-D3A8-4A1A-BA66-540A0732B4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9500B0-90B0-4DB5-8BF2-353FD7D3E97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solidFill>
                <a:schemeClr val="bg1"/>
              </a:solidFill>
              <a:latin typeface="Century Gothic" panose="020B0502020202020204"/>
            </a:rPr>
            <a:t>To Generate Project Reports</a:t>
          </a:r>
          <a:endParaRPr lang="en-US" b="0" dirty="0">
            <a:solidFill>
              <a:schemeClr val="bg1"/>
            </a:solidFill>
          </a:endParaRPr>
        </a:p>
      </dgm:t>
    </dgm:pt>
    <dgm:pt modelId="{9D7D1198-92B9-46F4-BC0C-0DE2E655787F}" type="parTrans" cxnId="{5AEAEC46-CA2C-43E5-B2A2-A4F517F3B4C4}">
      <dgm:prSet/>
      <dgm:spPr/>
      <dgm:t>
        <a:bodyPr/>
        <a:lstStyle/>
        <a:p>
          <a:endParaRPr lang="en-US"/>
        </a:p>
      </dgm:t>
    </dgm:pt>
    <dgm:pt modelId="{3C9EC473-5E14-48C3-AA4B-3919452FD993}" type="sibTrans" cxnId="{5AEAEC46-CA2C-43E5-B2A2-A4F517F3B4C4}">
      <dgm:prSet/>
      <dgm:spPr/>
      <dgm:t>
        <a:bodyPr/>
        <a:lstStyle/>
        <a:p>
          <a:endParaRPr lang="en-US"/>
        </a:p>
      </dgm:t>
    </dgm:pt>
    <dgm:pt modelId="{222044DE-6357-467D-90A3-D389F9A953A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solidFill>
                <a:schemeClr val="bg1"/>
              </a:solidFill>
              <a:latin typeface="Century Gothic" panose="020B0502020202020204"/>
            </a:rPr>
            <a:t>Analytics Based On Previous Projects</a:t>
          </a:r>
          <a:endParaRPr lang="en-US" b="0" dirty="0">
            <a:solidFill>
              <a:schemeClr val="bg1"/>
            </a:solidFill>
          </a:endParaRPr>
        </a:p>
      </dgm:t>
    </dgm:pt>
    <dgm:pt modelId="{7BCD6351-39E3-46AF-832E-36A2E7D7ECC3}" type="parTrans" cxnId="{B2FBC55B-0C6F-407B-91FD-65738EF4AB5C}">
      <dgm:prSet/>
      <dgm:spPr/>
      <dgm:t>
        <a:bodyPr/>
        <a:lstStyle/>
        <a:p>
          <a:endParaRPr lang="en-US"/>
        </a:p>
      </dgm:t>
    </dgm:pt>
    <dgm:pt modelId="{F131023C-08AA-4E1D-86B3-C6A72EC8755F}" type="sibTrans" cxnId="{B2FBC55B-0C6F-407B-91FD-65738EF4AB5C}">
      <dgm:prSet/>
      <dgm:spPr/>
      <dgm:t>
        <a:bodyPr/>
        <a:lstStyle/>
        <a:p>
          <a:endParaRPr lang="en-US"/>
        </a:p>
      </dgm:t>
    </dgm:pt>
    <dgm:pt modelId="{D4C63532-44CF-4491-91F9-0E8AD09C5ED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solidFill>
                <a:schemeClr val="bg1"/>
              </a:solidFill>
              <a:latin typeface="Century Gothic" panose="020B0502020202020204"/>
            </a:rPr>
            <a:t>To Add Few More Pages  </a:t>
          </a:r>
          <a:endParaRPr lang="en-US" b="0" dirty="0">
            <a:solidFill>
              <a:schemeClr val="bg1"/>
            </a:solidFill>
          </a:endParaRPr>
        </a:p>
      </dgm:t>
    </dgm:pt>
    <dgm:pt modelId="{154DF49B-504E-4333-9261-ED43D4B076F1}" type="parTrans" cxnId="{F83A291A-BA01-41D8-8153-C6428A2EBCA3}">
      <dgm:prSet/>
      <dgm:spPr/>
      <dgm:t>
        <a:bodyPr/>
        <a:lstStyle/>
        <a:p>
          <a:endParaRPr lang="en-US"/>
        </a:p>
      </dgm:t>
    </dgm:pt>
    <dgm:pt modelId="{7D87F664-6611-4703-94D3-2953A7D650B6}" type="sibTrans" cxnId="{F83A291A-BA01-41D8-8153-C6428A2EBCA3}">
      <dgm:prSet/>
      <dgm:spPr/>
      <dgm:t>
        <a:bodyPr/>
        <a:lstStyle/>
        <a:p>
          <a:endParaRPr lang="en-US"/>
        </a:p>
      </dgm:t>
    </dgm:pt>
    <dgm:pt modelId="{003D29EB-C665-4C46-B81A-51D56F06F00F}" type="pres">
      <dgm:prSet presAssocID="{3B620F1A-D3A8-4A1A-BA66-540A0732B4D2}" presName="root" presStyleCnt="0">
        <dgm:presLayoutVars>
          <dgm:dir/>
          <dgm:resizeHandles val="exact"/>
        </dgm:presLayoutVars>
      </dgm:prSet>
      <dgm:spPr/>
    </dgm:pt>
    <dgm:pt modelId="{BEDE77AE-C3CF-41D3-AEB6-F02DF41FAF32}" type="pres">
      <dgm:prSet presAssocID="{679500B0-90B0-4DB5-8BF2-353FD7D3E970}" presName="compNode" presStyleCnt="0"/>
      <dgm:spPr/>
    </dgm:pt>
    <dgm:pt modelId="{5EC22FF8-A7DD-45CB-A064-E3B83888016C}" type="pres">
      <dgm:prSet presAssocID="{679500B0-90B0-4DB5-8BF2-353FD7D3E970}" presName="iconBgRect" presStyleLbl="bgShp" presStyleIdx="0" presStyleCnt="3"/>
      <dgm:spPr/>
    </dgm:pt>
    <dgm:pt modelId="{4B5183C0-774A-4B87-B83F-7CEFD8C7B378}" type="pres">
      <dgm:prSet presAssocID="{679500B0-90B0-4DB5-8BF2-353FD7D3E9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B8F78D-AE87-4198-A2F4-8B1425A549C7}" type="pres">
      <dgm:prSet presAssocID="{679500B0-90B0-4DB5-8BF2-353FD7D3E970}" presName="spaceRect" presStyleCnt="0"/>
      <dgm:spPr/>
    </dgm:pt>
    <dgm:pt modelId="{7FE2A5AA-543F-4ADB-8D2A-38FA0FCD872A}" type="pres">
      <dgm:prSet presAssocID="{679500B0-90B0-4DB5-8BF2-353FD7D3E970}" presName="textRect" presStyleLbl="revTx" presStyleIdx="0" presStyleCnt="3">
        <dgm:presLayoutVars>
          <dgm:chMax val="1"/>
          <dgm:chPref val="1"/>
        </dgm:presLayoutVars>
      </dgm:prSet>
      <dgm:spPr/>
    </dgm:pt>
    <dgm:pt modelId="{28AD15BD-B8F2-49EA-B69C-0B231F577194}" type="pres">
      <dgm:prSet presAssocID="{3C9EC473-5E14-48C3-AA4B-3919452FD993}" presName="sibTrans" presStyleCnt="0"/>
      <dgm:spPr/>
    </dgm:pt>
    <dgm:pt modelId="{75249081-37E1-44B2-B802-396A645CF8A7}" type="pres">
      <dgm:prSet presAssocID="{222044DE-6357-467D-90A3-D389F9A953A9}" presName="compNode" presStyleCnt="0"/>
      <dgm:spPr/>
    </dgm:pt>
    <dgm:pt modelId="{10635169-E9BB-4B77-8E5F-1A1D4FAB4D24}" type="pres">
      <dgm:prSet presAssocID="{222044DE-6357-467D-90A3-D389F9A953A9}" presName="iconBgRect" presStyleLbl="bgShp" presStyleIdx="1" presStyleCnt="3"/>
      <dgm:spPr/>
    </dgm:pt>
    <dgm:pt modelId="{ECE0361E-4704-4472-B861-C4B3A58C365A}" type="pres">
      <dgm:prSet presAssocID="{222044DE-6357-467D-90A3-D389F9A953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7EEE7E-9E95-4B6F-BE5B-9F7A2ED61645}" type="pres">
      <dgm:prSet presAssocID="{222044DE-6357-467D-90A3-D389F9A953A9}" presName="spaceRect" presStyleCnt="0"/>
      <dgm:spPr/>
    </dgm:pt>
    <dgm:pt modelId="{101A9CF2-B474-4B44-917F-B70C1B39AA0A}" type="pres">
      <dgm:prSet presAssocID="{222044DE-6357-467D-90A3-D389F9A953A9}" presName="textRect" presStyleLbl="revTx" presStyleIdx="1" presStyleCnt="3">
        <dgm:presLayoutVars>
          <dgm:chMax val="1"/>
          <dgm:chPref val="1"/>
        </dgm:presLayoutVars>
      </dgm:prSet>
      <dgm:spPr/>
    </dgm:pt>
    <dgm:pt modelId="{B47ECA08-C2E4-4F83-876D-9CEC6BFAE1EE}" type="pres">
      <dgm:prSet presAssocID="{F131023C-08AA-4E1D-86B3-C6A72EC8755F}" presName="sibTrans" presStyleCnt="0"/>
      <dgm:spPr/>
    </dgm:pt>
    <dgm:pt modelId="{6B02BDF8-CCD7-4AA3-8594-9B40B82954FD}" type="pres">
      <dgm:prSet presAssocID="{D4C63532-44CF-4491-91F9-0E8AD09C5ED4}" presName="compNode" presStyleCnt="0"/>
      <dgm:spPr/>
    </dgm:pt>
    <dgm:pt modelId="{F23F0502-A65A-4805-916C-FD341F0BC1C1}" type="pres">
      <dgm:prSet presAssocID="{D4C63532-44CF-4491-91F9-0E8AD09C5ED4}" presName="iconBgRect" presStyleLbl="bgShp" presStyleIdx="2" presStyleCnt="3"/>
      <dgm:spPr/>
    </dgm:pt>
    <dgm:pt modelId="{C626A383-E7BD-4553-AD87-A7183752950B}" type="pres">
      <dgm:prSet presAssocID="{D4C63532-44CF-4491-91F9-0E8AD09C5E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18807D-9F0B-4F57-A5BB-A0E13E94A2C9}" type="pres">
      <dgm:prSet presAssocID="{D4C63532-44CF-4491-91F9-0E8AD09C5ED4}" presName="spaceRect" presStyleCnt="0"/>
      <dgm:spPr/>
    </dgm:pt>
    <dgm:pt modelId="{38819B9D-11CB-4D40-92B9-1FC5241EC264}" type="pres">
      <dgm:prSet presAssocID="{D4C63532-44CF-4491-91F9-0E8AD09C5E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3A291A-BA01-41D8-8153-C6428A2EBCA3}" srcId="{3B620F1A-D3A8-4A1A-BA66-540A0732B4D2}" destId="{D4C63532-44CF-4491-91F9-0E8AD09C5ED4}" srcOrd="2" destOrd="0" parTransId="{154DF49B-504E-4333-9261-ED43D4B076F1}" sibTransId="{7D87F664-6611-4703-94D3-2953A7D650B6}"/>
    <dgm:cxn modelId="{24867B37-E1D1-446A-98D1-694072C878BC}" type="presOf" srcId="{D4C63532-44CF-4491-91F9-0E8AD09C5ED4}" destId="{38819B9D-11CB-4D40-92B9-1FC5241EC264}" srcOrd="0" destOrd="0" presId="urn:microsoft.com/office/officeart/2018/5/layout/IconCircleLabelList"/>
    <dgm:cxn modelId="{B2FBC55B-0C6F-407B-91FD-65738EF4AB5C}" srcId="{3B620F1A-D3A8-4A1A-BA66-540A0732B4D2}" destId="{222044DE-6357-467D-90A3-D389F9A953A9}" srcOrd="1" destOrd="0" parTransId="{7BCD6351-39E3-46AF-832E-36A2E7D7ECC3}" sibTransId="{F131023C-08AA-4E1D-86B3-C6A72EC8755F}"/>
    <dgm:cxn modelId="{B2D97446-D1AA-4C30-A5C1-F294D1DF91D3}" type="presOf" srcId="{679500B0-90B0-4DB5-8BF2-353FD7D3E970}" destId="{7FE2A5AA-543F-4ADB-8D2A-38FA0FCD872A}" srcOrd="0" destOrd="0" presId="urn:microsoft.com/office/officeart/2018/5/layout/IconCircleLabelList"/>
    <dgm:cxn modelId="{5AEAEC46-CA2C-43E5-B2A2-A4F517F3B4C4}" srcId="{3B620F1A-D3A8-4A1A-BA66-540A0732B4D2}" destId="{679500B0-90B0-4DB5-8BF2-353FD7D3E970}" srcOrd="0" destOrd="0" parTransId="{9D7D1198-92B9-46F4-BC0C-0DE2E655787F}" sibTransId="{3C9EC473-5E14-48C3-AA4B-3919452FD993}"/>
    <dgm:cxn modelId="{12841088-B24B-42DA-AC57-2FB95B0392ED}" type="presOf" srcId="{222044DE-6357-467D-90A3-D389F9A953A9}" destId="{101A9CF2-B474-4B44-917F-B70C1B39AA0A}" srcOrd="0" destOrd="0" presId="urn:microsoft.com/office/officeart/2018/5/layout/IconCircleLabelList"/>
    <dgm:cxn modelId="{B3AD4AFA-21C5-49D1-9C5B-82FA0101D616}" type="presOf" srcId="{3B620F1A-D3A8-4A1A-BA66-540A0732B4D2}" destId="{003D29EB-C665-4C46-B81A-51D56F06F00F}" srcOrd="0" destOrd="0" presId="urn:microsoft.com/office/officeart/2018/5/layout/IconCircleLabelList"/>
    <dgm:cxn modelId="{3FD6642A-2FA6-4069-900E-E242C5513ABF}" type="presParOf" srcId="{003D29EB-C665-4C46-B81A-51D56F06F00F}" destId="{BEDE77AE-C3CF-41D3-AEB6-F02DF41FAF32}" srcOrd="0" destOrd="0" presId="urn:microsoft.com/office/officeart/2018/5/layout/IconCircleLabelList"/>
    <dgm:cxn modelId="{4463BA0F-9C53-4641-A249-6DF7D5CD8460}" type="presParOf" srcId="{BEDE77AE-C3CF-41D3-AEB6-F02DF41FAF32}" destId="{5EC22FF8-A7DD-45CB-A064-E3B83888016C}" srcOrd="0" destOrd="0" presId="urn:microsoft.com/office/officeart/2018/5/layout/IconCircleLabelList"/>
    <dgm:cxn modelId="{D61714D3-2EFF-48EA-9F6E-CA5368F5DCB5}" type="presParOf" srcId="{BEDE77AE-C3CF-41D3-AEB6-F02DF41FAF32}" destId="{4B5183C0-774A-4B87-B83F-7CEFD8C7B378}" srcOrd="1" destOrd="0" presId="urn:microsoft.com/office/officeart/2018/5/layout/IconCircleLabelList"/>
    <dgm:cxn modelId="{07F8525C-647C-4DE0-BD43-23A9D8830E3A}" type="presParOf" srcId="{BEDE77AE-C3CF-41D3-AEB6-F02DF41FAF32}" destId="{92B8F78D-AE87-4198-A2F4-8B1425A549C7}" srcOrd="2" destOrd="0" presId="urn:microsoft.com/office/officeart/2018/5/layout/IconCircleLabelList"/>
    <dgm:cxn modelId="{67E5774C-DFDC-4669-9BEA-39E55427EE77}" type="presParOf" srcId="{BEDE77AE-C3CF-41D3-AEB6-F02DF41FAF32}" destId="{7FE2A5AA-543F-4ADB-8D2A-38FA0FCD872A}" srcOrd="3" destOrd="0" presId="urn:microsoft.com/office/officeart/2018/5/layout/IconCircleLabelList"/>
    <dgm:cxn modelId="{BD4A3B33-642B-4769-87E4-1CFB11868364}" type="presParOf" srcId="{003D29EB-C665-4C46-B81A-51D56F06F00F}" destId="{28AD15BD-B8F2-49EA-B69C-0B231F577194}" srcOrd="1" destOrd="0" presId="urn:microsoft.com/office/officeart/2018/5/layout/IconCircleLabelList"/>
    <dgm:cxn modelId="{5DA5AE38-6BE1-4E73-864F-A1C8602637C1}" type="presParOf" srcId="{003D29EB-C665-4C46-B81A-51D56F06F00F}" destId="{75249081-37E1-44B2-B802-396A645CF8A7}" srcOrd="2" destOrd="0" presId="urn:microsoft.com/office/officeart/2018/5/layout/IconCircleLabelList"/>
    <dgm:cxn modelId="{ACB0B6BB-68BE-499D-8761-5F56BC7736C9}" type="presParOf" srcId="{75249081-37E1-44B2-B802-396A645CF8A7}" destId="{10635169-E9BB-4B77-8E5F-1A1D4FAB4D24}" srcOrd="0" destOrd="0" presId="urn:microsoft.com/office/officeart/2018/5/layout/IconCircleLabelList"/>
    <dgm:cxn modelId="{D59F80A1-AA69-43D6-8FEA-1A5536226FAD}" type="presParOf" srcId="{75249081-37E1-44B2-B802-396A645CF8A7}" destId="{ECE0361E-4704-4472-B861-C4B3A58C365A}" srcOrd="1" destOrd="0" presId="urn:microsoft.com/office/officeart/2018/5/layout/IconCircleLabelList"/>
    <dgm:cxn modelId="{1B11AF6A-ADB8-459B-A9DC-196E626B0A0D}" type="presParOf" srcId="{75249081-37E1-44B2-B802-396A645CF8A7}" destId="{067EEE7E-9E95-4B6F-BE5B-9F7A2ED61645}" srcOrd="2" destOrd="0" presId="urn:microsoft.com/office/officeart/2018/5/layout/IconCircleLabelList"/>
    <dgm:cxn modelId="{2CE81A3D-C2AB-467C-AE0A-A530CC710F15}" type="presParOf" srcId="{75249081-37E1-44B2-B802-396A645CF8A7}" destId="{101A9CF2-B474-4B44-917F-B70C1B39AA0A}" srcOrd="3" destOrd="0" presId="urn:microsoft.com/office/officeart/2018/5/layout/IconCircleLabelList"/>
    <dgm:cxn modelId="{265FF58B-C1CA-4F70-B875-F1F1BC35C157}" type="presParOf" srcId="{003D29EB-C665-4C46-B81A-51D56F06F00F}" destId="{B47ECA08-C2E4-4F83-876D-9CEC6BFAE1EE}" srcOrd="3" destOrd="0" presId="urn:microsoft.com/office/officeart/2018/5/layout/IconCircleLabelList"/>
    <dgm:cxn modelId="{C098BD8C-9B48-492F-ACF1-2E997CD61AEB}" type="presParOf" srcId="{003D29EB-C665-4C46-B81A-51D56F06F00F}" destId="{6B02BDF8-CCD7-4AA3-8594-9B40B82954FD}" srcOrd="4" destOrd="0" presId="urn:microsoft.com/office/officeart/2018/5/layout/IconCircleLabelList"/>
    <dgm:cxn modelId="{70218C8D-80AE-441A-8BB2-F095A21A7E22}" type="presParOf" srcId="{6B02BDF8-CCD7-4AA3-8594-9B40B82954FD}" destId="{F23F0502-A65A-4805-916C-FD341F0BC1C1}" srcOrd="0" destOrd="0" presId="urn:microsoft.com/office/officeart/2018/5/layout/IconCircleLabelList"/>
    <dgm:cxn modelId="{783B183D-EA27-46AD-A454-CBC6B40FFE8A}" type="presParOf" srcId="{6B02BDF8-CCD7-4AA3-8594-9B40B82954FD}" destId="{C626A383-E7BD-4553-AD87-A7183752950B}" srcOrd="1" destOrd="0" presId="urn:microsoft.com/office/officeart/2018/5/layout/IconCircleLabelList"/>
    <dgm:cxn modelId="{D650878F-C2DE-4689-AA64-8549C686D023}" type="presParOf" srcId="{6B02BDF8-CCD7-4AA3-8594-9B40B82954FD}" destId="{2C18807D-9F0B-4F57-A5BB-A0E13E94A2C9}" srcOrd="2" destOrd="0" presId="urn:microsoft.com/office/officeart/2018/5/layout/IconCircleLabelList"/>
    <dgm:cxn modelId="{0A0E4ACA-C2BA-4DC4-90E3-0919EDB841D0}" type="presParOf" srcId="{6B02BDF8-CCD7-4AA3-8594-9B40B82954FD}" destId="{38819B9D-11CB-4D40-92B9-1FC5241EC2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20F1A-D3A8-4A1A-BA66-540A0732B4D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9500B0-90B0-4DB5-8BF2-353FD7D3E97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chemeClr val="bg1"/>
              </a:solidFill>
              <a:latin typeface="Century Gothic" panose="020B0502020202020204"/>
            </a:rPr>
            <a:t>Personal</a:t>
          </a:r>
          <a:r>
            <a:rPr lang="en-US">
              <a:solidFill>
                <a:schemeClr val="bg1"/>
              </a:solidFill>
              <a:latin typeface="Century Gothic" panose="020B0502020202020204"/>
            </a:rPr>
            <a:t> Website</a:t>
          </a:r>
          <a:endParaRPr lang="en-US">
            <a:solidFill>
              <a:schemeClr val="bg1"/>
            </a:solidFill>
          </a:endParaRPr>
        </a:p>
      </dgm:t>
    </dgm:pt>
    <dgm:pt modelId="{9D7D1198-92B9-46F4-BC0C-0DE2E655787F}" type="parTrans" cxnId="{5AEAEC46-CA2C-43E5-B2A2-A4F517F3B4C4}">
      <dgm:prSet/>
      <dgm:spPr/>
      <dgm:t>
        <a:bodyPr/>
        <a:lstStyle/>
        <a:p>
          <a:endParaRPr lang="en-US"/>
        </a:p>
      </dgm:t>
    </dgm:pt>
    <dgm:pt modelId="{3C9EC473-5E14-48C3-AA4B-3919452FD993}" type="sibTrans" cxnId="{5AEAEC46-CA2C-43E5-B2A2-A4F517F3B4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63532-44CF-4491-91F9-0E8AD09C5ED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solidFill>
                <a:schemeClr val="bg1"/>
              </a:solidFill>
              <a:latin typeface="Century Gothic" panose="020B0502020202020204"/>
            </a:rPr>
            <a:t>App Using JavaScript</a:t>
          </a:r>
        </a:p>
      </dgm:t>
    </dgm:pt>
    <dgm:pt modelId="{154DF49B-504E-4333-9261-ED43D4B076F1}" type="parTrans" cxnId="{F83A291A-BA01-41D8-8153-C6428A2EBCA3}">
      <dgm:prSet/>
      <dgm:spPr/>
      <dgm:t>
        <a:bodyPr/>
        <a:lstStyle/>
        <a:p>
          <a:endParaRPr lang="en-US"/>
        </a:p>
      </dgm:t>
    </dgm:pt>
    <dgm:pt modelId="{7D87F664-6611-4703-94D3-2953A7D650B6}" type="sibTrans" cxnId="{F83A291A-BA01-41D8-8153-C6428A2EBC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023CF7-FB67-477D-B399-D4783358414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Century Gothic" panose="020B0502020202020204"/>
            </a:rPr>
            <a:t>Full Stack App</a:t>
          </a:r>
          <a:endParaRPr lang="en-US" dirty="0">
            <a:solidFill>
              <a:schemeClr val="bg1"/>
            </a:solidFill>
          </a:endParaRPr>
        </a:p>
      </dgm:t>
    </dgm:pt>
    <dgm:pt modelId="{E3783F04-4B46-4081-A4BF-88BAB862209E}" type="parTrans" cxnId="{87AB3CA4-86CC-4FF7-B2FA-926009F51C13}">
      <dgm:prSet/>
      <dgm:spPr/>
    </dgm:pt>
    <dgm:pt modelId="{6378B835-A134-4A2C-9B09-3B4383F9DC19}" type="sibTrans" cxnId="{87AB3CA4-86CC-4FF7-B2FA-926009F51C13}">
      <dgm:prSet/>
      <dgm:spPr/>
    </dgm:pt>
    <dgm:pt modelId="{9DEF8336-8D60-48C1-AFCB-59EE61FA85A3}" type="pres">
      <dgm:prSet presAssocID="{3B620F1A-D3A8-4A1A-BA66-540A0732B4D2}" presName="root" presStyleCnt="0">
        <dgm:presLayoutVars>
          <dgm:dir/>
          <dgm:resizeHandles val="exact"/>
        </dgm:presLayoutVars>
      </dgm:prSet>
      <dgm:spPr/>
    </dgm:pt>
    <dgm:pt modelId="{9379BF15-D659-4AA8-952D-52ED4350A85D}" type="pres">
      <dgm:prSet presAssocID="{3B620F1A-D3A8-4A1A-BA66-540A0732B4D2}" presName="container" presStyleCnt="0">
        <dgm:presLayoutVars>
          <dgm:dir/>
          <dgm:resizeHandles val="exact"/>
        </dgm:presLayoutVars>
      </dgm:prSet>
      <dgm:spPr/>
    </dgm:pt>
    <dgm:pt modelId="{9E99294C-1BE2-48F9-987B-5A8F2B522311}" type="pres">
      <dgm:prSet presAssocID="{679500B0-90B0-4DB5-8BF2-353FD7D3E970}" presName="compNode" presStyleCnt="0"/>
      <dgm:spPr/>
    </dgm:pt>
    <dgm:pt modelId="{8473DF32-643E-4C2B-9541-5E332028B313}" type="pres">
      <dgm:prSet presAssocID="{679500B0-90B0-4DB5-8BF2-353FD7D3E970}" presName="iconBgRect" presStyleLbl="bgShp" presStyleIdx="0" presStyleCnt="3"/>
      <dgm:spPr/>
    </dgm:pt>
    <dgm:pt modelId="{F70102FD-DDD1-4E73-A44C-A3EB6ACB3846}" type="pres">
      <dgm:prSet presAssocID="{679500B0-90B0-4DB5-8BF2-353FD7D3E9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5ECC65-A710-4E1A-AE17-130D9FB21774}" type="pres">
      <dgm:prSet presAssocID="{679500B0-90B0-4DB5-8BF2-353FD7D3E970}" presName="spaceRect" presStyleCnt="0"/>
      <dgm:spPr/>
    </dgm:pt>
    <dgm:pt modelId="{2A1F397E-9987-4C99-969A-A85A6A70B052}" type="pres">
      <dgm:prSet presAssocID="{679500B0-90B0-4DB5-8BF2-353FD7D3E970}" presName="textRect" presStyleLbl="revTx" presStyleIdx="0" presStyleCnt="3">
        <dgm:presLayoutVars>
          <dgm:chMax val="1"/>
          <dgm:chPref val="1"/>
        </dgm:presLayoutVars>
      </dgm:prSet>
      <dgm:spPr/>
    </dgm:pt>
    <dgm:pt modelId="{C68E7BC2-42BF-4588-8F50-725619617099}" type="pres">
      <dgm:prSet presAssocID="{3C9EC473-5E14-48C3-AA4B-3919452FD993}" presName="sibTrans" presStyleLbl="sibTrans2D1" presStyleIdx="0" presStyleCnt="0"/>
      <dgm:spPr/>
    </dgm:pt>
    <dgm:pt modelId="{2AD9F129-193A-400F-ABDB-D7FAA5B36F49}" type="pres">
      <dgm:prSet presAssocID="{D4C63532-44CF-4491-91F9-0E8AD09C5ED4}" presName="compNode" presStyleCnt="0"/>
      <dgm:spPr/>
    </dgm:pt>
    <dgm:pt modelId="{9AF64462-0950-4CBB-A794-79AB9B30E782}" type="pres">
      <dgm:prSet presAssocID="{D4C63532-44CF-4491-91F9-0E8AD09C5ED4}" presName="iconBgRect" presStyleLbl="bgShp" presStyleIdx="1" presStyleCnt="3"/>
      <dgm:spPr/>
    </dgm:pt>
    <dgm:pt modelId="{095CE28A-F3FF-4C8B-A529-4B4E8236120F}" type="pres">
      <dgm:prSet presAssocID="{D4C63532-44CF-4491-91F9-0E8AD09C5E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E8F1131-519E-41F2-BB19-3179ECBEFFD4}" type="pres">
      <dgm:prSet presAssocID="{D4C63532-44CF-4491-91F9-0E8AD09C5ED4}" presName="spaceRect" presStyleCnt="0"/>
      <dgm:spPr/>
    </dgm:pt>
    <dgm:pt modelId="{110E08C0-90BC-4453-9728-A7FC6B1E4BC7}" type="pres">
      <dgm:prSet presAssocID="{D4C63532-44CF-4491-91F9-0E8AD09C5ED4}" presName="textRect" presStyleLbl="revTx" presStyleIdx="1" presStyleCnt="3">
        <dgm:presLayoutVars>
          <dgm:chMax val="1"/>
          <dgm:chPref val="1"/>
        </dgm:presLayoutVars>
      </dgm:prSet>
      <dgm:spPr/>
    </dgm:pt>
    <dgm:pt modelId="{51AD609E-F979-40DF-AEEB-35590B83EAF4}" type="pres">
      <dgm:prSet presAssocID="{7D87F664-6611-4703-94D3-2953A7D650B6}" presName="sibTrans" presStyleLbl="sibTrans2D1" presStyleIdx="0" presStyleCnt="0"/>
      <dgm:spPr/>
    </dgm:pt>
    <dgm:pt modelId="{312E57EE-E42D-4C75-B4D2-795F1325E586}" type="pres">
      <dgm:prSet presAssocID="{4F023CF7-FB67-477D-B399-D47833584144}" presName="compNode" presStyleCnt="0"/>
      <dgm:spPr/>
    </dgm:pt>
    <dgm:pt modelId="{209FB029-E175-4C0D-9E9F-4E6AE2911B02}" type="pres">
      <dgm:prSet presAssocID="{4F023CF7-FB67-477D-B399-D47833584144}" presName="iconBgRect" presStyleLbl="bgShp" presStyleIdx="2" presStyleCnt="3"/>
      <dgm:spPr/>
    </dgm:pt>
    <dgm:pt modelId="{6DFE07A8-5E5D-4F2B-AF58-BFFBA3DBA2D1}" type="pres">
      <dgm:prSet presAssocID="{4F023CF7-FB67-477D-B399-D47833584144}" presName="iconRect" presStyleLbl="node1" presStyleIdx="2" presStyleCnt="3"/>
      <dgm:spPr/>
    </dgm:pt>
    <dgm:pt modelId="{94E004B9-29BE-42FE-A579-E9BB615B334E}" type="pres">
      <dgm:prSet presAssocID="{4F023CF7-FB67-477D-B399-D47833584144}" presName="spaceRect" presStyleCnt="0"/>
      <dgm:spPr/>
    </dgm:pt>
    <dgm:pt modelId="{52C8F2BE-1222-4CC3-A037-A6608C3DFA9A}" type="pres">
      <dgm:prSet presAssocID="{4F023CF7-FB67-477D-B399-D478335841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60E405-BF6D-4024-9605-0BDA7355CF7D}" type="presOf" srcId="{7D87F664-6611-4703-94D3-2953A7D650B6}" destId="{51AD609E-F979-40DF-AEEB-35590B83EAF4}" srcOrd="0" destOrd="0" presId="urn:microsoft.com/office/officeart/2018/2/layout/IconCircleList"/>
    <dgm:cxn modelId="{F83A291A-BA01-41D8-8153-C6428A2EBCA3}" srcId="{3B620F1A-D3A8-4A1A-BA66-540A0732B4D2}" destId="{D4C63532-44CF-4491-91F9-0E8AD09C5ED4}" srcOrd="1" destOrd="0" parTransId="{154DF49B-504E-4333-9261-ED43D4B076F1}" sibTransId="{7D87F664-6611-4703-94D3-2953A7D650B6}"/>
    <dgm:cxn modelId="{5AEAEC46-CA2C-43E5-B2A2-A4F517F3B4C4}" srcId="{3B620F1A-D3A8-4A1A-BA66-540A0732B4D2}" destId="{679500B0-90B0-4DB5-8BF2-353FD7D3E970}" srcOrd="0" destOrd="0" parTransId="{9D7D1198-92B9-46F4-BC0C-0DE2E655787F}" sibTransId="{3C9EC473-5E14-48C3-AA4B-3919452FD993}"/>
    <dgm:cxn modelId="{40029C8A-554B-4DFF-8795-3672A3FFB3BE}" type="presOf" srcId="{679500B0-90B0-4DB5-8BF2-353FD7D3E970}" destId="{2A1F397E-9987-4C99-969A-A85A6A70B052}" srcOrd="0" destOrd="0" presId="urn:microsoft.com/office/officeart/2018/2/layout/IconCircleList"/>
    <dgm:cxn modelId="{87AB3CA4-86CC-4FF7-B2FA-926009F51C13}" srcId="{3B620F1A-D3A8-4A1A-BA66-540A0732B4D2}" destId="{4F023CF7-FB67-477D-B399-D47833584144}" srcOrd="2" destOrd="0" parTransId="{E3783F04-4B46-4081-A4BF-88BAB862209E}" sibTransId="{6378B835-A134-4A2C-9B09-3B4383F9DC19}"/>
    <dgm:cxn modelId="{815C2DB9-17C1-43A5-9637-5BEC2F65B22A}" type="presOf" srcId="{3C9EC473-5E14-48C3-AA4B-3919452FD993}" destId="{C68E7BC2-42BF-4588-8F50-725619617099}" srcOrd="0" destOrd="0" presId="urn:microsoft.com/office/officeart/2018/2/layout/IconCircleList"/>
    <dgm:cxn modelId="{64BE0BC1-1AD2-4717-910E-EE55ACBC732D}" type="presOf" srcId="{D4C63532-44CF-4491-91F9-0E8AD09C5ED4}" destId="{110E08C0-90BC-4453-9728-A7FC6B1E4BC7}" srcOrd="0" destOrd="0" presId="urn:microsoft.com/office/officeart/2018/2/layout/IconCircleList"/>
    <dgm:cxn modelId="{E3DBABEE-E693-401F-B4FE-3053B53EF8D1}" type="presOf" srcId="{4F023CF7-FB67-477D-B399-D47833584144}" destId="{52C8F2BE-1222-4CC3-A037-A6608C3DFA9A}" srcOrd="0" destOrd="0" presId="urn:microsoft.com/office/officeart/2018/2/layout/IconCircleList"/>
    <dgm:cxn modelId="{0C1270FF-CB41-4589-9280-29DE3519EF45}" type="presOf" srcId="{3B620F1A-D3A8-4A1A-BA66-540A0732B4D2}" destId="{9DEF8336-8D60-48C1-AFCB-59EE61FA85A3}" srcOrd="0" destOrd="0" presId="urn:microsoft.com/office/officeart/2018/2/layout/IconCircleList"/>
    <dgm:cxn modelId="{02572B29-52DA-4FCD-A124-89F30C1CD08A}" type="presParOf" srcId="{9DEF8336-8D60-48C1-AFCB-59EE61FA85A3}" destId="{9379BF15-D659-4AA8-952D-52ED4350A85D}" srcOrd="0" destOrd="0" presId="urn:microsoft.com/office/officeart/2018/2/layout/IconCircleList"/>
    <dgm:cxn modelId="{E7328F5D-A335-4CAF-BDC5-5D86F98725C4}" type="presParOf" srcId="{9379BF15-D659-4AA8-952D-52ED4350A85D}" destId="{9E99294C-1BE2-48F9-987B-5A8F2B522311}" srcOrd="0" destOrd="0" presId="urn:microsoft.com/office/officeart/2018/2/layout/IconCircleList"/>
    <dgm:cxn modelId="{5718E1AF-B132-4DFA-B758-2C680FC44FD3}" type="presParOf" srcId="{9E99294C-1BE2-48F9-987B-5A8F2B522311}" destId="{8473DF32-643E-4C2B-9541-5E332028B313}" srcOrd="0" destOrd="0" presId="urn:microsoft.com/office/officeart/2018/2/layout/IconCircleList"/>
    <dgm:cxn modelId="{E81DBD85-71E2-45E1-81D8-23709F1FB729}" type="presParOf" srcId="{9E99294C-1BE2-48F9-987B-5A8F2B522311}" destId="{F70102FD-DDD1-4E73-A44C-A3EB6ACB3846}" srcOrd="1" destOrd="0" presId="urn:microsoft.com/office/officeart/2018/2/layout/IconCircleList"/>
    <dgm:cxn modelId="{2795FFB2-3B02-43EC-9050-AAF9CB2CA51A}" type="presParOf" srcId="{9E99294C-1BE2-48F9-987B-5A8F2B522311}" destId="{B95ECC65-A710-4E1A-AE17-130D9FB21774}" srcOrd="2" destOrd="0" presId="urn:microsoft.com/office/officeart/2018/2/layout/IconCircleList"/>
    <dgm:cxn modelId="{C60F731C-596F-49C9-BA59-9355141B03ED}" type="presParOf" srcId="{9E99294C-1BE2-48F9-987B-5A8F2B522311}" destId="{2A1F397E-9987-4C99-969A-A85A6A70B052}" srcOrd="3" destOrd="0" presId="urn:microsoft.com/office/officeart/2018/2/layout/IconCircleList"/>
    <dgm:cxn modelId="{C5C4C867-330C-4E4D-BFD8-001027805EFA}" type="presParOf" srcId="{9379BF15-D659-4AA8-952D-52ED4350A85D}" destId="{C68E7BC2-42BF-4588-8F50-725619617099}" srcOrd="1" destOrd="0" presId="urn:microsoft.com/office/officeart/2018/2/layout/IconCircleList"/>
    <dgm:cxn modelId="{7B8AE788-208C-4B67-95BF-16E3C6225556}" type="presParOf" srcId="{9379BF15-D659-4AA8-952D-52ED4350A85D}" destId="{2AD9F129-193A-400F-ABDB-D7FAA5B36F49}" srcOrd="2" destOrd="0" presId="urn:microsoft.com/office/officeart/2018/2/layout/IconCircleList"/>
    <dgm:cxn modelId="{2F5AAA78-31E3-4FB5-94B6-24A47046A94C}" type="presParOf" srcId="{2AD9F129-193A-400F-ABDB-D7FAA5B36F49}" destId="{9AF64462-0950-4CBB-A794-79AB9B30E782}" srcOrd="0" destOrd="0" presId="urn:microsoft.com/office/officeart/2018/2/layout/IconCircleList"/>
    <dgm:cxn modelId="{23005073-4FE7-44E6-88B3-28CAA48589F2}" type="presParOf" srcId="{2AD9F129-193A-400F-ABDB-D7FAA5B36F49}" destId="{095CE28A-F3FF-4C8B-A529-4B4E8236120F}" srcOrd="1" destOrd="0" presId="urn:microsoft.com/office/officeart/2018/2/layout/IconCircleList"/>
    <dgm:cxn modelId="{3BBF5000-7507-4B9B-87D9-EC90F8BBC7C4}" type="presParOf" srcId="{2AD9F129-193A-400F-ABDB-D7FAA5B36F49}" destId="{6E8F1131-519E-41F2-BB19-3179ECBEFFD4}" srcOrd="2" destOrd="0" presId="urn:microsoft.com/office/officeart/2018/2/layout/IconCircleList"/>
    <dgm:cxn modelId="{FA525FEB-015A-43DB-957B-E6A3EA77B248}" type="presParOf" srcId="{2AD9F129-193A-400F-ABDB-D7FAA5B36F49}" destId="{110E08C0-90BC-4453-9728-A7FC6B1E4BC7}" srcOrd="3" destOrd="0" presId="urn:microsoft.com/office/officeart/2018/2/layout/IconCircleList"/>
    <dgm:cxn modelId="{53227060-6AA2-4BE7-B792-6225F2FBE676}" type="presParOf" srcId="{9379BF15-D659-4AA8-952D-52ED4350A85D}" destId="{51AD609E-F979-40DF-AEEB-35590B83EAF4}" srcOrd="3" destOrd="0" presId="urn:microsoft.com/office/officeart/2018/2/layout/IconCircleList"/>
    <dgm:cxn modelId="{A5F91F54-C884-4118-96B1-0934AC969D72}" type="presParOf" srcId="{9379BF15-D659-4AA8-952D-52ED4350A85D}" destId="{312E57EE-E42D-4C75-B4D2-795F1325E586}" srcOrd="4" destOrd="0" presId="urn:microsoft.com/office/officeart/2018/2/layout/IconCircleList"/>
    <dgm:cxn modelId="{364B2E2C-979C-4953-8725-B8F4829216ED}" type="presParOf" srcId="{312E57EE-E42D-4C75-B4D2-795F1325E586}" destId="{209FB029-E175-4C0D-9E9F-4E6AE2911B02}" srcOrd="0" destOrd="0" presId="urn:microsoft.com/office/officeart/2018/2/layout/IconCircleList"/>
    <dgm:cxn modelId="{8869F67E-CBFC-41C4-8790-CA1D6BC3692E}" type="presParOf" srcId="{312E57EE-E42D-4C75-B4D2-795F1325E586}" destId="{6DFE07A8-5E5D-4F2B-AF58-BFFBA3DBA2D1}" srcOrd="1" destOrd="0" presId="urn:microsoft.com/office/officeart/2018/2/layout/IconCircleList"/>
    <dgm:cxn modelId="{88F471AF-529F-4152-9B12-28A57BFD5A00}" type="presParOf" srcId="{312E57EE-E42D-4C75-B4D2-795F1325E586}" destId="{94E004B9-29BE-42FE-A579-E9BB615B334E}" srcOrd="2" destOrd="0" presId="urn:microsoft.com/office/officeart/2018/2/layout/IconCircleList"/>
    <dgm:cxn modelId="{286C0EB9-D13D-4B0F-9445-660642479B55}" type="presParOf" srcId="{312E57EE-E42D-4C75-B4D2-795F1325E586}" destId="{52C8F2BE-1222-4CC3-A037-A6608C3DFA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A0954-8CF9-40BE-86AA-E45820C06883}">
      <dsp:nvSpPr>
        <dsp:cNvPr id="0" name=""/>
        <dsp:cNvSpPr/>
      </dsp:nvSpPr>
      <dsp:spPr>
        <a:xfrm>
          <a:off x="0" y="2858"/>
          <a:ext cx="7154279" cy="608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5387F-4E6D-4002-8E51-E17429880F4A}">
      <dsp:nvSpPr>
        <dsp:cNvPr id="0" name=""/>
        <dsp:cNvSpPr/>
      </dsp:nvSpPr>
      <dsp:spPr>
        <a:xfrm>
          <a:off x="184170" y="139844"/>
          <a:ext cx="334855" cy="334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D21C-B3B8-4B7D-B923-B82F6AE01E58}">
      <dsp:nvSpPr>
        <dsp:cNvPr id="0" name=""/>
        <dsp:cNvSpPr/>
      </dsp:nvSpPr>
      <dsp:spPr>
        <a:xfrm>
          <a:off x="703197" y="2858"/>
          <a:ext cx="6451081" cy="60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Login</a:t>
          </a:r>
        </a:p>
      </dsp:txBody>
      <dsp:txXfrm>
        <a:off x="703197" y="2858"/>
        <a:ext cx="6451081" cy="608828"/>
      </dsp:txXfrm>
    </dsp:sp>
    <dsp:sp modelId="{F308F6BE-62F9-41E0-BE4C-FFC7E74AECF8}">
      <dsp:nvSpPr>
        <dsp:cNvPr id="0" name=""/>
        <dsp:cNvSpPr/>
      </dsp:nvSpPr>
      <dsp:spPr>
        <a:xfrm>
          <a:off x="0" y="763894"/>
          <a:ext cx="7154279" cy="608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4A03A-BF89-42D2-8122-60C9D00D0EEA}">
      <dsp:nvSpPr>
        <dsp:cNvPr id="0" name=""/>
        <dsp:cNvSpPr/>
      </dsp:nvSpPr>
      <dsp:spPr>
        <a:xfrm>
          <a:off x="184170" y="900880"/>
          <a:ext cx="334855" cy="334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45914-9348-4C48-A52D-FF4DA9D034C1}">
      <dsp:nvSpPr>
        <dsp:cNvPr id="0" name=""/>
        <dsp:cNvSpPr/>
      </dsp:nvSpPr>
      <dsp:spPr>
        <a:xfrm>
          <a:off x="703197" y="763894"/>
          <a:ext cx="6451081" cy="60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Create New Project</a:t>
          </a:r>
        </a:p>
      </dsp:txBody>
      <dsp:txXfrm>
        <a:off x="703197" y="763894"/>
        <a:ext cx="6451081" cy="608828"/>
      </dsp:txXfrm>
    </dsp:sp>
    <dsp:sp modelId="{D8378479-EE79-4BFF-BD54-64BE6978FF49}">
      <dsp:nvSpPr>
        <dsp:cNvPr id="0" name=""/>
        <dsp:cNvSpPr/>
      </dsp:nvSpPr>
      <dsp:spPr>
        <a:xfrm>
          <a:off x="0" y="1524930"/>
          <a:ext cx="7154279" cy="608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1CDA1-4075-4828-B715-1864BA50FB2F}">
      <dsp:nvSpPr>
        <dsp:cNvPr id="0" name=""/>
        <dsp:cNvSpPr/>
      </dsp:nvSpPr>
      <dsp:spPr>
        <a:xfrm>
          <a:off x="184170" y="1661916"/>
          <a:ext cx="334855" cy="334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EB944-A6DF-46C7-8BBD-58E1209C71CE}">
      <dsp:nvSpPr>
        <dsp:cNvPr id="0" name=""/>
        <dsp:cNvSpPr/>
      </dsp:nvSpPr>
      <dsp:spPr>
        <a:xfrm>
          <a:off x="703197" y="1524930"/>
          <a:ext cx="6451081" cy="60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Assign Employees</a:t>
          </a:r>
        </a:p>
      </dsp:txBody>
      <dsp:txXfrm>
        <a:off x="703197" y="1524930"/>
        <a:ext cx="6451081" cy="608828"/>
      </dsp:txXfrm>
    </dsp:sp>
    <dsp:sp modelId="{86081996-B7A3-4F25-9785-21FB11EB31B6}">
      <dsp:nvSpPr>
        <dsp:cNvPr id="0" name=""/>
        <dsp:cNvSpPr/>
      </dsp:nvSpPr>
      <dsp:spPr>
        <a:xfrm>
          <a:off x="0" y="2285966"/>
          <a:ext cx="7154279" cy="608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0652D-76FE-434F-9138-5C9D831FD41B}">
      <dsp:nvSpPr>
        <dsp:cNvPr id="0" name=""/>
        <dsp:cNvSpPr/>
      </dsp:nvSpPr>
      <dsp:spPr>
        <a:xfrm>
          <a:off x="184170" y="2422952"/>
          <a:ext cx="334855" cy="334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24DA-C0EC-4C5F-A9F5-8B6B44F66AB0}">
      <dsp:nvSpPr>
        <dsp:cNvPr id="0" name=""/>
        <dsp:cNvSpPr/>
      </dsp:nvSpPr>
      <dsp:spPr>
        <a:xfrm>
          <a:off x="703197" y="2285966"/>
          <a:ext cx="6451081" cy="60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Timesheet Form Filling</a:t>
          </a:r>
        </a:p>
      </dsp:txBody>
      <dsp:txXfrm>
        <a:off x="703197" y="2285966"/>
        <a:ext cx="6451081" cy="608828"/>
      </dsp:txXfrm>
    </dsp:sp>
    <dsp:sp modelId="{671C044A-7442-400E-A972-61AA8A9B7F61}">
      <dsp:nvSpPr>
        <dsp:cNvPr id="0" name=""/>
        <dsp:cNvSpPr/>
      </dsp:nvSpPr>
      <dsp:spPr>
        <a:xfrm>
          <a:off x="0" y="3047001"/>
          <a:ext cx="7154279" cy="608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008A7-BD33-488F-9675-C469EB722CCD}">
      <dsp:nvSpPr>
        <dsp:cNvPr id="0" name=""/>
        <dsp:cNvSpPr/>
      </dsp:nvSpPr>
      <dsp:spPr>
        <a:xfrm>
          <a:off x="184170" y="3183988"/>
          <a:ext cx="334855" cy="334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C5273-5B87-4CD3-89D8-14AD84ABA8EA}">
      <dsp:nvSpPr>
        <dsp:cNvPr id="0" name=""/>
        <dsp:cNvSpPr/>
      </dsp:nvSpPr>
      <dsp:spPr>
        <a:xfrm>
          <a:off x="703197" y="3047001"/>
          <a:ext cx="6451081" cy="60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34" tIns="64434" rIns="64434" bIns="644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Review Timesheets</a:t>
          </a:r>
        </a:p>
      </dsp:txBody>
      <dsp:txXfrm>
        <a:off x="703197" y="3047001"/>
        <a:ext cx="6451081" cy="608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22FF8-A7DD-45CB-A064-E3B83888016C}">
      <dsp:nvSpPr>
        <dsp:cNvPr id="0" name=""/>
        <dsp:cNvSpPr/>
      </dsp:nvSpPr>
      <dsp:spPr>
        <a:xfrm>
          <a:off x="666940" y="6301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183C0-774A-4B87-B83F-7CEFD8C7B378}">
      <dsp:nvSpPr>
        <dsp:cNvPr id="0" name=""/>
        <dsp:cNvSpPr/>
      </dsp:nvSpPr>
      <dsp:spPr>
        <a:xfrm>
          <a:off x="1025253" y="364614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2A5AA-543F-4ADB-8D2A-38FA0FCD872A}">
      <dsp:nvSpPr>
        <dsp:cNvPr id="0" name=""/>
        <dsp:cNvSpPr/>
      </dsp:nvSpPr>
      <dsp:spPr>
        <a:xfrm>
          <a:off x="129471" y="221130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>
              <a:solidFill>
                <a:schemeClr val="bg1"/>
              </a:solidFill>
              <a:latin typeface="Century Gothic" panose="020B0502020202020204"/>
            </a:rPr>
            <a:t>To Generate Project Reports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29471" y="2211301"/>
        <a:ext cx="2756250" cy="720000"/>
      </dsp:txXfrm>
    </dsp:sp>
    <dsp:sp modelId="{10635169-E9BB-4B77-8E5F-1A1D4FAB4D24}">
      <dsp:nvSpPr>
        <dsp:cNvPr id="0" name=""/>
        <dsp:cNvSpPr/>
      </dsp:nvSpPr>
      <dsp:spPr>
        <a:xfrm>
          <a:off x="3905534" y="6301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0361E-4704-4472-B861-C4B3A58C365A}">
      <dsp:nvSpPr>
        <dsp:cNvPr id="0" name=""/>
        <dsp:cNvSpPr/>
      </dsp:nvSpPr>
      <dsp:spPr>
        <a:xfrm>
          <a:off x="4263846" y="364614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9CF2-B474-4B44-917F-B70C1B39AA0A}">
      <dsp:nvSpPr>
        <dsp:cNvPr id="0" name=""/>
        <dsp:cNvSpPr/>
      </dsp:nvSpPr>
      <dsp:spPr>
        <a:xfrm>
          <a:off x="3368065" y="221130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>
              <a:solidFill>
                <a:schemeClr val="bg1"/>
              </a:solidFill>
              <a:latin typeface="Century Gothic" panose="020B0502020202020204"/>
            </a:rPr>
            <a:t>Analytics Based On Previous Projects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3368065" y="2211301"/>
        <a:ext cx="2756250" cy="720000"/>
      </dsp:txXfrm>
    </dsp:sp>
    <dsp:sp modelId="{F23F0502-A65A-4805-916C-FD341F0BC1C1}">
      <dsp:nvSpPr>
        <dsp:cNvPr id="0" name=""/>
        <dsp:cNvSpPr/>
      </dsp:nvSpPr>
      <dsp:spPr>
        <a:xfrm>
          <a:off x="7144128" y="6301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6A383-E7BD-4553-AD87-A7183752950B}">
      <dsp:nvSpPr>
        <dsp:cNvPr id="0" name=""/>
        <dsp:cNvSpPr/>
      </dsp:nvSpPr>
      <dsp:spPr>
        <a:xfrm>
          <a:off x="7502440" y="364614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9B9D-11CB-4D40-92B9-1FC5241EC264}">
      <dsp:nvSpPr>
        <dsp:cNvPr id="0" name=""/>
        <dsp:cNvSpPr/>
      </dsp:nvSpPr>
      <dsp:spPr>
        <a:xfrm>
          <a:off x="6606659" y="2211301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dirty="0">
              <a:solidFill>
                <a:schemeClr val="bg1"/>
              </a:solidFill>
              <a:latin typeface="Century Gothic" panose="020B0502020202020204"/>
            </a:rPr>
            <a:t>To Add Few More Pages  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6606659" y="2211301"/>
        <a:ext cx="275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3DF32-643E-4C2B-9541-5E332028B313}">
      <dsp:nvSpPr>
        <dsp:cNvPr id="0" name=""/>
        <dsp:cNvSpPr/>
      </dsp:nvSpPr>
      <dsp:spPr>
        <a:xfrm>
          <a:off x="210476" y="789823"/>
          <a:ext cx="912257" cy="912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2FD-DDD1-4E73-A44C-A3EB6ACB3846}">
      <dsp:nvSpPr>
        <dsp:cNvPr id="0" name=""/>
        <dsp:cNvSpPr/>
      </dsp:nvSpPr>
      <dsp:spPr>
        <a:xfrm>
          <a:off x="402050" y="981397"/>
          <a:ext cx="529109" cy="529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F397E-9987-4C99-969A-A85A6A70B052}">
      <dsp:nvSpPr>
        <dsp:cNvPr id="0" name=""/>
        <dsp:cNvSpPr/>
      </dsp:nvSpPr>
      <dsp:spPr>
        <a:xfrm>
          <a:off x="1318217" y="789823"/>
          <a:ext cx="2150320" cy="91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bg1"/>
              </a:solidFill>
              <a:latin typeface="Century Gothic" panose="020B0502020202020204"/>
            </a:rPr>
            <a:t>Personal</a:t>
          </a:r>
          <a:r>
            <a:rPr lang="en-US" sz="2400" kern="1200">
              <a:solidFill>
                <a:schemeClr val="bg1"/>
              </a:solidFill>
              <a:latin typeface="Century Gothic" panose="020B0502020202020204"/>
            </a:rPr>
            <a:t> Website</a:t>
          </a:r>
          <a:endParaRPr lang="en-US" sz="2400" kern="1200">
            <a:solidFill>
              <a:schemeClr val="bg1"/>
            </a:solidFill>
          </a:endParaRPr>
        </a:p>
      </dsp:txBody>
      <dsp:txXfrm>
        <a:off x="1318217" y="789823"/>
        <a:ext cx="2150320" cy="912257"/>
      </dsp:txXfrm>
    </dsp:sp>
    <dsp:sp modelId="{9AF64462-0950-4CBB-A794-79AB9B30E782}">
      <dsp:nvSpPr>
        <dsp:cNvPr id="0" name=""/>
        <dsp:cNvSpPr/>
      </dsp:nvSpPr>
      <dsp:spPr>
        <a:xfrm>
          <a:off x="3843215" y="789823"/>
          <a:ext cx="912257" cy="912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CE28A-F3FF-4C8B-A529-4B4E8236120F}">
      <dsp:nvSpPr>
        <dsp:cNvPr id="0" name=""/>
        <dsp:cNvSpPr/>
      </dsp:nvSpPr>
      <dsp:spPr>
        <a:xfrm>
          <a:off x="4034789" y="981397"/>
          <a:ext cx="529109" cy="529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E08C0-90BC-4453-9728-A7FC6B1E4BC7}">
      <dsp:nvSpPr>
        <dsp:cNvPr id="0" name=""/>
        <dsp:cNvSpPr/>
      </dsp:nvSpPr>
      <dsp:spPr>
        <a:xfrm>
          <a:off x="4950956" y="789823"/>
          <a:ext cx="2150320" cy="91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bg1"/>
              </a:solidFill>
              <a:latin typeface="Century Gothic" panose="020B0502020202020204"/>
            </a:rPr>
            <a:t>App Using JavaScript</a:t>
          </a:r>
        </a:p>
      </dsp:txBody>
      <dsp:txXfrm>
        <a:off x="4950956" y="789823"/>
        <a:ext cx="2150320" cy="912257"/>
      </dsp:txXfrm>
    </dsp:sp>
    <dsp:sp modelId="{209FB029-E175-4C0D-9E9F-4E6AE2911B02}">
      <dsp:nvSpPr>
        <dsp:cNvPr id="0" name=""/>
        <dsp:cNvSpPr/>
      </dsp:nvSpPr>
      <dsp:spPr>
        <a:xfrm>
          <a:off x="7475954" y="789823"/>
          <a:ext cx="912257" cy="912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07A8-5E5D-4F2B-AF58-BFFBA3DBA2D1}">
      <dsp:nvSpPr>
        <dsp:cNvPr id="0" name=""/>
        <dsp:cNvSpPr/>
      </dsp:nvSpPr>
      <dsp:spPr>
        <a:xfrm>
          <a:off x="7667528" y="981397"/>
          <a:ext cx="529109" cy="529109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8F2BE-1222-4CC3-A037-A6608C3DFA9A}">
      <dsp:nvSpPr>
        <dsp:cNvPr id="0" name=""/>
        <dsp:cNvSpPr/>
      </dsp:nvSpPr>
      <dsp:spPr>
        <a:xfrm>
          <a:off x="8583695" y="789823"/>
          <a:ext cx="2150320" cy="91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Century Gothic" panose="020B0502020202020204"/>
            </a:rPr>
            <a:t>Full Stack App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583695" y="789823"/>
        <a:ext cx="2150320" cy="91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57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939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8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6849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18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97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66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98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94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9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61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65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561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40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29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82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5/5-app-analytics-tools-to-boost-up-your-app-busines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53.svg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12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0FCA91-3AD8-42FA-B121-708F9770A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D5B0C9-3DB5-4547-AD21-0B5266A41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25" y="147871"/>
            <a:ext cx="11269807" cy="6569230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endParaRPr lang="en-US" sz="9600" b="1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600" b="1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600" b="1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6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600" b="1" dirty="0">
                <a:solidFill>
                  <a:schemeClr val="tx1"/>
                </a:solidFill>
                <a:ea typeface="+mn-lt"/>
                <a:cs typeface="+mn-lt"/>
              </a:rPr>
              <a:t>                 </a:t>
            </a:r>
            <a:r>
              <a:rPr lang="en-US" sz="9600" b="1">
                <a:solidFill>
                  <a:schemeClr val="tx1"/>
                </a:solidFill>
                <a:ea typeface="+mn-lt"/>
                <a:cs typeface="+mn-lt"/>
              </a:rPr>
              <a:t>END TERM </a:t>
            </a:r>
            <a:r>
              <a:rPr lang="en-US" sz="9600" b="1" dirty="0">
                <a:solidFill>
                  <a:srgbClr val="FFC000"/>
                </a:solidFill>
                <a:ea typeface="+mn-lt"/>
                <a:cs typeface="+mn-lt"/>
              </a:rPr>
              <a:t>PRESENTATION</a:t>
            </a:r>
            <a:endParaRPr lang="en-US" sz="8000">
              <a:solidFill>
                <a:srgbClr val="FFC000"/>
              </a:solidFill>
              <a:ea typeface="+mn-lt"/>
              <a:cs typeface="Calibri Light"/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Calibri Light"/>
              </a:rPr>
              <a:t>                                                                     </a:t>
            </a:r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2400" dirty="0">
              <a:solidFill>
                <a:schemeClr val="tx1"/>
              </a:solidFill>
              <a:ea typeface="+mn-lt"/>
              <a:cs typeface="Calibri Light"/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Calibri Light"/>
              </a:rPr>
              <a:t> </a:t>
            </a:r>
            <a:r>
              <a:rPr lang="en-US" sz="3200" dirty="0">
                <a:solidFill>
                  <a:schemeClr val="tx1"/>
                </a:solidFill>
                <a:ea typeface="+mn-lt"/>
                <a:cs typeface="Calibri Light"/>
              </a:rPr>
              <a:t>                                            </a:t>
            </a:r>
          </a:p>
          <a:p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3200" dirty="0">
              <a:solidFill>
                <a:schemeClr val="tx1"/>
              </a:solidFill>
              <a:ea typeface="+mn-lt"/>
              <a:cs typeface="Calibri Light"/>
            </a:endParaRPr>
          </a:p>
          <a:p>
            <a:r>
              <a:rPr lang="en-US" sz="3200" dirty="0">
                <a:solidFill>
                  <a:schemeClr val="tx1"/>
                </a:solidFill>
                <a:ea typeface="+mn-lt"/>
                <a:cs typeface="Calibri Light"/>
              </a:rPr>
              <a:t>                                                                                                                         </a:t>
            </a:r>
            <a:r>
              <a:rPr lang="en-US" sz="5000" b="1" dirty="0">
                <a:solidFill>
                  <a:schemeClr val="tx1"/>
                </a:solidFill>
                <a:ea typeface="+mn-lt"/>
                <a:cs typeface="Calibri Light"/>
              </a:rPr>
              <a:t>    </a:t>
            </a:r>
            <a:endParaRPr lang="en-US" sz="6000" b="1" dirty="0">
              <a:solidFill>
                <a:schemeClr val="tx1"/>
              </a:solidFill>
              <a:ea typeface="+mn-lt"/>
              <a:cs typeface="Calibri Light"/>
            </a:endParaRPr>
          </a:p>
          <a:p>
            <a:endParaRPr lang="en-US" sz="5000" b="1" dirty="0">
              <a:solidFill>
                <a:schemeClr val="tx1"/>
              </a:solidFill>
              <a:ea typeface="+mn-lt"/>
              <a:cs typeface="Calibri Light"/>
            </a:endParaRPr>
          </a:p>
          <a:p>
            <a:r>
              <a:rPr lang="en-US" sz="5000" b="1" dirty="0">
                <a:solidFill>
                  <a:schemeClr val="tx1"/>
                </a:solidFill>
                <a:ea typeface="+mn-lt"/>
                <a:cs typeface="Calibri Light"/>
              </a:rPr>
              <a:t>                                                                                                      </a:t>
            </a:r>
            <a:r>
              <a:rPr lang="en-US" sz="6000" b="1">
                <a:solidFill>
                  <a:schemeClr val="tx1"/>
                </a:solidFill>
                <a:ea typeface="+mn-lt"/>
                <a:cs typeface="Calibri Light"/>
              </a:rPr>
              <a:t>-</a:t>
            </a:r>
            <a:r>
              <a:rPr lang="en-US" sz="60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6000" b="1" err="1">
                <a:solidFill>
                  <a:schemeClr val="tx1"/>
                </a:solidFill>
                <a:cs typeface="Calibri Light"/>
              </a:rPr>
              <a:t>DOmmalapati</a:t>
            </a:r>
            <a:r>
              <a:rPr lang="en-US" sz="60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6000" b="1" err="1">
                <a:solidFill>
                  <a:schemeClr val="tx1"/>
                </a:solidFill>
                <a:cs typeface="Calibri Light"/>
              </a:rPr>
              <a:t>navya</a:t>
            </a:r>
            <a:endParaRPr lang="en-US" sz="6000" b="1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BEDDE-CFD7-4611-9ABC-B59AC6C88E1F}"/>
              </a:ext>
            </a:extLst>
          </p:cNvPr>
          <p:cNvSpPr txBox="1"/>
          <p:nvPr/>
        </p:nvSpPr>
        <p:spPr>
          <a:xfrm>
            <a:off x="-163901" y="1460739"/>
            <a:ext cx="12936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I</a:t>
            </a:r>
            <a:r>
              <a:rPr lang="en-US" sz="2800" b="1">
                <a:ea typeface="+mn-lt"/>
                <a:cs typeface="+mn-lt"/>
              </a:rPr>
              <a:t>ntegrated </a:t>
            </a:r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M</a:t>
            </a:r>
            <a:r>
              <a:rPr lang="en-US" sz="2800" b="1">
                <a:ea typeface="+mn-lt"/>
                <a:cs typeface="+mn-lt"/>
              </a:rPr>
              <a:t>entoring </a:t>
            </a:r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P</a:t>
            </a:r>
            <a:r>
              <a:rPr lang="en-US" sz="2800" b="1">
                <a:ea typeface="+mn-lt"/>
                <a:cs typeface="+mn-lt"/>
              </a:rPr>
              <a:t>rogram for </a:t>
            </a:r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A</a:t>
            </a:r>
            <a:r>
              <a:rPr lang="en-US" sz="2800" b="1">
                <a:ea typeface="+mn-lt"/>
                <a:cs typeface="+mn-lt"/>
              </a:rPr>
              <a:t>dvanced </a:t>
            </a:r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C</a:t>
            </a:r>
            <a:r>
              <a:rPr lang="en-US" sz="2800" b="1">
                <a:ea typeface="+mn-lt"/>
                <a:cs typeface="+mn-lt"/>
              </a:rPr>
              <a:t>areer </a:t>
            </a:r>
            <a:r>
              <a:rPr lang="en-US" sz="2800" b="1">
                <a:solidFill>
                  <a:srgbClr val="FFC000"/>
                </a:solidFill>
                <a:ea typeface="+mn-lt"/>
                <a:cs typeface="+mn-lt"/>
              </a:rPr>
              <a:t>T</a:t>
            </a:r>
            <a:r>
              <a:rPr lang="en-US" sz="2800" b="1">
                <a:ea typeface="+mn-lt"/>
                <a:cs typeface="+mn-lt"/>
              </a:rPr>
              <a:t>echnology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9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21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3E084-A15C-4522-B69D-075B9DE63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93F7C-0EE2-4FE5-B138-3559C2789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83FA45AC-C3AE-42B6-93D5-A5EAF5CB8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779122DE-7DB6-4BA9-B297-68989FB5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366" name="Slide Number Placeholder 365">
            <a:extLst>
              <a:ext uri="{FF2B5EF4-FFF2-40B4-BE49-F238E27FC236}">
                <a16:creationId xmlns:a16="http://schemas.microsoft.com/office/drawing/2014/main" id="{E9C0EBA3-A442-4BB2-85EF-E05CFA2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C15AAF5-715C-486E-B63B-CB4EE2EE0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80299"/>
              </p:ext>
            </p:extLst>
          </p:nvPr>
        </p:nvGraphicFramePr>
        <p:xfrm>
          <a:off x="617359" y="579010"/>
          <a:ext cx="10944493" cy="2491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2" name="Title 1">
            <a:extLst>
              <a:ext uri="{FF2B5EF4-FFF2-40B4-BE49-F238E27FC236}">
                <a16:creationId xmlns:a16="http://schemas.microsoft.com/office/drawing/2014/main" id="{9F910A8F-2962-4963-802B-1D537CC1597D}"/>
              </a:ext>
            </a:extLst>
          </p:cNvPr>
          <p:cNvSpPr txBox="1">
            <a:spLocks/>
          </p:cNvSpPr>
          <p:nvPr/>
        </p:nvSpPr>
        <p:spPr>
          <a:xfrm>
            <a:off x="611853" y="3936433"/>
            <a:ext cx="10953917" cy="2545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EBEBEB"/>
                </a:solidFill>
              </a:rPr>
              <a:t>    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US" sz="3600" b="1">
              <a:solidFill>
                <a:schemeClr val="bg1"/>
              </a:solidFill>
              <a:ea typeface="+mj-lt"/>
              <a:cs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>
                <a:solidFill>
                  <a:schemeClr val="tx1"/>
                </a:solidFill>
                <a:ea typeface="+mj-lt"/>
                <a:cs typeface="+mj-lt"/>
              </a:rPr>
              <a:t>My</a:t>
            </a:r>
            <a:br>
              <a:rPr lang="en-US" sz="3600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3600" b="1">
                <a:solidFill>
                  <a:schemeClr val="tx1"/>
                </a:solidFill>
                <a:ea typeface="+mj-lt"/>
                <a:cs typeface="+mj-lt"/>
              </a:rPr>
              <a:t>Impact Journey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 dirty="0"/>
            </a:br>
            <a:r>
              <a:rPr lang="en-US" sz="1100" dirty="0">
                <a:solidFill>
                  <a:srgbClr val="EBEBEB"/>
                </a:solidFill>
              </a:rPr>
              <a:t>  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>
              <a:solidFill>
                <a:srgbClr val="EBEBEB"/>
              </a:solidFill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82639B0-AA6D-4043-A8BE-2F48340333A2}"/>
              </a:ext>
            </a:extLst>
          </p:cNvPr>
          <p:cNvSpPr/>
          <p:nvPr/>
        </p:nvSpPr>
        <p:spPr>
          <a:xfrm>
            <a:off x="1106683" y="2999779"/>
            <a:ext cx="10265433" cy="38818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9" name="Graphic 599" descr="Internet with solid fill">
            <a:extLst>
              <a:ext uri="{FF2B5EF4-FFF2-40B4-BE49-F238E27FC236}">
                <a16:creationId xmlns:a16="http://schemas.microsoft.com/office/drawing/2014/main" id="{90130888-FA41-4D6E-A3CA-1F438E55F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9214" y="1390290"/>
            <a:ext cx="842514" cy="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6DFB-9AAE-4F3C-91D3-D3FA65A1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36" y="786442"/>
            <a:ext cx="8229619" cy="5420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ea typeface="+mj-lt"/>
                <a:cs typeface="+mj-lt"/>
              </a:rPr>
              <a:t>Thank You</a:t>
            </a:r>
            <a:endParaRPr lang="en-US" sz="8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9EBB3-0D6B-4D6C-BCA4-2B4CF96E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118B6-5D02-45EE-9AD1-6CCF1B3F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>
                <a:solidFill>
                  <a:srgbClr val="EBEBEB"/>
                </a:solidFill>
              </a:rPr>
              <a:t>Productivity App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27822CE-50D9-4A57-8A76-0F8B0A3D2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134051"/>
              </p:ext>
            </p:extLst>
          </p:nvPr>
        </p:nvGraphicFramePr>
        <p:xfrm>
          <a:off x="4389416" y="2548281"/>
          <a:ext cx="7154279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2" name="Picture 7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A449338-42DF-4A8A-BC88-977DC6BFD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268" y="2934419"/>
            <a:ext cx="2743200" cy="274320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F3741B8-74B1-42A1-8CE8-8379576A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21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53B-5F4E-4C24-83FC-FA774150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51" y="922197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    </a:t>
            </a:r>
            <a:br>
              <a:rPr lang="en-US" sz="3600" b="1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3600" b="1">
                <a:ea typeface="+mj-lt"/>
                <a:cs typeface="+mj-lt"/>
              </a:rPr>
            </a:br>
            <a:r>
              <a:rPr lang="en-US" sz="3600" b="1">
                <a:solidFill>
                  <a:schemeClr val="bg2"/>
                </a:solidFill>
                <a:ea typeface="+mj-lt"/>
                <a:cs typeface="+mj-lt"/>
              </a:rPr>
              <a:t>  System Architecture</a:t>
            </a:r>
            <a:br>
              <a:rPr lang="en-US" sz="3600">
                <a:solidFill>
                  <a:schemeClr val="bg2"/>
                </a:solidFill>
                <a:cs typeface="Calibri Light"/>
              </a:rPr>
            </a:br>
            <a:r>
              <a:rPr lang="en-US" sz="3600">
                <a:solidFill>
                  <a:schemeClr val="bg2"/>
                </a:solidFill>
                <a:ea typeface="+mj-lt"/>
                <a:cs typeface="+mj-lt"/>
              </a:rPr>
              <a:t> </a:t>
            </a:r>
            <a:r>
              <a:rPr lang="en-US" sz="3100">
                <a:solidFill>
                  <a:schemeClr val="bg2"/>
                </a:solidFill>
                <a:ea typeface="+mj-lt"/>
                <a:cs typeface="+mj-lt"/>
              </a:rPr>
              <a:t>  </a:t>
            </a:r>
            <a:endParaRPr lang="en-US" sz="3100">
              <a:solidFill>
                <a:schemeClr val="bg2"/>
              </a:solidFill>
              <a:cs typeface="Calibri Light" panose="020F0302020204030204"/>
            </a:endParaRPr>
          </a:p>
          <a:p>
            <a:endParaRPr lang="en-US"/>
          </a:p>
          <a:p>
            <a:endParaRPr lang="en-US" sz="3600">
              <a:cs typeface="Calibr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0696CA-C73D-4B4C-8ACF-A34ECE4F3EFE}"/>
              </a:ext>
            </a:extLst>
          </p:cNvPr>
          <p:cNvGrpSpPr/>
          <p:nvPr/>
        </p:nvGrpSpPr>
        <p:grpSpPr>
          <a:xfrm>
            <a:off x="3545456" y="968032"/>
            <a:ext cx="5020754" cy="1974577"/>
            <a:chOff x="3919267" y="666107"/>
            <a:chExt cx="5020754" cy="1974577"/>
          </a:xfrm>
        </p:grpSpPr>
        <p:pic>
          <p:nvPicPr>
            <p:cNvPr id="26" name="Picture 2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F2A5BAA-F1AC-45E6-8F8E-571AC2D8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9267" y="666107"/>
              <a:ext cx="1607390" cy="1974577"/>
            </a:xfrm>
            <a:prstGeom prst="rect">
              <a:avLst/>
            </a:prstGeom>
          </p:spPr>
        </p:pic>
        <p:pic>
          <p:nvPicPr>
            <p:cNvPr id="30" name="Picture 30" descr="A picture containing text, ax&#10;&#10;Description automatically generated">
              <a:extLst>
                <a:ext uri="{FF2B5EF4-FFF2-40B4-BE49-F238E27FC236}">
                  <a16:creationId xmlns:a16="http://schemas.microsoft.com/office/drawing/2014/main" id="{AFEAEC95-781E-4638-8E81-1EE18A5E5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5110" y="756070"/>
              <a:ext cx="1834911" cy="147835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E91D22-AF4F-4109-822B-6CC85E5B0E06}"/>
              </a:ext>
            </a:extLst>
          </p:cNvPr>
          <p:cNvGrpSpPr/>
          <p:nvPr/>
        </p:nvGrpSpPr>
        <p:grpSpPr>
          <a:xfrm>
            <a:off x="3617343" y="2694481"/>
            <a:ext cx="7397510" cy="2044655"/>
            <a:chOff x="3962399" y="2608217"/>
            <a:chExt cx="7397510" cy="2044655"/>
          </a:xfrm>
        </p:grpSpPr>
        <p:pic>
          <p:nvPicPr>
            <p:cNvPr id="25" name="Picture 25" descr="Logo&#10;&#10;Description automatically generated">
              <a:extLst>
                <a:ext uri="{FF2B5EF4-FFF2-40B4-BE49-F238E27FC236}">
                  <a16:creationId xmlns:a16="http://schemas.microsoft.com/office/drawing/2014/main" id="{357CF518-6CB1-4485-BB75-7BE4DDB4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2399" y="2608217"/>
              <a:ext cx="1535503" cy="2029758"/>
            </a:xfrm>
            <a:prstGeom prst="rect">
              <a:avLst/>
            </a:prstGeom>
          </p:spPr>
        </p:pic>
        <p:pic>
          <p:nvPicPr>
            <p:cNvPr id="3" name="Picture 3" descr="Icon&#10;&#10;Description automatically generated">
              <a:extLst>
                <a:ext uri="{FF2B5EF4-FFF2-40B4-BE49-F238E27FC236}">
                  <a16:creationId xmlns:a16="http://schemas.microsoft.com/office/drawing/2014/main" id="{2E53A2CF-CFDC-4C6B-BA7D-3E0EE0482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8625" y="2646872"/>
              <a:ext cx="1851805" cy="1851806"/>
            </a:xfrm>
            <a:prstGeom prst="rect">
              <a:avLst/>
            </a:prstGeom>
          </p:spPr>
        </p:pic>
        <p:pic>
          <p:nvPicPr>
            <p:cNvPr id="4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78B5356A-57DF-4703-9EAF-94B8E9EB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2278" y="2808975"/>
              <a:ext cx="1843897" cy="1843897"/>
            </a:xfrm>
            <a:prstGeom prst="rect">
              <a:avLst/>
            </a:prstGeom>
          </p:spPr>
        </p:pic>
        <p:pic>
          <p:nvPicPr>
            <p:cNvPr id="23" name="Picture 23" descr="Logo&#10;&#10;Description automatically generated">
              <a:extLst>
                <a:ext uri="{FF2B5EF4-FFF2-40B4-BE49-F238E27FC236}">
                  <a16:creationId xmlns:a16="http://schemas.microsoft.com/office/drawing/2014/main" id="{20A53387-F2D5-420C-A3BE-7D08FB65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1068" y="2780221"/>
              <a:ext cx="1498841" cy="148446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FEAB72-5A55-4C95-AA72-2593F99B1976}"/>
              </a:ext>
            </a:extLst>
          </p:cNvPr>
          <p:cNvGrpSpPr/>
          <p:nvPr/>
        </p:nvGrpSpPr>
        <p:grpSpPr>
          <a:xfrm>
            <a:off x="3689231" y="4399610"/>
            <a:ext cx="6093124" cy="1955043"/>
            <a:chOff x="4077419" y="4730290"/>
            <a:chExt cx="6093124" cy="1955043"/>
          </a:xfrm>
        </p:grpSpPr>
        <p:pic>
          <p:nvPicPr>
            <p:cNvPr id="27" name="Picture 27" descr="Icon&#10;&#10;Description automatically generated">
              <a:extLst>
                <a:ext uri="{FF2B5EF4-FFF2-40B4-BE49-F238E27FC236}">
                  <a16:creationId xmlns:a16="http://schemas.microsoft.com/office/drawing/2014/main" id="{1ACF9878-BEBB-4A84-A876-09618B1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7419" y="4730290"/>
              <a:ext cx="1449238" cy="1955043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0E600769-B54F-40EE-949E-31FFA48F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21304" y="4860987"/>
              <a:ext cx="1449239" cy="1492370"/>
            </a:xfrm>
            <a:prstGeom prst="rect">
              <a:avLst/>
            </a:prstGeom>
          </p:spPr>
        </p:pic>
        <p:pic>
          <p:nvPicPr>
            <p:cNvPr id="31" name="Picture 31" descr="Icon&#10;&#10;Description automatically generated">
              <a:extLst>
                <a:ext uri="{FF2B5EF4-FFF2-40B4-BE49-F238E27FC236}">
                  <a16:creationId xmlns:a16="http://schemas.microsoft.com/office/drawing/2014/main" id="{6AC739AB-1C5F-4692-B1C4-7EC1F6AA4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9645" y="4860255"/>
              <a:ext cx="2009956" cy="1450698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716E1-E68F-479B-949E-DFDB700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>
                <a:solidFill>
                  <a:schemeClr val="tx1"/>
                </a:solidFill>
              </a:rPr>
              <a:t>3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5F91806-A9E0-4999-A8FC-513D2A220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45777" y="387243"/>
            <a:ext cx="7061416" cy="6083051"/>
          </a:xfrm>
          <a:prstGeom prst="rect">
            <a:avLst/>
          </a:prstGeom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0B299D-C851-4548-9D8B-4CD8D1718E4B}"/>
              </a:ext>
            </a:extLst>
          </p:cNvPr>
          <p:cNvSpPr txBox="1">
            <a:spLocks/>
          </p:cNvSpPr>
          <p:nvPr/>
        </p:nvSpPr>
        <p:spPr>
          <a:xfrm>
            <a:off x="9909540" y="850310"/>
            <a:ext cx="2078429" cy="561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rgbClr val="FFFFFF"/>
                </a:solidFill>
                <a:ea typeface="+mj-lt"/>
                <a:cs typeface="+mj-lt"/>
              </a:rPr>
              <a:t>    </a:t>
            </a:r>
            <a:br>
              <a:rPr lang="en-US" sz="6000" b="1" dirty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6000" b="1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  Data </a:t>
            </a:r>
          </a:p>
          <a:p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Model </a:t>
            </a:r>
          </a:p>
          <a:p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   </a:t>
            </a:r>
            <a:endParaRPr lang="en-US" sz="3600" dirty="0">
              <a:solidFill>
                <a:srgbClr val="FFFFFF"/>
              </a:solidFill>
              <a:cs typeface="Calibri Light" panose="020F0302020204030204"/>
            </a:endParaRPr>
          </a:p>
          <a:p>
            <a:endParaRPr lang="en-US" sz="6600">
              <a:solidFill>
                <a:srgbClr val="FFFFFF"/>
              </a:solidFill>
            </a:endParaRPr>
          </a:p>
          <a:p>
            <a:endParaRPr lang="en-US" sz="6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CD00E8-E6C1-4842-BC8D-FA7F95DB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>
                <a:solidFill>
                  <a:schemeClr val="bg1"/>
                </a:solidFill>
              </a:rPr>
              <a:t>4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1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21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3E084-A15C-4522-B69D-075B9DE63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93F7C-0EE2-4FE5-B138-3559C2789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83FA45AC-C3AE-42B6-93D5-A5EAF5CB8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779122DE-7DB6-4BA9-B297-68989FB5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9A33-6D97-4FD1-882A-CFB5D4B3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          </a:t>
            </a:r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Roles</a:t>
            </a:r>
          </a:p>
        </p:txBody>
      </p:sp>
      <p:pic>
        <p:nvPicPr>
          <p:cNvPr id="13" name="Graphic 14" descr="Users with solid fill">
            <a:extLst>
              <a:ext uri="{FF2B5EF4-FFF2-40B4-BE49-F238E27FC236}">
                <a16:creationId xmlns:a16="http://schemas.microsoft.com/office/drawing/2014/main" id="{F5B5186D-3F8D-414E-A5D6-7CE7D034E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8942" y="4994063"/>
            <a:ext cx="671886" cy="715017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3BC0A-3D51-4368-8E2D-917696CA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/>
              <a:t>5</a:t>
            </a:fld>
            <a:endParaRPr lang="en-US" b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21BB88-926C-4A15-99B0-DC00DBE74E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63" y="759201"/>
            <a:ext cx="3605841" cy="2492878"/>
          </a:xfrm>
          <a:prstGeom prst="rect">
            <a:avLst/>
          </a:prstGeom>
        </p:spPr>
      </p:pic>
      <p:pic>
        <p:nvPicPr>
          <p:cNvPr id="6" name="Picture 9" descr="Timeline&#10;&#10;Description automatically generated">
            <a:extLst>
              <a:ext uri="{FF2B5EF4-FFF2-40B4-BE49-F238E27FC236}">
                <a16:creationId xmlns:a16="http://schemas.microsoft.com/office/drawing/2014/main" id="{80B8648E-2BCA-4A18-8941-6AE32F5904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1796" y="670314"/>
            <a:ext cx="2743200" cy="2268089"/>
          </a:xfrm>
          <a:prstGeom prst="rect">
            <a:avLst/>
          </a:prstGeom>
        </p:spPr>
      </p:pic>
      <p:pic>
        <p:nvPicPr>
          <p:cNvPr id="10" name="Picture 10" descr="Diagram, timeline&#10;&#10;Description automatically generated">
            <a:extLst>
              <a:ext uri="{FF2B5EF4-FFF2-40B4-BE49-F238E27FC236}">
                <a16:creationId xmlns:a16="http://schemas.microsoft.com/office/drawing/2014/main" id="{699AA272-97B2-4E91-A144-185B260FAE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582" y="67582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307-C6C1-4FF7-B3FE-03C554CB1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-130175"/>
            <a:ext cx="10058400" cy="1450975"/>
          </a:xfrm>
        </p:spPr>
        <p:txBody>
          <a:bodyPr/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Process Flow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38215D3-D6B2-4729-BB4E-E65948F4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4" y="1734966"/>
            <a:ext cx="2642559" cy="35749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FD98F2-80B6-4BBE-80A7-D313FD9046D6}"/>
              </a:ext>
            </a:extLst>
          </p:cNvPr>
          <p:cNvSpPr txBox="1">
            <a:spLocks/>
          </p:cNvSpPr>
          <p:nvPr/>
        </p:nvSpPr>
        <p:spPr>
          <a:xfrm>
            <a:off x="477992" y="88312"/>
            <a:ext cx="9684051" cy="110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FFFFFF"/>
                </a:solidFill>
                <a:ea typeface="+mj-lt"/>
                <a:cs typeface="+mj-lt"/>
              </a:rPr>
              <a:t>    </a:t>
            </a: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r>
              <a:rPr lang="en-US" sz="3600" b="1" dirty="0">
                <a:solidFill>
                  <a:schemeClr val="bg2"/>
                </a:solidFill>
                <a:ea typeface="+mj-lt"/>
                <a:cs typeface="+mj-lt"/>
              </a:rPr>
              <a:t> </a:t>
            </a:r>
            <a:r>
              <a:rPr lang="en-US" sz="6500" b="1" dirty="0">
                <a:solidFill>
                  <a:schemeClr val="bg2"/>
                </a:solidFill>
                <a:ea typeface="+mj-lt"/>
                <a:cs typeface="+mj-lt"/>
              </a:rPr>
              <a:t>Process Flow</a:t>
            </a:r>
            <a:br>
              <a:rPr lang="en-US" sz="3600" b="1" dirty="0">
                <a:ea typeface="+mj-lt"/>
                <a:cs typeface="+mj-lt"/>
              </a:rPr>
            </a:b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</a:p>
          <a:p>
            <a:endParaRPr lang="en-US" sz="1100"/>
          </a:p>
          <a:p>
            <a:endParaRPr lang="en-US" sz="1000">
              <a:cs typeface="Calibri Ligh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9F8A11-FFEB-4E3E-90CB-4C1E5511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/>
              <a:t>6</a:t>
            </a:fld>
            <a:endParaRPr lang="en-US" b="1"/>
          </a:p>
        </p:txBody>
      </p:sp>
      <p:pic>
        <p:nvPicPr>
          <p:cNvPr id="9" name="Picture 11" descr="Diagram&#10;&#10;Description automatically generated">
            <a:extLst>
              <a:ext uri="{FF2B5EF4-FFF2-40B4-BE49-F238E27FC236}">
                <a16:creationId xmlns:a16="http://schemas.microsoft.com/office/drawing/2014/main" id="{F61B2267-EE1A-4251-A04A-C56D456D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61" y="1630392"/>
            <a:ext cx="2713830" cy="4114800"/>
          </a:xfrm>
          <a:prstGeom prst="rect">
            <a:avLst/>
          </a:prstGeom>
        </p:spPr>
      </p:pic>
      <p:pic>
        <p:nvPicPr>
          <p:cNvPr id="12" name="Picture 14" descr="Diagram&#10;&#10;Description automatically generated">
            <a:extLst>
              <a:ext uri="{FF2B5EF4-FFF2-40B4-BE49-F238E27FC236}">
                <a16:creationId xmlns:a16="http://schemas.microsoft.com/office/drawing/2014/main" id="{0D62EA66-7B2F-4DFF-8323-01AF0F70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46" y="1630392"/>
            <a:ext cx="2566151" cy="41148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8AD6E4-34B5-490C-884D-A986EB210BF6}"/>
              </a:ext>
            </a:extLst>
          </p:cNvPr>
          <p:cNvSpPr/>
          <p:nvPr/>
        </p:nvSpPr>
        <p:spPr>
          <a:xfrm>
            <a:off x="1034797" y="6234684"/>
            <a:ext cx="10783016" cy="23003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B2E738C7-3846-4723-92FF-A9B271901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334" y="1558505"/>
            <a:ext cx="16752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307-C6C1-4FF7-B3FE-03C554CB1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-130175"/>
            <a:ext cx="10058400" cy="1450975"/>
          </a:xfrm>
        </p:spPr>
        <p:txBody>
          <a:bodyPr/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Process Flow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323-D22A-4C71-B30A-57468B96CF70}"/>
              </a:ext>
            </a:extLst>
          </p:cNvPr>
          <p:cNvSpPr txBox="1"/>
          <p:nvPr/>
        </p:nvSpPr>
        <p:spPr>
          <a:xfrm>
            <a:off x="569344" y="267419"/>
            <a:ext cx="8882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-50">
                <a:latin typeface="+mj-lt"/>
                <a:ea typeface="+mj-ea"/>
                <a:cs typeface="+mj-cs"/>
              </a:rPr>
              <a:t>Process</a:t>
            </a:r>
            <a:r>
              <a:rPr lang="en-US" sz="3600" spc="-50">
                <a:ea typeface="+mn-lt"/>
                <a:cs typeface="+mn-lt"/>
              </a:rPr>
              <a:t> </a:t>
            </a:r>
            <a:r>
              <a:rPr lang="en-US" sz="3600" b="1" spc="-50"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7C32-7D28-45B3-A7DB-BDE4D1D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/>
              <a:t>7</a:t>
            </a:fld>
            <a:endParaRPr lang="en-US" b="1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24D62D69-1419-4E7F-9353-226903E3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62703"/>
            <a:ext cx="2743200" cy="28399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C39092-A193-4FF4-B22A-208022EA536C}"/>
              </a:ext>
            </a:extLst>
          </p:cNvPr>
          <p:cNvSpPr txBox="1">
            <a:spLocks/>
          </p:cNvSpPr>
          <p:nvPr/>
        </p:nvSpPr>
        <p:spPr>
          <a:xfrm>
            <a:off x="477992" y="88312"/>
            <a:ext cx="9684051" cy="110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b="1" dirty="0">
                <a:solidFill>
                  <a:srgbClr val="FFFFFF"/>
                </a:solidFill>
                <a:ea typeface="+mj-lt"/>
                <a:cs typeface="+mj-lt"/>
              </a:rPr>
              <a:t>    </a:t>
            </a: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br>
              <a:rPr lang="en-US" sz="1000" b="1" dirty="0">
                <a:ea typeface="+mj-lt"/>
                <a:cs typeface="+mj-lt"/>
              </a:rPr>
            </a:br>
            <a:r>
              <a:rPr lang="en-US" sz="3600" b="1" dirty="0">
                <a:solidFill>
                  <a:schemeClr val="bg2"/>
                </a:solidFill>
                <a:ea typeface="+mj-lt"/>
                <a:cs typeface="+mj-lt"/>
              </a:rPr>
              <a:t> </a:t>
            </a:r>
            <a:r>
              <a:rPr lang="en-US" sz="6500" b="1" dirty="0">
                <a:solidFill>
                  <a:schemeClr val="bg2"/>
                </a:solidFill>
                <a:ea typeface="+mj-lt"/>
                <a:cs typeface="+mj-lt"/>
              </a:rPr>
              <a:t>Process Flow</a:t>
            </a:r>
            <a:br>
              <a:rPr lang="en-US" sz="3600" b="1" dirty="0">
                <a:ea typeface="+mj-lt"/>
                <a:cs typeface="+mj-lt"/>
              </a:rPr>
            </a:b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</a:p>
          <a:p>
            <a:endParaRPr lang="en-US" sz="1100"/>
          </a:p>
          <a:p>
            <a:endParaRPr lang="en-US" sz="1000">
              <a:cs typeface="Calibri Ligh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8F0B38-35A8-4DF1-AFA1-59AC3855015C}"/>
              </a:ext>
            </a:extLst>
          </p:cNvPr>
          <p:cNvSpPr/>
          <p:nvPr/>
        </p:nvSpPr>
        <p:spPr>
          <a:xfrm>
            <a:off x="1034797" y="6234684"/>
            <a:ext cx="10783016" cy="23003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84A43199-27F9-4274-8976-7E2E4CB9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04" y="1399656"/>
            <a:ext cx="2743200" cy="2937253"/>
          </a:xfrm>
          <a:prstGeom prst="rect">
            <a:avLst/>
          </a:prstGeom>
        </p:spPr>
      </p:pic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26148197-6324-4B7A-9652-BA8FD053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28" y="1401709"/>
            <a:ext cx="2743200" cy="37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F445020-2D57-498D-BF73-887788C2E08D}"/>
              </a:ext>
            </a:extLst>
          </p:cNvPr>
          <p:cNvSpPr txBox="1">
            <a:spLocks/>
          </p:cNvSpPr>
          <p:nvPr/>
        </p:nvSpPr>
        <p:spPr>
          <a:xfrm>
            <a:off x="9765766" y="260839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    </a:t>
            </a:r>
            <a:br>
              <a:rPr lang="en-US" sz="3600" b="1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3600" b="1">
                <a:ea typeface="+mj-lt"/>
                <a:cs typeface="+mj-lt"/>
              </a:rPr>
            </a:br>
            <a:br>
              <a:rPr lang="en-US" sz="3600" b="1">
                <a:ea typeface="+mj-lt"/>
                <a:cs typeface="+mj-lt"/>
              </a:rPr>
            </a:br>
            <a:br>
              <a:rPr lang="en-US" sz="3600" b="1">
                <a:ea typeface="+mj-lt"/>
                <a:cs typeface="+mj-lt"/>
              </a:rPr>
            </a:br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   App Features</a:t>
            </a:r>
          </a:p>
          <a:p>
            <a:br>
              <a:rPr lang="en-US" sz="360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ea typeface="+mj-lt"/>
                <a:cs typeface="+mj-lt"/>
              </a:rPr>
              <a:t> </a:t>
            </a:r>
            <a:r>
              <a:rPr lang="en-US" sz="3100">
                <a:solidFill>
                  <a:schemeClr val="bg1"/>
                </a:solidFill>
                <a:ea typeface="+mj-lt"/>
                <a:cs typeface="+mj-lt"/>
              </a:rPr>
              <a:t>  </a:t>
            </a:r>
            <a:endParaRPr lang="en-US" sz="3100">
              <a:solidFill>
                <a:schemeClr val="bg1"/>
              </a:solidFill>
              <a:cs typeface="Calibri Light" panose="020F0302020204030204"/>
            </a:endParaRPr>
          </a:p>
          <a:p>
            <a:endParaRPr lang="en-US"/>
          </a:p>
          <a:p>
            <a:endParaRPr lang="en-US" sz="36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4D61E-4CE0-40BA-99CE-C53DEFE1EC22}"/>
              </a:ext>
            </a:extLst>
          </p:cNvPr>
          <p:cNvGrpSpPr/>
          <p:nvPr/>
        </p:nvGrpSpPr>
        <p:grpSpPr>
          <a:xfrm>
            <a:off x="1846739" y="560806"/>
            <a:ext cx="5879653" cy="5577777"/>
            <a:chOff x="1918626" y="560806"/>
            <a:chExt cx="5879653" cy="55777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972C4C-CB1B-4522-9D31-F40AB61AC224}"/>
                </a:ext>
              </a:extLst>
            </p:cNvPr>
            <p:cNvSpPr txBox="1"/>
            <p:nvPr/>
          </p:nvSpPr>
          <p:spPr>
            <a:xfrm>
              <a:off x="4796287" y="2237118"/>
              <a:ext cx="2743200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spc="-50">
                  <a:latin typeface="+mj-lt"/>
                  <a:ea typeface="+mj-lt"/>
                  <a:cs typeface="+mj-lt"/>
                </a:rPr>
                <a:t>Mail Notification</a:t>
              </a:r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28D77A-7975-4CDC-8D71-8516D57EFB9A}"/>
                </a:ext>
              </a:extLst>
            </p:cNvPr>
            <p:cNvGrpSpPr/>
            <p:nvPr/>
          </p:nvGrpSpPr>
          <p:grpSpPr>
            <a:xfrm>
              <a:off x="1918626" y="560806"/>
              <a:ext cx="5879653" cy="5577777"/>
              <a:chOff x="1918626" y="560806"/>
              <a:chExt cx="5879653" cy="557777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25E1C1-34E7-469C-8943-A0A8D17DD90A}"/>
                  </a:ext>
                </a:extLst>
              </p:cNvPr>
              <p:cNvSpPr txBox="1"/>
              <p:nvPr/>
            </p:nvSpPr>
            <p:spPr>
              <a:xfrm>
                <a:off x="2179607" y="2567796"/>
                <a:ext cx="274320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spc="-50">
                    <a:latin typeface="+mj-lt"/>
                    <a:ea typeface="+mj-lt"/>
                    <a:cs typeface="+mj-lt"/>
                  </a:rPr>
                  <a:t>Dashboard</a:t>
                </a:r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F18B0B5-26FC-45CF-9DF1-7D265807FB06}"/>
                  </a:ext>
                </a:extLst>
              </p:cNvPr>
              <p:cNvGrpSpPr/>
              <p:nvPr/>
            </p:nvGrpSpPr>
            <p:grpSpPr>
              <a:xfrm>
                <a:off x="1918626" y="560806"/>
                <a:ext cx="5879653" cy="5577777"/>
                <a:chOff x="1918626" y="560806"/>
                <a:chExt cx="5879653" cy="5577777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DBFD51-1CE1-4C35-8091-4911F08E822D}"/>
                    </a:ext>
                  </a:extLst>
                </p:cNvPr>
                <p:cNvSpPr txBox="1"/>
                <p:nvPr/>
              </p:nvSpPr>
              <p:spPr>
                <a:xfrm>
                  <a:off x="5055079" y="5299495"/>
                  <a:ext cx="2743200" cy="52322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800" spc="-50">
                      <a:latin typeface="+mj-lt"/>
                      <a:ea typeface="+mj-lt"/>
                      <a:cs typeface="+mj-lt"/>
                    </a:rPr>
                    <a:t>Error Logging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4A1089-D668-44AA-A1BC-04B4C41EAC47}"/>
                    </a:ext>
                  </a:extLst>
                </p:cNvPr>
                <p:cNvGrpSpPr/>
                <p:nvPr/>
              </p:nvGrpSpPr>
              <p:grpSpPr>
                <a:xfrm>
                  <a:off x="1918626" y="560806"/>
                  <a:ext cx="5304559" cy="5577777"/>
                  <a:chOff x="1918626" y="560806"/>
                  <a:chExt cx="5304559" cy="5577777"/>
                </a:xfrm>
              </p:grpSpPr>
              <p:pic>
                <p:nvPicPr>
                  <p:cNvPr id="47" name="Picture 47" descr="Icon&#10;&#10;Description automatically generated">
                    <a:extLst>
                      <a:ext uri="{FF2B5EF4-FFF2-40B4-BE49-F238E27FC236}">
                        <a16:creationId xmlns:a16="http://schemas.microsoft.com/office/drawing/2014/main" id="{31566FFC-47BD-4E32-93B1-CBDD120E8E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184475" y="3408873"/>
                    <a:ext cx="2038710" cy="2024333"/>
                  </a:xfrm>
                  <a:prstGeom prst="rect">
                    <a:avLst/>
                  </a:prstGeom>
                </p:spPr>
              </p:pic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E995D1CB-82B8-4B97-AE85-2B39158BF8F1}"/>
                      </a:ext>
                    </a:extLst>
                  </p:cNvPr>
                  <p:cNvGrpSpPr/>
                  <p:nvPr/>
                </p:nvGrpSpPr>
                <p:grpSpPr>
                  <a:xfrm>
                    <a:off x="1918626" y="560806"/>
                    <a:ext cx="4905288" cy="5577777"/>
                    <a:chOff x="1918626" y="560806"/>
                    <a:chExt cx="4905288" cy="5577777"/>
                  </a:xfrm>
                </p:grpSpPr>
                <p:pic>
                  <p:nvPicPr>
                    <p:cNvPr id="50" name="Picture 50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77DCFAAF-33F2-48C2-ACCF-C4E2C06F2D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150853" y="677172"/>
                      <a:ext cx="1909313" cy="189493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9D52B46F-1C53-40CC-B37E-DB074EB0B5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18626" y="560806"/>
                      <a:ext cx="4905288" cy="5136308"/>
                      <a:chOff x="1918626" y="560806"/>
                      <a:chExt cx="4905288" cy="5136308"/>
                    </a:xfrm>
                  </p:grpSpPr>
                  <p:pic>
                    <p:nvPicPr>
                      <p:cNvPr id="48" name="Picture 48" descr="Icon&#10;&#10;Description automatically generated">
                        <a:extLst>
                          <a:ext uri="{FF2B5EF4-FFF2-40B4-BE49-F238E27FC236}">
                            <a16:creationId xmlns:a16="http://schemas.microsoft.com/office/drawing/2014/main" id="{337FC3D2-750C-4574-BF3E-E88C80A2BD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5919" y="560806"/>
                        <a:ext cx="1477995" cy="147799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" name="Picture 6" descr="Icon&#10;&#10;Description automatically generated">
                        <a:extLst>
                          <a:ext uri="{FF2B5EF4-FFF2-40B4-BE49-F238E27FC236}">
                            <a16:creationId xmlns:a16="http://schemas.microsoft.com/office/drawing/2014/main" id="{D3166EB5-1FB7-4E86-8B2C-0344E86D535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/>
                      <a:srcRect l="13467" t="8148" r="8333" b="5185"/>
                      <a:stretch/>
                    </p:blipFill>
                    <p:spPr>
                      <a:xfrm>
                        <a:off x="1918626" y="3295831"/>
                        <a:ext cx="2907365" cy="2401283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B846195-3B78-498C-865E-6A6C8F7524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0816" y="5184476"/>
                      <a:ext cx="2743200" cy="954107"/>
                    </a:xfrm>
                    <a:prstGeom prst="rect">
                      <a:avLst/>
                    </a:prstGeom>
                    <a:noFill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ctr"/>
                      <a:r>
                        <a:rPr lang="en-US" sz="2800" spc="-50">
                          <a:latin typeface="+mj-lt"/>
                          <a:ea typeface="+mj-lt"/>
                          <a:cs typeface="+mj-lt"/>
                        </a:rPr>
                        <a:t>Dark/Light Theme</a:t>
                      </a:r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1A458-C6CA-4C1B-BE31-1447E4F2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dirty="0">
                <a:solidFill>
                  <a:schemeClr val="bg1"/>
                </a:solidFill>
              </a:rPr>
              <a:t>8</a:t>
            </a:fld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2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7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21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63E084-A15C-4522-B69D-075B9DE63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93F7C-0EE2-4FE5-B138-3559C2789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83FA45AC-C3AE-42B6-93D5-A5EAF5CB8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Freeform 5">
            <a:extLst>
              <a:ext uri="{FF2B5EF4-FFF2-40B4-BE49-F238E27FC236}">
                <a16:creationId xmlns:a16="http://schemas.microsoft.com/office/drawing/2014/main" id="{779122DE-7DB6-4BA9-B297-68989FB5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929EDAA9-ABAF-4D23-8F2E-6E2C5E0B2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02869"/>
              </p:ext>
            </p:extLst>
          </p:nvPr>
        </p:nvGraphicFramePr>
        <p:xfrm>
          <a:off x="1221208" y="866557"/>
          <a:ext cx="9492381" cy="293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3" name="Title 1">
            <a:extLst>
              <a:ext uri="{FF2B5EF4-FFF2-40B4-BE49-F238E27FC236}">
                <a16:creationId xmlns:a16="http://schemas.microsoft.com/office/drawing/2014/main" id="{7F5D344C-2883-4369-9298-417F4A983CCD}"/>
              </a:ext>
            </a:extLst>
          </p:cNvPr>
          <p:cNvSpPr txBox="1">
            <a:spLocks/>
          </p:cNvSpPr>
          <p:nvPr/>
        </p:nvSpPr>
        <p:spPr>
          <a:xfrm>
            <a:off x="583099" y="4209603"/>
            <a:ext cx="10968294" cy="1884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EBEBEB"/>
                </a:solidFill>
              </a:rPr>
              <a:t>   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0" b="1" dirty="0">
                <a:solidFill>
                  <a:schemeClr val="tx1"/>
                </a:solidFill>
                <a:ea typeface="+mj-lt"/>
                <a:cs typeface="+mj-lt"/>
              </a:rPr>
              <a:t>Future </a:t>
            </a:r>
            <a:br>
              <a:rPr lang="en-US" sz="9000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9000" b="1" dirty="0">
                <a:solidFill>
                  <a:schemeClr val="tx1"/>
                </a:solidFill>
                <a:ea typeface="+mj-lt"/>
                <a:cs typeface="+mj-lt"/>
              </a:rPr>
              <a:t>Enhancements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100" dirty="0"/>
            </a:br>
            <a:r>
              <a:rPr lang="en-US" sz="1100" dirty="0">
                <a:solidFill>
                  <a:srgbClr val="EBEBEB"/>
                </a:solidFill>
              </a:rPr>
              <a:t>  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>
              <a:solidFill>
                <a:srgbClr val="EBEBEB"/>
              </a:solidFill>
            </a:endParaRPr>
          </a:p>
        </p:txBody>
      </p:sp>
      <p:sp>
        <p:nvSpPr>
          <p:cNvPr id="366" name="Slide Number Placeholder 365">
            <a:extLst>
              <a:ext uri="{FF2B5EF4-FFF2-40B4-BE49-F238E27FC236}">
                <a16:creationId xmlns:a16="http://schemas.microsoft.com/office/drawing/2014/main" id="{E9C0EBA3-A442-4BB2-85EF-E05CFA2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9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Productivity App </vt:lpstr>
      <vt:lpstr>        System Architecture      </vt:lpstr>
      <vt:lpstr>PowerPoint Presentation</vt:lpstr>
      <vt:lpstr>          Roles</vt:lpstr>
      <vt:lpstr>Process Flow </vt:lpstr>
      <vt:lpstr>Process Flow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610</cp:revision>
  <dcterms:created xsi:type="dcterms:W3CDTF">2021-05-02T16:44:45Z</dcterms:created>
  <dcterms:modified xsi:type="dcterms:W3CDTF">2021-05-14T12:21:52Z</dcterms:modified>
</cp:coreProperties>
</file>