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94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kumar" userId="078aac9223dce07b" providerId="LiveId" clId="{976BF0CE-2E12-4464-BA40-270A37EB276C}"/>
    <pc:docChg chg="modSld">
      <pc:chgData name="varun kumar" userId="078aac9223dce07b" providerId="LiveId" clId="{976BF0CE-2E12-4464-BA40-270A37EB276C}" dt="2023-05-27T15:01:40.697" v="2" actId="14100"/>
      <pc:docMkLst>
        <pc:docMk/>
      </pc:docMkLst>
      <pc:sldChg chg="modSp mod">
        <pc:chgData name="varun kumar" userId="078aac9223dce07b" providerId="LiveId" clId="{976BF0CE-2E12-4464-BA40-270A37EB276C}" dt="2023-05-27T15:01:40.697" v="2" actId="14100"/>
        <pc:sldMkLst>
          <pc:docMk/>
          <pc:sldMk cId="3608048114" sldId="258"/>
        </pc:sldMkLst>
        <pc:picChg chg="mod">
          <ac:chgData name="varun kumar" userId="078aac9223dce07b" providerId="LiveId" clId="{976BF0CE-2E12-4464-BA40-270A37EB276C}" dt="2023-05-27T15:01:40.697" v="2" actId="14100"/>
          <ac:picMkLst>
            <pc:docMk/>
            <pc:sldMk cId="3608048114" sldId="258"/>
            <ac:picMk id="6" creationId="{33D2CC8A-20B7-4A67-9095-E5CB2A132AA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0FCB1-C6DD-48CB-9CE9-276E892584D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6E2D40-E1E0-4408-BC3E-C58B171F6488}">
      <dgm:prSet phldrT="[Text]"/>
      <dgm:spPr/>
      <dgm:t>
        <a:bodyPr/>
        <a:lstStyle/>
        <a:p>
          <a:r>
            <a:rPr lang="en-IN" dirty="0"/>
            <a:t>No Missing Values</a:t>
          </a:r>
        </a:p>
      </dgm:t>
    </dgm:pt>
    <dgm:pt modelId="{5ACB0836-6C35-49BD-A3B3-63DACB9127E8}" type="parTrans" cxnId="{0F897AB7-68F8-4546-BAF8-B342CFD4C108}">
      <dgm:prSet/>
      <dgm:spPr/>
      <dgm:t>
        <a:bodyPr/>
        <a:lstStyle/>
        <a:p>
          <a:endParaRPr lang="en-IN"/>
        </a:p>
      </dgm:t>
    </dgm:pt>
    <dgm:pt modelId="{84A9C824-0CF9-4EE6-82BA-8FB86F8BC204}" type="sibTrans" cxnId="{0F897AB7-68F8-4546-BAF8-B342CFD4C108}">
      <dgm:prSet/>
      <dgm:spPr/>
      <dgm:t>
        <a:bodyPr/>
        <a:lstStyle/>
        <a:p>
          <a:endParaRPr lang="en-IN"/>
        </a:p>
      </dgm:t>
    </dgm:pt>
    <dgm:pt modelId="{B1D463C1-CE85-4EA6-9097-F187C0556BD5}">
      <dgm:prSet phldrT="[Text]"/>
      <dgm:spPr/>
      <dgm:t>
        <a:bodyPr/>
        <a:lstStyle/>
        <a:p>
          <a:r>
            <a:rPr lang="en-IN" dirty="0"/>
            <a:t>Present outliers</a:t>
          </a:r>
        </a:p>
      </dgm:t>
    </dgm:pt>
    <dgm:pt modelId="{1FEB4ACA-9EC0-4FE2-B67F-5C4997E0E844}" type="parTrans" cxnId="{051C6DDF-A580-4CA7-9AD6-93D8DC35632A}">
      <dgm:prSet/>
      <dgm:spPr/>
      <dgm:t>
        <a:bodyPr/>
        <a:lstStyle/>
        <a:p>
          <a:endParaRPr lang="en-IN"/>
        </a:p>
      </dgm:t>
    </dgm:pt>
    <dgm:pt modelId="{AF20AD68-45B1-4529-BC6A-D91405992D5D}" type="sibTrans" cxnId="{051C6DDF-A580-4CA7-9AD6-93D8DC35632A}">
      <dgm:prSet/>
      <dgm:spPr/>
      <dgm:t>
        <a:bodyPr/>
        <a:lstStyle/>
        <a:p>
          <a:endParaRPr lang="en-IN"/>
        </a:p>
      </dgm:t>
    </dgm:pt>
    <dgm:pt modelId="{24EF9B4A-58A8-441B-8B36-F7F5691AEB26}">
      <dgm:prSet phldrT="[Text]"/>
      <dgm:spPr/>
      <dgm:t>
        <a:bodyPr/>
        <a:lstStyle/>
        <a:p>
          <a:r>
            <a:rPr lang="en-IN" dirty="0"/>
            <a:t>Highly Imbalanced </a:t>
          </a:r>
        </a:p>
      </dgm:t>
    </dgm:pt>
    <dgm:pt modelId="{A9269EB5-08A6-4D89-AA07-207CCBFBCF4F}" type="parTrans" cxnId="{8419D3B8-CBC3-4CB8-B06A-0FBB482DC700}">
      <dgm:prSet/>
      <dgm:spPr/>
      <dgm:t>
        <a:bodyPr/>
        <a:lstStyle/>
        <a:p>
          <a:endParaRPr lang="en-IN"/>
        </a:p>
      </dgm:t>
    </dgm:pt>
    <dgm:pt modelId="{662564C9-CAEE-4A23-ABBD-0EAD1E37657F}" type="sibTrans" cxnId="{8419D3B8-CBC3-4CB8-B06A-0FBB482DC700}">
      <dgm:prSet/>
      <dgm:spPr/>
      <dgm:t>
        <a:bodyPr/>
        <a:lstStyle/>
        <a:p>
          <a:endParaRPr lang="en-IN"/>
        </a:p>
      </dgm:t>
    </dgm:pt>
    <dgm:pt modelId="{28FA284D-FE9D-4FA5-9089-9FFEB7B6528E}" type="pres">
      <dgm:prSet presAssocID="{2DE0FCB1-C6DD-48CB-9CE9-276E892584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EED0431-058B-453E-9B32-F271BFA52F1B}" type="pres">
      <dgm:prSet presAssocID="{24EF9B4A-58A8-441B-8B36-F7F5691AEB26}" presName="Accent3" presStyleCnt="0"/>
      <dgm:spPr/>
    </dgm:pt>
    <dgm:pt modelId="{D0DBF570-ED55-4BCC-85EF-786C85681B87}" type="pres">
      <dgm:prSet presAssocID="{24EF9B4A-58A8-441B-8B36-F7F5691AEB26}" presName="Accent" presStyleLbl="node1" presStyleIdx="0" presStyleCnt="3"/>
      <dgm:spPr/>
    </dgm:pt>
    <dgm:pt modelId="{01042A1D-E3F5-4CB0-88E1-D32E23D5E277}" type="pres">
      <dgm:prSet presAssocID="{24EF9B4A-58A8-441B-8B36-F7F5691AEB26}" presName="ParentBackground3" presStyleCnt="0"/>
      <dgm:spPr/>
    </dgm:pt>
    <dgm:pt modelId="{D2FD32F4-F931-49AE-9C86-F701C98C17A0}" type="pres">
      <dgm:prSet presAssocID="{24EF9B4A-58A8-441B-8B36-F7F5691AEB26}" presName="ParentBackground" presStyleLbl="fgAcc1" presStyleIdx="0" presStyleCnt="3"/>
      <dgm:spPr/>
    </dgm:pt>
    <dgm:pt modelId="{D0E9B129-83B8-4C27-A7BC-1C4708289273}" type="pres">
      <dgm:prSet presAssocID="{24EF9B4A-58A8-441B-8B36-F7F5691AEB2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CE26C43-5963-4F4A-9573-A5AC03FA7F37}" type="pres">
      <dgm:prSet presAssocID="{B1D463C1-CE85-4EA6-9097-F187C0556BD5}" presName="Accent2" presStyleCnt="0"/>
      <dgm:spPr/>
    </dgm:pt>
    <dgm:pt modelId="{217D4EEF-DFA4-49F5-9F39-764E357C2D68}" type="pres">
      <dgm:prSet presAssocID="{B1D463C1-CE85-4EA6-9097-F187C0556BD5}" presName="Accent" presStyleLbl="node1" presStyleIdx="1" presStyleCnt="3"/>
      <dgm:spPr/>
    </dgm:pt>
    <dgm:pt modelId="{2E0B48B3-2EC8-49FF-BB65-3A54992FF739}" type="pres">
      <dgm:prSet presAssocID="{B1D463C1-CE85-4EA6-9097-F187C0556BD5}" presName="ParentBackground2" presStyleCnt="0"/>
      <dgm:spPr/>
    </dgm:pt>
    <dgm:pt modelId="{2F0F4692-B6CB-4BEF-AAC2-AB4F275A6A80}" type="pres">
      <dgm:prSet presAssocID="{B1D463C1-CE85-4EA6-9097-F187C0556BD5}" presName="ParentBackground" presStyleLbl="fgAcc1" presStyleIdx="1" presStyleCnt="3"/>
      <dgm:spPr/>
    </dgm:pt>
    <dgm:pt modelId="{DB296176-1A7A-4713-89CF-244F0830EF5C}" type="pres">
      <dgm:prSet presAssocID="{B1D463C1-CE85-4EA6-9097-F187C0556BD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B3EE4EC-A503-4B27-8D32-926DEA7A3EE4}" type="pres">
      <dgm:prSet presAssocID="{356E2D40-E1E0-4408-BC3E-C58B171F6488}" presName="Accent1" presStyleCnt="0"/>
      <dgm:spPr/>
    </dgm:pt>
    <dgm:pt modelId="{281A912A-FBBD-46F5-92DE-CADBF2ECE2A7}" type="pres">
      <dgm:prSet presAssocID="{356E2D40-E1E0-4408-BC3E-C58B171F6488}" presName="Accent" presStyleLbl="node1" presStyleIdx="2" presStyleCnt="3"/>
      <dgm:spPr/>
    </dgm:pt>
    <dgm:pt modelId="{5559DC1D-FB32-4136-8B4C-FA9F52AEEDE8}" type="pres">
      <dgm:prSet presAssocID="{356E2D40-E1E0-4408-BC3E-C58B171F6488}" presName="ParentBackground1" presStyleCnt="0"/>
      <dgm:spPr/>
    </dgm:pt>
    <dgm:pt modelId="{774BF4F4-0814-4338-A4A8-72EDCC7E28AA}" type="pres">
      <dgm:prSet presAssocID="{356E2D40-E1E0-4408-BC3E-C58B171F6488}" presName="ParentBackground" presStyleLbl="fgAcc1" presStyleIdx="2" presStyleCnt="3"/>
      <dgm:spPr/>
    </dgm:pt>
    <dgm:pt modelId="{D8E17901-43C3-4132-9903-903D1C94A534}" type="pres">
      <dgm:prSet presAssocID="{356E2D40-E1E0-4408-BC3E-C58B171F648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476C408-FE34-49AE-9039-61A66BE33198}" type="presOf" srcId="{356E2D40-E1E0-4408-BC3E-C58B171F6488}" destId="{774BF4F4-0814-4338-A4A8-72EDCC7E28AA}" srcOrd="0" destOrd="0" presId="urn:microsoft.com/office/officeart/2011/layout/CircleProcess"/>
    <dgm:cxn modelId="{8571FC29-CBAE-4450-B7D9-029CFC6C317C}" type="presOf" srcId="{24EF9B4A-58A8-441B-8B36-F7F5691AEB26}" destId="{D0E9B129-83B8-4C27-A7BC-1C4708289273}" srcOrd="1" destOrd="0" presId="urn:microsoft.com/office/officeart/2011/layout/CircleProcess"/>
    <dgm:cxn modelId="{BBF01F36-7FEA-4C89-A669-9ED092982452}" type="presOf" srcId="{356E2D40-E1E0-4408-BC3E-C58B171F6488}" destId="{D8E17901-43C3-4132-9903-903D1C94A534}" srcOrd="1" destOrd="0" presId="urn:microsoft.com/office/officeart/2011/layout/CircleProcess"/>
    <dgm:cxn modelId="{6869BA5D-53C5-4364-A86B-907F8106D2F4}" type="presOf" srcId="{24EF9B4A-58A8-441B-8B36-F7F5691AEB26}" destId="{D2FD32F4-F931-49AE-9C86-F701C98C17A0}" srcOrd="0" destOrd="0" presId="urn:microsoft.com/office/officeart/2011/layout/CircleProcess"/>
    <dgm:cxn modelId="{0F897AB7-68F8-4546-BAF8-B342CFD4C108}" srcId="{2DE0FCB1-C6DD-48CB-9CE9-276E892584D9}" destId="{356E2D40-E1E0-4408-BC3E-C58B171F6488}" srcOrd="0" destOrd="0" parTransId="{5ACB0836-6C35-49BD-A3B3-63DACB9127E8}" sibTransId="{84A9C824-0CF9-4EE6-82BA-8FB86F8BC204}"/>
    <dgm:cxn modelId="{8419D3B8-CBC3-4CB8-B06A-0FBB482DC700}" srcId="{2DE0FCB1-C6DD-48CB-9CE9-276E892584D9}" destId="{24EF9B4A-58A8-441B-8B36-F7F5691AEB26}" srcOrd="2" destOrd="0" parTransId="{A9269EB5-08A6-4D89-AA07-207CCBFBCF4F}" sibTransId="{662564C9-CAEE-4A23-ABBD-0EAD1E37657F}"/>
    <dgm:cxn modelId="{9DFFDFD9-159A-4F4E-8DB1-1DB6BAB39E40}" type="presOf" srcId="{B1D463C1-CE85-4EA6-9097-F187C0556BD5}" destId="{DB296176-1A7A-4713-89CF-244F0830EF5C}" srcOrd="1" destOrd="0" presId="urn:microsoft.com/office/officeart/2011/layout/CircleProcess"/>
    <dgm:cxn modelId="{F0B56ADE-C094-4891-BE09-3407A04C37D9}" type="presOf" srcId="{B1D463C1-CE85-4EA6-9097-F187C0556BD5}" destId="{2F0F4692-B6CB-4BEF-AAC2-AB4F275A6A80}" srcOrd="0" destOrd="0" presId="urn:microsoft.com/office/officeart/2011/layout/CircleProcess"/>
    <dgm:cxn modelId="{574B25DF-E1E6-47AE-9F8A-EB9E7B52006F}" type="presOf" srcId="{2DE0FCB1-C6DD-48CB-9CE9-276E892584D9}" destId="{28FA284D-FE9D-4FA5-9089-9FFEB7B6528E}" srcOrd="0" destOrd="0" presId="urn:microsoft.com/office/officeart/2011/layout/CircleProcess"/>
    <dgm:cxn modelId="{051C6DDF-A580-4CA7-9AD6-93D8DC35632A}" srcId="{2DE0FCB1-C6DD-48CB-9CE9-276E892584D9}" destId="{B1D463C1-CE85-4EA6-9097-F187C0556BD5}" srcOrd="1" destOrd="0" parTransId="{1FEB4ACA-9EC0-4FE2-B67F-5C4997E0E844}" sibTransId="{AF20AD68-45B1-4529-BC6A-D91405992D5D}"/>
    <dgm:cxn modelId="{84E91617-0258-4F8E-B67C-52F3E872C707}" type="presParOf" srcId="{28FA284D-FE9D-4FA5-9089-9FFEB7B6528E}" destId="{5EED0431-058B-453E-9B32-F271BFA52F1B}" srcOrd="0" destOrd="0" presId="urn:microsoft.com/office/officeart/2011/layout/CircleProcess"/>
    <dgm:cxn modelId="{003C19CC-8E6A-4AB1-8FAF-4BD5558E46CF}" type="presParOf" srcId="{5EED0431-058B-453E-9B32-F271BFA52F1B}" destId="{D0DBF570-ED55-4BCC-85EF-786C85681B87}" srcOrd="0" destOrd="0" presId="urn:microsoft.com/office/officeart/2011/layout/CircleProcess"/>
    <dgm:cxn modelId="{3FB181EC-C69C-495E-91B0-DDDF4984DDE9}" type="presParOf" srcId="{28FA284D-FE9D-4FA5-9089-9FFEB7B6528E}" destId="{01042A1D-E3F5-4CB0-88E1-D32E23D5E277}" srcOrd="1" destOrd="0" presId="urn:microsoft.com/office/officeart/2011/layout/CircleProcess"/>
    <dgm:cxn modelId="{016CAB0C-47EA-4E1A-8CEE-57B38194061B}" type="presParOf" srcId="{01042A1D-E3F5-4CB0-88E1-D32E23D5E277}" destId="{D2FD32F4-F931-49AE-9C86-F701C98C17A0}" srcOrd="0" destOrd="0" presId="urn:microsoft.com/office/officeart/2011/layout/CircleProcess"/>
    <dgm:cxn modelId="{59952EA7-FE85-4914-8D0C-6C499F33F651}" type="presParOf" srcId="{28FA284D-FE9D-4FA5-9089-9FFEB7B6528E}" destId="{D0E9B129-83B8-4C27-A7BC-1C4708289273}" srcOrd="2" destOrd="0" presId="urn:microsoft.com/office/officeart/2011/layout/CircleProcess"/>
    <dgm:cxn modelId="{225D3BB8-ED81-4D77-9140-775CA2E8EA32}" type="presParOf" srcId="{28FA284D-FE9D-4FA5-9089-9FFEB7B6528E}" destId="{1CE26C43-5963-4F4A-9573-A5AC03FA7F37}" srcOrd="3" destOrd="0" presId="urn:microsoft.com/office/officeart/2011/layout/CircleProcess"/>
    <dgm:cxn modelId="{D6C00C41-B562-48B2-91A8-9EC6DFFDF2C3}" type="presParOf" srcId="{1CE26C43-5963-4F4A-9573-A5AC03FA7F37}" destId="{217D4EEF-DFA4-49F5-9F39-764E357C2D68}" srcOrd="0" destOrd="0" presId="urn:microsoft.com/office/officeart/2011/layout/CircleProcess"/>
    <dgm:cxn modelId="{4B610977-B38B-4F5E-9670-DDAE487E3960}" type="presParOf" srcId="{28FA284D-FE9D-4FA5-9089-9FFEB7B6528E}" destId="{2E0B48B3-2EC8-49FF-BB65-3A54992FF739}" srcOrd="4" destOrd="0" presId="urn:microsoft.com/office/officeart/2011/layout/CircleProcess"/>
    <dgm:cxn modelId="{CF2C719B-1031-4D76-9F05-4D16E99BB3D8}" type="presParOf" srcId="{2E0B48B3-2EC8-49FF-BB65-3A54992FF739}" destId="{2F0F4692-B6CB-4BEF-AAC2-AB4F275A6A80}" srcOrd="0" destOrd="0" presId="urn:microsoft.com/office/officeart/2011/layout/CircleProcess"/>
    <dgm:cxn modelId="{7897EC05-E061-4426-B830-A20886669C84}" type="presParOf" srcId="{28FA284D-FE9D-4FA5-9089-9FFEB7B6528E}" destId="{DB296176-1A7A-4713-89CF-244F0830EF5C}" srcOrd="5" destOrd="0" presId="urn:microsoft.com/office/officeart/2011/layout/CircleProcess"/>
    <dgm:cxn modelId="{C05A8130-C446-4697-80C1-4CA631EC4645}" type="presParOf" srcId="{28FA284D-FE9D-4FA5-9089-9FFEB7B6528E}" destId="{3B3EE4EC-A503-4B27-8D32-926DEA7A3EE4}" srcOrd="6" destOrd="0" presId="urn:microsoft.com/office/officeart/2011/layout/CircleProcess"/>
    <dgm:cxn modelId="{4B5728F5-5D53-48BB-958A-233CE38DDBB7}" type="presParOf" srcId="{3B3EE4EC-A503-4B27-8D32-926DEA7A3EE4}" destId="{281A912A-FBBD-46F5-92DE-CADBF2ECE2A7}" srcOrd="0" destOrd="0" presId="urn:microsoft.com/office/officeart/2011/layout/CircleProcess"/>
    <dgm:cxn modelId="{B27AA26E-9906-4334-8747-61AB17474C4E}" type="presParOf" srcId="{28FA284D-FE9D-4FA5-9089-9FFEB7B6528E}" destId="{5559DC1D-FB32-4136-8B4C-FA9F52AEEDE8}" srcOrd="7" destOrd="0" presId="urn:microsoft.com/office/officeart/2011/layout/CircleProcess"/>
    <dgm:cxn modelId="{98B72E46-64CA-4EAE-AD7D-0550AF3A739E}" type="presParOf" srcId="{5559DC1D-FB32-4136-8B4C-FA9F52AEEDE8}" destId="{774BF4F4-0814-4338-A4A8-72EDCC7E28AA}" srcOrd="0" destOrd="0" presId="urn:microsoft.com/office/officeart/2011/layout/CircleProcess"/>
    <dgm:cxn modelId="{670F6558-C854-47A1-AB4A-DAA08ECF85C9}" type="presParOf" srcId="{28FA284D-FE9D-4FA5-9089-9FFEB7B6528E}" destId="{D8E17901-43C3-4132-9903-903D1C94A534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1C263D-96D0-471E-930A-544C7A157C6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1920CF-CF59-49FF-A9B0-AF4222E48F05}">
      <dgm:prSet phldrT="[Text]"/>
      <dgm:spPr/>
      <dgm:t>
        <a:bodyPr/>
        <a:lstStyle/>
        <a:p>
          <a:r>
            <a:rPr lang="en-IN" dirty="0"/>
            <a:t>Checking Outliers</a:t>
          </a:r>
        </a:p>
      </dgm:t>
    </dgm:pt>
    <dgm:pt modelId="{04CBBBEC-B307-4C65-A524-9A45AE05D131}" type="parTrans" cxnId="{87245CDE-EF3C-4833-952B-9EC14DE81CB3}">
      <dgm:prSet/>
      <dgm:spPr/>
      <dgm:t>
        <a:bodyPr/>
        <a:lstStyle/>
        <a:p>
          <a:endParaRPr lang="en-IN"/>
        </a:p>
      </dgm:t>
    </dgm:pt>
    <dgm:pt modelId="{CACE415D-4245-42C1-9525-ADFDA57BFF21}" type="sibTrans" cxnId="{87245CDE-EF3C-4833-952B-9EC14DE81CB3}">
      <dgm:prSet/>
      <dgm:spPr/>
      <dgm:t>
        <a:bodyPr/>
        <a:lstStyle/>
        <a:p>
          <a:endParaRPr lang="en-IN"/>
        </a:p>
      </dgm:t>
    </dgm:pt>
    <dgm:pt modelId="{60A8228D-C3AE-41C5-A104-FDECD29D6029}">
      <dgm:prSet phldrT="[Text]"/>
      <dgm:spPr/>
      <dgm:t>
        <a:bodyPr/>
        <a:lstStyle/>
        <a:p>
          <a:r>
            <a:rPr lang="en-IN" dirty="0"/>
            <a:t>Found maximum columns are having outliers .</a:t>
          </a:r>
        </a:p>
      </dgm:t>
    </dgm:pt>
    <dgm:pt modelId="{3DB956B7-5760-458A-B3A6-75AB821B31F4}" type="parTrans" cxnId="{776AA79C-FAA7-4642-8B28-185188E234B0}">
      <dgm:prSet/>
      <dgm:spPr/>
      <dgm:t>
        <a:bodyPr/>
        <a:lstStyle/>
        <a:p>
          <a:endParaRPr lang="en-IN"/>
        </a:p>
      </dgm:t>
    </dgm:pt>
    <dgm:pt modelId="{62936DF2-1CFB-4269-AB03-2ED4B4537B21}" type="sibTrans" cxnId="{776AA79C-FAA7-4642-8B28-185188E234B0}">
      <dgm:prSet/>
      <dgm:spPr/>
      <dgm:t>
        <a:bodyPr/>
        <a:lstStyle/>
        <a:p>
          <a:endParaRPr lang="en-IN"/>
        </a:p>
      </dgm:t>
    </dgm:pt>
    <dgm:pt modelId="{A3869093-160D-470B-9F98-12225D89E66C}">
      <dgm:prSet phldrT="[Text]"/>
      <dgm:spPr/>
      <dgm:t>
        <a:bodyPr/>
        <a:lstStyle/>
        <a:p>
          <a:r>
            <a:rPr lang="en-IN" dirty="0"/>
            <a:t>Need to handle outliers which might impact the accuracy </a:t>
          </a:r>
        </a:p>
      </dgm:t>
    </dgm:pt>
    <dgm:pt modelId="{31F86B02-7466-4BEB-BFD0-9B4CA603EAEF}" type="parTrans" cxnId="{D17925A0-0C6F-474F-857F-55B7408184A1}">
      <dgm:prSet/>
      <dgm:spPr/>
      <dgm:t>
        <a:bodyPr/>
        <a:lstStyle/>
        <a:p>
          <a:endParaRPr lang="en-IN"/>
        </a:p>
      </dgm:t>
    </dgm:pt>
    <dgm:pt modelId="{271BA234-B3C4-423E-BA80-7A20D7A3DF8F}" type="sibTrans" cxnId="{D17925A0-0C6F-474F-857F-55B7408184A1}">
      <dgm:prSet/>
      <dgm:spPr/>
      <dgm:t>
        <a:bodyPr/>
        <a:lstStyle/>
        <a:p>
          <a:endParaRPr lang="en-IN"/>
        </a:p>
      </dgm:t>
    </dgm:pt>
    <dgm:pt modelId="{93AED621-C054-4C05-BE3B-3DAD926A8A3C}">
      <dgm:prSet phldrT="[Text]"/>
      <dgm:spPr/>
      <dgm:t>
        <a:bodyPr/>
        <a:lstStyle/>
        <a:p>
          <a:r>
            <a:rPr lang="en-IN" dirty="0"/>
            <a:t>Handling outliers</a:t>
          </a:r>
        </a:p>
      </dgm:t>
    </dgm:pt>
    <dgm:pt modelId="{2CF2EC70-7607-4168-8965-678BD7F34FEB}" type="parTrans" cxnId="{6B0E2144-AA3B-412F-9D9A-166B7A5694A6}">
      <dgm:prSet/>
      <dgm:spPr/>
      <dgm:t>
        <a:bodyPr/>
        <a:lstStyle/>
        <a:p>
          <a:endParaRPr lang="en-IN"/>
        </a:p>
      </dgm:t>
    </dgm:pt>
    <dgm:pt modelId="{0944E361-E3E7-4FCA-9F56-E153EE93707E}" type="sibTrans" cxnId="{6B0E2144-AA3B-412F-9D9A-166B7A5694A6}">
      <dgm:prSet/>
      <dgm:spPr/>
      <dgm:t>
        <a:bodyPr/>
        <a:lstStyle/>
        <a:p>
          <a:endParaRPr lang="en-IN"/>
        </a:p>
      </dgm:t>
    </dgm:pt>
    <dgm:pt modelId="{CE3A89E6-9849-42B0-9B77-383C9437E193}">
      <dgm:prSet phldrT="[Text]"/>
      <dgm:spPr/>
      <dgm:t>
        <a:bodyPr/>
        <a:lstStyle/>
        <a:p>
          <a:r>
            <a:rPr lang="en-IN" dirty="0"/>
            <a:t>Outliers which are present into numerical columns are handled manually .</a:t>
          </a:r>
        </a:p>
      </dgm:t>
    </dgm:pt>
    <dgm:pt modelId="{0090CC84-E0E5-40DE-A852-C0F59C6E7287}" type="parTrans" cxnId="{F1B9CBFC-0950-47D7-B46C-B94788C0F108}">
      <dgm:prSet/>
      <dgm:spPr/>
      <dgm:t>
        <a:bodyPr/>
        <a:lstStyle/>
        <a:p>
          <a:endParaRPr lang="en-IN"/>
        </a:p>
      </dgm:t>
    </dgm:pt>
    <dgm:pt modelId="{A7C1A0B7-AE5C-469E-88B8-A4A1A7730C53}" type="sibTrans" cxnId="{F1B9CBFC-0950-47D7-B46C-B94788C0F108}">
      <dgm:prSet/>
      <dgm:spPr/>
      <dgm:t>
        <a:bodyPr/>
        <a:lstStyle/>
        <a:p>
          <a:endParaRPr lang="en-IN"/>
        </a:p>
      </dgm:t>
    </dgm:pt>
    <dgm:pt modelId="{ECA6199A-B11E-4E0D-8C5C-0354101A489A}">
      <dgm:prSet phldrT="[Text]"/>
      <dgm:spPr/>
      <dgm:t>
        <a:bodyPr/>
        <a:lstStyle/>
        <a:p>
          <a:r>
            <a:rPr lang="en-IN" dirty="0"/>
            <a:t>All the outliers are removed except few columns because they were not distributed normally .</a:t>
          </a:r>
        </a:p>
      </dgm:t>
    </dgm:pt>
    <dgm:pt modelId="{0E3B60E3-7674-4B03-A88E-B52EA37AD862}" type="parTrans" cxnId="{16523086-DD7D-4198-887E-785BB53D4690}">
      <dgm:prSet/>
      <dgm:spPr/>
      <dgm:t>
        <a:bodyPr/>
        <a:lstStyle/>
        <a:p>
          <a:endParaRPr lang="en-IN"/>
        </a:p>
      </dgm:t>
    </dgm:pt>
    <dgm:pt modelId="{B978A2B3-9177-4B7D-BDB5-62106C8D445B}" type="sibTrans" cxnId="{16523086-DD7D-4198-887E-785BB53D4690}">
      <dgm:prSet/>
      <dgm:spPr/>
      <dgm:t>
        <a:bodyPr/>
        <a:lstStyle/>
        <a:p>
          <a:endParaRPr lang="en-IN"/>
        </a:p>
      </dgm:t>
    </dgm:pt>
    <dgm:pt modelId="{47888A78-999D-4CE6-8E1D-75AAD48F6409}" type="pres">
      <dgm:prSet presAssocID="{391C263D-96D0-471E-930A-544C7A157C65}" presName="Name0" presStyleCnt="0">
        <dgm:presLayoutVars>
          <dgm:dir/>
          <dgm:animLvl val="lvl"/>
          <dgm:resizeHandles/>
        </dgm:presLayoutVars>
      </dgm:prSet>
      <dgm:spPr/>
    </dgm:pt>
    <dgm:pt modelId="{1947506A-FABB-47DB-BDB3-D3D7D700035F}" type="pres">
      <dgm:prSet presAssocID="{221920CF-CF59-49FF-A9B0-AF4222E48F05}" presName="linNode" presStyleCnt="0"/>
      <dgm:spPr/>
    </dgm:pt>
    <dgm:pt modelId="{7649F415-DD38-4E0F-9051-D3BCD4F18D19}" type="pres">
      <dgm:prSet presAssocID="{221920CF-CF59-49FF-A9B0-AF4222E48F05}" presName="parentShp" presStyleLbl="node1" presStyleIdx="0" presStyleCnt="2" custScaleY="41090">
        <dgm:presLayoutVars>
          <dgm:bulletEnabled val="1"/>
        </dgm:presLayoutVars>
      </dgm:prSet>
      <dgm:spPr/>
    </dgm:pt>
    <dgm:pt modelId="{5FB49082-B5E4-45AD-8EC2-923C8726C99E}" type="pres">
      <dgm:prSet presAssocID="{221920CF-CF59-49FF-A9B0-AF4222E48F05}" presName="childShp" presStyleLbl="bgAccFollowNode1" presStyleIdx="0" presStyleCnt="2" custScaleY="40207">
        <dgm:presLayoutVars>
          <dgm:bulletEnabled val="1"/>
        </dgm:presLayoutVars>
      </dgm:prSet>
      <dgm:spPr/>
    </dgm:pt>
    <dgm:pt modelId="{AA29C707-28BD-4665-85D9-2E2D419A91EA}" type="pres">
      <dgm:prSet presAssocID="{CACE415D-4245-42C1-9525-ADFDA57BFF21}" presName="spacing" presStyleCnt="0"/>
      <dgm:spPr/>
    </dgm:pt>
    <dgm:pt modelId="{0143DA76-1210-4C7D-B35E-246A6A12E359}" type="pres">
      <dgm:prSet presAssocID="{93AED621-C054-4C05-BE3B-3DAD926A8A3C}" presName="linNode" presStyleCnt="0"/>
      <dgm:spPr/>
    </dgm:pt>
    <dgm:pt modelId="{74FBFEDC-F671-4745-B27F-B13708C0CBDE}" type="pres">
      <dgm:prSet presAssocID="{93AED621-C054-4C05-BE3B-3DAD926A8A3C}" presName="parentShp" presStyleLbl="node1" presStyleIdx="1" presStyleCnt="2" custScaleY="42450">
        <dgm:presLayoutVars>
          <dgm:bulletEnabled val="1"/>
        </dgm:presLayoutVars>
      </dgm:prSet>
      <dgm:spPr/>
    </dgm:pt>
    <dgm:pt modelId="{DB6674EA-DF0D-4F78-8C18-30C9437B91C8}" type="pres">
      <dgm:prSet presAssocID="{93AED621-C054-4C05-BE3B-3DAD926A8A3C}" presName="childShp" presStyleLbl="bgAccFollowNode1" presStyleIdx="1" presStyleCnt="2" custScaleY="43892">
        <dgm:presLayoutVars>
          <dgm:bulletEnabled val="1"/>
        </dgm:presLayoutVars>
      </dgm:prSet>
      <dgm:spPr/>
    </dgm:pt>
  </dgm:ptLst>
  <dgm:cxnLst>
    <dgm:cxn modelId="{A400760F-642A-42E9-A34F-ACE66246BD51}" type="presOf" srcId="{60A8228D-C3AE-41C5-A104-FDECD29D6029}" destId="{5FB49082-B5E4-45AD-8EC2-923C8726C99E}" srcOrd="0" destOrd="0" presId="urn:microsoft.com/office/officeart/2005/8/layout/vList6"/>
    <dgm:cxn modelId="{0D324017-F829-4A6B-B624-CC101A1E9198}" type="presOf" srcId="{CE3A89E6-9849-42B0-9B77-383C9437E193}" destId="{DB6674EA-DF0D-4F78-8C18-30C9437B91C8}" srcOrd="0" destOrd="0" presId="urn:microsoft.com/office/officeart/2005/8/layout/vList6"/>
    <dgm:cxn modelId="{A8F22E1E-8CAA-4F62-9948-244A40D660C5}" type="presOf" srcId="{221920CF-CF59-49FF-A9B0-AF4222E48F05}" destId="{7649F415-DD38-4E0F-9051-D3BCD4F18D19}" srcOrd="0" destOrd="0" presId="urn:microsoft.com/office/officeart/2005/8/layout/vList6"/>
    <dgm:cxn modelId="{6B0E2144-AA3B-412F-9D9A-166B7A5694A6}" srcId="{391C263D-96D0-471E-930A-544C7A157C65}" destId="{93AED621-C054-4C05-BE3B-3DAD926A8A3C}" srcOrd="1" destOrd="0" parTransId="{2CF2EC70-7607-4168-8965-678BD7F34FEB}" sibTransId="{0944E361-E3E7-4FCA-9F56-E153EE93707E}"/>
    <dgm:cxn modelId="{16523086-DD7D-4198-887E-785BB53D4690}" srcId="{93AED621-C054-4C05-BE3B-3DAD926A8A3C}" destId="{ECA6199A-B11E-4E0D-8C5C-0354101A489A}" srcOrd="1" destOrd="0" parTransId="{0E3B60E3-7674-4B03-A88E-B52EA37AD862}" sibTransId="{B978A2B3-9177-4B7D-BDB5-62106C8D445B}"/>
    <dgm:cxn modelId="{17768C98-491E-47BB-A740-6B86C9CF194D}" type="presOf" srcId="{A3869093-160D-470B-9F98-12225D89E66C}" destId="{5FB49082-B5E4-45AD-8EC2-923C8726C99E}" srcOrd="0" destOrd="1" presId="urn:microsoft.com/office/officeart/2005/8/layout/vList6"/>
    <dgm:cxn modelId="{776AA79C-FAA7-4642-8B28-185188E234B0}" srcId="{221920CF-CF59-49FF-A9B0-AF4222E48F05}" destId="{60A8228D-C3AE-41C5-A104-FDECD29D6029}" srcOrd="0" destOrd="0" parTransId="{3DB956B7-5760-458A-B3A6-75AB821B31F4}" sibTransId="{62936DF2-1CFB-4269-AB03-2ED4B4537B21}"/>
    <dgm:cxn modelId="{D17925A0-0C6F-474F-857F-55B7408184A1}" srcId="{221920CF-CF59-49FF-A9B0-AF4222E48F05}" destId="{A3869093-160D-470B-9F98-12225D89E66C}" srcOrd="1" destOrd="0" parTransId="{31F86B02-7466-4BEB-BFD0-9B4CA603EAEF}" sibTransId="{271BA234-B3C4-423E-BA80-7A20D7A3DF8F}"/>
    <dgm:cxn modelId="{91ACA5B1-33A0-4D9E-A681-7B28C203DE92}" type="presOf" srcId="{ECA6199A-B11E-4E0D-8C5C-0354101A489A}" destId="{DB6674EA-DF0D-4F78-8C18-30C9437B91C8}" srcOrd="0" destOrd="1" presId="urn:microsoft.com/office/officeart/2005/8/layout/vList6"/>
    <dgm:cxn modelId="{87245CDE-EF3C-4833-952B-9EC14DE81CB3}" srcId="{391C263D-96D0-471E-930A-544C7A157C65}" destId="{221920CF-CF59-49FF-A9B0-AF4222E48F05}" srcOrd="0" destOrd="0" parTransId="{04CBBBEC-B307-4C65-A524-9A45AE05D131}" sibTransId="{CACE415D-4245-42C1-9525-ADFDA57BFF21}"/>
    <dgm:cxn modelId="{9EF5C8EA-627D-4260-B1AF-DB373E81C1E3}" type="presOf" srcId="{93AED621-C054-4C05-BE3B-3DAD926A8A3C}" destId="{74FBFEDC-F671-4745-B27F-B13708C0CBDE}" srcOrd="0" destOrd="0" presId="urn:microsoft.com/office/officeart/2005/8/layout/vList6"/>
    <dgm:cxn modelId="{70405EEB-ACC9-4611-84EE-FAA8A5A75003}" type="presOf" srcId="{391C263D-96D0-471E-930A-544C7A157C65}" destId="{47888A78-999D-4CE6-8E1D-75AAD48F6409}" srcOrd="0" destOrd="0" presId="urn:microsoft.com/office/officeart/2005/8/layout/vList6"/>
    <dgm:cxn modelId="{F1B9CBFC-0950-47D7-B46C-B94788C0F108}" srcId="{93AED621-C054-4C05-BE3B-3DAD926A8A3C}" destId="{CE3A89E6-9849-42B0-9B77-383C9437E193}" srcOrd="0" destOrd="0" parTransId="{0090CC84-E0E5-40DE-A852-C0F59C6E7287}" sibTransId="{A7C1A0B7-AE5C-469E-88B8-A4A1A7730C53}"/>
    <dgm:cxn modelId="{D67A8AE3-8CC1-46C2-AF97-4B1AB1D51977}" type="presParOf" srcId="{47888A78-999D-4CE6-8E1D-75AAD48F6409}" destId="{1947506A-FABB-47DB-BDB3-D3D7D700035F}" srcOrd="0" destOrd="0" presId="urn:microsoft.com/office/officeart/2005/8/layout/vList6"/>
    <dgm:cxn modelId="{4C99D191-E0CF-43A7-A504-873669105890}" type="presParOf" srcId="{1947506A-FABB-47DB-BDB3-D3D7D700035F}" destId="{7649F415-DD38-4E0F-9051-D3BCD4F18D19}" srcOrd="0" destOrd="0" presId="urn:microsoft.com/office/officeart/2005/8/layout/vList6"/>
    <dgm:cxn modelId="{CE5E7761-0398-46DC-B94D-0384C2B4B0AA}" type="presParOf" srcId="{1947506A-FABB-47DB-BDB3-D3D7D700035F}" destId="{5FB49082-B5E4-45AD-8EC2-923C8726C99E}" srcOrd="1" destOrd="0" presId="urn:microsoft.com/office/officeart/2005/8/layout/vList6"/>
    <dgm:cxn modelId="{F126CC37-9166-4CC6-849A-FBFD76FA9CC3}" type="presParOf" srcId="{47888A78-999D-4CE6-8E1D-75AAD48F6409}" destId="{AA29C707-28BD-4665-85D9-2E2D419A91EA}" srcOrd="1" destOrd="0" presId="urn:microsoft.com/office/officeart/2005/8/layout/vList6"/>
    <dgm:cxn modelId="{805CDD96-3B42-4C69-9861-AAACD4F7F066}" type="presParOf" srcId="{47888A78-999D-4CE6-8E1D-75AAD48F6409}" destId="{0143DA76-1210-4C7D-B35E-246A6A12E359}" srcOrd="2" destOrd="0" presId="urn:microsoft.com/office/officeart/2005/8/layout/vList6"/>
    <dgm:cxn modelId="{E9E8E478-7E41-4F3F-AA7C-63675DA6ED85}" type="presParOf" srcId="{0143DA76-1210-4C7D-B35E-246A6A12E359}" destId="{74FBFEDC-F671-4745-B27F-B13708C0CBDE}" srcOrd="0" destOrd="0" presId="urn:microsoft.com/office/officeart/2005/8/layout/vList6"/>
    <dgm:cxn modelId="{3D0CE6C8-2238-4FEC-88A9-B786897BDB44}" type="presParOf" srcId="{0143DA76-1210-4C7D-B35E-246A6A12E359}" destId="{DB6674EA-DF0D-4F78-8C18-30C9437B91C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FA711E-16D3-49AB-B60C-A155F4E3B3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A5F92E-3366-49E3-B84A-152A6CE2A474}">
      <dgm:prSet phldrT="[Text]"/>
      <dgm:spPr/>
      <dgm:t>
        <a:bodyPr/>
        <a:lstStyle/>
        <a:p>
          <a:r>
            <a:rPr lang="en-IN" dirty="0"/>
            <a:t>Decision tree classification </a:t>
          </a:r>
        </a:p>
      </dgm:t>
    </dgm:pt>
    <dgm:pt modelId="{E6E43EAF-69BF-4153-8CA5-2406FA71A647}" type="parTrans" cxnId="{0ED54DC7-F71A-4DDF-941D-C2C4AA883598}">
      <dgm:prSet/>
      <dgm:spPr/>
      <dgm:t>
        <a:bodyPr/>
        <a:lstStyle/>
        <a:p>
          <a:endParaRPr lang="en-IN"/>
        </a:p>
      </dgm:t>
    </dgm:pt>
    <dgm:pt modelId="{8F16B2D9-779C-4E43-9FE2-81EA9ADD0B7B}" type="sibTrans" cxnId="{0ED54DC7-F71A-4DDF-941D-C2C4AA883598}">
      <dgm:prSet/>
      <dgm:spPr/>
      <dgm:t>
        <a:bodyPr/>
        <a:lstStyle/>
        <a:p>
          <a:endParaRPr lang="en-IN"/>
        </a:p>
      </dgm:t>
    </dgm:pt>
    <dgm:pt modelId="{321D4E75-7142-42C9-9B4F-1B623F2D6436}">
      <dgm:prSet phldrT="[Text]"/>
      <dgm:spPr/>
      <dgm:t>
        <a:bodyPr/>
        <a:lstStyle/>
        <a:p>
          <a:r>
            <a:rPr lang="en-IN" dirty="0"/>
            <a:t>Random forest classification</a:t>
          </a:r>
        </a:p>
      </dgm:t>
    </dgm:pt>
    <dgm:pt modelId="{5BE82E2E-BD2E-4D19-B78B-6F7D0F3DE110}" type="parTrans" cxnId="{A9604EA2-9EC4-4C9D-96AF-98893FEB90DD}">
      <dgm:prSet/>
      <dgm:spPr/>
      <dgm:t>
        <a:bodyPr/>
        <a:lstStyle/>
        <a:p>
          <a:endParaRPr lang="en-IN"/>
        </a:p>
      </dgm:t>
    </dgm:pt>
    <dgm:pt modelId="{4B1A1C12-E050-4F40-AF53-6E70C15AFD89}" type="sibTrans" cxnId="{A9604EA2-9EC4-4C9D-96AF-98893FEB90DD}">
      <dgm:prSet/>
      <dgm:spPr/>
      <dgm:t>
        <a:bodyPr/>
        <a:lstStyle/>
        <a:p>
          <a:endParaRPr lang="en-IN"/>
        </a:p>
      </dgm:t>
    </dgm:pt>
    <dgm:pt modelId="{86FF4480-E458-4FF4-B975-057FED0DDEBE}">
      <dgm:prSet phldrT="[Text]"/>
      <dgm:spPr/>
      <dgm:t>
        <a:bodyPr/>
        <a:lstStyle/>
        <a:p>
          <a:r>
            <a:rPr lang="en-IN" dirty="0"/>
            <a:t>Logistic Regression classification </a:t>
          </a:r>
        </a:p>
      </dgm:t>
    </dgm:pt>
    <dgm:pt modelId="{E42477BA-1756-4C33-9926-7D1DABE2C95C}" type="parTrans" cxnId="{AA3E46E6-3BF8-4E05-B8A4-B89E176A1757}">
      <dgm:prSet/>
      <dgm:spPr/>
      <dgm:t>
        <a:bodyPr/>
        <a:lstStyle/>
        <a:p>
          <a:endParaRPr lang="en-IN"/>
        </a:p>
      </dgm:t>
    </dgm:pt>
    <dgm:pt modelId="{B718FF19-2AFF-4489-AD00-FB46F80EBBDC}" type="sibTrans" cxnId="{AA3E46E6-3BF8-4E05-B8A4-B89E176A1757}">
      <dgm:prSet/>
      <dgm:spPr/>
      <dgm:t>
        <a:bodyPr/>
        <a:lstStyle/>
        <a:p>
          <a:endParaRPr lang="en-IN"/>
        </a:p>
      </dgm:t>
    </dgm:pt>
    <dgm:pt modelId="{CAFE64FF-9718-4915-A0F9-2A69B0676B07}">
      <dgm:prSet phldrT="[Text]"/>
      <dgm:spPr/>
      <dgm:t>
        <a:bodyPr/>
        <a:lstStyle/>
        <a:p>
          <a:r>
            <a:rPr lang="en-IN" dirty="0"/>
            <a:t>Voting classifier</a:t>
          </a:r>
        </a:p>
      </dgm:t>
    </dgm:pt>
    <dgm:pt modelId="{85B711DB-27CB-4A88-A25F-83FA166C90C1}" type="parTrans" cxnId="{983058A5-EFCB-4712-BB8E-31EFF02D9C72}">
      <dgm:prSet/>
      <dgm:spPr/>
      <dgm:t>
        <a:bodyPr/>
        <a:lstStyle/>
        <a:p>
          <a:endParaRPr lang="en-IN"/>
        </a:p>
      </dgm:t>
    </dgm:pt>
    <dgm:pt modelId="{286DF3BE-AF9A-4420-93A1-7C78BC0172A7}" type="sibTrans" cxnId="{983058A5-EFCB-4712-BB8E-31EFF02D9C72}">
      <dgm:prSet custLinFactX="-100000" custLinFactY="100000" custLinFactNeighborX="-146216" custLinFactNeighborY="160604"/>
      <dgm:spPr/>
      <dgm:t>
        <a:bodyPr/>
        <a:lstStyle/>
        <a:p>
          <a:endParaRPr lang="en-IN"/>
        </a:p>
      </dgm:t>
    </dgm:pt>
    <dgm:pt modelId="{BDB97DD9-F75D-4F6C-989D-4E3736CB8C38}" type="pres">
      <dgm:prSet presAssocID="{29FA711E-16D3-49AB-B60C-A155F4E3B33A}" presName="Name0" presStyleCnt="0">
        <dgm:presLayoutVars>
          <dgm:chMax val="7"/>
          <dgm:chPref val="7"/>
          <dgm:dir/>
        </dgm:presLayoutVars>
      </dgm:prSet>
      <dgm:spPr/>
    </dgm:pt>
    <dgm:pt modelId="{33389D23-DC37-476B-84BE-94EFFA0F9A04}" type="pres">
      <dgm:prSet presAssocID="{29FA711E-16D3-49AB-B60C-A155F4E3B33A}" presName="Name1" presStyleCnt="0"/>
      <dgm:spPr/>
    </dgm:pt>
    <dgm:pt modelId="{83467AA5-4B90-4D17-868C-74DB1D23F03F}" type="pres">
      <dgm:prSet presAssocID="{29FA711E-16D3-49AB-B60C-A155F4E3B33A}" presName="cycle" presStyleCnt="0"/>
      <dgm:spPr/>
    </dgm:pt>
    <dgm:pt modelId="{BBF35314-E7C0-48B3-A35E-622EB7BD0890}" type="pres">
      <dgm:prSet presAssocID="{29FA711E-16D3-49AB-B60C-A155F4E3B33A}" presName="srcNode" presStyleLbl="node1" presStyleIdx="0" presStyleCnt="4"/>
      <dgm:spPr/>
    </dgm:pt>
    <dgm:pt modelId="{D8C92EF7-E911-4D3F-9AE8-BF32B452EE8E}" type="pres">
      <dgm:prSet presAssocID="{29FA711E-16D3-49AB-B60C-A155F4E3B33A}" presName="conn" presStyleLbl="parChTrans1D2" presStyleIdx="0" presStyleCnt="1"/>
      <dgm:spPr/>
    </dgm:pt>
    <dgm:pt modelId="{D969A09E-72A4-44D6-BA10-DD5CF4AB0D3D}" type="pres">
      <dgm:prSet presAssocID="{29FA711E-16D3-49AB-B60C-A155F4E3B33A}" presName="extraNode" presStyleLbl="node1" presStyleIdx="0" presStyleCnt="4"/>
      <dgm:spPr/>
    </dgm:pt>
    <dgm:pt modelId="{9C7845C6-85D4-4EED-A07B-816476D7DAD8}" type="pres">
      <dgm:prSet presAssocID="{29FA711E-16D3-49AB-B60C-A155F4E3B33A}" presName="dstNode" presStyleLbl="node1" presStyleIdx="0" presStyleCnt="4"/>
      <dgm:spPr/>
    </dgm:pt>
    <dgm:pt modelId="{87FC2803-70A0-4B3E-8D2A-00E48C5E49DF}" type="pres">
      <dgm:prSet presAssocID="{18A5F92E-3366-49E3-B84A-152A6CE2A474}" presName="text_1" presStyleLbl="node1" presStyleIdx="0" presStyleCnt="4" custLinFactNeighborX="988">
        <dgm:presLayoutVars>
          <dgm:bulletEnabled val="1"/>
        </dgm:presLayoutVars>
      </dgm:prSet>
      <dgm:spPr/>
    </dgm:pt>
    <dgm:pt modelId="{CD5C55FC-FE14-4510-BDAD-93F90F2AA2B8}" type="pres">
      <dgm:prSet presAssocID="{18A5F92E-3366-49E3-B84A-152A6CE2A474}" presName="accent_1" presStyleCnt="0"/>
      <dgm:spPr/>
    </dgm:pt>
    <dgm:pt modelId="{25443380-1F58-4292-914B-9A0F9B3BE1FD}" type="pres">
      <dgm:prSet presAssocID="{18A5F92E-3366-49E3-B84A-152A6CE2A474}" presName="accentRepeatNode" presStyleLbl="solidFgAcc1" presStyleIdx="0" presStyleCnt="4" custLinFactNeighborX="-5091"/>
      <dgm:spPr>
        <a:solidFill>
          <a:schemeClr val="accent2"/>
        </a:solidFill>
      </dgm:spPr>
    </dgm:pt>
    <dgm:pt modelId="{57F2AC68-24D1-4957-A56E-EF3ADD555AD7}" type="pres">
      <dgm:prSet presAssocID="{321D4E75-7142-42C9-9B4F-1B623F2D6436}" presName="text_2" presStyleLbl="node1" presStyleIdx="1" presStyleCnt="4" custScaleX="99057" custLinFactNeighborX="-725">
        <dgm:presLayoutVars>
          <dgm:bulletEnabled val="1"/>
        </dgm:presLayoutVars>
      </dgm:prSet>
      <dgm:spPr/>
    </dgm:pt>
    <dgm:pt modelId="{9899C1D6-BA7F-457A-A010-6CE4C4F8CE9B}" type="pres">
      <dgm:prSet presAssocID="{321D4E75-7142-42C9-9B4F-1B623F2D6436}" presName="accent_2" presStyleCnt="0"/>
      <dgm:spPr/>
    </dgm:pt>
    <dgm:pt modelId="{E50FFEF7-CE51-4701-BB47-E35BB0EEB75A}" type="pres">
      <dgm:prSet presAssocID="{321D4E75-7142-42C9-9B4F-1B623F2D6436}" presName="accentRepeatNode" presStyleLbl="solidFgAcc1" presStyleIdx="1" presStyleCnt="4"/>
      <dgm:spPr>
        <a:solidFill>
          <a:schemeClr val="accent4"/>
        </a:solidFill>
      </dgm:spPr>
    </dgm:pt>
    <dgm:pt modelId="{33F8340D-2D00-4ADA-B183-24A022634C35}" type="pres">
      <dgm:prSet presAssocID="{86FF4480-E458-4FF4-B975-057FED0DDEBE}" presName="text_3" presStyleLbl="node1" presStyleIdx="2" presStyleCnt="4">
        <dgm:presLayoutVars>
          <dgm:bulletEnabled val="1"/>
        </dgm:presLayoutVars>
      </dgm:prSet>
      <dgm:spPr/>
    </dgm:pt>
    <dgm:pt modelId="{5A444BAC-BC09-4D61-A89C-D3DE9B869218}" type="pres">
      <dgm:prSet presAssocID="{86FF4480-E458-4FF4-B975-057FED0DDEBE}" presName="accent_3" presStyleCnt="0"/>
      <dgm:spPr/>
    </dgm:pt>
    <dgm:pt modelId="{B9B94761-2568-482C-B7E5-34CDD20B097D}" type="pres">
      <dgm:prSet presAssocID="{86FF4480-E458-4FF4-B975-057FED0DDEBE}" presName="accentRepeatNode" presStyleLbl="solidFgAcc1" presStyleIdx="2" presStyleCnt="4"/>
      <dgm:spPr>
        <a:solidFill>
          <a:schemeClr val="accent6">
            <a:lumMod val="50000"/>
          </a:schemeClr>
        </a:solidFill>
      </dgm:spPr>
    </dgm:pt>
    <dgm:pt modelId="{AC774EA5-65BB-442F-9008-7F9DC16715AC}" type="pres">
      <dgm:prSet presAssocID="{CAFE64FF-9718-4915-A0F9-2A69B0676B07}" presName="text_4" presStyleLbl="node1" presStyleIdx="3" presStyleCnt="4" custLinFactNeighborX="988">
        <dgm:presLayoutVars>
          <dgm:bulletEnabled val="1"/>
        </dgm:presLayoutVars>
      </dgm:prSet>
      <dgm:spPr/>
    </dgm:pt>
    <dgm:pt modelId="{554F7507-4BAD-4818-9F77-E53FEDA6EE00}" type="pres">
      <dgm:prSet presAssocID="{CAFE64FF-9718-4915-A0F9-2A69B0676B07}" presName="accent_4" presStyleCnt="0"/>
      <dgm:spPr/>
    </dgm:pt>
    <dgm:pt modelId="{151495C7-8D77-46BD-A57E-5CA22B89943F}" type="pres">
      <dgm:prSet presAssocID="{CAFE64FF-9718-4915-A0F9-2A69B0676B07}" presName="accentRepeatNode" presStyleLbl="solidFgAcc1" presStyleIdx="3" presStyleCnt="4"/>
      <dgm:spPr>
        <a:solidFill>
          <a:schemeClr val="accent5"/>
        </a:solidFill>
      </dgm:spPr>
    </dgm:pt>
  </dgm:ptLst>
  <dgm:cxnLst>
    <dgm:cxn modelId="{F3C8D73E-9B0B-4C5C-AADE-A97E6F812545}" type="presOf" srcId="{86FF4480-E458-4FF4-B975-057FED0DDEBE}" destId="{33F8340D-2D00-4ADA-B183-24A022634C35}" srcOrd="0" destOrd="0" presId="urn:microsoft.com/office/officeart/2008/layout/VerticalCurvedList"/>
    <dgm:cxn modelId="{C5D9085E-1BBF-4A56-9CA4-F5BD3FF5926B}" type="presOf" srcId="{8F16B2D9-779C-4E43-9FE2-81EA9ADD0B7B}" destId="{D8C92EF7-E911-4D3F-9AE8-BF32B452EE8E}" srcOrd="0" destOrd="0" presId="urn:microsoft.com/office/officeart/2008/layout/VerticalCurvedList"/>
    <dgm:cxn modelId="{80B5E985-345B-40D3-83A3-381E9212078D}" type="presOf" srcId="{321D4E75-7142-42C9-9B4F-1B623F2D6436}" destId="{57F2AC68-24D1-4957-A56E-EF3ADD555AD7}" srcOrd="0" destOrd="0" presId="urn:microsoft.com/office/officeart/2008/layout/VerticalCurvedList"/>
    <dgm:cxn modelId="{008AEF87-7612-4925-85FE-AE7F057F92CB}" type="presOf" srcId="{18A5F92E-3366-49E3-B84A-152A6CE2A474}" destId="{87FC2803-70A0-4B3E-8D2A-00E48C5E49DF}" srcOrd="0" destOrd="0" presId="urn:microsoft.com/office/officeart/2008/layout/VerticalCurvedList"/>
    <dgm:cxn modelId="{EA3BB8A0-2C53-4433-A8F5-109C8414927F}" type="presOf" srcId="{29FA711E-16D3-49AB-B60C-A155F4E3B33A}" destId="{BDB97DD9-F75D-4F6C-989D-4E3736CB8C38}" srcOrd="0" destOrd="0" presId="urn:microsoft.com/office/officeart/2008/layout/VerticalCurvedList"/>
    <dgm:cxn modelId="{A9604EA2-9EC4-4C9D-96AF-98893FEB90DD}" srcId="{29FA711E-16D3-49AB-B60C-A155F4E3B33A}" destId="{321D4E75-7142-42C9-9B4F-1B623F2D6436}" srcOrd="1" destOrd="0" parTransId="{5BE82E2E-BD2E-4D19-B78B-6F7D0F3DE110}" sibTransId="{4B1A1C12-E050-4F40-AF53-6E70C15AFD89}"/>
    <dgm:cxn modelId="{983058A5-EFCB-4712-BB8E-31EFF02D9C72}" srcId="{29FA711E-16D3-49AB-B60C-A155F4E3B33A}" destId="{CAFE64FF-9718-4915-A0F9-2A69B0676B07}" srcOrd="3" destOrd="0" parTransId="{85B711DB-27CB-4A88-A25F-83FA166C90C1}" sibTransId="{286DF3BE-AF9A-4420-93A1-7C78BC0172A7}"/>
    <dgm:cxn modelId="{0ED54DC7-F71A-4DDF-941D-C2C4AA883598}" srcId="{29FA711E-16D3-49AB-B60C-A155F4E3B33A}" destId="{18A5F92E-3366-49E3-B84A-152A6CE2A474}" srcOrd="0" destOrd="0" parTransId="{E6E43EAF-69BF-4153-8CA5-2406FA71A647}" sibTransId="{8F16B2D9-779C-4E43-9FE2-81EA9ADD0B7B}"/>
    <dgm:cxn modelId="{DEEDC8E4-934A-4A41-A255-930678139A11}" type="presOf" srcId="{CAFE64FF-9718-4915-A0F9-2A69B0676B07}" destId="{AC774EA5-65BB-442F-9008-7F9DC16715AC}" srcOrd="0" destOrd="0" presId="urn:microsoft.com/office/officeart/2008/layout/VerticalCurvedList"/>
    <dgm:cxn modelId="{AA3E46E6-3BF8-4E05-B8A4-B89E176A1757}" srcId="{29FA711E-16D3-49AB-B60C-A155F4E3B33A}" destId="{86FF4480-E458-4FF4-B975-057FED0DDEBE}" srcOrd="2" destOrd="0" parTransId="{E42477BA-1756-4C33-9926-7D1DABE2C95C}" sibTransId="{B718FF19-2AFF-4489-AD00-FB46F80EBBDC}"/>
    <dgm:cxn modelId="{DD2F66F5-DDAE-4AFD-A332-8AF4F9E56B2F}" type="presParOf" srcId="{BDB97DD9-F75D-4F6C-989D-4E3736CB8C38}" destId="{33389D23-DC37-476B-84BE-94EFFA0F9A04}" srcOrd="0" destOrd="0" presId="urn:microsoft.com/office/officeart/2008/layout/VerticalCurvedList"/>
    <dgm:cxn modelId="{B2940DCE-66FB-44DD-B2CB-5097B38C86C4}" type="presParOf" srcId="{33389D23-DC37-476B-84BE-94EFFA0F9A04}" destId="{83467AA5-4B90-4D17-868C-74DB1D23F03F}" srcOrd="0" destOrd="0" presId="urn:microsoft.com/office/officeart/2008/layout/VerticalCurvedList"/>
    <dgm:cxn modelId="{B44E90AE-167B-459A-9DEF-6A4F7F6B7FF9}" type="presParOf" srcId="{83467AA5-4B90-4D17-868C-74DB1D23F03F}" destId="{BBF35314-E7C0-48B3-A35E-622EB7BD0890}" srcOrd="0" destOrd="0" presId="urn:microsoft.com/office/officeart/2008/layout/VerticalCurvedList"/>
    <dgm:cxn modelId="{523D9420-7726-4017-9DD5-CDD67A6D51CD}" type="presParOf" srcId="{83467AA5-4B90-4D17-868C-74DB1D23F03F}" destId="{D8C92EF7-E911-4D3F-9AE8-BF32B452EE8E}" srcOrd="1" destOrd="0" presId="urn:microsoft.com/office/officeart/2008/layout/VerticalCurvedList"/>
    <dgm:cxn modelId="{909B35BE-82B1-4467-8704-758BA10A9A85}" type="presParOf" srcId="{83467AA5-4B90-4D17-868C-74DB1D23F03F}" destId="{D969A09E-72A4-44D6-BA10-DD5CF4AB0D3D}" srcOrd="2" destOrd="0" presId="urn:microsoft.com/office/officeart/2008/layout/VerticalCurvedList"/>
    <dgm:cxn modelId="{A0624AB3-6A30-4059-9795-097C425C8A79}" type="presParOf" srcId="{83467AA5-4B90-4D17-868C-74DB1D23F03F}" destId="{9C7845C6-85D4-4EED-A07B-816476D7DAD8}" srcOrd="3" destOrd="0" presId="urn:microsoft.com/office/officeart/2008/layout/VerticalCurvedList"/>
    <dgm:cxn modelId="{BC45478C-2B4A-41A5-8E8B-58CBFF4208A2}" type="presParOf" srcId="{33389D23-DC37-476B-84BE-94EFFA0F9A04}" destId="{87FC2803-70A0-4B3E-8D2A-00E48C5E49DF}" srcOrd="1" destOrd="0" presId="urn:microsoft.com/office/officeart/2008/layout/VerticalCurvedList"/>
    <dgm:cxn modelId="{FF9B9EE2-A3A8-4447-B1E1-20F48D52BDB0}" type="presParOf" srcId="{33389D23-DC37-476B-84BE-94EFFA0F9A04}" destId="{CD5C55FC-FE14-4510-BDAD-93F90F2AA2B8}" srcOrd="2" destOrd="0" presId="urn:microsoft.com/office/officeart/2008/layout/VerticalCurvedList"/>
    <dgm:cxn modelId="{70AE8E0C-E34D-4D88-BBFA-B400D95EB68B}" type="presParOf" srcId="{CD5C55FC-FE14-4510-BDAD-93F90F2AA2B8}" destId="{25443380-1F58-4292-914B-9A0F9B3BE1FD}" srcOrd="0" destOrd="0" presId="urn:microsoft.com/office/officeart/2008/layout/VerticalCurvedList"/>
    <dgm:cxn modelId="{71CBA77F-DFD1-408C-9814-31C906826994}" type="presParOf" srcId="{33389D23-DC37-476B-84BE-94EFFA0F9A04}" destId="{57F2AC68-24D1-4957-A56E-EF3ADD555AD7}" srcOrd="3" destOrd="0" presId="urn:microsoft.com/office/officeart/2008/layout/VerticalCurvedList"/>
    <dgm:cxn modelId="{E4E43648-18F9-409F-AC42-D7EBA033D39A}" type="presParOf" srcId="{33389D23-DC37-476B-84BE-94EFFA0F9A04}" destId="{9899C1D6-BA7F-457A-A010-6CE4C4F8CE9B}" srcOrd="4" destOrd="0" presId="urn:microsoft.com/office/officeart/2008/layout/VerticalCurvedList"/>
    <dgm:cxn modelId="{22A68565-86D1-458B-AA86-659D5E2FBB63}" type="presParOf" srcId="{9899C1D6-BA7F-457A-A010-6CE4C4F8CE9B}" destId="{E50FFEF7-CE51-4701-BB47-E35BB0EEB75A}" srcOrd="0" destOrd="0" presId="urn:microsoft.com/office/officeart/2008/layout/VerticalCurvedList"/>
    <dgm:cxn modelId="{5B4FDBD2-3C40-4250-8549-39A83D4DE1A1}" type="presParOf" srcId="{33389D23-DC37-476B-84BE-94EFFA0F9A04}" destId="{33F8340D-2D00-4ADA-B183-24A022634C35}" srcOrd="5" destOrd="0" presId="urn:microsoft.com/office/officeart/2008/layout/VerticalCurvedList"/>
    <dgm:cxn modelId="{987A51F9-928B-4EA2-8390-732B221EDBF1}" type="presParOf" srcId="{33389D23-DC37-476B-84BE-94EFFA0F9A04}" destId="{5A444BAC-BC09-4D61-A89C-D3DE9B869218}" srcOrd="6" destOrd="0" presId="urn:microsoft.com/office/officeart/2008/layout/VerticalCurvedList"/>
    <dgm:cxn modelId="{4E45C823-FEDF-4AA2-B2A5-EC926B7BAB6F}" type="presParOf" srcId="{5A444BAC-BC09-4D61-A89C-D3DE9B869218}" destId="{B9B94761-2568-482C-B7E5-34CDD20B097D}" srcOrd="0" destOrd="0" presId="urn:microsoft.com/office/officeart/2008/layout/VerticalCurvedList"/>
    <dgm:cxn modelId="{1FC77882-4F92-4D5D-9202-F4F36396D625}" type="presParOf" srcId="{33389D23-DC37-476B-84BE-94EFFA0F9A04}" destId="{AC774EA5-65BB-442F-9008-7F9DC16715AC}" srcOrd="7" destOrd="0" presId="urn:microsoft.com/office/officeart/2008/layout/VerticalCurvedList"/>
    <dgm:cxn modelId="{0F5CEC11-018B-4619-8707-89E69F3B8F35}" type="presParOf" srcId="{33389D23-DC37-476B-84BE-94EFFA0F9A04}" destId="{554F7507-4BAD-4818-9F77-E53FEDA6EE00}" srcOrd="8" destOrd="0" presId="urn:microsoft.com/office/officeart/2008/layout/VerticalCurvedList"/>
    <dgm:cxn modelId="{C4A924A9-A181-49A6-B9AB-B8F347F9890C}" type="presParOf" srcId="{554F7507-4BAD-4818-9F77-E53FEDA6EE00}" destId="{151495C7-8D77-46BD-A57E-5CA22B899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BF570-ED55-4BCC-85EF-786C85681B87}">
      <dsp:nvSpPr>
        <dsp:cNvPr id="0" name=""/>
        <dsp:cNvSpPr/>
      </dsp:nvSpPr>
      <dsp:spPr>
        <a:xfrm>
          <a:off x="6605603" y="947125"/>
          <a:ext cx="2508913" cy="2509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D32F4-F931-49AE-9C86-F701C98C17A0}">
      <dsp:nvSpPr>
        <dsp:cNvPr id="0" name=""/>
        <dsp:cNvSpPr/>
      </dsp:nvSpPr>
      <dsp:spPr>
        <a:xfrm>
          <a:off x="6688907" y="1030786"/>
          <a:ext cx="2342305" cy="2342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Highly Imbalanced </a:t>
          </a:r>
        </a:p>
      </dsp:txBody>
      <dsp:txXfrm>
        <a:off x="7023755" y="1365428"/>
        <a:ext cx="1672608" cy="1672771"/>
      </dsp:txXfrm>
    </dsp:sp>
    <dsp:sp modelId="{217D4EEF-DFA4-49F5-9F39-764E357C2D68}">
      <dsp:nvSpPr>
        <dsp:cNvPr id="0" name=""/>
        <dsp:cNvSpPr/>
      </dsp:nvSpPr>
      <dsp:spPr>
        <a:xfrm rot="2700000">
          <a:off x="4015591" y="950159"/>
          <a:ext cx="2502870" cy="250287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F4692-B6CB-4BEF-AAC2-AB4F275A6A80}">
      <dsp:nvSpPr>
        <dsp:cNvPr id="0" name=""/>
        <dsp:cNvSpPr/>
      </dsp:nvSpPr>
      <dsp:spPr>
        <a:xfrm>
          <a:off x="4095873" y="1030786"/>
          <a:ext cx="2342305" cy="2342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Present outliers</a:t>
          </a:r>
        </a:p>
      </dsp:txBody>
      <dsp:txXfrm>
        <a:off x="4430722" y="1365428"/>
        <a:ext cx="1672608" cy="1672771"/>
      </dsp:txXfrm>
    </dsp:sp>
    <dsp:sp modelId="{281A912A-FBBD-46F5-92DE-CADBF2ECE2A7}">
      <dsp:nvSpPr>
        <dsp:cNvPr id="0" name=""/>
        <dsp:cNvSpPr/>
      </dsp:nvSpPr>
      <dsp:spPr>
        <a:xfrm rot="2700000">
          <a:off x="1422557" y="950159"/>
          <a:ext cx="2502870" cy="250287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BF4F4-0814-4338-A4A8-72EDCC7E28AA}">
      <dsp:nvSpPr>
        <dsp:cNvPr id="0" name=""/>
        <dsp:cNvSpPr/>
      </dsp:nvSpPr>
      <dsp:spPr>
        <a:xfrm>
          <a:off x="1502840" y="1030786"/>
          <a:ext cx="2342305" cy="23420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No Missing Values</a:t>
          </a:r>
        </a:p>
      </dsp:txBody>
      <dsp:txXfrm>
        <a:off x="1837688" y="1365428"/>
        <a:ext cx="1672608" cy="1672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49082-B5E4-45AD-8EC2-923C8726C99E}">
      <dsp:nvSpPr>
        <dsp:cNvPr id="0" name=""/>
        <dsp:cNvSpPr/>
      </dsp:nvSpPr>
      <dsp:spPr>
        <a:xfrm>
          <a:off x="4563559" y="128605"/>
          <a:ext cx="6845338" cy="17525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Found maximum columns are having outliers 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Need to handle outliers which might impact the accuracy </a:t>
          </a:r>
        </a:p>
      </dsp:txBody>
      <dsp:txXfrm>
        <a:off x="4563559" y="347671"/>
        <a:ext cx="6188139" cy="1314398"/>
      </dsp:txXfrm>
    </dsp:sp>
    <dsp:sp modelId="{7649F415-DD38-4E0F-9051-D3BCD4F18D19}">
      <dsp:nvSpPr>
        <dsp:cNvPr id="0" name=""/>
        <dsp:cNvSpPr/>
      </dsp:nvSpPr>
      <dsp:spPr>
        <a:xfrm>
          <a:off x="0" y="109361"/>
          <a:ext cx="4563559" cy="1791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Checking Outliers</a:t>
          </a:r>
        </a:p>
      </dsp:txBody>
      <dsp:txXfrm>
        <a:off x="87430" y="196791"/>
        <a:ext cx="4388699" cy="1616158"/>
      </dsp:txXfrm>
    </dsp:sp>
    <dsp:sp modelId="{DB6674EA-DF0D-4F78-8C18-30C9437B91C8}">
      <dsp:nvSpPr>
        <dsp:cNvPr id="0" name=""/>
        <dsp:cNvSpPr/>
      </dsp:nvSpPr>
      <dsp:spPr>
        <a:xfrm>
          <a:off x="4563559" y="2336257"/>
          <a:ext cx="6845338" cy="191315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Outliers which are present into numerical columns are handled manually 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All the outliers are removed except few columns because they were not distributed normally .</a:t>
          </a:r>
        </a:p>
      </dsp:txBody>
      <dsp:txXfrm>
        <a:off x="4563559" y="2575401"/>
        <a:ext cx="6127906" cy="1434863"/>
      </dsp:txXfrm>
    </dsp:sp>
    <dsp:sp modelId="{74FBFEDC-F671-4745-B27F-B13708C0CBDE}">
      <dsp:nvSpPr>
        <dsp:cNvPr id="0" name=""/>
        <dsp:cNvSpPr/>
      </dsp:nvSpPr>
      <dsp:spPr>
        <a:xfrm>
          <a:off x="0" y="2367683"/>
          <a:ext cx="4563559" cy="1850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Handling outliers</a:t>
          </a:r>
        </a:p>
      </dsp:txBody>
      <dsp:txXfrm>
        <a:off x="90324" y="2458007"/>
        <a:ext cx="4382911" cy="1669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92EF7-E911-4D3F-9AE8-BF32B452EE8E}">
      <dsp:nvSpPr>
        <dsp:cNvPr id="0" name=""/>
        <dsp:cNvSpPr/>
      </dsp:nvSpPr>
      <dsp:spPr>
        <a:xfrm>
          <a:off x="-4743093" y="-727023"/>
          <a:ext cx="5649529" cy="5649529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C2803-70A0-4B3E-8D2A-00E48C5E49DF}">
      <dsp:nvSpPr>
        <dsp:cNvPr id="0" name=""/>
        <dsp:cNvSpPr/>
      </dsp:nvSpPr>
      <dsp:spPr>
        <a:xfrm>
          <a:off x="531987" y="322548"/>
          <a:ext cx="10960765" cy="645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1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Decision tree classification </a:t>
          </a:r>
        </a:p>
      </dsp:txBody>
      <dsp:txXfrm>
        <a:off x="531987" y="322548"/>
        <a:ext cx="10960765" cy="645433"/>
      </dsp:txXfrm>
    </dsp:sp>
    <dsp:sp modelId="{25443380-1F58-4292-914B-9A0F9B3BE1FD}">
      <dsp:nvSpPr>
        <dsp:cNvPr id="0" name=""/>
        <dsp:cNvSpPr/>
      </dsp:nvSpPr>
      <dsp:spPr>
        <a:xfrm>
          <a:off x="30254" y="241869"/>
          <a:ext cx="806791" cy="806791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2AC68-24D1-4957-A56E-EF3ADD555AD7}">
      <dsp:nvSpPr>
        <dsp:cNvPr id="0" name=""/>
        <dsp:cNvSpPr/>
      </dsp:nvSpPr>
      <dsp:spPr>
        <a:xfrm>
          <a:off x="817918" y="1290866"/>
          <a:ext cx="10490853" cy="645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1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Random forest classification</a:t>
          </a:r>
        </a:p>
      </dsp:txBody>
      <dsp:txXfrm>
        <a:off x="817918" y="1290866"/>
        <a:ext cx="10490853" cy="645433"/>
      </dsp:txXfrm>
    </dsp:sp>
    <dsp:sp modelId="{E50FFEF7-CE51-4701-BB47-E35BB0EEB75A}">
      <dsp:nvSpPr>
        <dsp:cNvPr id="0" name=""/>
        <dsp:cNvSpPr/>
      </dsp:nvSpPr>
      <dsp:spPr>
        <a:xfrm>
          <a:off x="441369" y="1210187"/>
          <a:ext cx="806791" cy="806791"/>
        </a:xfrm>
        <a:prstGeom prst="ellipse">
          <a:avLst/>
        </a:prstGeom>
        <a:solidFill>
          <a:schemeClr val="accent4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8340D-2D00-4ADA-B183-24A022634C35}">
      <dsp:nvSpPr>
        <dsp:cNvPr id="0" name=""/>
        <dsp:cNvSpPr/>
      </dsp:nvSpPr>
      <dsp:spPr>
        <a:xfrm>
          <a:off x="844765" y="2259183"/>
          <a:ext cx="10590724" cy="645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1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Logistic Regression classification </a:t>
          </a:r>
        </a:p>
      </dsp:txBody>
      <dsp:txXfrm>
        <a:off x="844765" y="2259183"/>
        <a:ext cx="10590724" cy="645433"/>
      </dsp:txXfrm>
    </dsp:sp>
    <dsp:sp modelId="{B9B94761-2568-482C-B7E5-34CDD20B097D}">
      <dsp:nvSpPr>
        <dsp:cNvPr id="0" name=""/>
        <dsp:cNvSpPr/>
      </dsp:nvSpPr>
      <dsp:spPr>
        <a:xfrm>
          <a:off x="441369" y="2178504"/>
          <a:ext cx="806791" cy="806791"/>
        </a:xfrm>
        <a:prstGeom prst="ellipse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74EA5-65BB-442F-9008-7F9DC16715AC}">
      <dsp:nvSpPr>
        <dsp:cNvPr id="0" name=""/>
        <dsp:cNvSpPr/>
      </dsp:nvSpPr>
      <dsp:spPr>
        <a:xfrm>
          <a:off x="531987" y="3227501"/>
          <a:ext cx="10960765" cy="645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1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Voting classifier</a:t>
          </a:r>
        </a:p>
      </dsp:txBody>
      <dsp:txXfrm>
        <a:off x="531987" y="3227501"/>
        <a:ext cx="10960765" cy="645433"/>
      </dsp:txXfrm>
    </dsp:sp>
    <dsp:sp modelId="{151495C7-8D77-46BD-A57E-5CA22B89943F}">
      <dsp:nvSpPr>
        <dsp:cNvPr id="0" name=""/>
        <dsp:cNvSpPr/>
      </dsp:nvSpPr>
      <dsp:spPr>
        <a:xfrm>
          <a:off x="71328" y="3146822"/>
          <a:ext cx="806791" cy="806791"/>
        </a:xfrm>
        <a:prstGeom prst="ellipse">
          <a:avLst/>
        </a:prstGeom>
        <a:solidFill>
          <a:schemeClr val="accent5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5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1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0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94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6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91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54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6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96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9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63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7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9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E999CA-6F29-4585-AE91-4F94CD32D67F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DF3029-252B-4909-9AD4-00A23A0E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9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EE06-1CEB-4DBF-9DCC-52C3EBF2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506" y="1559021"/>
            <a:ext cx="10440988" cy="172489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Online Shopping Intention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F9F4F-E9AC-443A-9073-5EDE1DB9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3720" y="5936288"/>
            <a:ext cx="6987645" cy="7620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NAVYA</a:t>
            </a:r>
          </a:p>
          <a:p>
            <a:endParaRPr lang="en-IN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5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11DB-EDEB-449A-88B4-1919AC5D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7" y="237931"/>
            <a:ext cx="3482136" cy="82027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Results</a:t>
            </a:r>
          </a:p>
        </p:txBody>
      </p:sp>
      <p:sp useBgFill="1">
        <p:nvSpPr>
          <p:cNvPr id="5" name="Rectangle 2">
            <a:extLst>
              <a:ext uri="{FF2B5EF4-FFF2-40B4-BE49-F238E27FC236}">
                <a16:creationId xmlns:a16="http://schemas.microsoft.com/office/drawing/2014/main" id="{D1D0CAD4-1F83-4F3F-B4CF-06BF06A89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97" y="1767006"/>
            <a:ext cx="10356980" cy="3323987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Method used Accuracy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0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DecissionTree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=       0.849124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RandomForest_Entropy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=0.906452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RandomForest_Gini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=   0.905013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3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=  0.857280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4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VotingClassifier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=    0.899496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9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E427-FAD7-4584-AD4E-93E4BF1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94" y="165847"/>
            <a:ext cx="10018713" cy="94577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Visualising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9FCE2-8FB6-425C-94AF-8357CAAB4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111624"/>
            <a:ext cx="11510682" cy="5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4D5D-1133-4ABA-A208-B9506A75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71164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774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959F-E204-48B2-B5EF-2D23403F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215492" cy="65063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4">
                    <a:lumMod val="50000"/>
                  </a:schemeClr>
                </a:solidFill>
              </a:rPr>
              <a:t>Use Case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1A4291-AC76-4822-BA41-CC4C5190858C}"/>
              </a:ext>
            </a:extLst>
          </p:cNvPr>
          <p:cNvSpPr/>
          <p:nvPr/>
        </p:nvSpPr>
        <p:spPr>
          <a:xfrm>
            <a:off x="1373473" y="1841483"/>
            <a:ext cx="9019309" cy="540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Model user behaviour is based on their interaction with  an E-commerce websites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C79EE5-9A52-46FB-ADAB-E25290B4EBF4}"/>
              </a:ext>
            </a:extLst>
          </p:cNvPr>
          <p:cNvSpPr/>
          <p:nvPr/>
        </p:nvSpPr>
        <p:spPr>
          <a:xfrm>
            <a:off x="1373472" y="3144981"/>
            <a:ext cx="9019309" cy="56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Measures which website actions correlate with revenue and sales .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F946BB-9D70-4394-B7AF-DD0B9F2FC0BF}"/>
              </a:ext>
            </a:extLst>
          </p:cNvPr>
          <p:cNvSpPr/>
          <p:nvPr/>
        </p:nvSpPr>
        <p:spPr>
          <a:xfrm>
            <a:off x="1373471" y="4476189"/>
            <a:ext cx="9019309" cy="56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Identify Seasonal trends in buying behaviour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78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B1B4-7090-44BA-8A29-3641C810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6" y="516989"/>
            <a:ext cx="2904809" cy="69283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Dataset</a:t>
            </a: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2CC8A-20B7-4A67-9095-E5CB2A13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24222"/>
            <a:ext cx="12192000" cy="473377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D818C1-1599-4641-B9EA-1C99085406B0}"/>
              </a:ext>
            </a:extLst>
          </p:cNvPr>
          <p:cNvSpPr/>
          <p:nvPr/>
        </p:nvSpPr>
        <p:spPr>
          <a:xfrm>
            <a:off x="581464" y="1252026"/>
            <a:ext cx="11029071" cy="829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Consist of 12330 rows and  18 columns(object=2,int = 7,float = 2,bool = 7)</a:t>
            </a:r>
          </a:p>
        </p:txBody>
      </p:sp>
    </p:spTree>
    <p:extLst>
      <p:ext uri="{BB962C8B-B14F-4D97-AF65-F5344CB8AC3E}">
        <p14:creationId xmlns:p14="http://schemas.microsoft.com/office/powerpoint/2010/main" val="360804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830D-B7C9-4CF0-B6A2-F4C9407C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01" y="422031"/>
            <a:ext cx="10018713" cy="75965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Data Quality </a:t>
            </a:r>
            <a:r>
              <a:rPr lang="en-IN" sz="3600" b="1" dirty="0" err="1">
                <a:solidFill>
                  <a:schemeClr val="accent6">
                    <a:lumMod val="50000"/>
                  </a:schemeClr>
                </a:solidFill>
              </a:rPr>
              <a:t>Assesment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383CF4-06E2-4DDA-B5C7-202BF3C6E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750491"/>
              </p:ext>
            </p:extLst>
          </p:nvPr>
        </p:nvGraphicFramePr>
        <p:xfrm>
          <a:off x="1357700" y="1181685"/>
          <a:ext cx="10018713" cy="4403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37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D5F7-B512-41EE-A52F-B575CD2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524" y="0"/>
            <a:ext cx="10018713" cy="76317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Exploration and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AB386-1748-4F7C-B0F4-FC97079E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7" y="763171"/>
            <a:ext cx="10518286" cy="40761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5499132-60FA-4EF4-8324-71D8E900012D}"/>
              </a:ext>
            </a:extLst>
          </p:cNvPr>
          <p:cNvSpPr/>
          <p:nvPr/>
        </p:nvSpPr>
        <p:spPr>
          <a:xfrm>
            <a:off x="836857" y="4995826"/>
            <a:ext cx="10994072" cy="6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bove plot shows month wise visit of peoples on the websites or online platforms.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DDD97D-3DD7-4425-9467-B97307A473D0}"/>
              </a:ext>
            </a:extLst>
          </p:cNvPr>
          <p:cNvSpPr/>
          <p:nvPr/>
        </p:nvSpPr>
        <p:spPr>
          <a:xfrm>
            <a:off x="836857" y="5841609"/>
            <a:ext cx="10994072" cy="6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 represents clearly that in the month May , Nov , Mar , Dec .this are the month in which visitors visited highly on the shopping sites /pages.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89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46EE-BB73-4F79-BEB4-E6E07E58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951" y="349933"/>
            <a:ext cx="8904850" cy="73503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Outliers Handling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A81749-70A9-4907-9616-40F4D17E2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536941"/>
              </p:ext>
            </p:extLst>
          </p:nvPr>
        </p:nvGraphicFramePr>
        <p:xfrm>
          <a:off x="391551" y="1634068"/>
          <a:ext cx="11408898" cy="4358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18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0E06-A815-4A0E-AE83-0CE27DD9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012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Feature Engineering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75A2DE-19C9-471E-BBF2-A1E8D566D105}"/>
              </a:ext>
            </a:extLst>
          </p:cNvPr>
          <p:cNvSpPr/>
          <p:nvPr/>
        </p:nvSpPr>
        <p:spPr>
          <a:xfrm>
            <a:off x="853781" y="1899138"/>
            <a:ext cx="1064924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Missing values were not handled , no missing values into dataset 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42DEB1-8311-468D-ACD9-E46693917C4F}"/>
              </a:ext>
            </a:extLst>
          </p:cNvPr>
          <p:cNvSpPr/>
          <p:nvPr/>
        </p:nvSpPr>
        <p:spPr>
          <a:xfrm>
            <a:off x="853780" y="3010486"/>
            <a:ext cx="1064924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Each numerical values were clipped to remove outliers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980C22-2450-40D3-AC85-1B1E873B6780}"/>
              </a:ext>
            </a:extLst>
          </p:cNvPr>
          <p:cNvSpPr/>
          <p:nvPr/>
        </p:nvSpPr>
        <p:spPr>
          <a:xfrm>
            <a:off x="853780" y="4121834"/>
            <a:ext cx="10649243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Used Encoding Technique , categorical variables were one hot encoded and Boolean variables were label encoded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A17BBF-A327-4482-BDC2-636EB12ADB3E}"/>
              </a:ext>
            </a:extLst>
          </p:cNvPr>
          <p:cNvSpPr/>
          <p:nvPr/>
        </p:nvSpPr>
        <p:spPr>
          <a:xfrm>
            <a:off x="853780" y="5444198"/>
            <a:ext cx="1064924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Variables were not in same scale , used feature scaling technique , used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</a:rPr>
              <a:t>StandardScalar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 to bring values into same scale </a:t>
            </a:r>
          </a:p>
        </p:txBody>
      </p:sp>
    </p:spTree>
    <p:extLst>
      <p:ext uri="{BB962C8B-B14F-4D97-AF65-F5344CB8AC3E}">
        <p14:creationId xmlns:p14="http://schemas.microsoft.com/office/powerpoint/2010/main" val="20382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381-84EB-4BE8-A555-9EBCE2F7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7" y="422031"/>
            <a:ext cx="10018713" cy="58029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Balancing Dataset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AE383E-AE9F-4C4C-878F-EE0ED5C8BD5F}"/>
              </a:ext>
            </a:extLst>
          </p:cNvPr>
          <p:cNvSpPr/>
          <p:nvPr/>
        </p:nvSpPr>
        <p:spPr>
          <a:xfrm>
            <a:off x="1014300" y="1487658"/>
            <a:ext cx="10958733" cy="74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Target Variable ‘Revenue’ was highly imbalanced </a:t>
            </a:r>
            <a:r>
              <a:rPr lang="en-IN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00DE77-5A3E-4A40-8E03-B36FAD6F8BD1}"/>
              </a:ext>
            </a:extLst>
          </p:cNvPr>
          <p:cNvSpPr/>
          <p:nvPr/>
        </p:nvSpPr>
        <p:spPr>
          <a:xfrm>
            <a:off x="1014298" y="3108963"/>
            <a:ext cx="10958733" cy="74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No of True and False were not in equal proportion, to balance into 50-50 % ,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3ADBF8-1ABE-43A5-950A-7226E6A78F71}"/>
              </a:ext>
            </a:extLst>
          </p:cNvPr>
          <p:cNvSpPr/>
          <p:nvPr/>
        </p:nvSpPr>
        <p:spPr>
          <a:xfrm>
            <a:off x="1014299" y="4828739"/>
            <a:ext cx="10958733" cy="77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Using oversampling technique ‘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</a:rPr>
              <a:t>RandomOverSampling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’ will balances the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16166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10A8-3420-4042-B71B-4E60CAB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8163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Model Selection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08684F-0168-4FB9-A68A-041B35866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842337"/>
              </p:ext>
            </p:extLst>
          </p:nvPr>
        </p:nvGraphicFramePr>
        <p:xfrm>
          <a:off x="430305" y="1667435"/>
          <a:ext cx="11492753" cy="4195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030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1390</TotalTime>
  <Words>309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Corbel</vt:lpstr>
      <vt:lpstr>Courier New</vt:lpstr>
      <vt:lpstr>Helvetica Neue</vt:lpstr>
      <vt:lpstr>Parallax</vt:lpstr>
      <vt:lpstr>Online Shopping Intention Prediction</vt:lpstr>
      <vt:lpstr>Use Case</vt:lpstr>
      <vt:lpstr>Dataset </vt:lpstr>
      <vt:lpstr>Data Quality Assesment</vt:lpstr>
      <vt:lpstr>Exploration and Visualization</vt:lpstr>
      <vt:lpstr>Outliers Handling</vt:lpstr>
      <vt:lpstr>Feature Engineering </vt:lpstr>
      <vt:lpstr>Balancing Dataset</vt:lpstr>
      <vt:lpstr>Model Selection</vt:lpstr>
      <vt:lpstr>Results</vt:lpstr>
      <vt:lpstr>Visualising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Intention Prediction</dc:title>
  <dc:creator>Bhagwat Nilapalle</dc:creator>
  <cp:lastModifiedBy>varun kumar</cp:lastModifiedBy>
  <cp:revision>2</cp:revision>
  <dcterms:created xsi:type="dcterms:W3CDTF">2023-05-23T15:33:52Z</dcterms:created>
  <dcterms:modified xsi:type="dcterms:W3CDTF">2023-05-27T15:01:48Z</dcterms:modified>
</cp:coreProperties>
</file>