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69" r:id="rId10"/>
    <p:sldId id="281" r:id="rId11"/>
    <p:sldId id="273" r:id="rId12"/>
    <p:sldId id="274" r:id="rId13"/>
    <p:sldId id="275" r:id="rId14"/>
    <p:sldId id="276" r:id="rId15"/>
    <p:sldId id="277" r:id="rId16"/>
    <p:sldId id="282" r:id="rId17"/>
    <p:sldId id="280" r:id="rId18"/>
    <p:sldId id="279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8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S/iUTRy4r9nGmWC1eimNk38L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0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292-773C-458B-B1FC-6A01C5AC6F3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B5B9-9CE7-48AF-86C7-6997F167496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55-A6F4-437E-A61C-EA66CE3B9FC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FB23-AA72-47D4-BDF3-E5E698CC6B9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6F8-E2B9-460F-9DE8-3A87185C9FC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C3EE-7F52-4F35-A309-A28920BF611F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F155-C5A0-4A6A-A943-7A64E4E2C79D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A2EC-6DDF-45BC-85F8-EF6D49B6973F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17A3-AABB-4622-B78E-A37B29D44418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495-1939-463E-BC31-653A1BA5178A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CDF9-EB0A-4EF6-8E42-71358B32ABF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8DC8-64E5-4F9F-B5D2-8B212A947D0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10A6-8BDC-4CF7-A93B-95A9C7E654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234645405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ert.org/automated-timetable-generation-using-genetic-algorith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title"/>
          </p:nvPr>
        </p:nvSpPr>
        <p:spPr>
          <a:xfrm>
            <a:off x="5550535" y="6113145"/>
            <a:ext cx="72739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idx="1"/>
          </p:nvPr>
        </p:nvSpPr>
        <p:spPr>
          <a:xfrm>
            <a:off x="388189" y="236854"/>
            <a:ext cx="8298611" cy="601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9167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TIME TABLE GENERATION FLUTTER APP USING GENETIC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endParaRPr lang="en-US" sz="1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endParaRPr lang="en-IN" sz="1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endParaRPr sz="1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endParaRPr lang="en-US" sz="1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br>
              <a:rPr lang="en-US" sz="1800" dirty="0"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</a:b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 Minor Project Report </a:t>
            </a:r>
            <a:endParaRPr sz="16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 partial fulfillment of the degree </a:t>
            </a:r>
            <a:endParaRPr sz="16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Bachelor of Technology </a:t>
            </a: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 </a:t>
            </a: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Computer Science &amp; Artificial Intelligence</a:t>
            </a: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1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2003A51167   K.SRIVARDHAN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2003A51173   M.NAVYA SRI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2003A51177   R.BHUMIKA</a:t>
            </a: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endParaRPr lang="en-US" sz="1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Under the Guidance of </a:t>
            </a:r>
            <a:endParaRPr sz="1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Dr. K. </a:t>
            </a:r>
            <a:r>
              <a:rPr lang="en-US" sz="180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Chandhar</a:t>
            </a:r>
            <a:r>
              <a:rPr lang="en-US" sz="18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Asst. Prof</a:t>
            </a:r>
            <a:endParaRPr sz="18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Submitted to</a:t>
            </a:r>
            <a:endParaRPr sz="1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1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1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SCHOOL OF COMPUTER SCIENCE &amp; ARTIFICIAL INTELLIGENCE</a:t>
            </a:r>
          </a:p>
          <a:p>
            <a:pPr marL="0" lvl="0" indent="0" algn="ctr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SR UNIVERSITY, ANANTHASAGAR, WARANGAL</a:t>
            </a:r>
          </a:p>
          <a:p>
            <a:pPr marL="0" lvl="0" indent="0" algn="ctr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April, 2023. </a:t>
            </a:r>
            <a:endParaRPr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Front Desk\SRU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2000" y="975064"/>
            <a:ext cx="720000" cy="720000"/>
          </a:xfrm>
          <a:prstGeom prst="rect">
            <a:avLst/>
          </a:prstGeom>
          <a:noFill/>
        </p:spPr>
      </p:pic>
      <p:pic>
        <p:nvPicPr>
          <p:cNvPr id="1027" name="Picture 3" descr="F:\Front Desk\SRU\logo for white 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6115" y="4622936"/>
            <a:ext cx="2582308" cy="5400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0D25-C69F-413E-8340-92E1B711FA29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61FB-4FF1-6102-8AD4-EB37D8E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17A3-AABB-4622-B78E-A37B29D44418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95F3D-FE9D-211A-0B53-229011DA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29438-0838-C935-48D0-0516D88269E4}"/>
              </a:ext>
            </a:extLst>
          </p:cNvPr>
          <p:cNvSpPr txBox="1"/>
          <p:nvPr/>
        </p:nvSpPr>
        <p:spPr>
          <a:xfrm>
            <a:off x="339365" y="30165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GENETIC ALGORITHMIN TIMETABLE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EF74-82EB-88B8-C0C8-64C4BCE698F3}"/>
              </a:ext>
            </a:extLst>
          </p:cNvPr>
          <p:cNvSpPr txBox="1"/>
          <p:nvPr/>
        </p:nvSpPr>
        <p:spPr>
          <a:xfrm>
            <a:off x="457200" y="1348033"/>
            <a:ext cx="773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genetic algorithm predicts the way that the timetable is scheduled for the faculty so that there will be no clashes in maintaining different classes by different faculty. This provides a healthy environment in the Universities such that all classes will run smoothly without any disturbances.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6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57201" y="445135"/>
            <a:ext cx="813181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idx="1"/>
          </p:nvPr>
        </p:nvSpPr>
        <p:spPr>
          <a:xfrm>
            <a:off x="329938" y="1074656"/>
            <a:ext cx="8719794" cy="520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build to help the faculty to handle the classes smoothly without any overlaps of any classes or times slots.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changes or updates can be done easily without spending much time.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accessibility for the faculty in any time and can search for any student details quickly.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0EC-CB2B-4914-ABFE-057FDA6D67E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0FB-D263-4F2C-8371-CD35D295D0C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9AE2-22A7-ABB0-E579-04C42364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1" y="1065229"/>
            <a:ext cx="7310487" cy="46662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1">
            <a:extLst>
              <a:ext uri="{FF2B5EF4-FFF2-40B4-BE49-F238E27FC236}">
                <a16:creationId xmlns:a16="http://schemas.microsoft.com/office/drawing/2014/main" id="{884C994D-27AE-7C4F-0C59-204521DD1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557" r="326" b="7344"/>
          <a:stretch/>
        </p:blipFill>
        <p:spPr bwMode="auto">
          <a:xfrm>
            <a:off x="1357460" y="1857079"/>
            <a:ext cx="5769204" cy="343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230957" y="136525"/>
            <a:ext cx="8229600" cy="82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F4DA-60F2-4930-8462-E74BF65512CE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F160-B8AE-7576-8D30-862D3574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7122"/>
            <a:ext cx="9162853" cy="70355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3">
            <a:extLst>
              <a:ext uri="{FF2B5EF4-FFF2-40B4-BE49-F238E27FC236}">
                <a16:creationId xmlns:a16="http://schemas.microsoft.com/office/drawing/2014/main" id="{DFD823E4-C67C-35FF-49E1-0C70427BB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3825" r="767" b="6250"/>
          <a:stretch/>
        </p:blipFill>
        <p:spPr bwMode="auto">
          <a:xfrm>
            <a:off x="1376313" y="1706252"/>
            <a:ext cx="5920033" cy="3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8546-1A21-4028-969E-143903D4FAF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F12E-745A-4BDC-1A49-9FF07E12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9" y="1216058"/>
            <a:ext cx="9351390" cy="58255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4">
            <a:extLst>
              <a:ext uri="{FF2B5EF4-FFF2-40B4-BE49-F238E27FC236}">
                <a16:creationId xmlns:a16="http://schemas.microsoft.com/office/drawing/2014/main" id="{055BF9D7-40CA-476A-4D52-01A4885CF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3687" r="355" b="6535"/>
          <a:stretch/>
        </p:blipFill>
        <p:spPr bwMode="auto">
          <a:xfrm>
            <a:off x="1593130" y="1979630"/>
            <a:ext cx="5957740" cy="312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29938" y="172538"/>
            <a:ext cx="72739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Format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C4A-7A00-4541-A3E2-67E06665DD8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C775F-37CE-50E5-0E6B-77D71910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7" y="1224951"/>
            <a:ext cx="7470475" cy="44943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76CEB-4922-0E03-E35B-A3426284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17A3-AABB-4622-B78E-A37B29D44418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6ADE0-7E7E-94DA-4ADC-633FF439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22ED4-29DE-924E-9B0C-8AFF074EB259}"/>
              </a:ext>
            </a:extLst>
          </p:cNvPr>
          <p:cNvSpPr txBox="1"/>
          <p:nvPr/>
        </p:nvSpPr>
        <p:spPr>
          <a:xfrm>
            <a:off x="273377" y="230793"/>
            <a:ext cx="84134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conclude that the generating automatic timetable using the genetic algorithm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proves easy way of handling time slots and classes for the faculty and also to update and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details of course or student secure and in an easy manner. This technique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(genetic algorithm) used helps in reducing to minimum errors and mistakes are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in developing an automatic timetable.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9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idx="1"/>
          </p:nvPr>
        </p:nvSpPr>
        <p:spPr>
          <a:xfrm>
            <a:off x="859790" y="1341120"/>
            <a:ext cx="7200900" cy="432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IN" sz="1800" dirty="0">
                <a:hlinkClick r:id="rId3"/>
              </a:rPr>
              <a:t>https://core.ac.uk/download/pdf/234645405.pdf</a:t>
            </a:r>
            <a:endParaRPr lang="en-IN" sz="18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IN" sz="1800" dirty="0">
                <a:hlinkClick r:id="rId4"/>
              </a:rPr>
              <a:t>https://www.ijert.org/automated-timetable-generation-using-genetic-algorithm</a:t>
            </a:r>
            <a:endParaRPr lang="en-IN" sz="18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2DF0-ED81-4DC0-8520-D543849BAA08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7D14A"/>
            </a:gs>
            <a:gs pos="29000">
              <a:srgbClr val="77D14A"/>
            </a:gs>
            <a:gs pos="70000">
              <a:srgbClr val="DED6CA"/>
            </a:gs>
            <a:gs pos="91000">
              <a:srgbClr val="8F7959">
                <a:alpha val="95686"/>
              </a:srgbClr>
            </a:gs>
            <a:gs pos="100000">
              <a:srgbClr val="E9E3DB"/>
            </a:gs>
          </a:gsLst>
          <a:lin ang="54000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771015" y="2829560"/>
            <a:ext cx="560133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 b="1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2059-FC40-4C86-AE4B-00BF04363B94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935355" y="411480"/>
            <a:ext cx="72739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3200" dirty="0">
                <a:latin typeface="Tahoma"/>
                <a:ea typeface="Tahoma"/>
                <a:cs typeface="Tahoma"/>
                <a:sym typeface="Tahoma"/>
              </a:rPr>
            </a:br>
            <a:endParaRPr sz="32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FE8-79AA-456E-9FAE-94D9D1814B1F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842D9-239C-4D18-17F4-292E6F0F5787}"/>
              </a:ext>
            </a:extLst>
          </p:cNvPr>
          <p:cNvSpPr txBox="1"/>
          <p:nvPr/>
        </p:nvSpPr>
        <p:spPr>
          <a:xfrm>
            <a:off x="836762" y="1213009"/>
            <a:ext cx="77206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attempts to overcome timetable is needed to be scheduled in such a way that the number of different courses with a number of subjects in each, handled by a limited faculty provided with their slots and timings does not overlap.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table generation is tedious job for educationalist with respect to time and man power.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a automatic time table generator will help to generate time table automatically.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avoids the complexity of setting and managing Timetable manually.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 we are going to use genetic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scheduling to reduce these difficulties of generating timetable.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incorporate a numeral of strategy, aimed to improve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operativeness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search operation. </a:t>
            </a: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take various inputs like number of subjects, teachers, workload of a teacher, semester, priority of subject.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5588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relying on these inputs, it will generate possible time tables for working days of the week for teaching faculty. This will integrate by making optimal use of all resources in a way that will best suit the constraints.</a:t>
            </a:r>
            <a:r>
              <a:rPr lang="en-IN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idx="1"/>
          </p:nvPr>
        </p:nvSpPr>
        <p:spPr>
          <a:xfrm>
            <a:off x="319177" y="1415098"/>
            <a:ext cx="8453887" cy="4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timetable is a necessary blueprint for the efficient working of an academic institute.</a:t>
            </a: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arise a series of challenges in managing the timetable for an academic</a:t>
            </a: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institution, as the process involves a lot of manual work and scheduling of course units,</a:t>
            </a: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time, lecture rooms, practical sessions and the faculty in-charge always finds it</a:t>
            </a: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make updates of the time tables properly as there can be collisions in various</a:t>
            </a: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lectures, tests or examinations.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DC09-001C-48F1-82C3-C921C1064960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ime Table / Kerala Plus Two Timetable 2021 Released Download Dhse ...">
            <a:extLst>
              <a:ext uri="{FF2B5EF4-FFF2-40B4-BE49-F238E27FC236}">
                <a16:creationId xmlns:a16="http://schemas.microsoft.com/office/drawing/2014/main" id="{8AF0C541-6939-FCC0-EEE6-70ACAF46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5636"/>
            <a:ext cx="4002657" cy="22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699404" y="136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idx="1"/>
          </p:nvPr>
        </p:nvSpPr>
        <p:spPr>
          <a:xfrm>
            <a:off x="1699404" y="1104859"/>
            <a:ext cx="7138299" cy="53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The main objectives of our project are: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The final system should able to generate time tables in completely automated way which will save a lot of time and effort of an institute administration.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To make a timetable system generic so that I can work equally well for different Colleges and Universities.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Ease of use for user of system so that he/she can make automatic timetable.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Focus on optimization of resources i.e. teachers, labs and rooms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 Provide a facility for everyone to view timetable.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515151"/>
                </a:solidFill>
                <a:latin typeface="Times New Roman" pitchFamily="18" charset="0"/>
                <a:cs typeface="Times New Roman" pitchFamily="18" charset="0"/>
              </a:rPr>
              <a:t>Generate multiple useful views from time table.</a:t>
            </a:r>
            <a:endParaRPr lang="en-IN" sz="1800" dirty="0">
              <a:solidFill>
                <a:srgbClr val="5151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DE1C-145A-46F3-9BFE-1943CE4DC473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4</a:t>
            </a:fld>
            <a:endParaRPr lang="en-US"/>
          </a:p>
        </p:txBody>
      </p:sp>
      <p:pic>
        <p:nvPicPr>
          <p:cNvPr id="2052" name="Picture 4" descr="Sunset Sand Timer Photograph by Maria Dryfhout">
            <a:extLst>
              <a:ext uri="{FF2B5EF4-FFF2-40B4-BE49-F238E27FC236}">
                <a16:creationId xmlns:a16="http://schemas.microsoft.com/office/drawing/2014/main" id="{9035D043-FF16-264A-633D-CFA21529A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/>
          <a:stretch/>
        </p:blipFill>
        <p:spPr bwMode="auto">
          <a:xfrm>
            <a:off x="0" y="0"/>
            <a:ext cx="17964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640605" y="355283"/>
            <a:ext cx="72739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idx="1"/>
          </p:nvPr>
        </p:nvSpPr>
        <p:spPr>
          <a:xfrm>
            <a:off x="550955" y="863283"/>
            <a:ext cx="7453223" cy="4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motivation and Background work we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some of the following</a:t>
            </a:r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from online. They are:</a:t>
            </a:r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Timetable generation algorithms based on Genetic Algorithm.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fuzzy-based adaptive memetic algorithm with hyper-heuristics to</a:t>
            </a: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university course timetabling problem.</a:t>
            </a:r>
          </a:p>
          <a:p>
            <a:pPr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table Generation Based on Heuristic Approach.</a:t>
            </a:r>
          </a:p>
          <a:p>
            <a:pPr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course timetabling system based on genetic algorithm.</a:t>
            </a:r>
          </a:p>
          <a:p>
            <a:pPr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Greedy and Genetic Fusion Algorithm for Solving Course Timetabling Problem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1D02-6A68-40C9-ACEE-D3C0D8CC54EC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64540" y="379095"/>
            <a:ext cx="727392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rgbClr val="000000"/>
                </a:solidFill>
              </a:rPr>
            </a:br>
            <a:br>
              <a:rPr lang="en-US" sz="3200" dirty="0">
                <a:solidFill>
                  <a:srgbClr val="000000"/>
                </a:solidFill>
              </a:rPr>
            </a:b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000000"/>
                </a:solidFill>
              </a:rPr>
            </a:br>
            <a:br>
              <a:rPr lang="en-US" sz="3200" b="1" dirty="0">
                <a:solidFill>
                  <a:srgbClr val="000000"/>
                </a:solidFill>
              </a:rPr>
            </a:br>
            <a:endParaRPr sz="3200" dirty="0"/>
          </a:p>
        </p:txBody>
      </p:sp>
      <p:sp>
        <p:nvSpPr>
          <p:cNvPr id="98" name="Google Shape;98;p8"/>
          <p:cNvSpPr txBox="1">
            <a:spLocks noGrp="1"/>
          </p:cNvSpPr>
          <p:nvPr>
            <p:ph idx="1"/>
          </p:nvPr>
        </p:nvSpPr>
        <p:spPr>
          <a:xfrm>
            <a:off x="489147" y="887095"/>
            <a:ext cx="7549318" cy="4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the colleges to generate the timetable automatically without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manual workload and saves a lot of time that plays a prominent role in the present lifestyle.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generate the reports like Faculty load, Lab occupancy, Free slots etc..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easy means for data entry and revision through an intuitive interface.</a:t>
            </a:r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5E34-8C13-4ADB-BD1E-6B9AD8C2C8B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Alogirithm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sz="half" idx="1"/>
          </p:nvPr>
        </p:nvSpPr>
        <p:spPr>
          <a:xfrm>
            <a:off x="215660" y="1155161"/>
            <a:ext cx="7979434" cy="418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are based on the ideas of natural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enetics.</a:t>
            </a:r>
          </a:p>
          <a:p>
            <a:pPr marL="52070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whole method of scheduling based on genetic algorithm is explained in detail in this section. A scheduling procedure is divided into several important modules are as follows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encoding and decoding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population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Crossover Evolution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Mutation </a:t>
            </a:r>
          </a:p>
          <a:p>
            <a:pPr marL="463550" lvl="0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  <a:p>
            <a:pPr marL="52070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E2A-5C96-47BB-8AAA-5962D1A80D4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88335-677A-9991-CF30-BA1BF9FF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18" y="2924355"/>
            <a:ext cx="5407325" cy="351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idx="1"/>
          </p:nvPr>
        </p:nvSpPr>
        <p:spPr>
          <a:xfrm>
            <a:off x="457200" y="424923"/>
            <a:ext cx="7061839" cy="47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Details: Name, Faculty id, password, contact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details: Student name, Student login id, password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the login pages of student and faculty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1.Course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2.Branch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3.Update profile  are also included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E5AA-6FF5-4C60-9822-80DCF6643DB0}" type="datetime1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99392" y="-1"/>
            <a:ext cx="8410568" cy="12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78E4-FC05-46A8-BB88-D34FB268F05F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0A6-8BDC-4CF7-A93B-95A9C7E6544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46702-2A9C-D2BE-6B9B-E98B8A10C4F5}"/>
              </a:ext>
            </a:extLst>
          </p:cNvPr>
          <p:cNvSpPr txBox="1"/>
          <p:nvPr/>
        </p:nvSpPr>
        <p:spPr>
          <a:xfrm>
            <a:off x="268356" y="944685"/>
            <a:ext cx="87762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encoding and decoding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transforms a solution into a chromosome to get a simple value, like a string. An easy way to do is to converting the data into a binary string.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creating a number of random individuals using hard constraints. The population choice depends on the needs of the user.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population: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fitness of a solution is the estimation of how good the solution is, using soft constraints. At this range, the solution is valid.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Function: 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of the timetable is calculated by below eq.: 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F(X)=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x = timetable under evaluation process, w = number of Constraints. 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total fitness value.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Crossover Evolution: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crossover evolution is a method used for the creation of a new population, based on older population.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changing the values of a gene randomly, resulting in a new unexpected solution.</a:t>
            </a: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crossover and the mutation permit to create a new population of original solutions.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9AEB6-9AA9-6547-6E29-960A2820C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08" t="52785" r="64433" b="34277"/>
          <a:stretch/>
        </p:blipFill>
        <p:spPr>
          <a:xfrm>
            <a:off x="999725" y="3456420"/>
            <a:ext cx="623977" cy="3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1176</Words>
  <Application>Microsoft Office PowerPoint</Application>
  <PresentationFormat>On-screen Show (4:3)</PresentationFormat>
  <Paragraphs>175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Tahoma</vt:lpstr>
      <vt:lpstr>Calibri</vt:lpstr>
      <vt:lpstr>Wingdings</vt:lpstr>
      <vt:lpstr>Arial</vt:lpstr>
      <vt:lpstr>Times New Roman</vt:lpstr>
      <vt:lpstr>Roboto</vt:lpstr>
      <vt:lpstr>Office Theme</vt:lpstr>
      <vt:lpstr> </vt:lpstr>
      <vt:lpstr> ABSTRACT </vt:lpstr>
      <vt:lpstr>PROBLEM STATEMENT</vt:lpstr>
      <vt:lpstr> OBJECTIVES</vt:lpstr>
      <vt:lpstr>Literature Review</vt:lpstr>
      <vt:lpstr>    Proposed Methodology   </vt:lpstr>
      <vt:lpstr>Proposed Alogirithm </vt:lpstr>
      <vt:lpstr>PowerPoint Presentation</vt:lpstr>
      <vt:lpstr> Genetic Algorithm</vt:lpstr>
      <vt:lpstr>PowerPoint Presentation</vt:lpstr>
      <vt:lpstr>RESULT :</vt:lpstr>
      <vt:lpstr>Results </vt:lpstr>
      <vt:lpstr>Results</vt:lpstr>
      <vt:lpstr>Results</vt:lpstr>
      <vt:lpstr>Web Page Format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PoweredTemplates.com</dc:creator>
  <cp:lastModifiedBy>Padma.21@hotmail.com</cp:lastModifiedBy>
  <cp:revision>13</cp:revision>
  <dcterms:created xsi:type="dcterms:W3CDTF">2006-06-29T01:15:00Z</dcterms:created>
  <dcterms:modified xsi:type="dcterms:W3CDTF">2023-04-18T10:02:42Z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