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
  </p:notesMasterIdLst>
  <p:sldIdLst>
    <p:sldId id="256" r:id="rId2"/>
    <p:sldId id="257" r:id="rId3"/>
    <p:sldId id="372" r:id="rId4"/>
    <p:sldId id="368" r:id="rId5"/>
    <p:sldId id="369" r:id="rId6"/>
    <p:sldId id="370" r:id="rId7"/>
    <p:sldId id="37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Zeroth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Zeroth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Zeroth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838200" y="2669867"/>
            <a:ext cx="10515600" cy="2054080"/>
          </a:xfrm>
          <a:prstGeom prst="rect">
            <a:avLst/>
          </a:prstGeom>
        </p:spPr>
        <p:txBody>
          <a:bodyPr vert="horz" lIns="91440" tIns="45720" rIns="91440" bIns="45720" rtlCol="0" anchor="ctr">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pPr>
            <a:r>
              <a:rPr lang="en-US" sz="4000" b="1" dirty="0">
                <a:solidFill>
                  <a:srgbClr val="7030A0"/>
                </a:solidFill>
                <a:latin typeface="Verdana" panose="020B0604030504040204" pitchFamily="34" charset="0"/>
                <a:ea typeface="+mn-ea"/>
                <a:cs typeface="+mn-cs"/>
              </a:rPr>
              <a:t>DEEP LEARNING TECHNIQUES FOR DETECTION OF NEUROCOGNITIVE IMPAIRMENTS IN THE ELDERLY</a:t>
            </a:r>
            <a:endParaRPr lang="en-IN" sz="40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838200" y="5414030"/>
            <a:ext cx="39088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err="1">
                <a:solidFill>
                  <a:srgbClr val="FF0000"/>
                </a:solidFill>
              </a:rPr>
              <a:t>Dr.</a:t>
            </a:r>
            <a:r>
              <a:rPr lang="en-IN" altLang="en-US" sz="2400" b="1" dirty="0">
                <a:solidFill>
                  <a:srgbClr val="FF0000"/>
                </a:solidFill>
              </a:rPr>
              <a:t> </a:t>
            </a:r>
            <a:r>
              <a:rPr lang="en-IN" altLang="en-US" sz="2400" b="1" dirty="0" err="1">
                <a:solidFill>
                  <a:srgbClr val="FF0000"/>
                </a:solidFill>
              </a:rPr>
              <a:t>Ananthajothi</a:t>
            </a:r>
            <a:r>
              <a:rPr lang="en-IN" altLang="en-US" sz="2400" b="1" dirty="0">
                <a:solidFill>
                  <a:srgbClr val="FF0000"/>
                </a:solidFill>
              </a:rPr>
              <a:t> K</a:t>
            </a:r>
          </a:p>
          <a:p>
            <a:pPr>
              <a:spcBef>
                <a:spcPct val="0"/>
              </a:spcBef>
              <a:buClrTx/>
              <a:buFontTx/>
              <a:buNone/>
            </a:pPr>
            <a:r>
              <a:rPr lang="en-IN" altLang="en-US" sz="2400" b="1" dirty="0">
                <a:solidFill>
                  <a:srgbClr val="FF0000"/>
                </a:solidFill>
              </a:rPr>
              <a:t>Associate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800113" y="5183902"/>
            <a:ext cx="551194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altLang="en-US" sz="2400" b="1" dirty="0">
                <a:solidFill>
                  <a:srgbClr val="FF0000"/>
                </a:solidFill>
              </a:rPr>
              <a:t>O</a:t>
            </a:r>
            <a:r>
              <a:rPr lang="en-IN" altLang="en-US" sz="2400" b="1" dirty="0" err="1">
                <a:solidFill>
                  <a:srgbClr val="FF0000"/>
                </a:solidFill>
              </a:rPr>
              <a:t>viya</a:t>
            </a:r>
            <a:r>
              <a:rPr lang="en-IN" altLang="en-US" sz="2400" b="1" dirty="0">
                <a:solidFill>
                  <a:srgbClr val="FF0000"/>
                </a:solidFill>
              </a:rPr>
              <a:t> K (210701186)</a:t>
            </a:r>
          </a:p>
          <a:p>
            <a:pPr>
              <a:spcBef>
                <a:spcPct val="0"/>
              </a:spcBef>
              <a:buClrTx/>
              <a:buFontTx/>
              <a:buNone/>
            </a:pPr>
            <a:r>
              <a:rPr lang="en-IN" altLang="en-US" sz="2400" b="1" dirty="0">
                <a:solidFill>
                  <a:srgbClr val="FF0000"/>
                </a:solidFill>
              </a:rPr>
              <a:t>Navya Balasundaram (210701177)</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Introduction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As the global population ages and the prevalence of neurocognitive disorders such as Alzheimer's disease and other forms of dementia is increasing, there is a need for more technological help in this area. Early detection of neurocognitive impairment in the elderly using deep learning represents a huge advancement in healthcare, aiming to enhance the timely diagnosis and management of cognitive disorders. Our project uses deep learning algorithms to identify subtle patterns and early signs of cognitive decline that might be missed by traditional methods. By applying these advanced techniques to medical check-up reports and patient data, healthcare providers can achieve more accurate and earlier diagnoses, ultimately improving patient outcomes and enabling more effective management of neurocognitive disorders.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2102796"/>
            <a:ext cx="10668000" cy="3548974"/>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As the elderly population increases, detecting neurocognitive disorders like </a:t>
            </a:r>
            <a:r>
              <a:rPr lang="en-US" sz="2400" dirty="0" err="1">
                <a:latin typeface="Times New Roman" panose="02020603050405020304" pitchFamily="18" charset="0"/>
                <a:cs typeface="Times New Roman" panose="02020603050405020304" pitchFamily="18" charset="0"/>
              </a:rPr>
              <a:t>Alzheimers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Parkinsons</a:t>
            </a:r>
            <a:r>
              <a:rPr lang="en-US" sz="2400" dirty="0">
                <a:latin typeface="Times New Roman" panose="02020603050405020304" pitchFamily="18" charset="0"/>
                <a:cs typeface="Times New Roman" panose="02020603050405020304" pitchFamily="18" charset="0"/>
              </a:rPr>
              <a:t> and many types of dementia, becomes crucial. These conditions often start with subtle symptoms that are hard to spot using traditional methods, leading to delays in treatment and worsening of the condition. Traditional diagnosis relies on time-consuming manual assessments, which can vary in accuracy.</a:t>
            </a:r>
          </a:p>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This technology can provide more accurate and consistent diagnoses, allowing for earlier interventions and better management of these disorders. By integrating deep learning into healthcare practices, we can improve patient outcomes and address the growing challenge of neurocognitive diseases in aging populations.</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285154810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2216150"/>
            <a:ext cx="10668000" cy="4267200"/>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Currently, diagnosing neurocognitive disorders in the elderly relies on traditional methods like cognitive tests and brain scans. Tests such as the MMSE and MoCA require manual assessments, which can be time-consuming and inconsistent. Brain imaging, like MRI, is expensive and requires specialized expertise. Biomarker tests are promising but invasive, not healthy for old people. These methods can take a lot of time, each result might lead to days waiting, and doctor appointments will also take a lot of time. But prognosis can be very quick, so we must make each day count. There is a need for more efficient and accessible ways to detect these disorders early.</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5639713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primary objective of this project is to develop a deep learning model that accurately predicts signs of neurocognitive impairment in the elderly using routine medical check-up data. The system aims to provide healthcare providers with a tool that facilitates diagnosis, allowing for timely interventions and better management of neurocognitive disorders. The alert will be sent to the healthcare providers who can immediately ask their patients to consult their doctors and start treatment as soon as possible. This detection will prevent late diagnosis which will be a ineffective if the disease has already progressed past a threshold. For this project, relevant patient information will be utilized effectively to provide accurate prediction results.</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24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812800" y="1927699"/>
            <a:ext cx="10668000" cy="3665706"/>
          </a:xfrm>
        </p:spPr>
        <p:txBody>
          <a:bodyPr/>
          <a:lstStyle/>
          <a:p>
            <a:pPr marL="0" marR="0" lvl="0" indent="0" algn="just" defTabSz="914400" rtl="0" eaLnBrk="0" fontAlgn="base" latinLnBrk="0" hangingPunct="0">
              <a:lnSpc>
                <a:spcPct val="100000"/>
              </a:lnSpc>
              <a:spcBef>
                <a:spcPct val="20000"/>
              </a:spcBef>
              <a:spcAft>
                <a:spcPct val="0"/>
              </a:spcAft>
              <a:buClr>
                <a:srgbClr val="CC0000"/>
              </a:buClr>
              <a:buSzTx/>
              <a:buNone/>
              <a:tabLst/>
              <a:defRPr/>
            </a:pPr>
            <a:r>
              <a:rPr lang="en-US" sz="2400" dirty="0">
                <a:latin typeface="Times New Roman" panose="02020603050405020304" pitchFamily="18" charset="0"/>
                <a:cs typeface="Times New Roman" panose="02020603050405020304" pitchFamily="18" charset="0"/>
              </a:rPr>
              <a:t>The increasing prevalence of neurocognitive disorders among the elderly population rises significant challenges for healthcare systems worldwide. Detection of these impairments can significantly improve patient outcomes by enabling timely intervention and management. This project proposes a deep learning-based solution that uses routine medical check-up data to identify early signs of neurocognitive disorders. By analyzing health metrics, the system aims to provide a reliable, scalable, and more accurate method for detecting cognitive decline. This approach enhances traditional diagnostic methods and offers a more efficient, objective way to support healthcare providers in monitoring and managing neurocognitive health.</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7</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Zeroth Review</a:t>
            </a:r>
          </a:p>
        </p:txBody>
      </p:sp>
    </p:spTree>
    <p:extLst>
      <p:ext uri="{BB962C8B-B14F-4D97-AF65-F5344CB8AC3E}">
        <p14:creationId xmlns:p14="http://schemas.microsoft.com/office/powerpoint/2010/main" val="2273965067"/>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5.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6.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845</TotalTime>
  <Words>683</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Times New Roman</vt:lpstr>
      <vt:lpstr>Verdana</vt:lpstr>
      <vt:lpstr>Wingdings</vt:lpstr>
      <vt:lpstr>Profile</vt:lpstr>
      <vt:lpstr>PowerPoint Presentation</vt:lpstr>
      <vt:lpstr>Introduction</vt:lpstr>
      <vt:lpstr>Problem Statement and Motivation</vt:lpstr>
      <vt:lpstr>Existing System</vt:lpstr>
      <vt:lpstr>Objectives</vt:lpstr>
      <vt:lpstr>Abstract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Navya Balasundaram</cp:lastModifiedBy>
  <cp:revision>14</cp:revision>
  <dcterms:created xsi:type="dcterms:W3CDTF">2023-08-03T04:32:32Z</dcterms:created>
  <dcterms:modified xsi:type="dcterms:W3CDTF">2024-10-03T07:07:49Z</dcterms:modified>
</cp:coreProperties>
</file>