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8"/>
  </p:notesMasterIdLst>
  <p:sldIdLst>
    <p:sldId id="256" r:id="rId5"/>
    <p:sldId id="257" r:id="rId6"/>
    <p:sldId id="266" r:id="rId7"/>
    <p:sldId id="268" r:id="rId8"/>
    <p:sldId id="258" r:id="rId9"/>
    <p:sldId id="267" r:id="rId10"/>
    <p:sldId id="265" r:id="rId11"/>
    <p:sldId id="261" r:id="rId12"/>
    <p:sldId id="262" r:id="rId13"/>
    <p:sldId id="259" r:id="rId14"/>
    <p:sldId id="263" r:id="rId15"/>
    <p:sldId id="26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ya Kanyadhara" userId="c4762b692b57ef77" providerId="LiveId" clId="{5D5D9ED2-784F-424F-8D60-11380DC7B340}"/>
    <pc:docChg chg="modSld">
      <pc:chgData name="Navya Kanyadhara" userId="c4762b692b57ef77" providerId="LiveId" clId="{5D5D9ED2-784F-424F-8D60-11380DC7B340}" dt="2023-10-22T20:48:39.537" v="0" actId="1076"/>
      <pc:docMkLst>
        <pc:docMk/>
      </pc:docMkLst>
      <pc:sldChg chg="modSp mod">
        <pc:chgData name="Navya Kanyadhara" userId="c4762b692b57ef77" providerId="LiveId" clId="{5D5D9ED2-784F-424F-8D60-11380DC7B340}" dt="2023-10-22T20:48:39.537" v="0" actId="1076"/>
        <pc:sldMkLst>
          <pc:docMk/>
          <pc:sldMk cId="3617077836" sldId="263"/>
        </pc:sldMkLst>
        <pc:spChg chg="mod">
          <ac:chgData name="Navya Kanyadhara" userId="c4762b692b57ef77" providerId="LiveId" clId="{5D5D9ED2-784F-424F-8D60-11380DC7B340}" dt="2023-10-22T20:48:39.537" v="0" actId="1076"/>
          <ac:spMkLst>
            <pc:docMk/>
            <pc:sldMk cId="3617077836" sldId="263"/>
            <ac:spMk id="3" creationId="{E3AE8CEA-88CA-CC76-98D4-C6FA02A4C02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FB66C-8663-40F9-A3B3-D36E561B50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2A9CEB-5278-42C4-8D7D-5133523049B6}">
      <dgm:prSet/>
      <dgm:spPr/>
      <dgm:t>
        <a:bodyPr/>
        <a:lstStyle/>
        <a:p>
          <a:r>
            <a:rPr lang="en-US"/>
            <a:t>We followed 2 approaches:</a:t>
          </a:r>
        </a:p>
      </dgm:t>
    </dgm:pt>
    <dgm:pt modelId="{2F287B86-D552-4C3D-9DF7-B837CA066E91}" type="parTrans" cxnId="{92D33A3A-3819-4FD6-9A86-4DB88011048B}">
      <dgm:prSet/>
      <dgm:spPr/>
      <dgm:t>
        <a:bodyPr/>
        <a:lstStyle/>
        <a:p>
          <a:endParaRPr lang="en-US"/>
        </a:p>
      </dgm:t>
    </dgm:pt>
    <dgm:pt modelId="{1D2C7B91-D04E-4F31-ACA4-9907AEB7A168}" type="sibTrans" cxnId="{92D33A3A-3819-4FD6-9A86-4DB88011048B}">
      <dgm:prSet/>
      <dgm:spPr/>
      <dgm:t>
        <a:bodyPr/>
        <a:lstStyle/>
        <a:p>
          <a:endParaRPr lang="en-US"/>
        </a:p>
      </dgm:t>
    </dgm:pt>
    <dgm:pt modelId="{80FD6E23-F9BD-4925-825F-72D2CD729EFC}">
      <dgm:prSet/>
      <dgm:spPr/>
      <dgm:t>
        <a:bodyPr/>
        <a:lstStyle/>
        <a:p>
          <a:r>
            <a:rPr lang="en-US"/>
            <a:t>ML and Clustering Based Approach</a:t>
          </a:r>
        </a:p>
      </dgm:t>
    </dgm:pt>
    <dgm:pt modelId="{7DDC1218-C2EC-465C-AA3E-708318F3A83B}" type="parTrans" cxnId="{24A5C1B3-0FF5-43CB-91E4-4E20074E3AAA}">
      <dgm:prSet/>
      <dgm:spPr/>
      <dgm:t>
        <a:bodyPr/>
        <a:lstStyle/>
        <a:p>
          <a:endParaRPr lang="en-US"/>
        </a:p>
      </dgm:t>
    </dgm:pt>
    <dgm:pt modelId="{C579E58E-A131-4AA5-A661-FCF2A306B0FA}" type="sibTrans" cxnId="{24A5C1B3-0FF5-43CB-91E4-4E20074E3AAA}">
      <dgm:prSet/>
      <dgm:spPr/>
      <dgm:t>
        <a:bodyPr/>
        <a:lstStyle/>
        <a:p>
          <a:endParaRPr lang="en-US"/>
        </a:p>
      </dgm:t>
    </dgm:pt>
    <dgm:pt modelId="{B8BB9478-3868-4343-BA8D-8E51450E6ED3}">
      <dgm:prSet/>
      <dgm:spPr/>
      <dgm:t>
        <a:bodyPr/>
        <a:lstStyle/>
        <a:p>
          <a:r>
            <a:rPr lang="en-US"/>
            <a:t>Skills2Vec Data Model Based Appraoch</a:t>
          </a:r>
        </a:p>
      </dgm:t>
    </dgm:pt>
    <dgm:pt modelId="{24C8261A-41B2-48A6-A85B-88565B4F2491}" type="parTrans" cxnId="{65C04928-2F4F-4A50-B548-A1777AD546B1}">
      <dgm:prSet/>
      <dgm:spPr/>
      <dgm:t>
        <a:bodyPr/>
        <a:lstStyle/>
        <a:p>
          <a:endParaRPr lang="en-US"/>
        </a:p>
      </dgm:t>
    </dgm:pt>
    <dgm:pt modelId="{501B68CC-E58D-411D-80A8-1399FA7D30CF}" type="sibTrans" cxnId="{65C04928-2F4F-4A50-B548-A1777AD546B1}">
      <dgm:prSet/>
      <dgm:spPr/>
      <dgm:t>
        <a:bodyPr/>
        <a:lstStyle/>
        <a:p>
          <a:endParaRPr lang="en-US"/>
        </a:p>
      </dgm:t>
    </dgm:pt>
    <dgm:pt modelId="{D00CE15D-24BA-4752-A015-E18AB487F593}" type="pres">
      <dgm:prSet presAssocID="{C82FB66C-8663-40F9-A3B3-D36E561B5092}" presName="root" presStyleCnt="0">
        <dgm:presLayoutVars>
          <dgm:dir/>
          <dgm:resizeHandles val="exact"/>
        </dgm:presLayoutVars>
      </dgm:prSet>
      <dgm:spPr/>
    </dgm:pt>
    <dgm:pt modelId="{9ECB1965-E8B2-4E07-94DC-08A0C4B47CE1}" type="pres">
      <dgm:prSet presAssocID="{B82A9CEB-5278-42C4-8D7D-5133523049B6}" presName="compNode" presStyleCnt="0"/>
      <dgm:spPr/>
    </dgm:pt>
    <dgm:pt modelId="{6F985F58-F4AB-4EB6-9F2C-ECD82995C64A}" type="pres">
      <dgm:prSet presAssocID="{B82A9CEB-5278-42C4-8D7D-5133523049B6}" presName="bgRect" presStyleLbl="bgShp" presStyleIdx="0" presStyleCnt="3"/>
      <dgm:spPr/>
    </dgm:pt>
    <dgm:pt modelId="{BD8CFF79-DC96-40EA-9A8F-EDA24ABB6E59}" type="pres">
      <dgm:prSet presAssocID="{B82A9CEB-5278-42C4-8D7D-5133523049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0FBF9B-AC68-45F8-BEEC-7B5DB454F489}" type="pres">
      <dgm:prSet presAssocID="{B82A9CEB-5278-42C4-8D7D-5133523049B6}" presName="spaceRect" presStyleCnt="0"/>
      <dgm:spPr/>
    </dgm:pt>
    <dgm:pt modelId="{773AB933-6A63-4DEA-99C6-75317C88C9EC}" type="pres">
      <dgm:prSet presAssocID="{B82A9CEB-5278-42C4-8D7D-5133523049B6}" presName="parTx" presStyleLbl="revTx" presStyleIdx="0" presStyleCnt="3">
        <dgm:presLayoutVars>
          <dgm:chMax val="0"/>
          <dgm:chPref val="0"/>
        </dgm:presLayoutVars>
      </dgm:prSet>
      <dgm:spPr/>
    </dgm:pt>
    <dgm:pt modelId="{6DBC825B-C2CC-4AC1-B026-D8F9D3A3DF1A}" type="pres">
      <dgm:prSet presAssocID="{1D2C7B91-D04E-4F31-ACA4-9907AEB7A168}" presName="sibTrans" presStyleCnt="0"/>
      <dgm:spPr/>
    </dgm:pt>
    <dgm:pt modelId="{0CC34078-A135-4435-9DD6-A972C290B5C1}" type="pres">
      <dgm:prSet presAssocID="{80FD6E23-F9BD-4925-825F-72D2CD729EFC}" presName="compNode" presStyleCnt="0"/>
      <dgm:spPr/>
    </dgm:pt>
    <dgm:pt modelId="{0588F61A-0DD3-493B-94E3-191958C85E6F}" type="pres">
      <dgm:prSet presAssocID="{80FD6E23-F9BD-4925-825F-72D2CD729EFC}" presName="bgRect" presStyleLbl="bgShp" presStyleIdx="1" presStyleCnt="3"/>
      <dgm:spPr/>
    </dgm:pt>
    <dgm:pt modelId="{94651BC6-1AB1-472F-A337-658CD0FE274A}" type="pres">
      <dgm:prSet presAssocID="{80FD6E23-F9BD-4925-825F-72D2CD729E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A0EA3F-0A13-4600-8A9B-B9739F1749C8}" type="pres">
      <dgm:prSet presAssocID="{80FD6E23-F9BD-4925-825F-72D2CD729EFC}" presName="spaceRect" presStyleCnt="0"/>
      <dgm:spPr/>
    </dgm:pt>
    <dgm:pt modelId="{529470CD-D826-4EE8-A143-845E61F64573}" type="pres">
      <dgm:prSet presAssocID="{80FD6E23-F9BD-4925-825F-72D2CD729EFC}" presName="parTx" presStyleLbl="revTx" presStyleIdx="1" presStyleCnt="3">
        <dgm:presLayoutVars>
          <dgm:chMax val="0"/>
          <dgm:chPref val="0"/>
        </dgm:presLayoutVars>
      </dgm:prSet>
      <dgm:spPr/>
    </dgm:pt>
    <dgm:pt modelId="{A6AA9308-754E-41A5-9C7B-6172B3FA46B4}" type="pres">
      <dgm:prSet presAssocID="{C579E58E-A131-4AA5-A661-FCF2A306B0FA}" presName="sibTrans" presStyleCnt="0"/>
      <dgm:spPr/>
    </dgm:pt>
    <dgm:pt modelId="{4C869999-2C11-4976-A656-6FF932CFEC16}" type="pres">
      <dgm:prSet presAssocID="{B8BB9478-3868-4343-BA8D-8E51450E6ED3}" presName="compNode" presStyleCnt="0"/>
      <dgm:spPr/>
    </dgm:pt>
    <dgm:pt modelId="{BBBD3E33-AB5E-43C9-99D4-045A5974018B}" type="pres">
      <dgm:prSet presAssocID="{B8BB9478-3868-4343-BA8D-8E51450E6ED3}" presName="bgRect" presStyleLbl="bgShp" presStyleIdx="2" presStyleCnt="3"/>
      <dgm:spPr/>
    </dgm:pt>
    <dgm:pt modelId="{D25F9873-1855-414A-8593-BAB08059A6D5}" type="pres">
      <dgm:prSet presAssocID="{B8BB9478-3868-4343-BA8D-8E51450E6E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960CA7-B16F-4FA2-9B9A-39F8D107AE13}" type="pres">
      <dgm:prSet presAssocID="{B8BB9478-3868-4343-BA8D-8E51450E6ED3}" presName="spaceRect" presStyleCnt="0"/>
      <dgm:spPr/>
    </dgm:pt>
    <dgm:pt modelId="{DFE04BC7-A2AB-4AAC-900B-BDF941EE327F}" type="pres">
      <dgm:prSet presAssocID="{B8BB9478-3868-4343-BA8D-8E51450E6ED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C04928-2F4F-4A50-B548-A1777AD546B1}" srcId="{C82FB66C-8663-40F9-A3B3-D36E561B5092}" destId="{B8BB9478-3868-4343-BA8D-8E51450E6ED3}" srcOrd="2" destOrd="0" parTransId="{24C8261A-41B2-48A6-A85B-88565B4F2491}" sibTransId="{501B68CC-E58D-411D-80A8-1399FA7D30CF}"/>
    <dgm:cxn modelId="{579F2638-C61E-4737-A319-117DE5216AA1}" type="presOf" srcId="{B8BB9478-3868-4343-BA8D-8E51450E6ED3}" destId="{DFE04BC7-A2AB-4AAC-900B-BDF941EE327F}" srcOrd="0" destOrd="0" presId="urn:microsoft.com/office/officeart/2018/2/layout/IconVerticalSolidList"/>
    <dgm:cxn modelId="{92D33A3A-3819-4FD6-9A86-4DB88011048B}" srcId="{C82FB66C-8663-40F9-A3B3-D36E561B5092}" destId="{B82A9CEB-5278-42C4-8D7D-5133523049B6}" srcOrd="0" destOrd="0" parTransId="{2F287B86-D552-4C3D-9DF7-B837CA066E91}" sibTransId="{1D2C7B91-D04E-4F31-ACA4-9907AEB7A168}"/>
    <dgm:cxn modelId="{CF84A990-3943-49BB-BE0F-F13AD785D498}" type="presOf" srcId="{B82A9CEB-5278-42C4-8D7D-5133523049B6}" destId="{773AB933-6A63-4DEA-99C6-75317C88C9EC}" srcOrd="0" destOrd="0" presId="urn:microsoft.com/office/officeart/2018/2/layout/IconVerticalSolidList"/>
    <dgm:cxn modelId="{24A5C1B3-0FF5-43CB-91E4-4E20074E3AAA}" srcId="{C82FB66C-8663-40F9-A3B3-D36E561B5092}" destId="{80FD6E23-F9BD-4925-825F-72D2CD729EFC}" srcOrd="1" destOrd="0" parTransId="{7DDC1218-C2EC-465C-AA3E-708318F3A83B}" sibTransId="{C579E58E-A131-4AA5-A661-FCF2A306B0FA}"/>
    <dgm:cxn modelId="{16A52DDA-9329-4DE8-A67D-22BFE3550A09}" type="presOf" srcId="{C82FB66C-8663-40F9-A3B3-D36E561B5092}" destId="{D00CE15D-24BA-4752-A015-E18AB487F593}" srcOrd="0" destOrd="0" presId="urn:microsoft.com/office/officeart/2018/2/layout/IconVerticalSolidList"/>
    <dgm:cxn modelId="{523AAEE3-51B3-44AC-9070-82ABD1DB7569}" type="presOf" srcId="{80FD6E23-F9BD-4925-825F-72D2CD729EFC}" destId="{529470CD-D826-4EE8-A143-845E61F64573}" srcOrd="0" destOrd="0" presId="urn:microsoft.com/office/officeart/2018/2/layout/IconVerticalSolidList"/>
    <dgm:cxn modelId="{ECDB1821-C190-4208-879E-216088358412}" type="presParOf" srcId="{D00CE15D-24BA-4752-A015-E18AB487F593}" destId="{9ECB1965-E8B2-4E07-94DC-08A0C4B47CE1}" srcOrd="0" destOrd="0" presId="urn:microsoft.com/office/officeart/2018/2/layout/IconVerticalSolidList"/>
    <dgm:cxn modelId="{B21124DA-5F69-46D1-9081-C2CDADB1BDF9}" type="presParOf" srcId="{9ECB1965-E8B2-4E07-94DC-08A0C4B47CE1}" destId="{6F985F58-F4AB-4EB6-9F2C-ECD82995C64A}" srcOrd="0" destOrd="0" presId="urn:microsoft.com/office/officeart/2018/2/layout/IconVerticalSolidList"/>
    <dgm:cxn modelId="{75FBAEB6-A324-4E94-871F-F52C509CC1DE}" type="presParOf" srcId="{9ECB1965-E8B2-4E07-94DC-08A0C4B47CE1}" destId="{BD8CFF79-DC96-40EA-9A8F-EDA24ABB6E59}" srcOrd="1" destOrd="0" presId="urn:microsoft.com/office/officeart/2018/2/layout/IconVerticalSolidList"/>
    <dgm:cxn modelId="{B7C8F156-C9E7-4681-935D-A0F9C06EA630}" type="presParOf" srcId="{9ECB1965-E8B2-4E07-94DC-08A0C4B47CE1}" destId="{5E0FBF9B-AC68-45F8-BEEC-7B5DB454F489}" srcOrd="2" destOrd="0" presId="urn:microsoft.com/office/officeart/2018/2/layout/IconVerticalSolidList"/>
    <dgm:cxn modelId="{B5DF032E-DBD1-426E-A7E2-D754B47B0B18}" type="presParOf" srcId="{9ECB1965-E8B2-4E07-94DC-08A0C4B47CE1}" destId="{773AB933-6A63-4DEA-99C6-75317C88C9EC}" srcOrd="3" destOrd="0" presId="urn:microsoft.com/office/officeart/2018/2/layout/IconVerticalSolidList"/>
    <dgm:cxn modelId="{25934BB1-3724-44DF-B35F-54B2CA5C9464}" type="presParOf" srcId="{D00CE15D-24BA-4752-A015-E18AB487F593}" destId="{6DBC825B-C2CC-4AC1-B026-D8F9D3A3DF1A}" srcOrd="1" destOrd="0" presId="urn:microsoft.com/office/officeart/2018/2/layout/IconVerticalSolidList"/>
    <dgm:cxn modelId="{8E5697CC-D970-42EF-8191-5E7BF099B73C}" type="presParOf" srcId="{D00CE15D-24BA-4752-A015-E18AB487F593}" destId="{0CC34078-A135-4435-9DD6-A972C290B5C1}" srcOrd="2" destOrd="0" presId="urn:microsoft.com/office/officeart/2018/2/layout/IconVerticalSolidList"/>
    <dgm:cxn modelId="{39692F09-9540-4DFA-905D-F84107D9544C}" type="presParOf" srcId="{0CC34078-A135-4435-9DD6-A972C290B5C1}" destId="{0588F61A-0DD3-493B-94E3-191958C85E6F}" srcOrd="0" destOrd="0" presId="urn:microsoft.com/office/officeart/2018/2/layout/IconVerticalSolidList"/>
    <dgm:cxn modelId="{B28BB65C-3661-4701-8D6C-273A262F6A27}" type="presParOf" srcId="{0CC34078-A135-4435-9DD6-A972C290B5C1}" destId="{94651BC6-1AB1-472F-A337-658CD0FE274A}" srcOrd="1" destOrd="0" presId="urn:microsoft.com/office/officeart/2018/2/layout/IconVerticalSolidList"/>
    <dgm:cxn modelId="{3B5A4063-1C37-4771-A83A-242D08F1BD5A}" type="presParOf" srcId="{0CC34078-A135-4435-9DD6-A972C290B5C1}" destId="{CFA0EA3F-0A13-4600-8A9B-B9739F1749C8}" srcOrd="2" destOrd="0" presId="urn:microsoft.com/office/officeart/2018/2/layout/IconVerticalSolidList"/>
    <dgm:cxn modelId="{F501BB17-B8D0-4C75-8B72-8C4C0524C161}" type="presParOf" srcId="{0CC34078-A135-4435-9DD6-A972C290B5C1}" destId="{529470CD-D826-4EE8-A143-845E61F64573}" srcOrd="3" destOrd="0" presId="urn:microsoft.com/office/officeart/2018/2/layout/IconVerticalSolidList"/>
    <dgm:cxn modelId="{D3DDB77F-AC91-4F5C-BD48-DCAAF2CE897A}" type="presParOf" srcId="{D00CE15D-24BA-4752-A015-E18AB487F593}" destId="{A6AA9308-754E-41A5-9C7B-6172B3FA46B4}" srcOrd="3" destOrd="0" presId="urn:microsoft.com/office/officeart/2018/2/layout/IconVerticalSolidList"/>
    <dgm:cxn modelId="{E2BF9FC5-425A-4728-BA8D-798F5FFF3F2E}" type="presParOf" srcId="{D00CE15D-24BA-4752-A015-E18AB487F593}" destId="{4C869999-2C11-4976-A656-6FF932CFEC16}" srcOrd="4" destOrd="0" presId="urn:microsoft.com/office/officeart/2018/2/layout/IconVerticalSolidList"/>
    <dgm:cxn modelId="{9843255B-6EDF-4770-BB17-0F00AAFCE1D3}" type="presParOf" srcId="{4C869999-2C11-4976-A656-6FF932CFEC16}" destId="{BBBD3E33-AB5E-43C9-99D4-045A5974018B}" srcOrd="0" destOrd="0" presId="urn:microsoft.com/office/officeart/2018/2/layout/IconVerticalSolidList"/>
    <dgm:cxn modelId="{50C061E6-594F-4269-A5A0-F8D57560D280}" type="presParOf" srcId="{4C869999-2C11-4976-A656-6FF932CFEC16}" destId="{D25F9873-1855-414A-8593-BAB08059A6D5}" srcOrd="1" destOrd="0" presId="urn:microsoft.com/office/officeart/2018/2/layout/IconVerticalSolidList"/>
    <dgm:cxn modelId="{C0B61B7A-D15E-4794-817F-24676C9441B4}" type="presParOf" srcId="{4C869999-2C11-4976-A656-6FF932CFEC16}" destId="{17960CA7-B16F-4FA2-9B9A-39F8D107AE13}" srcOrd="2" destOrd="0" presId="urn:microsoft.com/office/officeart/2018/2/layout/IconVerticalSolidList"/>
    <dgm:cxn modelId="{DB755A0C-328D-4F6D-B85B-05DF0EE53710}" type="presParOf" srcId="{4C869999-2C11-4976-A656-6FF932CFEC16}" destId="{DFE04BC7-A2AB-4AAC-900B-BDF941EE32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AD050-93E0-45AF-966C-6A9E913953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99A69D-F7FA-4E1B-9F8D-28FAFBF70F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sentence transformers on job description texts to vectorize the sentences and extract skills.</a:t>
          </a:r>
        </a:p>
      </dgm:t>
    </dgm:pt>
    <dgm:pt modelId="{074AEF97-EA69-49DA-A4ED-3AC68773D5E4}" type="parTrans" cxnId="{FF4EE03A-D441-401E-A1E1-B3AF2C05C54D}">
      <dgm:prSet/>
      <dgm:spPr/>
      <dgm:t>
        <a:bodyPr/>
        <a:lstStyle/>
        <a:p>
          <a:endParaRPr lang="en-US"/>
        </a:p>
      </dgm:t>
    </dgm:pt>
    <dgm:pt modelId="{0DAC5824-C2C7-4627-B24B-E5C37D953406}" type="sibTrans" cxnId="{FF4EE03A-D441-401E-A1E1-B3AF2C05C54D}">
      <dgm:prSet/>
      <dgm:spPr/>
      <dgm:t>
        <a:bodyPr/>
        <a:lstStyle/>
        <a:p>
          <a:endParaRPr lang="en-US"/>
        </a:p>
      </dgm:t>
    </dgm:pt>
    <dgm:pt modelId="{02E2980D-6FA4-4614-AD05-05588D885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KMeans++ clustering to form clusters of skills and job titles. </a:t>
          </a:r>
        </a:p>
      </dgm:t>
    </dgm:pt>
    <dgm:pt modelId="{8681C541-473D-4DFD-8358-5B36001851B6}" type="parTrans" cxnId="{B33F9406-AFBD-4D09-8474-9A37F1B004B8}">
      <dgm:prSet/>
      <dgm:spPr/>
      <dgm:t>
        <a:bodyPr/>
        <a:lstStyle/>
        <a:p>
          <a:endParaRPr lang="en-US"/>
        </a:p>
      </dgm:t>
    </dgm:pt>
    <dgm:pt modelId="{189D251A-59B9-419D-8ABD-9E6CC189FF26}" type="sibTrans" cxnId="{B33F9406-AFBD-4D09-8474-9A37F1B004B8}">
      <dgm:prSet/>
      <dgm:spPr/>
      <dgm:t>
        <a:bodyPr/>
        <a:lstStyle/>
        <a:p>
          <a:endParaRPr lang="en-US"/>
        </a:p>
      </dgm:t>
    </dgm:pt>
    <dgm:pt modelId="{52A9E47B-73AA-435C-A823-5C93BA71C2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extraction algorithm for job titles and associated skills using word clouds generated based off clusters.</a:t>
          </a:r>
        </a:p>
      </dgm:t>
    </dgm:pt>
    <dgm:pt modelId="{EDEDC754-4F93-434A-BCB8-F0EAE05A6FBB}" type="parTrans" cxnId="{DD80B15F-8C42-41D0-999E-0F00DE12A3D4}">
      <dgm:prSet/>
      <dgm:spPr/>
      <dgm:t>
        <a:bodyPr/>
        <a:lstStyle/>
        <a:p>
          <a:endParaRPr lang="en-US"/>
        </a:p>
      </dgm:t>
    </dgm:pt>
    <dgm:pt modelId="{1D089A22-6BC0-4451-94DD-2A68B1C68C8B}" type="sibTrans" cxnId="{DD80B15F-8C42-41D0-999E-0F00DE12A3D4}">
      <dgm:prSet/>
      <dgm:spPr/>
      <dgm:t>
        <a:bodyPr/>
        <a:lstStyle/>
        <a:p>
          <a:endParaRPr lang="en-US"/>
        </a:p>
      </dgm:t>
    </dgm:pt>
    <dgm:pt modelId="{D5E85C88-D7A3-4230-B2EE-97A396FBFB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Cleaned the unnecessary words identified as skills and transformed results into a dictionary</a:t>
          </a:r>
        </a:p>
      </dgm:t>
    </dgm:pt>
    <dgm:pt modelId="{84CA7D17-C71B-458D-9EA5-828C858E3DA0}" type="parTrans" cxnId="{CCB58EBF-50A3-4936-B31F-7BE9AD1F731E}">
      <dgm:prSet/>
      <dgm:spPr/>
      <dgm:t>
        <a:bodyPr/>
        <a:lstStyle/>
        <a:p>
          <a:endParaRPr lang="en-US"/>
        </a:p>
      </dgm:t>
    </dgm:pt>
    <dgm:pt modelId="{3ACBDD81-739D-4C82-8745-50BC688C5678}" type="sibTrans" cxnId="{CCB58EBF-50A3-4936-B31F-7BE9AD1F731E}">
      <dgm:prSet/>
      <dgm:spPr/>
      <dgm:t>
        <a:bodyPr/>
        <a:lstStyle/>
        <a:p>
          <a:endParaRPr lang="en-US"/>
        </a:p>
      </dgm:t>
    </dgm:pt>
    <dgm:pt modelId="{BEB2C882-C68B-4984-97F9-C770A9CCB772}" type="pres">
      <dgm:prSet presAssocID="{D96AD050-93E0-45AF-966C-6A9E91395358}" presName="root" presStyleCnt="0">
        <dgm:presLayoutVars>
          <dgm:dir/>
          <dgm:resizeHandles val="exact"/>
        </dgm:presLayoutVars>
      </dgm:prSet>
      <dgm:spPr/>
    </dgm:pt>
    <dgm:pt modelId="{BE927DB5-AB2A-463F-B901-8A2DBB0BCB3A}" type="pres">
      <dgm:prSet presAssocID="{C999A69D-F7FA-4E1B-9F8D-28FAFBF70F64}" presName="compNode" presStyleCnt="0"/>
      <dgm:spPr/>
    </dgm:pt>
    <dgm:pt modelId="{23AF5B38-F66F-45B6-B57E-49E822EF1C10}" type="pres">
      <dgm:prSet presAssocID="{C999A69D-F7FA-4E1B-9F8D-28FAFBF70F64}" presName="bgRect" presStyleLbl="bgShp" presStyleIdx="0" presStyleCnt="4"/>
      <dgm:spPr/>
    </dgm:pt>
    <dgm:pt modelId="{182C95A2-8571-4D0A-BB2F-D5834F06A349}" type="pres">
      <dgm:prSet presAssocID="{C999A69D-F7FA-4E1B-9F8D-28FAFBF70F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874B3E9-3FD4-4BF5-A821-2C8DC234DE40}" type="pres">
      <dgm:prSet presAssocID="{C999A69D-F7FA-4E1B-9F8D-28FAFBF70F64}" presName="spaceRect" presStyleCnt="0"/>
      <dgm:spPr/>
    </dgm:pt>
    <dgm:pt modelId="{E0CF35E2-3B48-4EB5-8DA9-E21582A23A49}" type="pres">
      <dgm:prSet presAssocID="{C999A69D-F7FA-4E1B-9F8D-28FAFBF70F64}" presName="parTx" presStyleLbl="revTx" presStyleIdx="0" presStyleCnt="4">
        <dgm:presLayoutVars>
          <dgm:chMax val="0"/>
          <dgm:chPref val="0"/>
        </dgm:presLayoutVars>
      </dgm:prSet>
      <dgm:spPr/>
    </dgm:pt>
    <dgm:pt modelId="{EDFAB521-AF7D-4388-A5E0-37804892DAE3}" type="pres">
      <dgm:prSet presAssocID="{0DAC5824-C2C7-4627-B24B-E5C37D953406}" presName="sibTrans" presStyleCnt="0"/>
      <dgm:spPr/>
    </dgm:pt>
    <dgm:pt modelId="{87B16D89-5936-4D6B-BF0E-770CCBC6DC6B}" type="pres">
      <dgm:prSet presAssocID="{02E2980D-6FA4-4614-AD05-05588D88526C}" presName="compNode" presStyleCnt="0"/>
      <dgm:spPr/>
    </dgm:pt>
    <dgm:pt modelId="{6565FBDA-BE81-48C8-8C7A-9FDAA9938B70}" type="pres">
      <dgm:prSet presAssocID="{02E2980D-6FA4-4614-AD05-05588D88526C}" presName="bgRect" presStyleLbl="bgShp" presStyleIdx="1" presStyleCnt="4"/>
      <dgm:spPr/>
    </dgm:pt>
    <dgm:pt modelId="{283CC964-09C3-4C67-A5E2-B40F4EC28DAB}" type="pres">
      <dgm:prSet presAssocID="{02E2980D-6FA4-4614-AD05-05588D8852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F555D3A-CB5E-473E-BA12-8C4033B9A17E}" type="pres">
      <dgm:prSet presAssocID="{02E2980D-6FA4-4614-AD05-05588D88526C}" presName="spaceRect" presStyleCnt="0"/>
      <dgm:spPr/>
    </dgm:pt>
    <dgm:pt modelId="{4A63ACBA-97E3-4C78-A0A3-EDC55720D968}" type="pres">
      <dgm:prSet presAssocID="{02E2980D-6FA4-4614-AD05-05588D88526C}" presName="parTx" presStyleLbl="revTx" presStyleIdx="1" presStyleCnt="4">
        <dgm:presLayoutVars>
          <dgm:chMax val="0"/>
          <dgm:chPref val="0"/>
        </dgm:presLayoutVars>
      </dgm:prSet>
      <dgm:spPr/>
    </dgm:pt>
    <dgm:pt modelId="{341CD047-B4D3-462A-9173-6CEA2A4DD830}" type="pres">
      <dgm:prSet presAssocID="{189D251A-59B9-419D-8ABD-9E6CC189FF26}" presName="sibTrans" presStyleCnt="0"/>
      <dgm:spPr/>
    </dgm:pt>
    <dgm:pt modelId="{CCF61682-B01E-4F1E-A7E4-1C4236FA7BF4}" type="pres">
      <dgm:prSet presAssocID="{52A9E47B-73AA-435C-A823-5C93BA71C265}" presName="compNode" presStyleCnt="0"/>
      <dgm:spPr/>
    </dgm:pt>
    <dgm:pt modelId="{511A92A0-B6D5-41FF-B76F-85A4760A8670}" type="pres">
      <dgm:prSet presAssocID="{52A9E47B-73AA-435C-A823-5C93BA71C265}" presName="bgRect" presStyleLbl="bgShp" presStyleIdx="2" presStyleCnt="4"/>
      <dgm:spPr/>
    </dgm:pt>
    <dgm:pt modelId="{8D20045E-65D9-4743-A8DF-9480A1D123FA}" type="pres">
      <dgm:prSet presAssocID="{52A9E47B-73AA-435C-A823-5C93BA71C2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D495A73-E81C-4D4D-B5F0-5D076C4E7C0A}" type="pres">
      <dgm:prSet presAssocID="{52A9E47B-73AA-435C-A823-5C93BA71C265}" presName="spaceRect" presStyleCnt="0"/>
      <dgm:spPr/>
    </dgm:pt>
    <dgm:pt modelId="{DB82273C-9BED-4313-9914-64869DE5F3FC}" type="pres">
      <dgm:prSet presAssocID="{52A9E47B-73AA-435C-A823-5C93BA71C265}" presName="parTx" presStyleLbl="revTx" presStyleIdx="2" presStyleCnt="4">
        <dgm:presLayoutVars>
          <dgm:chMax val="0"/>
          <dgm:chPref val="0"/>
        </dgm:presLayoutVars>
      </dgm:prSet>
      <dgm:spPr/>
    </dgm:pt>
    <dgm:pt modelId="{2C5390C8-6152-4B9F-9E6A-9DBCA39483C8}" type="pres">
      <dgm:prSet presAssocID="{1D089A22-6BC0-4451-94DD-2A68B1C68C8B}" presName="sibTrans" presStyleCnt="0"/>
      <dgm:spPr/>
    </dgm:pt>
    <dgm:pt modelId="{81A3D703-6550-470E-9184-243723D6A1D3}" type="pres">
      <dgm:prSet presAssocID="{D5E85C88-D7A3-4230-B2EE-97A396FBFB1E}" presName="compNode" presStyleCnt="0"/>
      <dgm:spPr/>
    </dgm:pt>
    <dgm:pt modelId="{A1C90C40-BD72-4D69-A6DE-3B84AE9677E3}" type="pres">
      <dgm:prSet presAssocID="{D5E85C88-D7A3-4230-B2EE-97A396FBFB1E}" presName="bgRect" presStyleLbl="bgShp" presStyleIdx="3" presStyleCnt="4"/>
      <dgm:spPr/>
    </dgm:pt>
    <dgm:pt modelId="{A2A0CEFA-5B44-410D-A677-0265139D4E0D}" type="pres">
      <dgm:prSet presAssocID="{D5E85C88-D7A3-4230-B2EE-97A396FBFB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999D04-A1A4-4847-BFAF-B58F50D6168D}" type="pres">
      <dgm:prSet presAssocID="{D5E85C88-D7A3-4230-B2EE-97A396FBFB1E}" presName="spaceRect" presStyleCnt="0"/>
      <dgm:spPr/>
    </dgm:pt>
    <dgm:pt modelId="{B2064DF9-8939-407C-A6E4-DDF5C9EA12F7}" type="pres">
      <dgm:prSet presAssocID="{D5E85C88-D7A3-4230-B2EE-97A396FBFB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426900-45A3-46D1-9C4E-893DFCE8D9F4}" type="presOf" srcId="{D96AD050-93E0-45AF-966C-6A9E91395358}" destId="{BEB2C882-C68B-4984-97F9-C770A9CCB772}" srcOrd="0" destOrd="0" presId="urn:microsoft.com/office/officeart/2018/2/layout/IconVerticalSolidList"/>
    <dgm:cxn modelId="{B33F9406-AFBD-4D09-8474-9A37F1B004B8}" srcId="{D96AD050-93E0-45AF-966C-6A9E91395358}" destId="{02E2980D-6FA4-4614-AD05-05588D88526C}" srcOrd="1" destOrd="0" parTransId="{8681C541-473D-4DFD-8358-5B36001851B6}" sibTransId="{189D251A-59B9-419D-8ABD-9E6CC189FF26}"/>
    <dgm:cxn modelId="{FF4EE03A-D441-401E-A1E1-B3AF2C05C54D}" srcId="{D96AD050-93E0-45AF-966C-6A9E91395358}" destId="{C999A69D-F7FA-4E1B-9F8D-28FAFBF70F64}" srcOrd="0" destOrd="0" parTransId="{074AEF97-EA69-49DA-A4ED-3AC68773D5E4}" sibTransId="{0DAC5824-C2C7-4627-B24B-E5C37D953406}"/>
    <dgm:cxn modelId="{DD80B15F-8C42-41D0-999E-0F00DE12A3D4}" srcId="{D96AD050-93E0-45AF-966C-6A9E91395358}" destId="{52A9E47B-73AA-435C-A823-5C93BA71C265}" srcOrd="2" destOrd="0" parTransId="{EDEDC754-4F93-434A-BCB8-F0EAE05A6FBB}" sibTransId="{1D089A22-6BC0-4451-94DD-2A68B1C68C8B}"/>
    <dgm:cxn modelId="{C26AE574-46E2-4275-8E5B-A8C63319F7D9}" type="presOf" srcId="{C999A69D-F7FA-4E1B-9F8D-28FAFBF70F64}" destId="{E0CF35E2-3B48-4EB5-8DA9-E21582A23A49}" srcOrd="0" destOrd="0" presId="urn:microsoft.com/office/officeart/2018/2/layout/IconVerticalSolidList"/>
    <dgm:cxn modelId="{EA35E875-6480-4CEF-A472-C613AD1C9CA0}" type="presOf" srcId="{02E2980D-6FA4-4614-AD05-05588D88526C}" destId="{4A63ACBA-97E3-4C78-A0A3-EDC55720D968}" srcOrd="0" destOrd="0" presId="urn:microsoft.com/office/officeart/2018/2/layout/IconVerticalSolidList"/>
    <dgm:cxn modelId="{B2FA7FB1-4684-4AD1-B9EB-3B4E867F81AF}" type="presOf" srcId="{52A9E47B-73AA-435C-A823-5C93BA71C265}" destId="{DB82273C-9BED-4313-9914-64869DE5F3FC}" srcOrd="0" destOrd="0" presId="urn:microsoft.com/office/officeart/2018/2/layout/IconVerticalSolidList"/>
    <dgm:cxn modelId="{CCB58EBF-50A3-4936-B31F-7BE9AD1F731E}" srcId="{D96AD050-93E0-45AF-966C-6A9E91395358}" destId="{D5E85C88-D7A3-4230-B2EE-97A396FBFB1E}" srcOrd="3" destOrd="0" parTransId="{84CA7D17-C71B-458D-9EA5-828C858E3DA0}" sibTransId="{3ACBDD81-739D-4C82-8745-50BC688C5678}"/>
    <dgm:cxn modelId="{D3EE15C0-998D-4E46-9449-95F365A365F6}" type="presOf" srcId="{D5E85C88-D7A3-4230-B2EE-97A396FBFB1E}" destId="{B2064DF9-8939-407C-A6E4-DDF5C9EA12F7}" srcOrd="0" destOrd="0" presId="urn:microsoft.com/office/officeart/2018/2/layout/IconVerticalSolidList"/>
    <dgm:cxn modelId="{83ACD945-4153-458A-A2BA-31955E93E175}" type="presParOf" srcId="{BEB2C882-C68B-4984-97F9-C770A9CCB772}" destId="{BE927DB5-AB2A-463F-B901-8A2DBB0BCB3A}" srcOrd="0" destOrd="0" presId="urn:microsoft.com/office/officeart/2018/2/layout/IconVerticalSolidList"/>
    <dgm:cxn modelId="{7EAA7CF3-0691-4D1A-892F-F28B9DF600A3}" type="presParOf" srcId="{BE927DB5-AB2A-463F-B901-8A2DBB0BCB3A}" destId="{23AF5B38-F66F-45B6-B57E-49E822EF1C10}" srcOrd="0" destOrd="0" presId="urn:microsoft.com/office/officeart/2018/2/layout/IconVerticalSolidList"/>
    <dgm:cxn modelId="{081A0274-676D-42F2-8077-57A9F4DA931C}" type="presParOf" srcId="{BE927DB5-AB2A-463F-B901-8A2DBB0BCB3A}" destId="{182C95A2-8571-4D0A-BB2F-D5834F06A349}" srcOrd="1" destOrd="0" presId="urn:microsoft.com/office/officeart/2018/2/layout/IconVerticalSolidList"/>
    <dgm:cxn modelId="{4BCEDA2A-C6BE-48FB-BFD2-7BBD0929589C}" type="presParOf" srcId="{BE927DB5-AB2A-463F-B901-8A2DBB0BCB3A}" destId="{7874B3E9-3FD4-4BF5-A821-2C8DC234DE40}" srcOrd="2" destOrd="0" presId="urn:microsoft.com/office/officeart/2018/2/layout/IconVerticalSolidList"/>
    <dgm:cxn modelId="{1830C2AE-661A-4C3D-87F3-EF1201A6265D}" type="presParOf" srcId="{BE927DB5-AB2A-463F-B901-8A2DBB0BCB3A}" destId="{E0CF35E2-3B48-4EB5-8DA9-E21582A23A49}" srcOrd="3" destOrd="0" presId="urn:microsoft.com/office/officeart/2018/2/layout/IconVerticalSolidList"/>
    <dgm:cxn modelId="{35FCC1AA-6ADB-404A-A928-20171EE14F0E}" type="presParOf" srcId="{BEB2C882-C68B-4984-97F9-C770A9CCB772}" destId="{EDFAB521-AF7D-4388-A5E0-37804892DAE3}" srcOrd="1" destOrd="0" presId="urn:microsoft.com/office/officeart/2018/2/layout/IconVerticalSolidList"/>
    <dgm:cxn modelId="{8D14C842-C2E7-46AE-90FD-E57FE3DD00AF}" type="presParOf" srcId="{BEB2C882-C68B-4984-97F9-C770A9CCB772}" destId="{87B16D89-5936-4D6B-BF0E-770CCBC6DC6B}" srcOrd="2" destOrd="0" presId="urn:microsoft.com/office/officeart/2018/2/layout/IconVerticalSolidList"/>
    <dgm:cxn modelId="{BDCD4571-8DB3-41C4-B3FD-9B943D43FED7}" type="presParOf" srcId="{87B16D89-5936-4D6B-BF0E-770CCBC6DC6B}" destId="{6565FBDA-BE81-48C8-8C7A-9FDAA9938B70}" srcOrd="0" destOrd="0" presId="urn:microsoft.com/office/officeart/2018/2/layout/IconVerticalSolidList"/>
    <dgm:cxn modelId="{A1EDBEED-2AA5-4CDB-AE3B-222B9A09B4F0}" type="presParOf" srcId="{87B16D89-5936-4D6B-BF0E-770CCBC6DC6B}" destId="{283CC964-09C3-4C67-A5E2-B40F4EC28DAB}" srcOrd="1" destOrd="0" presId="urn:microsoft.com/office/officeart/2018/2/layout/IconVerticalSolidList"/>
    <dgm:cxn modelId="{2875E9FE-30D2-44FF-8085-EB876095B10C}" type="presParOf" srcId="{87B16D89-5936-4D6B-BF0E-770CCBC6DC6B}" destId="{EF555D3A-CB5E-473E-BA12-8C4033B9A17E}" srcOrd="2" destOrd="0" presId="urn:microsoft.com/office/officeart/2018/2/layout/IconVerticalSolidList"/>
    <dgm:cxn modelId="{FD3A3D75-0713-4032-8EB1-CC5EC6058F4C}" type="presParOf" srcId="{87B16D89-5936-4D6B-BF0E-770CCBC6DC6B}" destId="{4A63ACBA-97E3-4C78-A0A3-EDC55720D968}" srcOrd="3" destOrd="0" presId="urn:microsoft.com/office/officeart/2018/2/layout/IconVerticalSolidList"/>
    <dgm:cxn modelId="{967BA50A-E628-43C6-A783-5BC7E4B6908E}" type="presParOf" srcId="{BEB2C882-C68B-4984-97F9-C770A9CCB772}" destId="{341CD047-B4D3-462A-9173-6CEA2A4DD830}" srcOrd="3" destOrd="0" presId="urn:microsoft.com/office/officeart/2018/2/layout/IconVerticalSolidList"/>
    <dgm:cxn modelId="{DC108CC9-9EF2-408E-AE1A-D77FCD567D9F}" type="presParOf" srcId="{BEB2C882-C68B-4984-97F9-C770A9CCB772}" destId="{CCF61682-B01E-4F1E-A7E4-1C4236FA7BF4}" srcOrd="4" destOrd="0" presId="urn:microsoft.com/office/officeart/2018/2/layout/IconVerticalSolidList"/>
    <dgm:cxn modelId="{36835B27-0764-45A7-A32F-9D73A83D38A2}" type="presParOf" srcId="{CCF61682-B01E-4F1E-A7E4-1C4236FA7BF4}" destId="{511A92A0-B6D5-41FF-B76F-85A4760A8670}" srcOrd="0" destOrd="0" presId="urn:microsoft.com/office/officeart/2018/2/layout/IconVerticalSolidList"/>
    <dgm:cxn modelId="{76B1F83A-BE17-4D3B-A2CB-2301E49693C5}" type="presParOf" srcId="{CCF61682-B01E-4F1E-A7E4-1C4236FA7BF4}" destId="{8D20045E-65D9-4743-A8DF-9480A1D123FA}" srcOrd="1" destOrd="0" presId="urn:microsoft.com/office/officeart/2018/2/layout/IconVerticalSolidList"/>
    <dgm:cxn modelId="{5FF3CAD6-6789-4D69-A75B-4AB44DAB26A0}" type="presParOf" srcId="{CCF61682-B01E-4F1E-A7E4-1C4236FA7BF4}" destId="{9D495A73-E81C-4D4D-B5F0-5D076C4E7C0A}" srcOrd="2" destOrd="0" presId="urn:microsoft.com/office/officeart/2018/2/layout/IconVerticalSolidList"/>
    <dgm:cxn modelId="{B0C43639-5A0F-495C-8320-83271598B444}" type="presParOf" srcId="{CCF61682-B01E-4F1E-A7E4-1C4236FA7BF4}" destId="{DB82273C-9BED-4313-9914-64869DE5F3FC}" srcOrd="3" destOrd="0" presId="urn:microsoft.com/office/officeart/2018/2/layout/IconVerticalSolidList"/>
    <dgm:cxn modelId="{72F88070-0835-4394-9728-E70151D0D2BA}" type="presParOf" srcId="{BEB2C882-C68B-4984-97F9-C770A9CCB772}" destId="{2C5390C8-6152-4B9F-9E6A-9DBCA39483C8}" srcOrd="5" destOrd="0" presId="urn:microsoft.com/office/officeart/2018/2/layout/IconVerticalSolidList"/>
    <dgm:cxn modelId="{2784290B-3D77-4F2C-93FB-4EBA3AC22173}" type="presParOf" srcId="{BEB2C882-C68B-4984-97F9-C770A9CCB772}" destId="{81A3D703-6550-470E-9184-243723D6A1D3}" srcOrd="6" destOrd="0" presId="urn:microsoft.com/office/officeart/2018/2/layout/IconVerticalSolidList"/>
    <dgm:cxn modelId="{04201E36-5F0E-466A-B75F-9B228F6BB4B9}" type="presParOf" srcId="{81A3D703-6550-470E-9184-243723D6A1D3}" destId="{A1C90C40-BD72-4D69-A6DE-3B84AE9677E3}" srcOrd="0" destOrd="0" presId="urn:microsoft.com/office/officeart/2018/2/layout/IconVerticalSolidList"/>
    <dgm:cxn modelId="{76A8780D-372B-4BB3-885C-C2DCB0835045}" type="presParOf" srcId="{81A3D703-6550-470E-9184-243723D6A1D3}" destId="{A2A0CEFA-5B44-410D-A677-0265139D4E0D}" srcOrd="1" destOrd="0" presId="urn:microsoft.com/office/officeart/2018/2/layout/IconVerticalSolidList"/>
    <dgm:cxn modelId="{1147EBC9-03D7-4AA6-B762-BDD690E01414}" type="presParOf" srcId="{81A3D703-6550-470E-9184-243723D6A1D3}" destId="{F3999D04-A1A4-4847-BFAF-B58F50D6168D}" srcOrd="2" destOrd="0" presId="urn:microsoft.com/office/officeart/2018/2/layout/IconVerticalSolidList"/>
    <dgm:cxn modelId="{F8D45AAF-72F3-4056-B0B4-AC1D9A6A5247}" type="presParOf" srcId="{81A3D703-6550-470E-9184-243723D6A1D3}" destId="{B2064DF9-8939-407C-A6E4-DDF5C9EA12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ACFE20-98DA-46E9-8110-A7C33674951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2EBEBE-E09E-49E9-8C6B-F2569688CEEE}">
      <dgm:prSet/>
      <dgm:spPr/>
      <dgm:t>
        <a:bodyPr/>
        <a:lstStyle/>
        <a:p>
          <a:r>
            <a:rPr lang="en-US"/>
            <a:t>Open Source Framework referenced by the client</a:t>
          </a:r>
        </a:p>
      </dgm:t>
    </dgm:pt>
    <dgm:pt modelId="{BC4ECAA9-332C-4046-B9FD-551EEB0B6A36}" type="parTrans" cxnId="{C96B4E2D-F5F6-4C47-ADF5-C1D580082C3A}">
      <dgm:prSet/>
      <dgm:spPr/>
      <dgm:t>
        <a:bodyPr/>
        <a:lstStyle/>
        <a:p>
          <a:endParaRPr lang="en-US"/>
        </a:p>
      </dgm:t>
    </dgm:pt>
    <dgm:pt modelId="{AE1EE30D-94C8-498D-A533-862C0820354B}" type="sibTrans" cxnId="{C96B4E2D-F5F6-4C47-ADF5-C1D580082C3A}">
      <dgm:prSet/>
      <dgm:spPr/>
      <dgm:t>
        <a:bodyPr/>
        <a:lstStyle/>
        <a:p>
          <a:endParaRPr lang="en-US"/>
        </a:p>
      </dgm:t>
    </dgm:pt>
    <dgm:pt modelId="{476E840F-CA55-4EAD-8349-0A075C7470A6}">
      <dgm:prSet/>
      <dgm:spPr/>
      <dgm:t>
        <a:bodyPr/>
        <a:lstStyle/>
        <a:p>
          <a:r>
            <a:rPr lang="en-US"/>
            <a:t>Vectorizes skills and matches to job descriptions</a:t>
          </a:r>
        </a:p>
      </dgm:t>
    </dgm:pt>
    <dgm:pt modelId="{5D1B3E9C-5440-4CCB-90C6-796FA280EDCD}" type="parTrans" cxnId="{2511A7BE-D259-424B-B9A3-E1752CDF653F}">
      <dgm:prSet/>
      <dgm:spPr/>
      <dgm:t>
        <a:bodyPr/>
        <a:lstStyle/>
        <a:p>
          <a:endParaRPr lang="en-US"/>
        </a:p>
      </dgm:t>
    </dgm:pt>
    <dgm:pt modelId="{075B3E4F-BEE4-4677-8FA4-3478EF0DCA39}" type="sibTrans" cxnId="{2511A7BE-D259-424B-B9A3-E1752CDF653F}">
      <dgm:prSet/>
      <dgm:spPr/>
      <dgm:t>
        <a:bodyPr/>
        <a:lstStyle/>
        <a:p>
          <a:endParaRPr lang="en-US"/>
        </a:p>
      </dgm:t>
    </dgm:pt>
    <dgm:pt modelId="{8364A8E7-DC9A-4FEE-A60C-53CB5728F30B}">
      <dgm:prSet/>
      <dgm:spPr/>
      <dgm:t>
        <a:bodyPr/>
        <a:lstStyle/>
        <a:p>
          <a:r>
            <a:rPr lang="en-US"/>
            <a:t>Provided with raw data of skills matched to job titles</a:t>
          </a:r>
        </a:p>
      </dgm:t>
    </dgm:pt>
    <dgm:pt modelId="{11B825C0-9605-45FA-A988-56B06951B27C}" type="parTrans" cxnId="{E58A9604-E1CC-40C5-9644-65800DFD10F4}">
      <dgm:prSet/>
      <dgm:spPr/>
      <dgm:t>
        <a:bodyPr/>
        <a:lstStyle/>
        <a:p>
          <a:endParaRPr lang="en-US"/>
        </a:p>
      </dgm:t>
    </dgm:pt>
    <dgm:pt modelId="{11326416-7C88-477D-97DB-36CE02F0691F}" type="sibTrans" cxnId="{E58A9604-E1CC-40C5-9644-65800DFD10F4}">
      <dgm:prSet/>
      <dgm:spPr/>
      <dgm:t>
        <a:bodyPr/>
        <a:lstStyle/>
        <a:p>
          <a:endParaRPr lang="en-US"/>
        </a:p>
      </dgm:t>
    </dgm:pt>
    <dgm:pt modelId="{6E6FC609-9458-43FF-BCDD-6CF7CF3A07C1}">
      <dgm:prSet/>
      <dgm:spPr/>
      <dgm:t>
        <a:bodyPr/>
        <a:lstStyle/>
        <a:p>
          <a:r>
            <a:rPr lang="en-US"/>
            <a:t>Manual Preprocessing and conditioning</a:t>
          </a:r>
        </a:p>
      </dgm:t>
    </dgm:pt>
    <dgm:pt modelId="{EC49CB09-DF18-47F4-92F1-F051E79632AD}" type="parTrans" cxnId="{451B0CF1-19FD-45F8-8C7F-A629A44D0BA6}">
      <dgm:prSet/>
      <dgm:spPr/>
      <dgm:t>
        <a:bodyPr/>
        <a:lstStyle/>
        <a:p>
          <a:endParaRPr lang="en-US"/>
        </a:p>
      </dgm:t>
    </dgm:pt>
    <dgm:pt modelId="{7106EC5C-CBE1-41DB-BB74-92DE4C9D33A3}" type="sibTrans" cxnId="{451B0CF1-19FD-45F8-8C7F-A629A44D0BA6}">
      <dgm:prSet/>
      <dgm:spPr/>
      <dgm:t>
        <a:bodyPr/>
        <a:lstStyle/>
        <a:p>
          <a:endParaRPr lang="en-US"/>
        </a:p>
      </dgm:t>
    </dgm:pt>
    <dgm:pt modelId="{9BED270D-900C-44B9-90BA-3162536E62EC}" type="pres">
      <dgm:prSet presAssocID="{88ACFE20-98DA-46E9-8110-A7C33674951E}" presName="linear" presStyleCnt="0">
        <dgm:presLayoutVars>
          <dgm:animLvl val="lvl"/>
          <dgm:resizeHandles val="exact"/>
        </dgm:presLayoutVars>
      </dgm:prSet>
      <dgm:spPr/>
    </dgm:pt>
    <dgm:pt modelId="{FDFB0103-D913-401D-AC19-2A6A460329B5}" type="pres">
      <dgm:prSet presAssocID="{1A2EBEBE-E09E-49E9-8C6B-F2569688CE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4847CE-8448-4D27-B00B-B7ADEDED3CE5}" type="pres">
      <dgm:prSet presAssocID="{AE1EE30D-94C8-498D-A533-862C0820354B}" presName="spacer" presStyleCnt="0"/>
      <dgm:spPr/>
    </dgm:pt>
    <dgm:pt modelId="{6FB22B4E-8758-46AE-8472-807F90D68EC5}" type="pres">
      <dgm:prSet presAssocID="{476E840F-CA55-4EAD-8349-0A075C7470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B80E63-5CE1-451E-BAB4-EB3E93E6DF27}" type="pres">
      <dgm:prSet presAssocID="{075B3E4F-BEE4-4677-8FA4-3478EF0DCA39}" presName="spacer" presStyleCnt="0"/>
      <dgm:spPr/>
    </dgm:pt>
    <dgm:pt modelId="{5CCE0371-6703-472A-AC2B-E90B074BC8AB}" type="pres">
      <dgm:prSet presAssocID="{8364A8E7-DC9A-4FEE-A60C-53CB5728F3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30C0AB-FC57-4E7F-84F2-FC773EE38BC6}" type="pres">
      <dgm:prSet presAssocID="{11326416-7C88-477D-97DB-36CE02F0691F}" presName="spacer" presStyleCnt="0"/>
      <dgm:spPr/>
    </dgm:pt>
    <dgm:pt modelId="{6CE67281-559E-4E8F-A936-2BA80DF09CF1}" type="pres">
      <dgm:prSet presAssocID="{6E6FC609-9458-43FF-BCDD-6CF7CF3A07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8A9604-E1CC-40C5-9644-65800DFD10F4}" srcId="{88ACFE20-98DA-46E9-8110-A7C33674951E}" destId="{8364A8E7-DC9A-4FEE-A60C-53CB5728F30B}" srcOrd="2" destOrd="0" parTransId="{11B825C0-9605-45FA-A988-56B06951B27C}" sibTransId="{11326416-7C88-477D-97DB-36CE02F0691F}"/>
    <dgm:cxn modelId="{F018AE10-0FAA-4B7D-BD4F-4042774B4CE1}" type="presOf" srcId="{476E840F-CA55-4EAD-8349-0A075C7470A6}" destId="{6FB22B4E-8758-46AE-8472-807F90D68EC5}" srcOrd="0" destOrd="0" presId="urn:microsoft.com/office/officeart/2005/8/layout/vList2"/>
    <dgm:cxn modelId="{C96B4E2D-F5F6-4C47-ADF5-C1D580082C3A}" srcId="{88ACFE20-98DA-46E9-8110-A7C33674951E}" destId="{1A2EBEBE-E09E-49E9-8C6B-F2569688CEEE}" srcOrd="0" destOrd="0" parTransId="{BC4ECAA9-332C-4046-B9FD-551EEB0B6A36}" sibTransId="{AE1EE30D-94C8-498D-A533-862C0820354B}"/>
    <dgm:cxn modelId="{6620DE56-3BD0-4AAA-8D20-447C3B5CC85B}" type="presOf" srcId="{1A2EBEBE-E09E-49E9-8C6B-F2569688CEEE}" destId="{FDFB0103-D913-401D-AC19-2A6A460329B5}" srcOrd="0" destOrd="0" presId="urn:microsoft.com/office/officeart/2005/8/layout/vList2"/>
    <dgm:cxn modelId="{698C6B91-DBE9-4C42-B366-E919446C911B}" type="presOf" srcId="{6E6FC609-9458-43FF-BCDD-6CF7CF3A07C1}" destId="{6CE67281-559E-4E8F-A936-2BA80DF09CF1}" srcOrd="0" destOrd="0" presId="urn:microsoft.com/office/officeart/2005/8/layout/vList2"/>
    <dgm:cxn modelId="{2511A7BE-D259-424B-B9A3-E1752CDF653F}" srcId="{88ACFE20-98DA-46E9-8110-A7C33674951E}" destId="{476E840F-CA55-4EAD-8349-0A075C7470A6}" srcOrd="1" destOrd="0" parTransId="{5D1B3E9C-5440-4CCB-90C6-796FA280EDCD}" sibTransId="{075B3E4F-BEE4-4677-8FA4-3478EF0DCA39}"/>
    <dgm:cxn modelId="{9A7F63DA-EC4E-4E83-99DE-2CF891AECF69}" type="presOf" srcId="{8364A8E7-DC9A-4FEE-A60C-53CB5728F30B}" destId="{5CCE0371-6703-472A-AC2B-E90B074BC8AB}" srcOrd="0" destOrd="0" presId="urn:microsoft.com/office/officeart/2005/8/layout/vList2"/>
    <dgm:cxn modelId="{451B0CF1-19FD-45F8-8C7F-A629A44D0BA6}" srcId="{88ACFE20-98DA-46E9-8110-A7C33674951E}" destId="{6E6FC609-9458-43FF-BCDD-6CF7CF3A07C1}" srcOrd="3" destOrd="0" parTransId="{EC49CB09-DF18-47F4-92F1-F051E79632AD}" sibTransId="{7106EC5C-CBE1-41DB-BB74-92DE4C9D33A3}"/>
    <dgm:cxn modelId="{26B092FA-218B-44B8-B2A7-9953AF598110}" type="presOf" srcId="{88ACFE20-98DA-46E9-8110-A7C33674951E}" destId="{9BED270D-900C-44B9-90BA-3162536E62EC}" srcOrd="0" destOrd="0" presId="urn:microsoft.com/office/officeart/2005/8/layout/vList2"/>
    <dgm:cxn modelId="{1FD342A6-9A07-4ACA-A2DE-8B180347BF91}" type="presParOf" srcId="{9BED270D-900C-44B9-90BA-3162536E62EC}" destId="{FDFB0103-D913-401D-AC19-2A6A460329B5}" srcOrd="0" destOrd="0" presId="urn:microsoft.com/office/officeart/2005/8/layout/vList2"/>
    <dgm:cxn modelId="{F87AFDFE-9169-454C-A18A-525D8BE55F53}" type="presParOf" srcId="{9BED270D-900C-44B9-90BA-3162536E62EC}" destId="{B84847CE-8448-4D27-B00B-B7ADEDED3CE5}" srcOrd="1" destOrd="0" presId="urn:microsoft.com/office/officeart/2005/8/layout/vList2"/>
    <dgm:cxn modelId="{D2297A9C-0E36-4217-8093-B0D307E1F382}" type="presParOf" srcId="{9BED270D-900C-44B9-90BA-3162536E62EC}" destId="{6FB22B4E-8758-46AE-8472-807F90D68EC5}" srcOrd="2" destOrd="0" presId="urn:microsoft.com/office/officeart/2005/8/layout/vList2"/>
    <dgm:cxn modelId="{0658D47F-08C4-4987-8C17-0BF5AFB8359F}" type="presParOf" srcId="{9BED270D-900C-44B9-90BA-3162536E62EC}" destId="{A6B80E63-5CE1-451E-BAB4-EB3E93E6DF27}" srcOrd="3" destOrd="0" presId="urn:microsoft.com/office/officeart/2005/8/layout/vList2"/>
    <dgm:cxn modelId="{2CA157F4-D341-4340-AB8A-7B1504D820AF}" type="presParOf" srcId="{9BED270D-900C-44B9-90BA-3162536E62EC}" destId="{5CCE0371-6703-472A-AC2B-E90B074BC8AB}" srcOrd="4" destOrd="0" presId="urn:microsoft.com/office/officeart/2005/8/layout/vList2"/>
    <dgm:cxn modelId="{60DE4C4E-8BA5-4A9D-AADB-C5CBDFA5C6E5}" type="presParOf" srcId="{9BED270D-900C-44B9-90BA-3162536E62EC}" destId="{E830C0AB-FC57-4E7F-84F2-FC773EE38BC6}" srcOrd="5" destOrd="0" presId="urn:microsoft.com/office/officeart/2005/8/layout/vList2"/>
    <dgm:cxn modelId="{F195A9F2-6078-46B9-AB5F-1D17E9451BC9}" type="presParOf" srcId="{9BED270D-900C-44B9-90BA-3162536E62EC}" destId="{6CE67281-559E-4E8F-A936-2BA80DF09C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85F58-F4AB-4EB6-9F2C-ECD82995C64A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CFF79-DC96-40EA-9A8F-EDA24ABB6E5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AB933-6A63-4DEA-99C6-75317C88C9EC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followed 2 approaches:</a:t>
          </a:r>
        </a:p>
      </dsp:txBody>
      <dsp:txXfrm>
        <a:off x="1844034" y="682"/>
        <a:ext cx="4401230" cy="1596566"/>
      </dsp:txXfrm>
    </dsp:sp>
    <dsp:sp modelId="{0588F61A-0DD3-493B-94E3-191958C85E6F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51BC6-1AB1-472F-A337-658CD0FE274A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470CD-D826-4EE8-A143-845E61F64573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ML and Clustering Based Approach</a:t>
          </a:r>
        </a:p>
      </dsp:txBody>
      <dsp:txXfrm>
        <a:off x="1844034" y="1996390"/>
        <a:ext cx="4401230" cy="1596566"/>
      </dsp:txXfrm>
    </dsp:sp>
    <dsp:sp modelId="{BBBD3E33-AB5E-43C9-99D4-045A5974018B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F9873-1855-414A-8593-BAB08059A6D5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4BC7-A2AB-4AAC-900B-BDF941EE327F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Skills2Vec Data Model Based Appraoch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F5B38-F66F-45B6-B57E-49E822EF1C10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C95A2-8571-4D0A-BB2F-D5834F06A349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F35E2-3B48-4EB5-8DA9-E21582A23A49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sentence transformers on job description texts to vectorize the sentences and extract skills.</a:t>
          </a:r>
        </a:p>
      </dsp:txBody>
      <dsp:txXfrm>
        <a:off x="1357965" y="2319"/>
        <a:ext cx="4887299" cy="1175727"/>
      </dsp:txXfrm>
    </dsp:sp>
    <dsp:sp modelId="{6565FBDA-BE81-48C8-8C7A-9FDAA9938B70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C964-09C3-4C67-A5E2-B40F4EC28DAB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3ACBA-97E3-4C78-A0A3-EDC55720D968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KMeans++ clustering to form clusters of skills and job titles. </a:t>
          </a:r>
        </a:p>
      </dsp:txBody>
      <dsp:txXfrm>
        <a:off x="1357965" y="1471979"/>
        <a:ext cx="4887299" cy="1175727"/>
      </dsp:txXfrm>
    </dsp:sp>
    <dsp:sp modelId="{511A92A0-B6D5-41FF-B76F-85A4760A8670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0045E-65D9-4743-A8DF-9480A1D123FA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2273C-9BED-4313-9914-64869DE5F3FC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extraction algorithm for job titles and associated skills using word clouds generated based off clusters.</a:t>
          </a:r>
        </a:p>
      </dsp:txBody>
      <dsp:txXfrm>
        <a:off x="1357965" y="2941639"/>
        <a:ext cx="4887299" cy="1175727"/>
      </dsp:txXfrm>
    </dsp:sp>
    <dsp:sp modelId="{A1C90C40-BD72-4D69-A6DE-3B84AE9677E3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0CEFA-5B44-410D-A677-0265139D4E0D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64DF9-8939-407C-A6E4-DDF5C9EA12F7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Cleaned the unnecessary words identified as skills and transformed results into a dictionary</a:t>
          </a:r>
        </a:p>
      </dsp:txBody>
      <dsp:txXfrm>
        <a:off x="1357965" y="4411299"/>
        <a:ext cx="4887299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B0103-D913-401D-AC19-2A6A460329B5}">
      <dsp:nvSpPr>
        <dsp:cNvPr id="0" name=""/>
        <dsp:cNvSpPr/>
      </dsp:nvSpPr>
      <dsp:spPr>
        <a:xfrm>
          <a:off x="0" y="35633"/>
          <a:ext cx="6245265" cy="131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Open Source Framework referenced by the client</a:t>
          </a:r>
        </a:p>
      </dsp:txBody>
      <dsp:txXfrm>
        <a:off x="63968" y="99601"/>
        <a:ext cx="6117329" cy="1182464"/>
      </dsp:txXfrm>
    </dsp:sp>
    <dsp:sp modelId="{6FB22B4E-8758-46AE-8472-807F90D68EC5}">
      <dsp:nvSpPr>
        <dsp:cNvPr id="0" name=""/>
        <dsp:cNvSpPr/>
      </dsp:nvSpPr>
      <dsp:spPr>
        <a:xfrm>
          <a:off x="0" y="1438193"/>
          <a:ext cx="6245265" cy="1310400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Vectorizes skills and matches to job descriptions</a:t>
          </a:r>
        </a:p>
      </dsp:txBody>
      <dsp:txXfrm>
        <a:off x="63968" y="1502161"/>
        <a:ext cx="6117329" cy="1182464"/>
      </dsp:txXfrm>
    </dsp:sp>
    <dsp:sp modelId="{5CCE0371-6703-472A-AC2B-E90B074BC8AB}">
      <dsp:nvSpPr>
        <dsp:cNvPr id="0" name=""/>
        <dsp:cNvSpPr/>
      </dsp:nvSpPr>
      <dsp:spPr>
        <a:xfrm>
          <a:off x="0" y="2840753"/>
          <a:ext cx="6245265" cy="1310400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Provided with raw data of skills matched to job titles</a:t>
          </a:r>
        </a:p>
      </dsp:txBody>
      <dsp:txXfrm>
        <a:off x="63968" y="2904721"/>
        <a:ext cx="6117329" cy="1182464"/>
      </dsp:txXfrm>
    </dsp:sp>
    <dsp:sp modelId="{6CE67281-559E-4E8F-A936-2BA80DF09CF1}">
      <dsp:nvSpPr>
        <dsp:cNvPr id="0" name=""/>
        <dsp:cNvSpPr/>
      </dsp:nvSpPr>
      <dsp:spPr>
        <a:xfrm>
          <a:off x="0" y="4243313"/>
          <a:ext cx="6245265" cy="13104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Manual Preprocessing and conditioning</a:t>
          </a:r>
        </a:p>
      </dsp:txBody>
      <dsp:txXfrm>
        <a:off x="63968" y="4307281"/>
        <a:ext cx="6117329" cy="118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8B6E-EB51-48D3-8C64-D6C86FF80EA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E8103-35BA-471B-AD41-E6C88C11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2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E8103-35BA-471B-AD41-E6C88C115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E8103-35BA-471B-AD41-E6C88C115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3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4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6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5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3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1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0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7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4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1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FD1F29-8B93-F2FD-5E37-65458984D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70" r="-1" b="-1"/>
          <a:stretch/>
        </p:blipFill>
        <p:spPr>
          <a:xfrm>
            <a:off x="20" y="166754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166AC-20C9-C176-90A8-F7D66AED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457463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3700"/>
              <a:t>Skill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A5AB7-F249-DBD7-3C9B-9B9E238D8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79835" y="4586874"/>
            <a:ext cx="9144000" cy="646785"/>
          </a:xfrm>
        </p:spPr>
        <p:txBody>
          <a:bodyPr>
            <a:noAutofit/>
          </a:bodyPr>
          <a:lstStyle/>
          <a:p>
            <a:pPr algn="ctr"/>
            <a:r>
              <a:rPr lang="en-US" sz="1600"/>
              <a:t>Team 10</a:t>
            </a:r>
          </a:p>
          <a:p>
            <a:pPr algn="ctr"/>
            <a:r>
              <a:rPr lang="en-US" sz="1600"/>
              <a:t>Rishikesh </a:t>
            </a:r>
            <a:r>
              <a:rPr lang="en-US" sz="1600" err="1"/>
              <a:t>Fulari</a:t>
            </a:r>
            <a:endParaRPr lang="en-US" sz="1600"/>
          </a:p>
          <a:p>
            <a:pPr algn="ctr"/>
            <a:r>
              <a:rPr lang="en-US" sz="1600"/>
              <a:t>Rohan Patel</a:t>
            </a:r>
          </a:p>
          <a:p>
            <a:pPr algn="ctr"/>
            <a:r>
              <a:rPr lang="en-US" sz="1600"/>
              <a:t>Yash Bhandare</a:t>
            </a:r>
          </a:p>
          <a:p>
            <a:pPr algn="ctr"/>
            <a:r>
              <a:rPr lang="en-US" sz="1600"/>
              <a:t>Martin </a:t>
            </a:r>
            <a:r>
              <a:rPr lang="en-US" sz="1600" err="1"/>
              <a:t>Vivas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9460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3B1F8-2F5E-E98E-6E4C-888576F5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6737315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cap="all">
                <a:solidFill>
                  <a:srgbClr val="000000"/>
                </a:solidFill>
                <a:ea typeface="+mj-lt"/>
                <a:cs typeface="+mj-lt"/>
              </a:rPr>
              <a:t>accomplishments</a:t>
            </a:r>
            <a:endParaRPr lang="en-US" sz="4800" b="1" cap="all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2" name="Picture 4" descr="An arrow pointing right">
            <a:extLst>
              <a:ext uri="{FF2B5EF4-FFF2-40B4-BE49-F238E27FC236}">
                <a16:creationId xmlns:a16="http://schemas.microsoft.com/office/drawing/2014/main" id="{CB3442ED-2262-B97D-F3B5-B205E0CA1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83" r="-4" b="-4"/>
          <a:stretch/>
        </p:blipFill>
        <p:spPr>
          <a:xfrm>
            <a:off x="838200" y="3003053"/>
            <a:ext cx="5243391" cy="29949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CA8D992-BB3F-47CD-BA18-71D54539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3000055"/>
            <a:ext cx="5243390" cy="299797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20000"/>
                </a:schemeClr>
              </a:gs>
              <a:gs pos="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06B63-40AE-7355-2F37-565205AFEAE0}"/>
              </a:ext>
            </a:extLst>
          </p:cNvPr>
          <p:cNvSpPr txBox="1"/>
          <p:nvPr/>
        </p:nvSpPr>
        <p:spPr>
          <a:xfrm>
            <a:off x="7229042" y="879355"/>
            <a:ext cx="4124758" cy="512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Team Coordination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Documentation in form of assignments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Properly implemented agile team process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Fast grasp on changing requirements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New technologies learnt</a:t>
            </a:r>
          </a:p>
        </p:txBody>
      </p:sp>
    </p:spTree>
    <p:extLst>
      <p:ext uri="{BB962C8B-B14F-4D97-AF65-F5344CB8AC3E}">
        <p14:creationId xmlns:p14="http://schemas.microsoft.com/office/powerpoint/2010/main" val="335281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40E975D8-2EFE-7FAA-C7AD-9CB5220AC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F426-8E93-69CE-C35E-B4F4C3DA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18" y="643467"/>
            <a:ext cx="5432477" cy="10626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800" b="1" i="0" kern="1200" cap="all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E8CEA-88CA-CC76-98D4-C6FA02A4C028}"/>
              </a:ext>
            </a:extLst>
          </p:cNvPr>
          <p:cNvSpPr txBox="1"/>
          <p:nvPr/>
        </p:nvSpPr>
        <p:spPr>
          <a:xfrm>
            <a:off x="1672519" y="2919956"/>
            <a:ext cx="8688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https://huggingface.co/spaces/rishikesh/skillRecommendationEngine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7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DEB0F-A63A-D97F-9A33-9F75547D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all office building looking up">
            <a:extLst>
              <a:ext uri="{FF2B5EF4-FFF2-40B4-BE49-F238E27FC236}">
                <a16:creationId xmlns:a16="http://schemas.microsoft.com/office/drawing/2014/main" id="{8485D174-8A13-9F5F-6C0F-ED22BDD73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8" r="16874" b="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C0D6D-9154-441A-0D6B-88D1010DD44E}"/>
              </a:ext>
            </a:extLst>
          </p:cNvPr>
          <p:cNvSpPr txBox="1"/>
          <p:nvPr/>
        </p:nvSpPr>
        <p:spPr>
          <a:xfrm>
            <a:off x="6657715" y="2990817"/>
            <a:ext cx="4645824" cy="361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Implement resume parser using named entity recognition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Automated skills extraction using NLP techniques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Enhanced robustness to work flawlessly with datasets from multiple professional streams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Enhanced UI with functionalities like resume scorer and ATS analysis.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5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erial view of a highway near the ocean">
            <a:extLst>
              <a:ext uri="{FF2B5EF4-FFF2-40B4-BE49-F238E27FC236}">
                <a16:creationId xmlns:a16="http://schemas.microsoft.com/office/drawing/2014/main" id="{5ED334CC-30D1-2884-DC4B-036AABA58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8" b="1914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8737B-1B7C-8C1E-2C6B-EDCC8B13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491F26-A5F9-15E5-2BE9-15D957E520F8}"/>
              </a:ext>
            </a:extLst>
          </p:cNvPr>
          <p:cNvSpPr txBox="1">
            <a:spLocks/>
          </p:cNvSpPr>
          <p:nvPr/>
        </p:nvSpPr>
        <p:spPr>
          <a:xfrm>
            <a:off x="-1924634" y="5065066"/>
            <a:ext cx="5452529" cy="356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cap="all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970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5B9D2C7-FBC8-682F-5F23-F20F57EE0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DE7D-3EF0-9658-4421-25E520A2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17" y="-332365"/>
            <a:ext cx="6921269" cy="1774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9E8D5-92C4-3735-09D3-198A49837906}"/>
              </a:ext>
            </a:extLst>
          </p:cNvPr>
          <p:cNvSpPr txBox="1"/>
          <p:nvPr/>
        </p:nvSpPr>
        <p:spPr>
          <a:xfrm>
            <a:off x="715818" y="1723159"/>
            <a:ext cx="598054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Aim of this project is given a resume of a user the “skill recommendation engine” should be able to suggest the skills that are needed for a user to reach a targeted position in the market. For example,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Target position: Data Scientist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Current skill sets: Python, Web Scraping, Data Analysis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Recommended Skills: Deep Learning, Machine Learning, NLP etc.,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4FD3DAAE-6B30-81AE-29BE-EC49BE925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232" r="-2" b="330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44169-9148-3F04-35AE-B0598D3E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7220239" cy="2344840"/>
          </a:xfrm>
        </p:spPr>
        <p:txBody>
          <a:bodyPr anchor="b">
            <a:no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TEAM CONTRIBUTIONS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097E-0633-8C6C-DA1F-2713A231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10261312" cy="31439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FFFFFF"/>
                </a:solidFill>
              </a:rPr>
              <a:t>Rishikesh – ML Clustering Approach, Dataset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FFFFFF"/>
                </a:solidFill>
              </a:rPr>
              <a:t>Rohan – Skills2Vec Approach, Dataset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FFFFFF"/>
                </a:solidFill>
              </a:rPr>
              <a:t>Yash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 – </a:t>
            </a:r>
            <a:r>
              <a:rPr lang="en-US" sz="2400">
                <a:solidFill>
                  <a:srgbClr val="FFFFFF"/>
                </a:solidFill>
              </a:rPr>
              <a:t>Team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Lead, Deployment, Data Cleaning and Conditioning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FFFFFF"/>
                </a:solidFill>
              </a:rPr>
              <a:t>Martin – Front-end, Back-end, Documentation</a:t>
            </a:r>
          </a:p>
          <a:p>
            <a:pPr marL="0" indent="0"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Work tools on a red background">
            <a:extLst>
              <a:ext uri="{FF2B5EF4-FFF2-40B4-BE49-F238E27FC236}">
                <a16:creationId xmlns:a16="http://schemas.microsoft.com/office/drawing/2014/main" id="{FDF2BCC8-5DD9-B2C8-64F6-0F8E98CAA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60733-71B8-64D1-60AA-601CB963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-551728"/>
            <a:ext cx="7163723" cy="12551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78312-FF5F-D8E3-A54D-40B7227774E0}"/>
              </a:ext>
            </a:extLst>
          </p:cNvPr>
          <p:cNvSpPr txBox="1"/>
          <p:nvPr/>
        </p:nvSpPr>
        <p:spPr>
          <a:xfrm>
            <a:off x="4675908" y="1013113"/>
            <a:ext cx="4398818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"/>
                <a:cs typeface="Arial"/>
              </a:rPr>
              <a:t>Software Requirements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Python 3</a:t>
            </a: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Arial"/>
                <a:cs typeface="Arial"/>
              </a:rPr>
              <a:t>Jupyter</a:t>
            </a:r>
            <a:r>
              <a:rPr lang="en-US" sz="2000">
                <a:latin typeface="Arial"/>
                <a:cs typeface="Arial"/>
              </a:rPr>
              <a:t> Notebooks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Anaconda Navigator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Browser</a:t>
            </a:r>
          </a:p>
          <a:p>
            <a:endParaRPr lang="en-US">
              <a:latin typeface="Univers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76445-B212-54B8-76E7-F5F6BF5AC79C}"/>
              </a:ext>
            </a:extLst>
          </p:cNvPr>
          <p:cNvSpPr txBox="1"/>
          <p:nvPr/>
        </p:nvSpPr>
        <p:spPr>
          <a:xfrm>
            <a:off x="8933295" y="216477"/>
            <a:ext cx="321252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</a:rPr>
              <a:t>Libraries Used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en-US" sz="200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Yellowbrick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sentence-transformers​</a:t>
            </a:r>
          </a:p>
          <a:p>
            <a:pPr lvl="0" rtl="0">
              <a:buChar char="•"/>
            </a:pPr>
            <a:r>
              <a:rPr lang="en-US" sz="200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KElbowVisualizer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en-US" sz="200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WordCloud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en-US" sz="200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Tqdm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K-means++​</a:t>
            </a:r>
          </a:p>
          <a:p>
            <a:pPr lvl="0" rtl="0">
              <a:buChar char="•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Skills2Vec​</a:t>
            </a:r>
          </a:p>
          <a:p>
            <a:pPr lvl="0" rtl="0">
              <a:buChar char="•"/>
            </a:pPr>
            <a:r>
              <a:rPr lang="en-US" sz="200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Sklearn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Pandas​</a:t>
            </a:r>
          </a:p>
          <a:p>
            <a:pPr lvl="0" rtl="0">
              <a:buChar char="•"/>
            </a:pPr>
            <a:r>
              <a:rPr lang="en-US" sz="200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Numpy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Streamlit</a:t>
            </a:r>
            <a:endParaRPr lang="en-US" sz="2000" err="1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B42D8-9466-148E-805F-AC9D0377C34A}"/>
              </a:ext>
            </a:extLst>
          </p:cNvPr>
          <p:cNvSpPr txBox="1"/>
          <p:nvPr/>
        </p:nvSpPr>
        <p:spPr>
          <a:xfrm>
            <a:off x="173180" y="1013112"/>
            <a:ext cx="347518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latin typeface="Arial"/>
              <a:cs typeface="Arial"/>
            </a:endParaRPr>
          </a:p>
          <a:p>
            <a:r>
              <a:rPr lang="en-US" sz="2000" b="1">
                <a:latin typeface="Arial"/>
                <a:cs typeface="Arial"/>
              </a:rPr>
              <a:t>Development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Arial"/>
                <a:cs typeface="Arial"/>
              </a:rPr>
              <a:t>Jupyter</a:t>
            </a:r>
            <a:r>
              <a:rPr lang="en-US" sz="2000">
                <a:latin typeface="Arial"/>
                <a:cs typeface="Arial"/>
              </a:rPr>
              <a:t> Notebooks IDE</a:t>
            </a:r>
          </a:p>
          <a:p>
            <a:endParaRPr lang="en-US" sz="2000">
              <a:latin typeface="Arial"/>
              <a:cs typeface="Arial"/>
            </a:endParaRPr>
          </a:p>
          <a:p>
            <a:r>
              <a:rPr lang="en-US" sz="2000" b="1">
                <a:latin typeface="Arial"/>
                <a:cs typeface="Arial"/>
              </a:rPr>
              <a:t>Deployment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Hugging Face Spaces</a:t>
            </a:r>
          </a:p>
          <a:p>
            <a:pPr marL="285750" indent="-285750" algn="l"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r>
              <a:rPr lang="en-US" sz="2000" b="1">
                <a:latin typeface="Arial"/>
                <a:cs typeface="Arial"/>
              </a:rPr>
              <a:t>Version Source Control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GitHub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9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74AE0-56AF-6317-656F-57D1AC0B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1922" y="2845457"/>
            <a:ext cx="4669871" cy="1402153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/>
              <a:t> </a:t>
            </a:r>
            <a:br>
              <a:rPr lang="en-US" sz="4800"/>
            </a:br>
            <a:r>
              <a:rPr lang="en-US" sz="4800"/>
              <a:t>APPROACH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5299A4-2F54-67EF-5D74-54DB12319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8056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35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6CB3-C87A-A31D-DC27-97C0DFE7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Overview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6E4C61-8108-DA7E-AB49-09062EF5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976" y="1259898"/>
            <a:ext cx="9150683" cy="4917065"/>
          </a:xfrm>
        </p:spPr>
      </p:pic>
    </p:spTree>
    <p:extLst>
      <p:ext uri="{BB962C8B-B14F-4D97-AF65-F5344CB8AC3E}">
        <p14:creationId xmlns:p14="http://schemas.microsoft.com/office/powerpoint/2010/main" val="230826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FCC3-A373-5438-8C9F-062CD431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6" y="2550889"/>
            <a:ext cx="4140214" cy="1953599"/>
          </a:xfrm>
        </p:spPr>
        <p:txBody>
          <a:bodyPr>
            <a:normAutofit/>
          </a:bodyPr>
          <a:lstStyle/>
          <a:p>
            <a:pPr algn="r"/>
            <a:r>
              <a:rPr lang="en-US" sz="4800"/>
              <a:t>CLUSTERING</a:t>
            </a:r>
            <a:br>
              <a:rPr lang="en-US" sz="4800"/>
            </a:br>
            <a:r>
              <a:rPr lang="en-US" sz="4800"/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434091-6374-F912-F8B4-8E3F0F346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59543"/>
              </p:ext>
            </p:extLst>
          </p:nvPr>
        </p:nvGraphicFramePr>
        <p:xfrm>
          <a:off x="5068430" y="469221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39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6964-40AF-171C-B4BF-03E084DA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15" y="579511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800"/>
              <a:t>Skills2Vec</a:t>
            </a:r>
            <a:br>
              <a:rPr lang="en-US" sz="4800"/>
            </a:br>
            <a:r>
              <a:rPr lang="en-US" sz="4800"/>
              <a:t>APPROACH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E7B94-CAB3-10E5-0158-9E30EF3F0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051357"/>
              </p:ext>
            </p:extLst>
          </p:nvPr>
        </p:nvGraphicFramePr>
        <p:xfrm>
          <a:off x="5138614" y="639668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8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olo journey">
            <a:extLst>
              <a:ext uri="{FF2B5EF4-FFF2-40B4-BE49-F238E27FC236}">
                <a16:creationId xmlns:a16="http://schemas.microsoft.com/office/drawing/2014/main" id="{8842EB90-795C-C0AC-9FDF-836881CC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93" b="1070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59C-443A-5ED6-E0DF-F20F567C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50" y="1255072"/>
            <a:ext cx="5452529" cy="1473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 Faced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00D82-1DFB-663F-2212-5237A8B4230D}"/>
              </a:ext>
            </a:extLst>
          </p:cNvPr>
          <p:cNvSpPr txBox="1"/>
          <p:nvPr/>
        </p:nvSpPr>
        <p:spPr>
          <a:xfrm>
            <a:off x="235331" y="3542293"/>
            <a:ext cx="6042803" cy="27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Unavailability of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Changing requirements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Complex problem with an extremely large scope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125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89f071-0785-4619-b415-9a7ef4e0a8d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8F2CFC529D69409F6B26512C7D07BD" ma:contentTypeVersion="9" ma:contentTypeDescription="Create a new document." ma:contentTypeScope="" ma:versionID="ba32b34d9cbd809f8d174802504e5cdc">
  <xsd:schema xmlns:xsd="http://www.w3.org/2001/XMLSchema" xmlns:xs="http://www.w3.org/2001/XMLSchema" xmlns:p="http://schemas.microsoft.com/office/2006/metadata/properties" xmlns:ns3="0389f071-0785-4619-b415-9a7ef4e0a8dd" xmlns:ns4="b069dfb7-ce2c-4949-ad40-5fcf4b896aef" targetNamespace="http://schemas.microsoft.com/office/2006/metadata/properties" ma:root="true" ma:fieldsID="1ddf9b4f347f7b8de0dd7f348469d3c9" ns3:_="" ns4:_="">
    <xsd:import namespace="0389f071-0785-4619-b415-9a7ef4e0a8dd"/>
    <xsd:import namespace="b069dfb7-ce2c-4949-ad40-5fcf4b896a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f071-0785-4619-b415-9a7ef4e0a8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9dfb7-ce2c-4949-ad40-5fcf4b896ae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41A0F8-C157-4699-8E5E-86FD2FD5643E}">
  <ds:schemaRefs>
    <ds:schemaRef ds:uri="0389f071-0785-4619-b415-9a7ef4e0a8dd"/>
    <ds:schemaRef ds:uri="b069dfb7-ce2c-4949-ad40-5fcf4b896a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5DC898-40B5-4443-B26D-5F5913FFAC8D}">
  <ds:schemaRefs>
    <ds:schemaRef ds:uri="0389f071-0785-4619-b415-9a7ef4e0a8dd"/>
    <ds:schemaRef ds:uri="b069dfb7-ce2c-4949-ad40-5fcf4b896a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D62BC4-431E-481F-BD45-9E67E82C40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371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Skill Recommendation System</vt:lpstr>
      <vt:lpstr>Problem statement</vt:lpstr>
      <vt:lpstr>TEAM CONTRIBUTIONS</vt:lpstr>
      <vt:lpstr>Tools and Technologies</vt:lpstr>
      <vt:lpstr>  APPROACH</vt:lpstr>
      <vt:lpstr>System Overview</vt:lpstr>
      <vt:lpstr>CLUSTERING APPROACH</vt:lpstr>
      <vt:lpstr>Skills2Vec APPROACH</vt:lpstr>
      <vt:lpstr>Challenges Faced</vt:lpstr>
      <vt:lpstr>accomplishments</vt:lpstr>
      <vt:lpstr>Demo</vt:lpstr>
      <vt:lpstr>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Recommendation System</dc:title>
  <dc:creator>Yash Bhandare</dc:creator>
  <cp:lastModifiedBy>Navya Kanyadhara</cp:lastModifiedBy>
  <cp:revision>4</cp:revision>
  <dcterms:created xsi:type="dcterms:W3CDTF">2023-04-23T17:47:41Z</dcterms:created>
  <dcterms:modified xsi:type="dcterms:W3CDTF">2023-10-22T20:48:49Z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0x010100D58F2CFC529D69409F6B26512C7D07BD</vt:lpwstr>
  </property>
</Properties>
</file>