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310-187C-4B9D-8E3D-17EF8498EA91}" type="datetimeFigureOut">
              <a:rPr lang="en-US" smtClean="0"/>
              <a:pPr/>
              <a:t>4/6/2017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459E-1BFC-48DA-9DEE-192E42DD33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310-187C-4B9D-8E3D-17EF8498EA91}" type="datetimeFigureOut">
              <a:rPr lang="en-US" smtClean="0"/>
              <a:pPr/>
              <a:t>4/6/2017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459E-1BFC-48DA-9DEE-192E42DD33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310-187C-4B9D-8E3D-17EF8498EA91}" type="datetimeFigureOut">
              <a:rPr lang="en-US" smtClean="0"/>
              <a:pPr/>
              <a:t>4/6/2017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459E-1BFC-48DA-9DEE-192E42DD33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310-187C-4B9D-8E3D-17EF8498EA91}" type="datetimeFigureOut">
              <a:rPr lang="en-US" smtClean="0"/>
              <a:pPr/>
              <a:t>4/6/2017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459E-1BFC-48DA-9DEE-192E42DD33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310-187C-4B9D-8E3D-17EF8498EA91}" type="datetimeFigureOut">
              <a:rPr lang="en-US" smtClean="0"/>
              <a:pPr/>
              <a:t>4/6/2017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459E-1BFC-48DA-9DEE-192E42DD33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310-187C-4B9D-8E3D-17EF8498EA91}" type="datetimeFigureOut">
              <a:rPr lang="en-US" smtClean="0"/>
              <a:pPr/>
              <a:t>4/6/2017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459E-1BFC-48DA-9DEE-192E42DD33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310-187C-4B9D-8E3D-17EF8498EA91}" type="datetimeFigureOut">
              <a:rPr lang="en-US" smtClean="0"/>
              <a:pPr/>
              <a:t>4/6/2017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459E-1BFC-48DA-9DEE-192E42DD33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310-187C-4B9D-8E3D-17EF8498EA91}" type="datetimeFigureOut">
              <a:rPr lang="en-US" smtClean="0"/>
              <a:pPr/>
              <a:t>4/6/2017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459E-1BFC-48DA-9DEE-192E42DD33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310-187C-4B9D-8E3D-17EF8498EA91}" type="datetimeFigureOut">
              <a:rPr lang="en-US" smtClean="0"/>
              <a:pPr/>
              <a:t>4/6/2017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459E-1BFC-48DA-9DEE-192E42DD33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310-187C-4B9D-8E3D-17EF8498EA91}" type="datetimeFigureOut">
              <a:rPr lang="en-US" smtClean="0"/>
              <a:pPr/>
              <a:t>4/6/2017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459E-1BFC-48DA-9DEE-192E42DD33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310-187C-4B9D-8E3D-17EF8498EA91}" type="datetimeFigureOut">
              <a:rPr lang="en-US" smtClean="0"/>
              <a:pPr/>
              <a:t>4/6/2017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459E-1BFC-48DA-9DEE-192E42DD339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29310-187C-4B9D-8E3D-17EF8498EA91}" type="datetimeFigureOut">
              <a:rPr lang="en-US" smtClean="0"/>
              <a:pPr/>
              <a:t>4/6/2017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5459E-1BFC-48DA-9DEE-192E42DD339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Philosophy for a Happy Life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                                       </a:t>
            </a:r>
            <a:r>
              <a:rPr lang="en-IN" dirty="0" smtClean="0">
                <a:solidFill>
                  <a:srgbClr val="002060"/>
                </a:solidFill>
              </a:rPr>
              <a:t>SAM BERNS</a:t>
            </a: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Introduction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Sam </a:t>
            </a:r>
            <a:r>
              <a:rPr lang="en-IN" dirty="0" err="1" smtClean="0"/>
              <a:t>Berns</a:t>
            </a:r>
            <a:r>
              <a:rPr lang="en-IN" dirty="0" smtClean="0"/>
              <a:t> -  October 23,1996- 10</a:t>
            </a:r>
            <a:r>
              <a:rPr lang="en-IN" baseline="30000" dirty="0" smtClean="0"/>
              <a:t>th</a:t>
            </a:r>
            <a:r>
              <a:rPr lang="en-IN" dirty="0" smtClean="0"/>
              <a:t> Jan ,2014.</a:t>
            </a:r>
          </a:p>
          <a:p>
            <a:r>
              <a:rPr lang="en-IN" dirty="0" smtClean="0"/>
              <a:t>Born to Leslie Gordon and Scott </a:t>
            </a:r>
            <a:r>
              <a:rPr lang="en-IN" dirty="0" err="1" smtClean="0"/>
              <a:t>Berns</a:t>
            </a:r>
            <a:r>
              <a:rPr lang="en-IN" dirty="0" smtClean="0"/>
              <a:t> with a disease called “</a:t>
            </a:r>
            <a:r>
              <a:rPr lang="en-IN" dirty="0" err="1" smtClean="0"/>
              <a:t>Progeria</a:t>
            </a:r>
            <a:r>
              <a:rPr lang="en-IN" dirty="0" smtClean="0"/>
              <a:t>”.</a:t>
            </a:r>
          </a:p>
          <a:p>
            <a:r>
              <a:rPr lang="en-IN" dirty="0" smtClean="0"/>
              <a:t>Disease is caused by tiny mutation in a single gene called </a:t>
            </a:r>
            <a:r>
              <a:rPr lang="en-IN" dirty="0" err="1" smtClean="0"/>
              <a:t>lamin</a:t>
            </a:r>
            <a:r>
              <a:rPr lang="en-IN" dirty="0" smtClean="0"/>
              <a:t> A.</a:t>
            </a:r>
          </a:p>
          <a:p>
            <a:r>
              <a:rPr lang="en-IN" dirty="0" smtClean="0"/>
              <a:t>HBO Documentary – Life According to Sam released in 2013.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According to Sam,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u="sng" dirty="0" smtClean="0"/>
              <a:t>Three Main Philosophies:</a:t>
            </a:r>
          </a:p>
          <a:p>
            <a:r>
              <a:rPr lang="en-IN" dirty="0" smtClean="0"/>
              <a:t>Be Ok with what you ultimately cannot do because there is much you CAN do.</a:t>
            </a:r>
          </a:p>
          <a:p>
            <a:r>
              <a:rPr lang="en-IN" dirty="0" smtClean="0"/>
              <a:t>Surround yourself with the people you want to be with </a:t>
            </a:r>
          </a:p>
          <a:p>
            <a:r>
              <a:rPr lang="en-IN" dirty="0" smtClean="0"/>
              <a:t>Keep Moving forward ,open new doors and create new things because past is a place of reference not a place of residence.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Never feel disappointed for what you are because life always gives us many ways to move with.</a:t>
            </a:r>
          </a:p>
          <a:p>
            <a:r>
              <a:rPr lang="en-IN" dirty="0" smtClean="0"/>
              <a:t>There is no such thing called “Failure”. Change is the only constant in the world.</a:t>
            </a:r>
          </a:p>
          <a:p>
            <a:r>
              <a:rPr lang="en-IN" dirty="0" smtClean="0"/>
              <a:t>Have hope and Be brave to achieve what you wanted to; Since there is only one life to live.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Every day is a blessing. Take Risks and enrich your life.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Nothing could stop you from being what you can be only if you are prepared for it.</a:t>
            </a:r>
          </a:p>
          <a:p>
            <a:endParaRPr lang="en-IN" dirty="0" smtClean="0"/>
          </a:p>
          <a:p>
            <a:r>
              <a:rPr lang="en-IN" dirty="0" smtClean="0"/>
              <a:t>Spend Time wisely which contains ingredients to success, happiness and growth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Do things which you are passionate about.</a:t>
            </a:r>
          </a:p>
          <a:p>
            <a:endParaRPr lang="en-IN" dirty="0"/>
          </a:p>
          <a:p>
            <a:r>
              <a:rPr lang="en-IN" dirty="0" smtClean="0"/>
              <a:t>Never give up at your first break or failure.</a:t>
            </a:r>
          </a:p>
          <a:p>
            <a:endParaRPr lang="en-IN" dirty="0"/>
          </a:p>
          <a:p>
            <a:r>
              <a:rPr lang="en-IN" dirty="0" smtClean="0"/>
              <a:t>The most important thing is to know what you are and invest in yourself.</a:t>
            </a:r>
          </a:p>
          <a:p>
            <a:endParaRPr lang="en-IN" dirty="0"/>
          </a:p>
          <a:p>
            <a:r>
              <a:rPr lang="en-IN" dirty="0" smtClean="0"/>
              <a:t>Use your pain as a strength </a:t>
            </a:r>
            <a:r>
              <a:rPr lang="en-IN" dirty="0" smtClean="0"/>
              <a:t>on</a:t>
            </a:r>
            <a:r>
              <a:rPr lang="en-IN" dirty="0" smtClean="0"/>
              <a:t>  </a:t>
            </a:r>
            <a:r>
              <a:rPr lang="en-IN" dirty="0" smtClean="0"/>
              <a:t>‘why you must change’.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Remember that, Money is just an object to add flavour to your life. Do not erase the Essence of your life by Chasing money.</a:t>
            </a:r>
          </a:p>
          <a:p>
            <a:pPr>
              <a:buNone/>
            </a:pPr>
            <a:r>
              <a:rPr lang="en-IN" dirty="0" smtClean="0"/>
              <a:t> 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Thank You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                                                         </a:t>
            </a:r>
            <a:r>
              <a:rPr lang="en-IN" dirty="0" smtClean="0"/>
              <a:t>P. </a:t>
            </a:r>
            <a:r>
              <a:rPr lang="en-IN" dirty="0" err="1" smtClean="0"/>
              <a:t>Sai</a:t>
            </a:r>
            <a:r>
              <a:rPr lang="en-IN" dirty="0" smtClean="0"/>
              <a:t> </a:t>
            </a:r>
            <a:r>
              <a:rPr lang="en-IN" dirty="0" err="1" smtClean="0"/>
              <a:t>Navya</a:t>
            </a:r>
            <a:r>
              <a:rPr lang="en-IN" dirty="0" smtClean="0"/>
              <a:t> </a:t>
            </a:r>
            <a:r>
              <a:rPr lang="en-IN" dirty="0" err="1" smtClean="0"/>
              <a:t>Sree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299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Philosophy for a Happy Life</vt:lpstr>
      <vt:lpstr>Introduction</vt:lpstr>
      <vt:lpstr>According to Sam,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Philosophy for a Happy Life</dc:title>
  <dc:creator>MY PC</dc:creator>
  <cp:lastModifiedBy>MY PC</cp:lastModifiedBy>
  <cp:revision>3</cp:revision>
  <dcterms:created xsi:type="dcterms:W3CDTF">2017-04-05T18:00:17Z</dcterms:created>
  <dcterms:modified xsi:type="dcterms:W3CDTF">2017-04-05T19:29:10Z</dcterms:modified>
</cp:coreProperties>
</file>