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81" d="100"/>
          <a:sy n="81" d="100"/>
        </p:scale>
        <p:origin x="-5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8C3519A-C385-4CB0-9D7F-2D49617D3C0C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008D7C9-6423-412E-88F4-CEEE10613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519A-C385-4CB0-9D7F-2D49617D3C0C}" type="datetimeFigureOut">
              <a:rPr lang="en-US" smtClean="0"/>
              <a:t>4/6/2017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7C9-6423-412E-88F4-CEEE10613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519A-C385-4CB0-9D7F-2D49617D3C0C}" type="datetimeFigureOut">
              <a:rPr lang="en-US" smtClean="0"/>
              <a:t>4/6/2017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7C9-6423-412E-88F4-CEEE10613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8C3519A-C385-4CB0-9D7F-2D49617D3C0C}" type="datetimeFigureOut">
              <a:rPr lang="en-US" smtClean="0"/>
              <a:t>4/6/2017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7C9-6423-412E-88F4-CEEE10613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8C3519A-C385-4CB0-9D7F-2D49617D3C0C}" type="datetimeFigureOut">
              <a:rPr lang="en-US" smtClean="0"/>
              <a:t>4/6/2017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008D7C9-6423-412E-88F4-CEEE10613375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8C3519A-C385-4CB0-9D7F-2D49617D3C0C}" type="datetimeFigureOut">
              <a:rPr lang="en-US" smtClean="0"/>
              <a:t>4/6/2017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08D7C9-6423-412E-88F4-CEEE10613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8C3519A-C385-4CB0-9D7F-2D49617D3C0C}" type="datetimeFigureOut">
              <a:rPr lang="en-US" smtClean="0"/>
              <a:t>4/6/2017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008D7C9-6423-412E-88F4-CEEE1061337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519A-C385-4CB0-9D7F-2D49617D3C0C}" type="datetimeFigureOut">
              <a:rPr lang="en-US" smtClean="0"/>
              <a:t>4/6/2017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D7C9-6423-412E-88F4-CEEE10613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8C3519A-C385-4CB0-9D7F-2D49617D3C0C}" type="datetimeFigureOut">
              <a:rPr lang="en-US" smtClean="0"/>
              <a:t>4/6/2017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08D7C9-6423-412E-88F4-CEEE106133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8C3519A-C385-4CB0-9D7F-2D49617D3C0C}" type="datetimeFigureOut">
              <a:rPr lang="en-US" smtClean="0"/>
              <a:t>4/6/2017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008D7C9-6423-412E-88F4-CEEE1061337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8C3519A-C385-4CB0-9D7F-2D49617D3C0C}" type="datetimeFigureOut">
              <a:rPr lang="en-US" smtClean="0"/>
              <a:t>4/6/2017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008D7C9-6423-412E-88F4-CEEE1061337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8C3519A-C385-4CB0-9D7F-2D49617D3C0C}" type="datetimeFigureOut">
              <a:rPr lang="en-US" smtClean="0"/>
              <a:t>4/5/2017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008D7C9-6423-412E-88F4-CEEE1061337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Stop waiting </a:t>
            </a:r>
            <a:r>
              <a:rPr lang="en-US" dirty="0" smtClean="0"/>
              <a:t>f</a:t>
            </a:r>
            <a:r>
              <a:rPr lang="en-US" dirty="0" smtClean="0"/>
              <a:t>or </a:t>
            </a:r>
            <a:r>
              <a:rPr lang="en-US" dirty="0" smtClean="0"/>
              <a:t>l</a:t>
            </a:r>
            <a:r>
              <a:rPr lang="en-US" dirty="0" smtClean="0"/>
              <a:t>ife to happen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Peter Sage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Hardwired to disagree</a:t>
            </a:r>
          </a:p>
          <a:p>
            <a:r>
              <a:rPr lang="en-US" dirty="0" smtClean="0"/>
              <a:t>Unprecedented time</a:t>
            </a:r>
          </a:p>
          <a:p>
            <a:r>
              <a:rPr lang="en-US" dirty="0" smtClean="0"/>
              <a:t>Technology comes at a price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Paradoxes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learn so much , but do nothing</a:t>
            </a:r>
          </a:p>
          <a:p>
            <a:r>
              <a:rPr lang="en-US" dirty="0" smtClean="0"/>
              <a:t>A push  notification away, yet lonely</a:t>
            </a:r>
          </a:p>
          <a:p>
            <a:r>
              <a:rPr lang="en-US" dirty="0" smtClean="0"/>
              <a:t>Drowning in technology, but starving 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Ultimate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Love – An old fashioned notion</a:t>
            </a:r>
          </a:p>
          <a:p>
            <a:r>
              <a:rPr lang="en-US" dirty="0" smtClean="0"/>
              <a:t>Perceptions on love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Conditional love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Unconditional love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Illusions of </a:t>
            </a:r>
            <a:r>
              <a:rPr lang="en-US" dirty="0" err="1" smtClean="0"/>
              <a:t>separatedness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brain principles</a:t>
            </a:r>
          </a:p>
          <a:p>
            <a:r>
              <a:rPr lang="en-US" dirty="0" smtClean="0"/>
              <a:t>Analogy of human blood cells</a:t>
            </a:r>
          </a:p>
          <a:p>
            <a:r>
              <a:rPr lang="en-US" dirty="0" smtClean="0"/>
              <a:t>Thinking center</a:t>
            </a:r>
          </a:p>
          <a:p>
            <a:r>
              <a:rPr lang="en-US" dirty="0" smtClean="0"/>
              <a:t>Feeling center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forward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go</a:t>
            </a:r>
          </a:p>
          <a:p>
            <a:r>
              <a:rPr lang="en-US" dirty="0" smtClean="0"/>
              <a:t>Embrace the potential</a:t>
            </a:r>
          </a:p>
          <a:p>
            <a:r>
              <a:rPr lang="en-US" dirty="0" smtClean="0"/>
              <a:t>Unshackle from the past</a:t>
            </a:r>
          </a:p>
          <a:p>
            <a:r>
              <a:rPr lang="en-US" dirty="0" smtClean="0"/>
              <a:t>Legacy – Ancestors can be proud of.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</a:t>
            </a:r>
            <a:r>
              <a:rPr lang="en-US" sz="4800" dirty="0" smtClean="0"/>
              <a:t>Thank </a:t>
            </a:r>
            <a:r>
              <a:rPr lang="en-US" sz="4800" dirty="0" smtClean="0"/>
              <a:t>You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</a:t>
            </a:r>
            <a:r>
              <a:rPr lang="en-US" dirty="0" err="1" smtClean="0"/>
              <a:t>Jyothssna</a:t>
            </a:r>
            <a:r>
              <a:rPr lang="en-US" dirty="0" smtClean="0"/>
              <a:t> </a:t>
            </a:r>
            <a:r>
              <a:rPr lang="en-US" dirty="0" err="1" smtClean="0"/>
              <a:t>Rini</a:t>
            </a:r>
            <a:r>
              <a:rPr lang="en-US" dirty="0" smtClean="0"/>
              <a:t> MS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36</TotalTime>
  <Words>98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Stop waiting for life to happen</vt:lpstr>
      <vt:lpstr>The Gift</vt:lpstr>
      <vt:lpstr>Paradoxes</vt:lpstr>
      <vt:lpstr>The Ultimate App</vt:lpstr>
      <vt:lpstr>Illusions of separatedness</vt:lpstr>
      <vt:lpstr>Step forward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waiting for life to happen</dc:title>
  <dc:creator>steeven</dc:creator>
  <cp:lastModifiedBy>steeven</cp:lastModifiedBy>
  <cp:revision>7</cp:revision>
  <dcterms:created xsi:type="dcterms:W3CDTF">2017-04-05T18:29:24Z</dcterms:created>
  <dcterms:modified xsi:type="dcterms:W3CDTF">2017-04-05T19:06:20Z</dcterms:modified>
</cp:coreProperties>
</file>