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12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8FEE-F6B7-1FAB-945C-04F729F9D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C6CEB-62FA-512C-C61E-D3C0D624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D1F9-DF62-9A7F-402C-F8051B94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747-413C-4631-929F-2B9A749A8E2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D56F-4B79-3876-6CE3-E298C474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BE862-3D72-73CA-56BD-6CF5EB1F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1B22-5D4B-4C31-8B93-2B98CC61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6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5E6B-BCC9-85B0-46A0-895C9608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1E1EB-9548-DE47-7316-D0AF815B1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2DDD-342B-6179-D045-568A8577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747-413C-4631-929F-2B9A749A8E2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F423-106F-DCEA-7EFB-C2218016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8C09-3FF8-2EA1-E733-D16D9549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1B22-5D4B-4C31-8B93-2B98CC61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A322D-7669-B1A3-55D5-97C7CF1BB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392EF-A1D1-8E17-C7AD-6D22B9443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6BFA-B6EC-9A7C-90DD-CEC1FCEC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747-413C-4631-929F-2B9A749A8E2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4F13-190F-398A-2237-A339E5C3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9161-D977-54C4-A969-239ABF25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1B22-5D4B-4C31-8B93-2B98CC61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4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20A0-2302-D2E4-B71B-4D26C1B7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F7A1-7320-AB30-29EA-E6283204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A5AC-3A2D-3FF6-7881-C3A99915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747-413C-4631-929F-2B9A749A8E2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EAA6-E257-6701-C0D7-B2284C8A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28639-F380-1FE4-85D5-EDA46233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1B22-5D4B-4C31-8B93-2B98CC61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9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6316-9735-07C0-19C6-EAC5D29E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83FC9-B966-70EE-9463-63F57D39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9D7C-10B4-7E76-9086-6DA84454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747-413C-4631-929F-2B9A749A8E2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2431-845D-00F6-F21F-CC65CA79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3C8E-5356-5386-15FD-85C358C0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1B22-5D4B-4C31-8B93-2B98CC61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4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CAE1-4390-7A18-3A08-EDCE8015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0252-6153-744E-57D6-F5A8179FC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1CB1D-459F-6198-2308-DAB08D670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699A9-0495-4C32-77E3-2B2D7183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747-413C-4631-929F-2B9A749A8E2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5FC24-E7BA-35B8-20F0-F1D9C715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56BB0-BAD5-5A5E-427A-1CEEFFDF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1B22-5D4B-4C31-8B93-2B98CC61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7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9715-F343-537B-DB6F-7C0977E2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3608C-5416-573E-DE48-606240CD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C1EB-94DE-218E-7B2E-232E6F34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0B575-26C1-29AB-6A2F-05E37479F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ADCF3-9EF6-03B4-F78F-34703088B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4BEB5-1BBE-C1BE-04D9-D0D3B029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747-413C-4631-929F-2B9A749A8E2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C8436-2FC7-B8FF-4294-0CC7518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2AA84-559C-7876-5BF2-BC9F746A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1B22-5D4B-4C31-8B93-2B98CC61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B19A-0AAA-87F5-DF76-3039597B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44C59-DDBD-2ABD-73EC-79CC28FF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747-413C-4631-929F-2B9A749A8E2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D80CD-49A7-510E-0202-7E9CFA7D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8E608-113D-1996-AE32-D8B2B2DB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1B22-5D4B-4C31-8B93-2B98CC61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1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63B1E-CFA2-1569-304C-3C33AB07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747-413C-4631-929F-2B9A749A8E2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01148-EC1E-6702-C4F6-E14468C9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F5071-FF6E-4650-8674-3E1769BF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1B22-5D4B-4C31-8B93-2B98CC61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4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05E6-CCB8-8B43-2942-9D85951B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5DDD-4DF2-06C7-F6DF-07534A140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29CF1-25AE-EB30-A776-4543BAF4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18BAA-AEAF-AA52-5320-856A419A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747-413C-4631-929F-2B9A749A8E2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B69F0-CC7B-94FD-D94B-A50A481A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FF144-D90F-92C7-E0EF-5E7FBD50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1B22-5D4B-4C31-8B93-2B98CC61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0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C5AC-49B1-53CF-B6BC-6C33FA1A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5DAA4-7D33-810A-0EE9-2693AF4C6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8727F-CA50-A9F1-8433-A750E47B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D7DB5-4188-2B34-0C52-B7A2E6EF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747-413C-4631-929F-2B9A749A8E2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B64A8-A7D6-4125-0E59-310EAAB0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7AEE4-88B7-BD37-E289-0C22CBE6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1B22-5D4B-4C31-8B93-2B98CC61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1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FFC000"/>
            </a:gs>
            <a:gs pos="77000">
              <a:srgbClr val="7030A0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B30A1-D2D6-DC20-FFF3-E78C4026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28DCF-B838-9CE0-3A59-814CE5D1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9482-780E-9736-2E5B-591947F5E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3747-413C-4631-929F-2B9A749A8E23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09FC-7E32-0506-1512-BAA273339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BAFB-BE57-8E51-AFE7-1A1CA0177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1B22-5D4B-4C31-8B93-2B98CC61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xmi Memorial Education Trust® A J INSTITUTE OF ENGINEERING AND  TECHNOLOGY, MANGALURU NH-66, Kottara Chowki, Mangaluru -575006">
            <a:extLst>
              <a:ext uri="{FF2B5EF4-FFF2-40B4-BE49-F238E27FC236}">
                <a16:creationId xmlns:a16="http://schemas.microsoft.com/office/drawing/2014/main" id="{C0676BB1-DBD3-1592-F873-6975AE108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r="13517"/>
          <a:stretch/>
        </p:blipFill>
        <p:spPr bwMode="auto">
          <a:xfrm>
            <a:off x="355674" y="155806"/>
            <a:ext cx="1396926" cy="14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6015B-5544-20B0-EEE5-7523D637E1D5}"/>
              </a:ext>
            </a:extLst>
          </p:cNvPr>
          <p:cNvSpPr txBox="1"/>
          <p:nvPr/>
        </p:nvSpPr>
        <p:spPr>
          <a:xfrm>
            <a:off x="2612571" y="210012"/>
            <a:ext cx="69668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 J INSTITUTE OF ENGINEERING AND TECHNOLOGY</a:t>
            </a:r>
          </a:p>
          <a:p>
            <a:pPr algn="ctr"/>
            <a:r>
              <a:rPr lang="en-US" sz="2800" b="1" dirty="0"/>
              <a:t>(A unit of Laxmi Memorial Education Trust®)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2A33-AFB7-3FD0-E94C-FFEF1C1F2C3F}"/>
              </a:ext>
            </a:extLst>
          </p:cNvPr>
          <p:cNvSpPr txBox="1"/>
          <p:nvPr/>
        </p:nvSpPr>
        <p:spPr>
          <a:xfrm>
            <a:off x="4484914" y="2160707"/>
            <a:ext cx="3222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800" u="sng" dirty="0"/>
              <a:t>PRESENTATION ON</a:t>
            </a:r>
          </a:p>
          <a:p>
            <a:r>
              <a:rPr lang="en-US" sz="2800" dirty="0"/>
              <a:t>        </a:t>
            </a:r>
            <a:r>
              <a:rPr lang="en-US" sz="2800" b="1" dirty="0"/>
              <a:t>IDEASPARK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47DAD-035A-C8A1-B350-D79C8A70E4E2}"/>
              </a:ext>
            </a:extLst>
          </p:cNvPr>
          <p:cNvSpPr txBox="1"/>
          <p:nvPr/>
        </p:nvSpPr>
        <p:spPr>
          <a:xfrm>
            <a:off x="7280878" y="4328946"/>
            <a:ext cx="44181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/>
              <a:t>PRESENTED BY</a:t>
            </a:r>
          </a:p>
          <a:p>
            <a:pPr algn="just"/>
            <a:r>
              <a:rPr lang="en-US" sz="2000" dirty="0"/>
              <a:t>GAURESH G PAI	 	 [4JK22CS016]</a:t>
            </a:r>
          </a:p>
          <a:p>
            <a:pPr algn="just"/>
            <a:r>
              <a:rPr lang="en-US" sz="2000" dirty="0"/>
              <a:t>HIMANSHU HEGDE	 [4JK22CS018]</a:t>
            </a:r>
          </a:p>
          <a:p>
            <a:pPr algn="just"/>
            <a:r>
              <a:rPr lang="en-IN" sz="2000" dirty="0"/>
              <a:t>JNANESH	</a:t>
            </a:r>
            <a:r>
              <a:rPr lang="en-US" sz="2000" dirty="0"/>
              <a:t> 	 [4JK22CS020]</a:t>
            </a:r>
          </a:p>
          <a:p>
            <a:pPr algn="just"/>
            <a:r>
              <a:rPr lang="en-US" sz="2000" dirty="0"/>
              <a:t>MILAN C I		 [4JK22CS027]</a:t>
            </a:r>
            <a:endParaRPr lang="en-IN" sz="20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CF465-ADDA-CFF7-B77A-FFE5BBD2EB2D}"/>
              </a:ext>
            </a:extLst>
          </p:cNvPr>
          <p:cNvSpPr txBox="1"/>
          <p:nvPr/>
        </p:nvSpPr>
        <p:spPr>
          <a:xfrm>
            <a:off x="1054137" y="4328946"/>
            <a:ext cx="2561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UNDER THE GUIDENCE</a:t>
            </a:r>
          </a:p>
          <a:p>
            <a:pPr algn="ctr"/>
            <a:r>
              <a:rPr lang="en-US" sz="2800" dirty="0"/>
              <a:t>Dr. Antony PJ</a:t>
            </a:r>
          </a:p>
          <a:p>
            <a:pPr algn="ctr"/>
            <a:r>
              <a:rPr lang="en-US" sz="2000" dirty="0"/>
              <a:t>HOD, Dept of CSE</a:t>
            </a:r>
          </a:p>
          <a:p>
            <a:pPr algn="ctr"/>
            <a:r>
              <a:rPr lang="en-US" sz="2000" dirty="0"/>
              <a:t>AJIET, Mangalore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A3DE-84AC-EAA7-1683-1B65A27D8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46" y="3105142"/>
            <a:ext cx="954107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2C8DB-CD79-E1A6-4FB4-035B23461B9D}"/>
              </a:ext>
            </a:extLst>
          </p:cNvPr>
          <p:cNvSpPr txBox="1"/>
          <p:nvPr/>
        </p:nvSpPr>
        <p:spPr>
          <a:xfrm>
            <a:off x="119743" y="370115"/>
            <a:ext cx="3978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PROBLEM STATEMENT</a:t>
            </a:r>
            <a:endParaRPr lang="en-IN" sz="3200" b="1" u="sng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CFB3A6-05D8-B12F-788C-D4A6E2CD83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8174" y="1074510"/>
            <a:ext cx="1179443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 Need for Effective AI Interaction: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a rising demand for AI that interacts efficiently in digital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in Crafting Clear AI Instructions: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It's challenging to create precise and impactful instructions for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 Range of AI Application Scenarios: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Crafting prompts for AI is complicated due to their diverse applications across different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Gap in Prompt Formulation: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a significant gap in expertise between experienced and inexperienced prompt creators.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AI Efficiency and User Experience: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Poor-quality prompts lead to inefficient AI usage and user frustration.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6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216E1-FEEA-6F91-AFC3-1D9C11F13695}"/>
              </a:ext>
            </a:extLst>
          </p:cNvPr>
          <p:cNvSpPr txBox="1"/>
          <p:nvPr/>
        </p:nvSpPr>
        <p:spPr>
          <a:xfrm>
            <a:off x="4354626" y="217715"/>
            <a:ext cx="3482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INTRODUCTION</a:t>
            </a:r>
            <a:endParaRPr lang="en-IN" sz="4000" u="sn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9FE3FF-9735-6064-F78E-03857FF0379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7672" y="-67951"/>
            <a:ext cx="12084327" cy="710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Growing Importance of AI Across Industries: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interaction with AI systems is increasingly crucial across various domains and industries.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of Natural Language Processing Models: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like ChatGPT and Gemini AI have transformed tasks in creative writing, customer support, data analysis, and software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 of Precise Prompt Crafting: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Crafting precise and impactful prompts is essential to fully leverage AI tools.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Faced by Users: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Many users struggle with creating effective prompts, resulting in inefficient AI usage and less-than-optimal outcomes.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IdeaSpark's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IdeaSpark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aims to bridge this gap by providing a platform for prompt experts to share their crafted prompts, empowering users to achieve their goals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8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216E1-FEEA-6F91-AFC3-1D9C11F13695}"/>
              </a:ext>
            </a:extLst>
          </p:cNvPr>
          <p:cNvSpPr txBox="1"/>
          <p:nvPr/>
        </p:nvSpPr>
        <p:spPr>
          <a:xfrm>
            <a:off x="4354626" y="217715"/>
            <a:ext cx="2409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OBJECTIVE</a:t>
            </a:r>
            <a:endParaRPr lang="en-IN" sz="4000" u="sn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9FE3FF-9735-6064-F78E-03857FF0379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9109" y="1781823"/>
            <a:ext cx="11673191" cy="39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IdeaSpark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aims to bridge the knowledge gap with a collaborative platform for prompt engineers and users.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Experienced prompt engineers can submit their expertly crafted prompts 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IdeaSpark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search and utilize pre-existing prompts to achieve desired outcomes.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IdeaSpark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leverages the collective knowledge and creativity of the community.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democratizes access to high-quality prompts, enhancing productivity and satisfaction for diverse AI users.</a:t>
            </a:r>
          </a:p>
        </p:txBody>
      </p:sp>
    </p:spTree>
    <p:extLst>
      <p:ext uri="{BB962C8B-B14F-4D97-AF65-F5344CB8AC3E}">
        <p14:creationId xmlns:p14="http://schemas.microsoft.com/office/powerpoint/2010/main" val="278160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216E1-FEEA-6F91-AFC3-1D9C11F13695}"/>
              </a:ext>
            </a:extLst>
          </p:cNvPr>
          <p:cNvSpPr txBox="1"/>
          <p:nvPr/>
        </p:nvSpPr>
        <p:spPr>
          <a:xfrm>
            <a:off x="4354626" y="217715"/>
            <a:ext cx="154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SCOPE</a:t>
            </a:r>
            <a:endParaRPr lang="en-IN" sz="4000" u="sn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9FE3FF-9735-6064-F78E-03857FF0379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8809" y="1186974"/>
            <a:ext cx="11673191" cy="369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Prompt Repository Development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Interface and Experience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Community Engagement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Educational Resources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Platform Integration and Accessibility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1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216E1-FEEA-6F91-AFC3-1D9C11F13695}"/>
              </a:ext>
            </a:extLst>
          </p:cNvPr>
          <p:cNvSpPr txBox="1"/>
          <p:nvPr/>
        </p:nvSpPr>
        <p:spPr>
          <a:xfrm>
            <a:off x="2659713" y="103415"/>
            <a:ext cx="7391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SOFTWARE AND HARDWARE USED</a:t>
            </a:r>
            <a:endParaRPr lang="en-IN" sz="4000" u="sn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9FE3FF-9735-6064-F78E-03857FF0379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8809" y="1556049"/>
            <a:ext cx="11673191" cy="295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Hardware: </a:t>
            </a: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 server infrastructure (VERCEL) for hosting the web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Software:</a:t>
            </a: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React, Next.js, Tailwind CSS, Open AI, Next Auth with google authentication, MongoDB.</a:t>
            </a:r>
          </a:p>
        </p:txBody>
      </p:sp>
    </p:spTree>
    <p:extLst>
      <p:ext uri="{BB962C8B-B14F-4D97-AF65-F5344CB8AC3E}">
        <p14:creationId xmlns:p14="http://schemas.microsoft.com/office/powerpoint/2010/main" val="52925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216E1-FEEA-6F91-AFC3-1D9C11F13695}"/>
              </a:ext>
            </a:extLst>
          </p:cNvPr>
          <p:cNvSpPr txBox="1"/>
          <p:nvPr/>
        </p:nvSpPr>
        <p:spPr>
          <a:xfrm>
            <a:off x="2270055" y="116115"/>
            <a:ext cx="817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EXPECTED OUTCOME OF THE PROJECT</a:t>
            </a:r>
            <a:endParaRPr lang="en-IN" sz="4000" u="sn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9FE3FF-9735-6064-F78E-03857FF0379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9404" y="870278"/>
            <a:ext cx="11673191" cy="612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 Efficiency: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can quickly find and utilize well-crafted prompts tailored to their specific needs, significantly improving their productivity and the effectiveness of their interactions with AI tools like ChatGPT.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Community Engagement: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allowing prompt experts to contribute their knowledge,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IdeaSpark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fosters a collaborative community that continuously enhances and expands the prompt library.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 and Versatility: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a diverse collection of prompts, users can address a wide range of tasks and challenges, from creative writing to technical problem-solving, ensuring versatile applications of AI.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Increased Accessibility: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platform democratizes access to expert-level prompts, making advanced AI capabilities more accessible to individuals and organizations regardless of their technical expertise.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3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F41FD0-C335-D282-C28B-17E2533B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4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216E1-FEEA-6F91-AFC3-1D9C11F13695}"/>
              </a:ext>
            </a:extLst>
          </p:cNvPr>
          <p:cNvSpPr txBox="1"/>
          <p:nvPr/>
        </p:nvSpPr>
        <p:spPr>
          <a:xfrm>
            <a:off x="4610400" y="116115"/>
            <a:ext cx="2971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CONCLUSION</a:t>
            </a:r>
            <a:endParaRPr lang="en-IN" sz="4000" u="sn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20E4B7-C75D-A676-10FD-B353453FC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136990"/>
            <a:ext cx="11658599" cy="510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Optimizing AI Prompt Use: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IdeaSpark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creates a collaborative platform to optimize the use of AI prompts by connecting prompt experts and users.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Enhancing Efficiency: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to enhance efficiency by providing users with easy access to effective prompts tailored to their needs.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Fostering Community Engagement: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IdeaSpark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encourages community engagement through the sharing and utilization of prompt expertise.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Increasing AI Accessibility: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platform seeks to increase accessibility to advanced AI capabilities for a wide range of users.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Addressing Challenges: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achieve its goals,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IdeaSpark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must address challenges such as quality control, search efficiency, scalability, user engagement, and adaptability.</a:t>
            </a:r>
          </a:p>
        </p:txBody>
      </p:sp>
    </p:spTree>
    <p:extLst>
      <p:ext uri="{BB962C8B-B14F-4D97-AF65-F5344CB8AC3E}">
        <p14:creationId xmlns:p14="http://schemas.microsoft.com/office/powerpoint/2010/main" val="108690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690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Dhanya Shetty</dc:creator>
  <cp:lastModifiedBy>Gàuresh Pai</cp:lastModifiedBy>
  <cp:revision>3</cp:revision>
  <dcterms:created xsi:type="dcterms:W3CDTF">2024-06-12T09:17:51Z</dcterms:created>
  <dcterms:modified xsi:type="dcterms:W3CDTF">2024-06-25T15:29:36Z</dcterms:modified>
</cp:coreProperties>
</file>