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B2102-C51C-4BF7-BABC-57ACE17C04D1}" v="1" dt="2020-12-07T08:32:32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ya Agrawal" userId="f668c7b4d9fc229c" providerId="LiveId" clId="{D12B2102-C51C-4BF7-BABC-57ACE17C04D1}"/>
    <pc:docChg chg="custSel addSld modSld">
      <pc:chgData name="Navya Agrawal" userId="f668c7b4d9fc229c" providerId="LiveId" clId="{D12B2102-C51C-4BF7-BABC-57ACE17C04D1}" dt="2020-12-07T08:34:08.424" v="948" actId="20577"/>
      <pc:docMkLst>
        <pc:docMk/>
      </pc:docMkLst>
      <pc:sldChg chg="modSp mod">
        <pc:chgData name="Navya Agrawal" userId="f668c7b4d9fc229c" providerId="LiveId" clId="{D12B2102-C51C-4BF7-BABC-57ACE17C04D1}" dt="2020-12-07T08:27:58.367" v="308" actId="20577"/>
        <pc:sldMkLst>
          <pc:docMk/>
          <pc:sldMk cId="493002270" sldId="257"/>
        </pc:sldMkLst>
        <pc:spChg chg="mod">
          <ac:chgData name="Navya Agrawal" userId="f668c7b4d9fc229c" providerId="LiveId" clId="{D12B2102-C51C-4BF7-BABC-57ACE17C04D1}" dt="2020-12-07T08:27:58.367" v="308" actId="20577"/>
          <ac:spMkLst>
            <pc:docMk/>
            <pc:sldMk cId="493002270" sldId="257"/>
            <ac:spMk id="3" creationId="{88CB19AB-8773-4D5A-B89A-1A90B8AA5CCF}"/>
          </ac:spMkLst>
        </pc:spChg>
      </pc:sldChg>
      <pc:sldChg chg="modSp mod">
        <pc:chgData name="Navya Agrawal" userId="f668c7b4d9fc229c" providerId="LiveId" clId="{D12B2102-C51C-4BF7-BABC-57ACE17C04D1}" dt="2020-12-07T08:32:26.174" v="914" actId="20577"/>
        <pc:sldMkLst>
          <pc:docMk/>
          <pc:sldMk cId="64851181" sldId="258"/>
        </pc:sldMkLst>
        <pc:spChg chg="mod">
          <ac:chgData name="Navya Agrawal" userId="f668c7b4d9fc229c" providerId="LiveId" clId="{D12B2102-C51C-4BF7-BABC-57ACE17C04D1}" dt="2020-12-07T08:32:26.174" v="914" actId="20577"/>
          <ac:spMkLst>
            <pc:docMk/>
            <pc:sldMk cId="64851181" sldId="258"/>
            <ac:spMk id="3" creationId="{9B500983-3E35-47DF-A65E-0F69789A6EC6}"/>
          </ac:spMkLst>
        </pc:spChg>
      </pc:sldChg>
      <pc:sldChg chg="modSp mod">
        <pc:chgData name="Navya Agrawal" userId="f668c7b4d9fc229c" providerId="LiveId" clId="{D12B2102-C51C-4BF7-BABC-57ACE17C04D1}" dt="2020-12-07T08:34:08.424" v="948" actId="20577"/>
        <pc:sldMkLst>
          <pc:docMk/>
          <pc:sldMk cId="1801425810" sldId="259"/>
        </pc:sldMkLst>
        <pc:spChg chg="mod">
          <ac:chgData name="Navya Agrawal" userId="f668c7b4d9fc229c" providerId="LiveId" clId="{D12B2102-C51C-4BF7-BABC-57ACE17C04D1}" dt="2020-12-07T08:34:08.424" v="948" actId="20577"/>
          <ac:spMkLst>
            <pc:docMk/>
            <pc:sldMk cId="1801425810" sldId="259"/>
            <ac:spMk id="3" creationId="{CD2DCDA7-CA25-48C4-A2F1-680B1518FB48}"/>
          </ac:spMkLst>
        </pc:spChg>
      </pc:sldChg>
      <pc:sldChg chg="modSp new mod">
        <pc:chgData name="Navya Agrawal" userId="f668c7b4d9fc229c" providerId="LiveId" clId="{D12B2102-C51C-4BF7-BABC-57ACE17C04D1}" dt="2020-12-07T08:27:23.315" v="296" actId="20577"/>
        <pc:sldMkLst>
          <pc:docMk/>
          <pc:sldMk cId="3074186958" sldId="261"/>
        </pc:sldMkLst>
        <pc:spChg chg="mod">
          <ac:chgData name="Navya Agrawal" userId="f668c7b4d9fc229c" providerId="LiveId" clId="{D12B2102-C51C-4BF7-BABC-57ACE17C04D1}" dt="2020-12-07T08:25:08.295" v="42" actId="20577"/>
          <ac:spMkLst>
            <pc:docMk/>
            <pc:sldMk cId="3074186958" sldId="261"/>
            <ac:spMk id="2" creationId="{3803CDD3-7596-45FF-AD6B-6D16702636FA}"/>
          </ac:spMkLst>
        </pc:spChg>
        <pc:spChg chg="mod">
          <ac:chgData name="Navya Agrawal" userId="f668c7b4d9fc229c" providerId="LiveId" clId="{D12B2102-C51C-4BF7-BABC-57ACE17C04D1}" dt="2020-12-07T08:27:23.315" v="296" actId="20577"/>
          <ac:spMkLst>
            <pc:docMk/>
            <pc:sldMk cId="3074186958" sldId="261"/>
            <ac:spMk id="3" creationId="{330AA8F5-8A7E-46A5-81FD-814B266100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76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26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91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28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21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85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8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52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54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6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2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7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0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53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F822-3629-4630-BF8C-C9B7DD9775F3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25F5EEF-0C8D-44BF-9049-B0463915C1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23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B5DF-3A5C-44BD-8487-A94278726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  <a:t>WEB APPLICATION</a:t>
            </a:r>
            <a:b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</a:br>
            <a: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  <a:t>DEVELOPMENT (</a:t>
            </a:r>
            <a:r>
              <a:rPr lang="en-IN" b="0" i="0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  <a:t>UE19CS204</a:t>
            </a:r>
            <a: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DB0831-8C2D-46B6-B373-71DF032BC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82613"/>
              </p:ext>
            </p:extLst>
          </p:nvPr>
        </p:nvGraphicFramePr>
        <p:xfrm>
          <a:off x="1524000" y="4343278"/>
          <a:ext cx="9144000" cy="1611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584245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851984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0525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17398"/>
                  </a:ext>
                </a:extLst>
              </a:tr>
              <a:tr h="415363">
                <a:tc>
                  <a:txBody>
                    <a:bodyPr/>
                    <a:lstStyle/>
                    <a:p>
                      <a:r>
                        <a:rPr lang="en-IN" dirty="0"/>
                        <a:t>Mohnish Srikanth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PES2UG19CS241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252032"/>
                  </a:ext>
                </a:extLst>
              </a:tr>
              <a:tr h="415363">
                <a:tc>
                  <a:txBody>
                    <a:bodyPr/>
                    <a:lstStyle/>
                    <a:p>
                      <a:r>
                        <a:rPr lang="en-IN" dirty="0"/>
                        <a:t>Navya Agrawal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PES2UG19CS250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847015"/>
                  </a:ext>
                </a:extLst>
              </a:tr>
              <a:tr h="415363">
                <a:tc>
                  <a:txBody>
                    <a:bodyPr/>
                    <a:lstStyle/>
                    <a:p>
                      <a:r>
                        <a:rPr lang="en-IN" dirty="0"/>
                        <a:t>Mehak Mittal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PES2UG19CS229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6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5727-F839-4153-848C-E09DD864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  <a:t>ABSTRACT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19AB-8773-4D5A-B89A-1A90B8AA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application is created on a noble intention to help upcoming and talented artists to help provide a wider reach and audience.</a:t>
            </a:r>
          </a:p>
          <a:p>
            <a:r>
              <a:rPr lang="en-US" dirty="0"/>
              <a:t>It is a platform connecting the</a:t>
            </a:r>
            <a:r>
              <a:rPr lang="en-IN" dirty="0"/>
              <a:t> artists to anyone looking forward to connect with the artists with respect to future projects.</a:t>
            </a:r>
          </a:p>
          <a:p>
            <a:r>
              <a:rPr lang="en-IN" dirty="0"/>
              <a:t>Through this web application artists who wish for their artwork to be viewed &amp; acknowledged by a wide range of people can register themselves on the platform and grow their network.  </a:t>
            </a:r>
          </a:p>
        </p:txBody>
      </p:sp>
    </p:spTree>
    <p:extLst>
      <p:ext uri="{BB962C8B-B14F-4D97-AF65-F5344CB8AC3E}">
        <p14:creationId xmlns:p14="http://schemas.microsoft.com/office/powerpoint/2010/main" val="4930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0495-87AF-426D-B8F5-C9FCFA82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  <a:t>INTRODUCTION AND</a:t>
            </a:r>
            <a:b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</a:br>
            <a: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0983-3E35-47DF-A65E-0F69789A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Section: A carefully styled introduction of the consisting of their profile picture and a few lines about themselves</a:t>
            </a:r>
          </a:p>
          <a:p>
            <a:r>
              <a:rPr lang="en-US" dirty="0"/>
              <a:t>Project Section: Includes all the projects the user has worked on in different categories</a:t>
            </a:r>
          </a:p>
          <a:p>
            <a:r>
              <a:rPr lang="en-US" dirty="0"/>
              <a:t>Contact us Section: Asks for the viewer for their personal details in order for the user to get back to their requests</a:t>
            </a:r>
          </a:p>
          <a:p>
            <a:r>
              <a:rPr lang="en-US" dirty="0"/>
              <a:t>Footer Section: For the viewers to connect with the user on different platforms as well, social media links have been provided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7696-96EE-4D8B-ACBC-B64090C5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CDA7-CA25-48C4-A2F1-680B1518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HTML and CSS with React.js for frontend</a:t>
            </a:r>
          </a:p>
          <a:p>
            <a:r>
              <a:rPr lang="en-US" dirty="0"/>
              <a:t>Node.js for writing backend script.</a:t>
            </a:r>
          </a:p>
          <a:p>
            <a:r>
              <a:rPr lang="en-US" dirty="0"/>
              <a:t>Express in order to call any API, create server and render </a:t>
            </a:r>
            <a:r>
              <a:rPr lang="en-US"/>
              <a:t>the stylesheets.</a:t>
            </a:r>
            <a:endParaRPr lang="en-US" dirty="0"/>
          </a:p>
          <a:p>
            <a:r>
              <a:rPr lang="en-US" dirty="0"/>
              <a:t>MongoDB for storing searched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42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CDD3-7596-45FF-AD6B-6D167026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entury Schoolbook" panose="02040604050505020304" pitchFamily="18" charset="0"/>
              </a:rPr>
              <a:t>M</a:t>
            </a:r>
            <a:r>
              <a:rPr lang="en-IN" dirty="0">
                <a:solidFill>
                  <a:srgbClr val="00B0F0"/>
                </a:solidFill>
                <a:latin typeface="Century Schoolbook" panose="02040604050505020304" pitchFamily="18" charset="0"/>
              </a:rPr>
              <a:t>EMBER CONTRIBUTIONS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A8F5-8A7E-46A5-81FD-814B2661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Controller, Models &amp; JSON Files- Navya &amp; Mehak</a:t>
            </a:r>
          </a:p>
          <a:p>
            <a:r>
              <a:rPr lang="en-US" dirty="0"/>
              <a:t>Subscriber Controller, Models &amp; JSON Files- Mohnish</a:t>
            </a:r>
          </a:p>
          <a:p>
            <a:r>
              <a:rPr lang="en-US" dirty="0"/>
              <a:t>Collective bringing of the entire project- Entire Team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18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E9668F-C9F5-4614-821C-7D53D9499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05" y="1826481"/>
            <a:ext cx="4667058" cy="3881437"/>
          </a:xfrm>
        </p:spPr>
      </p:pic>
    </p:spTree>
    <p:extLst>
      <p:ext uri="{BB962C8B-B14F-4D97-AF65-F5344CB8AC3E}">
        <p14:creationId xmlns:p14="http://schemas.microsoft.com/office/powerpoint/2010/main" val="3700620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259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Trebuchet MS</vt:lpstr>
      <vt:lpstr>Wingdings 3</vt:lpstr>
      <vt:lpstr>Facet</vt:lpstr>
      <vt:lpstr>WEB APPLICATION DEVELOPMENT (UE19CS204)</vt:lpstr>
      <vt:lpstr>ABSTRACT OF THE PROJECT</vt:lpstr>
      <vt:lpstr>INTRODUCTION AND MODULE DESCRIPTION</vt:lpstr>
      <vt:lpstr>TECHNOLOGIES USED</vt:lpstr>
      <vt:lpstr>MEMBER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 (UE19CS204)</dc:title>
  <dc:creator>Mohnish Srikanth</dc:creator>
  <cp:lastModifiedBy>Navya Agrawal</cp:lastModifiedBy>
  <cp:revision>4</cp:revision>
  <dcterms:created xsi:type="dcterms:W3CDTF">2020-10-28T09:14:11Z</dcterms:created>
  <dcterms:modified xsi:type="dcterms:W3CDTF">2020-12-07T08:34:11Z</dcterms:modified>
</cp:coreProperties>
</file>