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57" r:id="rId3"/>
    <p:sldId id="259" r:id="rId4"/>
    <p:sldId id="291" r:id="rId5"/>
    <p:sldId id="290" r:id="rId6"/>
    <p:sldId id="299" r:id="rId7"/>
    <p:sldId id="293" r:id="rId8"/>
    <p:sldId id="295" r:id="rId9"/>
    <p:sldId id="294" r:id="rId10"/>
    <p:sldId id="296" r:id="rId11"/>
    <p:sldId id="300" r:id="rId12"/>
    <p:sldId id="297" r:id="rId13"/>
    <p:sldId id="301" r:id="rId14"/>
    <p:sldId id="302" r:id="rId15"/>
    <p:sldId id="303" r:id="rId16"/>
    <p:sldId id="304" r:id="rId17"/>
    <p:sldId id="30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C86CE-231B-490A-4302-F81C9BB5D03E}" v="20" dt="2023-04-26T00:47:13.799"/>
    <p1510:client id="{11A58BB0-D4A6-526E-C23A-2D0179642ABD}" v="510" dt="2023-04-25T14:06:09.648"/>
    <p1510:client id="{1B7FC64A-D77A-FC8A-39D0-E3469B0407D2}" v="8" dt="2023-04-27T21:40:25.426"/>
    <p1510:client id="{20F1CC91-B675-C660-E5E1-046E466A5255}" v="401" dt="2023-04-26T14:35:26.686"/>
    <p1510:client id="{22053C95-1E81-08B9-F4FB-88A1FEFD16D5}" v="273" dt="2023-04-25T14:39:34.933"/>
    <p1510:client id="{3568D4F6-DC6B-89D3-CF7C-664D23B96CAD}" v="388" dt="2023-04-26T14:16:38.018"/>
    <p1510:client id="{3BBF6D07-204B-FD44-3F9A-683119B69805}" v="27" dt="2023-04-26T14:36:14.070"/>
    <p1510:client id="{4E2A4F73-D135-D2FC-6505-F74C90B85A57}" v="4005" dt="2023-04-26T05:59:59.921"/>
    <p1510:client id="{54423A35-3821-F006-4A01-C85DFD684D8D}" v="2" dt="2023-05-09T23:02:52.840"/>
    <p1510:client id="{558D1E57-940F-20B6-E5C7-7F02214F21E6}" v="299" dt="2023-04-26T14:34:18.033"/>
    <p1510:client id="{A2DDA49F-2E82-8051-B7DE-A1F262CF3EA6}" v="1292" dt="2023-04-26T05:18:20.420"/>
    <p1510:client id="{A9AEBE7D-1D19-5FC8-4B78-AD49BBA83EB8}" v="714" dt="2023-04-26T00:07:17.542"/>
    <p1510:client id="{E6743AB6-05F1-65CB-7197-AC36F428419C}" v="1020" dt="2023-04-26T04:13:26.665"/>
    <p1510:client id="{ED89E796-6227-34DD-93F3-873C2C5933BF}" v="86" dt="2023-04-26T04:14:21.653"/>
  </p1510:revLst>
</p1510:revInfo>
</file>

<file path=ppt/tableStyles.xml><?xml version="1.0" encoding="utf-8"?>
<a:tblStyleLst xmlns:a="http://schemas.openxmlformats.org/drawingml/2006/main" def="{5F851A4E-43BC-424F-8BD6-B75418AA81DF}">
  <a:tblStyle styleId="{5F851A4E-43BC-424F-8BD6-B75418AA81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den King Benise" userId="S::akb38117@uga.edu::3b73dd12-1893-4eb4-81ed-14099945bec9" providerId="AD" clId="Web-{0C0C86CE-231B-490A-4302-F81C9BB5D03E}"/>
    <pc:docChg chg="addSld modSld">
      <pc:chgData name="Aiden King Benise" userId="S::akb38117@uga.edu::3b73dd12-1893-4eb4-81ed-14099945bec9" providerId="AD" clId="Web-{0C0C86CE-231B-490A-4302-F81C9BB5D03E}" dt="2023-04-26T00:47:13.799" v="13" actId="14100"/>
      <pc:docMkLst>
        <pc:docMk/>
      </pc:docMkLst>
      <pc:sldChg chg="addSp modSp new">
        <pc:chgData name="Aiden King Benise" userId="S::akb38117@uga.edu::3b73dd12-1893-4eb4-81ed-14099945bec9" providerId="AD" clId="Web-{0C0C86CE-231B-490A-4302-F81C9BB5D03E}" dt="2023-04-26T00:47:13.799" v="13" actId="14100"/>
        <pc:sldMkLst>
          <pc:docMk/>
          <pc:sldMk cId="1475582773" sldId="298"/>
        </pc:sldMkLst>
        <pc:spChg chg="mod">
          <ac:chgData name="Aiden King Benise" userId="S::akb38117@uga.edu::3b73dd12-1893-4eb4-81ed-14099945bec9" providerId="AD" clId="Web-{0C0C86CE-231B-490A-4302-F81C9BB5D03E}" dt="2023-04-26T00:43:47.325" v="3" actId="20577"/>
          <ac:spMkLst>
            <pc:docMk/>
            <pc:sldMk cId="1475582773" sldId="298"/>
            <ac:spMk id="2" creationId="{613DFB08-9294-7137-91B5-A3A240C2F8BF}"/>
          </ac:spMkLst>
        </pc:spChg>
        <pc:picChg chg="add mod">
          <ac:chgData name="Aiden King Benise" userId="S::akb38117@uga.edu::3b73dd12-1893-4eb4-81ed-14099945bec9" providerId="AD" clId="Web-{0C0C86CE-231B-490A-4302-F81C9BB5D03E}" dt="2023-04-26T00:44:26.404" v="8" actId="1076"/>
          <ac:picMkLst>
            <pc:docMk/>
            <pc:sldMk cId="1475582773" sldId="298"/>
            <ac:picMk id="3" creationId="{9F7505CF-841E-75A1-FDC4-23C5443ADA8F}"/>
          </ac:picMkLst>
        </pc:picChg>
        <pc:picChg chg="add mod">
          <ac:chgData name="Aiden King Benise" userId="S::akb38117@uga.edu::3b73dd12-1893-4eb4-81ed-14099945bec9" providerId="AD" clId="Web-{0C0C86CE-231B-490A-4302-F81C9BB5D03E}" dt="2023-04-26T00:44:26.028" v="5" actId="1076"/>
          <ac:picMkLst>
            <pc:docMk/>
            <pc:sldMk cId="1475582773" sldId="298"/>
            <ac:picMk id="4" creationId="{C092A96F-2A91-41A1-123B-2AF4F0FC45C5}"/>
          </ac:picMkLst>
        </pc:picChg>
        <pc:picChg chg="add mod">
          <ac:chgData name="Aiden King Benise" userId="S::akb38117@uga.edu::3b73dd12-1893-4eb4-81ed-14099945bec9" providerId="AD" clId="Web-{0C0C86CE-231B-490A-4302-F81C9BB5D03E}" dt="2023-04-26T00:44:26.341" v="7" actId="1076"/>
          <ac:picMkLst>
            <pc:docMk/>
            <pc:sldMk cId="1475582773" sldId="298"/>
            <ac:picMk id="5" creationId="{CA85A19C-E10D-EBAA-2BE2-3C7B66BA3486}"/>
          </ac:picMkLst>
        </pc:picChg>
        <pc:picChg chg="add mod">
          <ac:chgData name="Aiden King Benise" userId="S::akb38117@uga.edu::3b73dd12-1893-4eb4-81ed-14099945bec9" providerId="AD" clId="Web-{0C0C86CE-231B-490A-4302-F81C9BB5D03E}" dt="2023-04-26T00:44:46.138" v="10" actId="1076"/>
          <ac:picMkLst>
            <pc:docMk/>
            <pc:sldMk cId="1475582773" sldId="298"/>
            <ac:picMk id="6" creationId="{949E758C-F1F7-A8C6-2200-BEA8B8129E6B}"/>
          </ac:picMkLst>
        </pc:picChg>
        <pc:picChg chg="add mod">
          <ac:chgData name="Aiden King Benise" userId="S::akb38117@uga.edu::3b73dd12-1893-4eb4-81ed-14099945bec9" providerId="AD" clId="Web-{0C0C86CE-231B-490A-4302-F81C9BB5D03E}" dt="2023-04-26T00:47:13.799" v="13" actId="14100"/>
          <ac:picMkLst>
            <pc:docMk/>
            <pc:sldMk cId="1475582773" sldId="298"/>
            <ac:picMk id="7" creationId="{36BCF035-A061-8AFF-F94C-7AC2B8AC427B}"/>
          </ac:picMkLst>
        </pc:picChg>
      </pc:sldChg>
    </pc:docChg>
  </pc:docChgLst>
  <pc:docChgLst>
    <pc:chgData name="Navya Bingi" userId="S::nb96150@uga.edu::0158c1a1-382b-4223-9301-09f728205b11" providerId="AD" clId="Web-{A9AEBE7D-1D19-5FC8-4B78-AD49BBA83EB8}"/>
    <pc:docChg chg="addSld delSld modSld">
      <pc:chgData name="Navya Bingi" userId="S::nb96150@uga.edu::0158c1a1-382b-4223-9301-09f728205b11" providerId="AD" clId="Web-{A9AEBE7D-1D19-5FC8-4B78-AD49BBA83EB8}" dt="2023-04-26T00:07:17.542" v="443"/>
      <pc:docMkLst>
        <pc:docMk/>
      </pc:docMkLst>
      <pc:sldChg chg="modSp">
        <pc:chgData name="Navya Bingi" userId="S::nb96150@uga.edu::0158c1a1-382b-4223-9301-09f728205b11" providerId="AD" clId="Web-{A9AEBE7D-1D19-5FC8-4B78-AD49BBA83EB8}" dt="2023-04-25T20:53:24.396" v="419" actId="1076"/>
        <pc:sldMkLst>
          <pc:docMk/>
          <pc:sldMk cId="0" sldId="259"/>
        </pc:sldMkLst>
        <pc:spChg chg="mod">
          <ac:chgData name="Navya Bingi" userId="S::nb96150@uga.edu::0158c1a1-382b-4223-9301-09f728205b11" providerId="AD" clId="Web-{A9AEBE7D-1D19-5FC8-4B78-AD49BBA83EB8}" dt="2023-04-25T20:53:24.396" v="419" actId="1076"/>
          <ac:spMkLst>
            <pc:docMk/>
            <pc:sldMk cId="0" sldId="259"/>
            <ac:spMk id="184" creationId="{00000000-0000-0000-0000-000000000000}"/>
          </ac:spMkLst>
        </pc:spChg>
      </pc:sldChg>
      <pc:sldChg chg="del">
        <pc:chgData name="Navya Bingi" userId="S::nb96150@uga.edu::0158c1a1-382b-4223-9301-09f728205b11" providerId="AD" clId="Web-{A9AEBE7D-1D19-5FC8-4B78-AD49BBA83EB8}" dt="2023-04-26T00:07:15.870" v="442"/>
        <pc:sldMkLst>
          <pc:docMk/>
          <pc:sldMk cId="0" sldId="287"/>
        </pc:sldMkLst>
      </pc:sldChg>
      <pc:sldChg chg="del">
        <pc:chgData name="Navya Bingi" userId="S::nb96150@uga.edu::0158c1a1-382b-4223-9301-09f728205b11" providerId="AD" clId="Web-{A9AEBE7D-1D19-5FC8-4B78-AD49BBA83EB8}" dt="2023-04-26T00:07:17.542" v="443"/>
        <pc:sldMkLst>
          <pc:docMk/>
          <pc:sldMk cId="0" sldId="288"/>
        </pc:sldMkLst>
      </pc:sldChg>
      <pc:sldChg chg="del">
        <pc:chgData name="Navya Bingi" userId="S::nb96150@uga.edu::0158c1a1-382b-4223-9301-09f728205b11" providerId="AD" clId="Web-{A9AEBE7D-1D19-5FC8-4B78-AD49BBA83EB8}" dt="2023-04-26T00:07:13.917" v="441"/>
        <pc:sldMkLst>
          <pc:docMk/>
          <pc:sldMk cId="0" sldId="289"/>
        </pc:sldMkLst>
      </pc:sldChg>
      <pc:sldChg chg="addSp delSp modSp addAnim modAnim">
        <pc:chgData name="Navya Bingi" userId="S::nb96150@uga.edu::0158c1a1-382b-4223-9301-09f728205b11" providerId="AD" clId="Web-{A9AEBE7D-1D19-5FC8-4B78-AD49BBA83EB8}" dt="2023-04-25T21:06:02.960" v="439"/>
        <pc:sldMkLst>
          <pc:docMk/>
          <pc:sldMk cId="529494049" sldId="290"/>
        </pc:sldMkLst>
        <pc:spChg chg="add mod">
          <ac:chgData name="Navya Bingi" userId="S::nb96150@uga.edu::0158c1a1-382b-4223-9301-09f728205b11" providerId="AD" clId="Web-{A9AEBE7D-1D19-5FC8-4B78-AD49BBA83EB8}" dt="2023-04-25T21:04:37.474" v="430"/>
          <ac:spMkLst>
            <pc:docMk/>
            <pc:sldMk cId="529494049" sldId="290"/>
            <ac:spMk id="5" creationId="{BE1B17B7-ABBE-2FA4-9613-744F3F603DAF}"/>
          </ac:spMkLst>
        </pc:spChg>
        <pc:picChg chg="add del mod">
          <ac:chgData name="Navya Bingi" userId="S::nb96150@uga.edu::0158c1a1-382b-4223-9301-09f728205b11" providerId="AD" clId="Web-{A9AEBE7D-1D19-5FC8-4B78-AD49BBA83EB8}" dt="2023-04-25T21:05:44.428" v="436" actId="1076"/>
          <ac:picMkLst>
            <pc:docMk/>
            <pc:sldMk cId="529494049" sldId="290"/>
            <ac:picMk id="3" creationId="{E8AF548E-CCE7-11B2-F8EF-41B190991E79}"/>
          </ac:picMkLst>
        </pc:picChg>
      </pc:sldChg>
      <pc:sldChg chg="modSp">
        <pc:chgData name="Navya Bingi" userId="S::nb96150@uga.edu::0158c1a1-382b-4223-9301-09f728205b11" providerId="AD" clId="Web-{A9AEBE7D-1D19-5FC8-4B78-AD49BBA83EB8}" dt="2023-04-25T20:54:09.303" v="422" actId="20577"/>
        <pc:sldMkLst>
          <pc:docMk/>
          <pc:sldMk cId="2071580215" sldId="291"/>
        </pc:sldMkLst>
        <pc:spChg chg="mod">
          <ac:chgData name="Navya Bingi" userId="S::nb96150@uga.edu::0158c1a1-382b-4223-9301-09f728205b11" providerId="AD" clId="Web-{A9AEBE7D-1D19-5FC8-4B78-AD49BBA83EB8}" dt="2023-04-25T20:54:09.303" v="422" actId="20577"/>
          <ac:spMkLst>
            <pc:docMk/>
            <pc:sldMk cId="2071580215" sldId="291"/>
            <ac:spMk id="5" creationId="{C7710A9A-900E-1FFF-568E-7A2109903F6D}"/>
          </ac:spMkLst>
        </pc:spChg>
        <pc:spChg chg="mod">
          <ac:chgData name="Navya Bingi" userId="S::nb96150@uga.edu::0158c1a1-382b-4223-9301-09f728205b11" providerId="AD" clId="Web-{A9AEBE7D-1D19-5FC8-4B78-AD49BBA83EB8}" dt="2023-04-25T16:26:43.938" v="1" actId="20577"/>
          <ac:spMkLst>
            <pc:docMk/>
            <pc:sldMk cId="2071580215" sldId="291"/>
            <ac:spMk id="6" creationId="{F004BCBF-B99C-80E6-A764-40B6ED50FE06}"/>
          </ac:spMkLst>
        </pc:spChg>
      </pc:sldChg>
      <pc:sldChg chg="del">
        <pc:chgData name="Navya Bingi" userId="S::nb96150@uga.edu::0158c1a1-382b-4223-9301-09f728205b11" providerId="AD" clId="Web-{A9AEBE7D-1D19-5FC8-4B78-AD49BBA83EB8}" dt="2023-04-25T20:42:06.694" v="388"/>
        <pc:sldMkLst>
          <pc:docMk/>
          <pc:sldMk cId="3545485997" sldId="292"/>
        </pc:sldMkLst>
      </pc:sldChg>
      <pc:sldChg chg="addSp modSp">
        <pc:chgData name="Navya Bingi" userId="S::nb96150@uga.edu::0158c1a1-382b-4223-9301-09f728205b11" providerId="AD" clId="Web-{A9AEBE7D-1D19-5FC8-4B78-AD49BBA83EB8}" dt="2023-04-25T20:46:55.606" v="414" actId="20577"/>
        <pc:sldMkLst>
          <pc:docMk/>
          <pc:sldMk cId="2363035669" sldId="293"/>
        </pc:sldMkLst>
        <pc:spChg chg="mod">
          <ac:chgData name="Navya Bingi" userId="S::nb96150@uga.edu::0158c1a1-382b-4223-9301-09f728205b11" providerId="AD" clId="Web-{A9AEBE7D-1D19-5FC8-4B78-AD49BBA83EB8}" dt="2023-04-25T20:46:55.606" v="414" actId="20577"/>
          <ac:spMkLst>
            <pc:docMk/>
            <pc:sldMk cId="2363035669" sldId="293"/>
            <ac:spMk id="2" creationId="{39B8874C-5BD2-D347-5ED1-BD895729BD55}"/>
          </ac:spMkLst>
        </pc:spChg>
        <pc:picChg chg="add">
          <ac:chgData name="Navya Bingi" userId="S::nb96150@uga.edu::0158c1a1-382b-4223-9301-09f728205b11" providerId="AD" clId="Web-{A9AEBE7D-1D19-5FC8-4B78-AD49BBA83EB8}" dt="2023-04-25T20:42:03.694" v="387"/>
          <ac:picMkLst>
            <pc:docMk/>
            <pc:sldMk cId="2363035669" sldId="293"/>
            <ac:picMk id="4" creationId="{211A92B3-BE5C-6C1B-BF58-C9106FE0E5CD}"/>
          </ac:picMkLst>
        </pc:picChg>
        <pc:picChg chg="mod">
          <ac:chgData name="Navya Bingi" userId="S::nb96150@uga.edu::0158c1a1-382b-4223-9301-09f728205b11" providerId="AD" clId="Web-{A9AEBE7D-1D19-5FC8-4B78-AD49BBA83EB8}" dt="2023-04-25T16:27:17.080" v="3" actId="1076"/>
          <ac:picMkLst>
            <pc:docMk/>
            <pc:sldMk cId="2363035669" sldId="293"/>
            <ac:picMk id="16" creationId="{776DB13D-C6B4-6B1D-5C49-790985E846B4}"/>
          </ac:picMkLst>
        </pc:picChg>
        <pc:picChg chg="mod">
          <ac:chgData name="Navya Bingi" userId="S::nb96150@uga.edu::0158c1a1-382b-4223-9301-09f728205b11" providerId="AD" clId="Web-{A9AEBE7D-1D19-5FC8-4B78-AD49BBA83EB8}" dt="2023-04-25T16:26:58.392" v="2" actId="14100"/>
          <ac:picMkLst>
            <pc:docMk/>
            <pc:sldMk cId="2363035669" sldId="293"/>
            <ac:picMk id="19" creationId="{031701BA-CC65-5B49-AA54-A98C51988EB3}"/>
          </ac:picMkLst>
        </pc:picChg>
      </pc:sldChg>
      <pc:sldChg chg="addSp delSp modSp">
        <pc:chgData name="Navya Bingi" userId="S::nb96150@uga.edu::0158c1a1-382b-4223-9301-09f728205b11" providerId="AD" clId="Web-{A9AEBE7D-1D19-5FC8-4B78-AD49BBA83EB8}" dt="2023-04-25T21:12:36.625" v="440" actId="1076"/>
        <pc:sldMkLst>
          <pc:docMk/>
          <pc:sldMk cId="1117150629" sldId="294"/>
        </pc:sldMkLst>
        <pc:spChg chg="add del mod">
          <ac:chgData name="Navya Bingi" userId="S::nb96150@uga.edu::0158c1a1-382b-4223-9301-09f728205b11" providerId="AD" clId="Web-{A9AEBE7D-1D19-5FC8-4B78-AD49BBA83EB8}" dt="2023-04-25T19:52:18.752" v="132"/>
          <ac:spMkLst>
            <pc:docMk/>
            <pc:sldMk cId="1117150629" sldId="294"/>
            <ac:spMk id="3" creationId="{44E4B5CF-91B8-2AD6-D4CE-24CBC31D2B3A}"/>
          </ac:spMkLst>
        </pc:spChg>
        <pc:spChg chg="mod">
          <ac:chgData name="Navya Bingi" userId="S::nb96150@uga.edu::0158c1a1-382b-4223-9301-09f728205b11" providerId="AD" clId="Web-{A9AEBE7D-1D19-5FC8-4B78-AD49BBA83EB8}" dt="2023-04-25T20:41:01.036" v="386" actId="1076"/>
          <ac:spMkLst>
            <pc:docMk/>
            <pc:sldMk cId="1117150629" sldId="294"/>
            <ac:spMk id="5" creationId="{A2DF5CD7-E1B2-D576-A11D-F5A432EDD242}"/>
          </ac:spMkLst>
        </pc:spChg>
        <pc:spChg chg="del mod">
          <ac:chgData name="Navya Bingi" userId="S::nb96150@uga.edu::0158c1a1-382b-4223-9301-09f728205b11" providerId="AD" clId="Web-{A9AEBE7D-1D19-5FC8-4B78-AD49BBA83EB8}" dt="2023-04-25T20:30:26.256" v="279"/>
          <ac:spMkLst>
            <pc:docMk/>
            <pc:sldMk cId="1117150629" sldId="294"/>
            <ac:spMk id="6" creationId="{0F36BE49-05BF-FE2E-AADC-589D0F01BD0B}"/>
          </ac:spMkLst>
        </pc:spChg>
        <pc:spChg chg="add mod">
          <ac:chgData name="Navya Bingi" userId="S::nb96150@uga.edu::0158c1a1-382b-4223-9301-09f728205b11" providerId="AD" clId="Web-{A9AEBE7D-1D19-5FC8-4B78-AD49BBA83EB8}" dt="2023-04-25T20:32:39.447" v="293" actId="20577"/>
          <ac:spMkLst>
            <pc:docMk/>
            <pc:sldMk cId="1117150629" sldId="294"/>
            <ac:spMk id="9" creationId="{02538D36-DBC0-06AE-905E-8D1CCBFB503C}"/>
          </ac:spMkLst>
        </pc:spChg>
        <pc:spChg chg="mod">
          <ac:chgData name="Navya Bingi" userId="S::nb96150@uga.edu::0158c1a1-382b-4223-9301-09f728205b11" providerId="AD" clId="Web-{A9AEBE7D-1D19-5FC8-4B78-AD49BBA83EB8}" dt="2023-04-25T20:43:10.117" v="391"/>
          <ac:spMkLst>
            <pc:docMk/>
            <pc:sldMk cId="1117150629" sldId="294"/>
            <ac:spMk id="10" creationId="{CA70D9AE-8507-3770-7D63-4D07703E136B}"/>
          </ac:spMkLst>
        </pc:spChg>
        <pc:spChg chg="mod">
          <ac:chgData name="Navya Bingi" userId="S::nb96150@uga.edu::0158c1a1-382b-4223-9301-09f728205b11" providerId="AD" clId="Web-{A9AEBE7D-1D19-5FC8-4B78-AD49BBA83EB8}" dt="2023-04-25T21:12:36.625" v="440" actId="1076"/>
          <ac:spMkLst>
            <pc:docMk/>
            <pc:sldMk cId="1117150629" sldId="294"/>
            <ac:spMk id="11" creationId="{051CB7E1-6226-ED94-99F7-581A172BF216}"/>
          </ac:spMkLst>
        </pc:spChg>
        <pc:picChg chg="del">
          <ac:chgData name="Navya Bingi" userId="S::nb96150@uga.edu::0158c1a1-382b-4223-9301-09f728205b11" providerId="AD" clId="Web-{A9AEBE7D-1D19-5FC8-4B78-AD49BBA83EB8}" dt="2023-04-25T16:29:15.959" v="7"/>
          <ac:picMkLst>
            <pc:docMk/>
            <pc:sldMk cId="1117150629" sldId="294"/>
            <ac:picMk id="3" creationId="{E34B10FD-6968-871D-D7F1-E81C7CF258C1}"/>
          </ac:picMkLst>
        </pc:picChg>
        <pc:picChg chg="add del mod">
          <ac:chgData name="Navya Bingi" userId="S::nb96150@uga.edu::0158c1a1-382b-4223-9301-09f728205b11" providerId="AD" clId="Web-{A9AEBE7D-1D19-5FC8-4B78-AD49BBA83EB8}" dt="2023-04-25T20:18:16.880" v="200"/>
          <ac:picMkLst>
            <pc:docMk/>
            <pc:sldMk cId="1117150629" sldId="294"/>
            <ac:picMk id="4" creationId="{51E6136A-0F72-2E77-FDE7-B3AC35270F47}"/>
          </ac:picMkLst>
        </pc:picChg>
        <pc:picChg chg="add mod">
          <ac:chgData name="Navya Bingi" userId="S::nb96150@uga.edu::0158c1a1-382b-4223-9301-09f728205b11" providerId="AD" clId="Web-{A9AEBE7D-1D19-5FC8-4B78-AD49BBA83EB8}" dt="2023-04-25T20:18:52.725" v="207" actId="1076"/>
          <ac:picMkLst>
            <pc:docMk/>
            <pc:sldMk cId="1117150629" sldId="294"/>
            <ac:picMk id="7" creationId="{398C1A3C-253E-3152-556E-450933526768}"/>
          </ac:picMkLst>
        </pc:picChg>
        <pc:picChg chg="add mod">
          <ac:chgData name="Navya Bingi" userId="S::nb96150@uga.edu::0158c1a1-382b-4223-9301-09f728205b11" providerId="AD" clId="Web-{A9AEBE7D-1D19-5FC8-4B78-AD49BBA83EB8}" dt="2023-04-25T20:34:41.402" v="302" actId="1076"/>
          <ac:picMkLst>
            <pc:docMk/>
            <pc:sldMk cId="1117150629" sldId="294"/>
            <ac:picMk id="12" creationId="{ECC8424B-3E2C-1553-3362-5DE0DB01433C}"/>
          </ac:picMkLst>
        </pc:picChg>
        <pc:picChg chg="del">
          <ac:chgData name="Navya Bingi" userId="S::nb96150@uga.edu::0158c1a1-382b-4223-9301-09f728205b11" providerId="AD" clId="Web-{A9AEBE7D-1D19-5FC8-4B78-AD49BBA83EB8}" dt="2023-04-25T16:29:14.865" v="6"/>
          <ac:picMkLst>
            <pc:docMk/>
            <pc:sldMk cId="1117150629" sldId="294"/>
            <ac:picMk id="18" creationId="{74E92266-1DB4-CFD3-4583-0D4A8581E733}"/>
          </ac:picMkLst>
        </pc:picChg>
      </pc:sldChg>
      <pc:sldChg chg="modSp">
        <pc:chgData name="Navya Bingi" userId="S::nb96150@uga.edu::0158c1a1-382b-4223-9301-09f728205b11" providerId="AD" clId="Web-{A9AEBE7D-1D19-5FC8-4B78-AD49BBA83EB8}" dt="2023-04-25T16:29:07.583" v="5" actId="20577"/>
        <pc:sldMkLst>
          <pc:docMk/>
          <pc:sldMk cId="368846747" sldId="295"/>
        </pc:sldMkLst>
        <pc:spChg chg="mod">
          <ac:chgData name="Navya Bingi" userId="S::nb96150@uga.edu::0158c1a1-382b-4223-9301-09f728205b11" providerId="AD" clId="Web-{A9AEBE7D-1D19-5FC8-4B78-AD49BBA83EB8}" dt="2023-04-25T16:29:07.583" v="5" actId="20577"/>
          <ac:spMkLst>
            <pc:docMk/>
            <pc:sldMk cId="368846747" sldId="295"/>
            <ac:spMk id="5" creationId="{A2DF5CD7-E1B2-D576-A11D-F5A432EDD242}"/>
          </ac:spMkLst>
        </pc:spChg>
      </pc:sldChg>
      <pc:sldChg chg="delSp modSp add replId">
        <pc:chgData name="Navya Bingi" userId="S::nb96150@uga.edu::0158c1a1-382b-4223-9301-09f728205b11" providerId="AD" clId="Web-{A9AEBE7D-1D19-5FC8-4B78-AD49BBA83EB8}" dt="2023-04-25T20:45:10.995" v="400"/>
        <pc:sldMkLst>
          <pc:docMk/>
          <pc:sldMk cId="1609931666" sldId="296"/>
        </pc:sldMkLst>
        <pc:spChg chg="mod">
          <ac:chgData name="Navya Bingi" userId="S::nb96150@uga.edu::0158c1a1-382b-4223-9301-09f728205b11" providerId="AD" clId="Web-{A9AEBE7D-1D19-5FC8-4B78-AD49BBA83EB8}" dt="2023-04-25T20:44:58.682" v="395" actId="20577"/>
          <ac:spMkLst>
            <pc:docMk/>
            <pc:sldMk cId="1609931666" sldId="296"/>
            <ac:spMk id="2" creationId="{39B8874C-5BD2-D347-5ED1-BD895729BD55}"/>
          </ac:spMkLst>
        </pc:spChg>
        <pc:spChg chg="del">
          <ac:chgData name="Navya Bingi" userId="S::nb96150@uga.edu::0158c1a1-382b-4223-9301-09f728205b11" providerId="AD" clId="Web-{A9AEBE7D-1D19-5FC8-4B78-AD49BBA83EB8}" dt="2023-04-25T20:45:08.510" v="399"/>
          <ac:spMkLst>
            <pc:docMk/>
            <pc:sldMk cId="1609931666" sldId="296"/>
            <ac:spMk id="5" creationId="{A2DF5CD7-E1B2-D576-A11D-F5A432EDD242}"/>
          </ac:spMkLst>
        </pc:spChg>
        <pc:spChg chg="del">
          <ac:chgData name="Navya Bingi" userId="S::nb96150@uga.edu::0158c1a1-382b-4223-9301-09f728205b11" providerId="AD" clId="Web-{A9AEBE7D-1D19-5FC8-4B78-AD49BBA83EB8}" dt="2023-04-25T20:45:06.479" v="398"/>
          <ac:spMkLst>
            <pc:docMk/>
            <pc:sldMk cId="1609931666" sldId="296"/>
            <ac:spMk id="9" creationId="{02538D36-DBC0-06AE-905E-8D1CCBFB503C}"/>
          </ac:spMkLst>
        </pc:spChg>
        <pc:spChg chg="del">
          <ac:chgData name="Navya Bingi" userId="S::nb96150@uga.edu::0158c1a1-382b-4223-9301-09f728205b11" providerId="AD" clId="Web-{A9AEBE7D-1D19-5FC8-4B78-AD49BBA83EB8}" dt="2023-04-25T20:45:10.995" v="400"/>
          <ac:spMkLst>
            <pc:docMk/>
            <pc:sldMk cId="1609931666" sldId="296"/>
            <ac:spMk id="11" creationId="{051CB7E1-6226-ED94-99F7-581A172BF216}"/>
          </ac:spMkLst>
        </pc:spChg>
        <pc:picChg chg="del">
          <ac:chgData name="Navya Bingi" userId="S::nb96150@uga.edu::0158c1a1-382b-4223-9301-09f728205b11" providerId="AD" clId="Web-{A9AEBE7D-1D19-5FC8-4B78-AD49BBA83EB8}" dt="2023-04-25T20:45:03.401" v="397"/>
          <ac:picMkLst>
            <pc:docMk/>
            <pc:sldMk cId="1609931666" sldId="296"/>
            <ac:picMk id="7" creationId="{398C1A3C-253E-3152-556E-450933526768}"/>
          </ac:picMkLst>
        </pc:picChg>
        <pc:picChg chg="del">
          <ac:chgData name="Navya Bingi" userId="S::nb96150@uga.edu::0158c1a1-382b-4223-9301-09f728205b11" providerId="AD" clId="Web-{A9AEBE7D-1D19-5FC8-4B78-AD49BBA83EB8}" dt="2023-04-25T20:45:02.151" v="396"/>
          <ac:picMkLst>
            <pc:docMk/>
            <pc:sldMk cId="1609931666" sldId="296"/>
            <ac:picMk id="12" creationId="{ECC8424B-3E2C-1553-3362-5DE0DB01433C}"/>
          </ac:picMkLst>
        </pc:picChg>
      </pc:sldChg>
      <pc:sldChg chg="modSp add replId">
        <pc:chgData name="Navya Bingi" userId="S::nb96150@uga.edu::0158c1a1-382b-4223-9301-09f728205b11" providerId="AD" clId="Web-{A9AEBE7D-1D19-5FC8-4B78-AD49BBA83EB8}" dt="2023-04-25T20:46:19.965" v="413" actId="20577"/>
        <pc:sldMkLst>
          <pc:docMk/>
          <pc:sldMk cId="1509667374" sldId="297"/>
        </pc:sldMkLst>
        <pc:spChg chg="mod">
          <ac:chgData name="Navya Bingi" userId="S::nb96150@uga.edu::0158c1a1-382b-4223-9301-09f728205b11" providerId="AD" clId="Web-{A9AEBE7D-1D19-5FC8-4B78-AD49BBA83EB8}" dt="2023-04-25T20:46:19.965" v="413" actId="20577"/>
          <ac:spMkLst>
            <pc:docMk/>
            <pc:sldMk cId="1509667374" sldId="297"/>
            <ac:spMk id="2" creationId="{39B8874C-5BD2-D347-5ED1-BD895729BD55}"/>
          </ac:spMkLst>
        </pc:spChg>
      </pc:sldChg>
    </pc:docChg>
  </pc:docChgLst>
  <pc:docChgLst>
    <pc:chgData name="Maximilian David Maher" userId="S::mdm10633@uga.edu::d1733787-f867-4974-89fd-f333a361d6c6" providerId="AD" clId="Web-{A2DDA49F-2E82-8051-B7DE-A1F262CF3EA6}"/>
    <pc:docChg chg="addSld delSld modSld">
      <pc:chgData name="Maximilian David Maher" userId="S::mdm10633@uga.edu::d1733787-f867-4974-89fd-f333a361d6c6" providerId="AD" clId="Web-{A2DDA49F-2E82-8051-B7DE-A1F262CF3EA6}" dt="2023-04-26T05:18:15.013" v="1253"/>
      <pc:docMkLst>
        <pc:docMk/>
      </pc:docMkLst>
      <pc:sldChg chg="addSp delSp modSp new del">
        <pc:chgData name="Maximilian David Maher" userId="S::mdm10633@uga.edu::d1733787-f867-4974-89fd-f333a361d6c6" providerId="AD" clId="Web-{A2DDA49F-2E82-8051-B7DE-A1F262CF3EA6}" dt="2023-04-26T00:47:59.213" v="63"/>
        <pc:sldMkLst>
          <pc:docMk/>
          <pc:sldMk cId="2243461182" sldId="299"/>
        </pc:sldMkLst>
        <pc:spChg chg="mod">
          <ac:chgData name="Maximilian David Maher" userId="S::mdm10633@uga.edu::d1733787-f867-4974-89fd-f333a361d6c6" providerId="AD" clId="Web-{A2DDA49F-2E82-8051-B7DE-A1F262CF3EA6}" dt="2023-04-26T00:45:06.600" v="8" actId="20577"/>
          <ac:spMkLst>
            <pc:docMk/>
            <pc:sldMk cId="2243461182" sldId="299"/>
            <ac:spMk id="2" creationId="{36AE1BA0-5F60-68F4-63E9-34063125CA9E}"/>
          </ac:spMkLst>
        </pc:spChg>
        <pc:picChg chg="add del mod">
          <ac:chgData name="Maximilian David Maher" userId="S::mdm10633@uga.edu::d1733787-f867-4974-89fd-f333a361d6c6" providerId="AD" clId="Web-{A2DDA49F-2E82-8051-B7DE-A1F262CF3EA6}" dt="2023-04-26T00:45:16.303" v="20"/>
          <ac:picMkLst>
            <pc:docMk/>
            <pc:sldMk cId="2243461182" sldId="299"/>
            <ac:picMk id="3" creationId="{79E05BA6-43B0-755B-20D7-9DA3CDF81350}"/>
          </ac:picMkLst>
        </pc:picChg>
        <pc:picChg chg="add del mod">
          <ac:chgData name="Maximilian David Maher" userId="S::mdm10633@uga.edu::d1733787-f867-4974-89fd-f333a361d6c6" providerId="AD" clId="Web-{A2DDA49F-2E82-8051-B7DE-A1F262CF3EA6}" dt="2023-04-26T00:45:16.303" v="19"/>
          <ac:picMkLst>
            <pc:docMk/>
            <pc:sldMk cId="2243461182" sldId="299"/>
            <ac:picMk id="4" creationId="{106EFC66-20CC-9994-56F3-6040FC6D4E60}"/>
          </ac:picMkLst>
        </pc:picChg>
        <pc:picChg chg="add del mod">
          <ac:chgData name="Maximilian David Maher" userId="S::mdm10633@uga.edu::d1733787-f867-4974-89fd-f333a361d6c6" providerId="AD" clId="Web-{A2DDA49F-2E82-8051-B7DE-A1F262CF3EA6}" dt="2023-04-26T00:45:16.303" v="18"/>
          <ac:picMkLst>
            <pc:docMk/>
            <pc:sldMk cId="2243461182" sldId="299"/>
            <ac:picMk id="5" creationId="{5BB85A83-CF83-09D5-8FDB-98DD4C56CA0E}"/>
          </ac:picMkLst>
        </pc:picChg>
        <pc:picChg chg="add del mod">
          <ac:chgData name="Maximilian David Maher" userId="S::mdm10633@uga.edu::d1733787-f867-4974-89fd-f333a361d6c6" providerId="AD" clId="Web-{A2DDA49F-2E82-8051-B7DE-A1F262CF3EA6}" dt="2023-04-26T00:45:16.303" v="17"/>
          <ac:picMkLst>
            <pc:docMk/>
            <pc:sldMk cId="2243461182" sldId="299"/>
            <ac:picMk id="6" creationId="{A6059DA5-3ECB-64B8-09CB-0681E819D72D}"/>
          </ac:picMkLst>
        </pc:picChg>
        <pc:picChg chg="add del mod">
          <ac:chgData name="Maximilian David Maher" userId="S::mdm10633@uga.edu::d1733787-f867-4974-89fd-f333a361d6c6" providerId="AD" clId="Web-{A2DDA49F-2E82-8051-B7DE-A1F262CF3EA6}" dt="2023-04-26T00:45:16.303" v="16"/>
          <ac:picMkLst>
            <pc:docMk/>
            <pc:sldMk cId="2243461182" sldId="299"/>
            <ac:picMk id="7" creationId="{7A422EE5-4196-FF7F-70F5-BA1FAD82E2DA}"/>
          </ac:picMkLst>
        </pc:picChg>
        <pc:picChg chg="add mod">
          <ac:chgData name="Maximilian David Maher" userId="S::mdm10633@uga.edu::d1733787-f867-4974-89fd-f333a361d6c6" providerId="AD" clId="Web-{A2DDA49F-2E82-8051-B7DE-A1F262CF3EA6}" dt="2023-04-26T00:45:21.381" v="26" actId="14100"/>
          <ac:picMkLst>
            <pc:docMk/>
            <pc:sldMk cId="2243461182" sldId="299"/>
            <ac:picMk id="8" creationId="{67102885-B34D-82A1-4F10-9C1C5EBC1D59}"/>
          </ac:picMkLst>
        </pc:picChg>
        <pc:picChg chg="add mod ord">
          <ac:chgData name="Maximilian David Maher" userId="S::mdm10633@uga.edu::d1733787-f867-4974-89fd-f333a361d6c6" providerId="AD" clId="Web-{A2DDA49F-2E82-8051-B7DE-A1F262CF3EA6}" dt="2023-04-26T00:45:40.475" v="36"/>
          <ac:picMkLst>
            <pc:docMk/>
            <pc:sldMk cId="2243461182" sldId="299"/>
            <ac:picMk id="9" creationId="{32D4CB4B-A05E-8BAE-27BF-938F975914C0}"/>
          </ac:picMkLst>
        </pc:picChg>
        <pc:picChg chg="add mod">
          <ac:chgData name="Maximilian David Maher" userId="S::mdm10633@uga.edu::d1733787-f867-4974-89fd-f333a361d6c6" providerId="AD" clId="Web-{A2DDA49F-2E82-8051-B7DE-A1F262CF3EA6}" dt="2023-04-26T00:45:29.006" v="35" actId="1076"/>
          <ac:picMkLst>
            <pc:docMk/>
            <pc:sldMk cId="2243461182" sldId="299"/>
            <ac:picMk id="10" creationId="{61733B57-7AF9-C620-5324-80304585CA40}"/>
          </ac:picMkLst>
        </pc:picChg>
        <pc:picChg chg="add mod">
          <ac:chgData name="Maximilian David Maher" userId="S::mdm10633@uga.edu::d1733787-f867-4974-89fd-f333a361d6c6" providerId="AD" clId="Web-{A2DDA49F-2E82-8051-B7DE-A1F262CF3EA6}" dt="2023-04-26T00:45:28.116" v="34" actId="1076"/>
          <ac:picMkLst>
            <pc:docMk/>
            <pc:sldMk cId="2243461182" sldId="299"/>
            <ac:picMk id="11" creationId="{9A7FAD76-1C2C-BFA5-53F4-FC04C6715441}"/>
          </ac:picMkLst>
        </pc:picChg>
        <pc:picChg chg="add mod">
          <ac:chgData name="Maximilian David Maher" userId="S::mdm10633@uga.edu::d1733787-f867-4974-89fd-f333a361d6c6" providerId="AD" clId="Web-{A2DDA49F-2E82-8051-B7DE-A1F262CF3EA6}" dt="2023-04-26T00:45:27.647" v="33" actId="1076"/>
          <ac:picMkLst>
            <pc:docMk/>
            <pc:sldMk cId="2243461182" sldId="299"/>
            <ac:picMk id="12" creationId="{62565AC3-BC08-D6DC-F2F3-523ED7DAA227}"/>
          </ac:picMkLst>
        </pc:picChg>
      </pc:sldChg>
      <pc:sldChg chg="addSp modSp new del">
        <pc:chgData name="Maximilian David Maher" userId="S::mdm10633@uga.edu::d1733787-f867-4974-89fd-f333a361d6c6" providerId="AD" clId="Web-{A2DDA49F-2E82-8051-B7DE-A1F262CF3EA6}" dt="2023-04-26T00:47:59.198" v="62"/>
        <pc:sldMkLst>
          <pc:docMk/>
          <pc:sldMk cId="3644002491" sldId="300"/>
        </pc:sldMkLst>
        <pc:spChg chg="mod">
          <ac:chgData name="Maximilian David Maher" userId="S::mdm10633@uga.edu::d1733787-f867-4974-89fd-f333a361d6c6" providerId="AD" clId="Web-{A2DDA49F-2E82-8051-B7DE-A1F262CF3EA6}" dt="2023-04-26T00:46:09.398" v="40" actId="20577"/>
          <ac:spMkLst>
            <pc:docMk/>
            <pc:sldMk cId="3644002491" sldId="300"/>
            <ac:spMk id="2" creationId="{2CAE6CFD-A1C7-40A8-9959-9D141B3D93CF}"/>
          </ac:spMkLst>
        </pc:spChg>
        <pc:picChg chg="add mod">
          <ac:chgData name="Maximilian David Maher" userId="S::mdm10633@uga.edu::d1733787-f867-4974-89fd-f333a361d6c6" providerId="AD" clId="Web-{A2DDA49F-2E82-8051-B7DE-A1F262CF3EA6}" dt="2023-04-26T00:47:27.306" v="60" actId="1076"/>
          <ac:picMkLst>
            <pc:docMk/>
            <pc:sldMk cId="3644002491" sldId="300"/>
            <ac:picMk id="3" creationId="{41F46E34-F7F3-ED22-5D66-F0208DC0EB1D}"/>
          </ac:picMkLst>
        </pc:picChg>
        <pc:picChg chg="add mod">
          <ac:chgData name="Maximilian David Maher" userId="S::mdm10633@uga.edu::d1733787-f867-4974-89fd-f333a361d6c6" providerId="AD" clId="Web-{A2DDA49F-2E82-8051-B7DE-A1F262CF3EA6}" dt="2023-04-26T00:46:25.305" v="56" actId="1076"/>
          <ac:picMkLst>
            <pc:docMk/>
            <pc:sldMk cId="3644002491" sldId="300"/>
            <ac:picMk id="4" creationId="{14CB96F5-3F8F-BA42-5BCA-B31D8D6F1FD6}"/>
          </ac:picMkLst>
        </pc:picChg>
        <pc:picChg chg="add mod">
          <ac:chgData name="Maximilian David Maher" userId="S::mdm10633@uga.edu::d1733787-f867-4974-89fd-f333a361d6c6" providerId="AD" clId="Web-{A2DDA49F-2E82-8051-B7DE-A1F262CF3EA6}" dt="2023-04-26T00:47:28.088" v="61" actId="1076"/>
          <ac:picMkLst>
            <pc:docMk/>
            <pc:sldMk cId="3644002491" sldId="300"/>
            <ac:picMk id="5" creationId="{0F80861B-D78A-1664-A95A-E2B2D1FB4582}"/>
          </ac:picMkLst>
        </pc:picChg>
        <pc:picChg chg="add mod">
          <ac:chgData name="Maximilian David Maher" userId="S::mdm10633@uga.edu::d1733787-f867-4974-89fd-f333a361d6c6" providerId="AD" clId="Web-{A2DDA49F-2E82-8051-B7DE-A1F262CF3EA6}" dt="2023-04-26T00:47:23.978" v="57" actId="1076"/>
          <ac:picMkLst>
            <pc:docMk/>
            <pc:sldMk cId="3644002491" sldId="300"/>
            <ac:picMk id="6" creationId="{01723AB1-1605-7C25-6F2F-AA9BE066FC4C}"/>
          </ac:picMkLst>
        </pc:picChg>
        <pc:picChg chg="add mod">
          <ac:chgData name="Maximilian David Maher" userId="S::mdm10633@uga.edu::d1733787-f867-4974-89fd-f333a361d6c6" providerId="AD" clId="Web-{A2DDA49F-2E82-8051-B7DE-A1F262CF3EA6}" dt="2023-04-26T00:47:24.759" v="58" actId="1076"/>
          <ac:picMkLst>
            <pc:docMk/>
            <pc:sldMk cId="3644002491" sldId="300"/>
            <ac:picMk id="7" creationId="{F93D0952-3623-68B4-D694-592284A09B9A}"/>
          </ac:picMkLst>
        </pc:picChg>
      </pc:sldChg>
      <pc:sldChg chg="modSp">
        <pc:chgData name="Maximilian David Maher" userId="S::mdm10633@uga.edu::d1733787-f867-4974-89fd-f333a361d6c6" providerId="AD" clId="Web-{A2DDA49F-2E82-8051-B7DE-A1F262CF3EA6}" dt="2023-04-26T05:18:15.013" v="1253"/>
        <pc:sldMkLst>
          <pc:docMk/>
          <pc:sldMk cId="1804070944" sldId="303"/>
        </pc:sldMkLst>
        <pc:graphicFrameChg chg="mod modGraphic">
          <ac:chgData name="Maximilian David Maher" userId="S::mdm10633@uga.edu::d1733787-f867-4974-89fd-f333a361d6c6" providerId="AD" clId="Web-{A2DDA49F-2E82-8051-B7DE-A1F262CF3EA6}" dt="2023-04-26T05:18:15.013" v="1253"/>
          <ac:graphicFrameMkLst>
            <pc:docMk/>
            <pc:sldMk cId="1804070944" sldId="303"/>
            <ac:graphicFrameMk id="5" creationId="{5992A1A7-5662-945B-7FD2-D96F0752C63E}"/>
          </ac:graphicFrameMkLst>
        </pc:graphicFrameChg>
      </pc:sldChg>
    </pc:docChg>
  </pc:docChgLst>
  <pc:docChgLst>
    <pc:chgData name="Navya Bingi" userId="S::nb96150@uga.edu::0158c1a1-382b-4223-9301-09f728205b11" providerId="AD" clId="Web-{1B7FC64A-D77A-FC8A-39D0-E3469B0407D2}"/>
    <pc:docChg chg="modSld">
      <pc:chgData name="Navya Bingi" userId="S::nb96150@uga.edu::0158c1a1-382b-4223-9301-09f728205b11" providerId="AD" clId="Web-{1B7FC64A-D77A-FC8A-39D0-E3469B0407D2}" dt="2023-04-27T21:40:25.410" v="5" actId="20577"/>
      <pc:docMkLst>
        <pc:docMk/>
      </pc:docMkLst>
      <pc:sldChg chg="modSp">
        <pc:chgData name="Navya Bingi" userId="S::nb96150@uga.edu::0158c1a1-382b-4223-9301-09f728205b11" providerId="AD" clId="Web-{1B7FC64A-D77A-FC8A-39D0-E3469B0407D2}" dt="2023-04-27T21:19:15.209" v="3"/>
        <pc:sldMkLst>
          <pc:docMk/>
          <pc:sldMk cId="2071580215" sldId="291"/>
        </pc:sldMkLst>
        <pc:picChg chg="mod">
          <ac:chgData name="Navya Bingi" userId="S::nb96150@uga.edu::0158c1a1-382b-4223-9301-09f728205b11" providerId="AD" clId="Web-{1B7FC64A-D77A-FC8A-39D0-E3469B0407D2}" dt="2023-04-27T21:19:15.209" v="3"/>
          <ac:picMkLst>
            <pc:docMk/>
            <pc:sldMk cId="2071580215" sldId="291"/>
            <ac:picMk id="1030" creationId="{2D9BA0CF-3902-82AA-EAA8-ADEF6AE7CE41}"/>
          </ac:picMkLst>
        </pc:picChg>
        <pc:picChg chg="mod">
          <ac:chgData name="Navya Bingi" userId="S::nb96150@uga.edu::0158c1a1-382b-4223-9301-09f728205b11" providerId="AD" clId="Web-{1B7FC64A-D77A-FC8A-39D0-E3469B0407D2}" dt="2023-04-27T21:19:05.474" v="2"/>
          <ac:picMkLst>
            <pc:docMk/>
            <pc:sldMk cId="2071580215" sldId="291"/>
            <ac:picMk id="3074" creationId="{94F41AD8-7CD8-161A-1EF0-DEC8516BFC74}"/>
          </ac:picMkLst>
        </pc:picChg>
      </pc:sldChg>
      <pc:sldChg chg="modSp">
        <pc:chgData name="Navya Bingi" userId="S::nb96150@uga.edu::0158c1a1-382b-4223-9301-09f728205b11" providerId="AD" clId="Web-{1B7FC64A-D77A-FC8A-39D0-E3469B0407D2}" dt="2023-04-27T21:40:25.410" v="5" actId="20577"/>
        <pc:sldMkLst>
          <pc:docMk/>
          <pc:sldMk cId="368846747" sldId="295"/>
        </pc:sldMkLst>
        <pc:spChg chg="mod">
          <ac:chgData name="Navya Bingi" userId="S::nb96150@uga.edu::0158c1a1-382b-4223-9301-09f728205b11" providerId="AD" clId="Web-{1B7FC64A-D77A-FC8A-39D0-E3469B0407D2}" dt="2023-04-27T21:40:25.410" v="5" actId="20577"/>
          <ac:spMkLst>
            <pc:docMk/>
            <pc:sldMk cId="368846747" sldId="295"/>
            <ac:spMk id="11" creationId="{051CB7E1-6226-ED94-99F7-581A172BF216}"/>
          </ac:spMkLst>
        </pc:spChg>
      </pc:sldChg>
      <pc:sldChg chg="modSp">
        <pc:chgData name="Navya Bingi" userId="S::nb96150@uga.edu::0158c1a1-382b-4223-9301-09f728205b11" providerId="AD" clId="Web-{1B7FC64A-D77A-FC8A-39D0-E3469B0407D2}" dt="2023-04-27T21:08:27.744" v="1"/>
        <pc:sldMkLst>
          <pc:docMk/>
          <pc:sldMk cId="1605650426" sldId="299"/>
        </pc:sldMkLst>
        <pc:picChg chg="mod">
          <ac:chgData name="Navya Bingi" userId="S::nb96150@uga.edu::0158c1a1-382b-4223-9301-09f728205b11" providerId="AD" clId="Web-{1B7FC64A-D77A-FC8A-39D0-E3469B0407D2}" dt="2023-04-27T21:08:03.337" v="0"/>
          <ac:picMkLst>
            <pc:docMk/>
            <pc:sldMk cId="1605650426" sldId="299"/>
            <ac:picMk id="3" creationId="{B79D4CA7-DC65-F31B-6B92-A621D6D4EA6E}"/>
          </ac:picMkLst>
        </pc:picChg>
        <pc:picChg chg="mod">
          <ac:chgData name="Navya Bingi" userId="S::nb96150@uga.edu::0158c1a1-382b-4223-9301-09f728205b11" providerId="AD" clId="Web-{1B7FC64A-D77A-FC8A-39D0-E3469B0407D2}" dt="2023-04-27T21:08:27.744" v="1"/>
          <ac:picMkLst>
            <pc:docMk/>
            <pc:sldMk cId="1605650426" sldId="299"/>
            <ac:picMk id="5" creationId="{BD3896D0-DF63-A849-FCFF-839C93D47202}"/>
          </ac:picMkLst>
        </pc:picChg>
      </pc:sldChg>
    </pc:docChg>
  </pc:docChgLst>
  <pc:docChgLst>
    <pc:chgData name="Navya Bingi" userId="S::nb96150@uga.edu::0158c1a1-382b-4223-9301-09f728205b11" providerId="AD" clId="Web-{22053C95-1E81-08B9-F4FB-88A1FEFD16D5}"/>
    <pc:docChg chg="addSld delSld modSld sldOrd">
      <pc:chgData name="Navya Bingi" userId="S::nb96150@uga.edu::0158c1a1-382b-4223-9301-09f728205b11" providerId="AD" clId="Web-{22053C95-1E81-08B9-F4FB-88A1FEFD16D5}" dt="2023-04-25T14:39:34.933" v="200" actId="1076"/>
      <pc:docMkLst>
        <pc:docMk/>
      </pc:docMkLst>
      <pc:sldChg chg="addSp delSp modSp ord">
        <pc:chgData name="Navya Bingi" userId="S::nb96150@uga.edu::0158c1a1-382b-4223-9301-09f728205b11" providerId="AD" clId="Web-{22053C95-1E81-08B9-F4FB-88A1FEFD16D5}" dt="2023-04-25T14:39:34.933" v="200" actId="1076"/>
        <pc:sldMkLst>
          <pc:docMk/>
          <pc:sldMk cId="2363035669" sldId="293"/>
        </pc:sldMkLst>
        <pc:spChg chg="mod">
          <ac:chgData name="Navya Bingi" userId="S::nb96150@uga.edu::0158c1a1-382b-4223-9301-09f728205b11" providerId="AD" clId="Web-{22053C95-1E81-08B9-F4FB-88A1FEFD16D5}" dt="2023-04-25T14:39:16.276" v="194" actId="1076"/>
          <ac:spMkLst>
            <pc:docMk/>
            <pc:sldMk cId="2363035669" sldId="293"/>
            <ac:spMk id="2" creationId="{39B8874C-5BD2-D347-5ED1-BD895729BD55}"/>
          </ac:spMkLst>
        </pc:spChg>
        <pc:spChg chg="add del mod">
          <ac:chgData name="Navya Bingi" userId="S::nb96150@uga.edu::0158c1a1-382b-4223-9301-09f728205b11" providerId="AD" clId="Web-{22053C95-1E81-08B9-F4FB-88A1FEFD16D5}" dt="2023-04-25T14:29:10.620" v="132"/>
          <ac:spMkLst>
            <pc:docMk/>
            <pc:sldMk cId="2363035669" sldId="293"/>
            <ac:spMk id="5" creationId="{A2DF5CD7-E1B2-D576-A11D-F5A432EDD242}"/>
          </ac:spMkLst>
        </pc:spChg>
        <pc:spChg chg="add del mod">
          <ac:chgData name="Navya Bingi" userId="S::nb96150@uga.edu::0158c1a1-382b-4223-9301-09f728205b11" providerId="AD" clId="Web-{22053C95-1E81-08B9-F4FB-88A1FEFD16D5}" dt="2023-04-25T14:29:10.792" v="133"/>
          <ac:spMkLst>
            <pc:docMk/>
            <pc:sldMk cId="2363035669" sldId="293"/>
            <ac:spMk id="6" creationId="{0F36BE49-05BF-FE2E-AADC-589D0F01BD0B}"/>
          </ac:spMkLst>
        </pc:spChg>
        <pc:spChg chg="mod">
          <ac:chgData name="Navya Bingi" userId="S::nb96150@uga.edu::0158c1a1-382b-4223-9301-09f728205b11" providerId="AD" clId="Web-{22053C95-1E81-08B9-F4FB-88A1FEFD16D5}" dt="2023-04-25T14:39:07.823" v="193" actId="1076"/>
          <ac:spMkLst>
            <pc:docMk/>
            <pc:sldMk cId="2363035669" sldId="293"/>
            <ac:spMk id="10" creationId="{CA70D9AE-8507-3770-7D63-4D07703E136B}"/>
          </ac:spMkLst>
        </pc:spChg>
        <pc:spChg chg="del mod">
          <ac:chgData name="Navya Bingi" userId="S::nb96150@uga.edu::0158c1a1-382b-4223-9301-09f728205b11" providerId="AD" clId="Web-{22053C95-1E81-08B9-F4FB-88A1FEFD16D5}" dt="2023-04-25T14:28:25.587" v="121"/>
          <ac:spMkLst>
            <pc:docMk/>
            <pc:sldMk cId="2363035669" sldId="293"/>
            <ac:spMk id="11" creationId="{051CB7E1-6226-ED94-99F7-581A172BF216}"/>
          </ac:spMkLst>
        </pc:spChg>
        <pc:picChg chg="add del mod">
          <ac:chgData name="Navya Bingi" userId="S::nb96150@uga.edu::0158c1a1-382b-4223-9301-09f728205b11" providerId="AD" clId="Web-{22053C95-1E81-08B9-F4FB-88A1FEFD16D5}" dt="2023-04-25T14:29:06.088" v="131"/>
          <ac:picMkLst>
            <pc:docMk/>
            <pc:sldMk cId="2363035669" sldId="293"/>
            <ac:picMk id="3" creationId="{E34B10FD-6968-871D-D7F1-E81C7CF258C1}"/>
          </ac:picMkLst>
        </pc:picChg>
        <pc:picChg chg="add del mod">
          <ac:chgData name="Navya Bingi" userId="S::nb96150@uga.edu::0158c1a1-382b-4223-9301-09f728205b11" providerId="AD" clId="Web-{22053C95-1E81-08B9-F4FB-88A1FEFD16D5}" dt="2023-04-25T14:20:33.887" v="34"/>
          <ac:picMkLst>
            <pc:docMk/>
            <pc:sldMk cId="2363035669" sldId="293"/>
            <ac:picMk id="4" creationId="{0DA79536-CDE8-7BA4-7D8C-1C49C54D4C06}"/>
          </ac:picMkLst>
        </pc:picChg>
        <pc:picChg chg="add mod">
          <ac:chgData name="Navya Bingi" userId="S::nb96150@uga.edu::0158c1a1-382b-4223-9301-09f728205b11" providerId="AD" clId="Web-{22053C95-1E81-08B9-F4FB-88A1FEFD16D5}" dt="2023-04-25T14:39:19.807" v="195" actId="1076"/>
          <ac:picMkLst>
            <pc:docMk/>
            <pc:sldMk cId="2363035669" sldId="293"/>
            <ac:picMk id="8" creationId="{66923C39-5FA6-7318-8052-D2CDCF728D84}"/>
          </ac:picMkLst>
        </pc:picChg>
        <pc:picChg chg="add del">
          <ac:chgData name="Navya Bingi" userId="S::nb96150@uga.edu::0158c1a1-382b-4223-9301-09f728205b11" providerId="AD" clId="Web-{22053C95-1E81-08B9-F4FB-88A1FEFD16D5}" dt="2023-04-25T14:29:02.198" v="130"/>
          <ac:picMkLst>
            <pc:docMk/>
            <pc:sldMk cId="2363035669" sldId="293"/>
            <ac:picMk id="12" creationId="{EFDA7868-417E-BF1D-B3BE-6ECFA27A2AAF}"/>
          </ac:picMkLst>
        </pc:picChg>
        <pc:picChg chg="add mod">
          <ac:chgData name="Navya Bingi" userId="S::nb96150@uga.edu::0158c1a1-382b-4223-9301-09f728205b11" providerId="AD" clId="Web-{22053C95-1E81-08B9-F4FB-88A1FEFD16D5}" dt="2023-04-25T14:39:24.558" v="196" actId="1076"/>
          <ac:picMkLst>
            <pc:docMk/>
            <pc:sldMk cId="2363035669" sldId="293"/>
            <ac:picMk id="13" creationId="{8FFB055E-B75F-F418-DF8E-EB9A5291F13E}"/>
          </ac:picMkLst>
        </pc:picChg>
        <pc:picChg chg="add del mod">
          <ac:chgData name="Navya Bingi" userId="S::nb96150@uga.edu::0158c1a1-382b-4223-9301-09f728205b11" providerId="AD" clId="Web-{22053C95-1E81-08B9-F4FB-88A1FEFD16D5}" dt="2023-04-25T14:36:34.070" v="167"/>
          <ac:picMkLst>
            <pc:docMk/>
            <pc:sldMk cId="2363035669" sldId="293"/>
            <ac:picMk id="14" creationId="{41E315BA-641C-984F-01DF-283C55C2C269}"/>
          </ac:picMkLst>
        </pc:picChg>
        <pc:picChg chg="add mod">
          <ac:chgData name="Navya Bingi" userId="S::nb96150@uga.edu::0158c1a1-382b-4223-9301-09f728205b11" providerId="AD" clId="Web-{22053C95-1E81-08B9-F4FB-88A1FEFD16D5}" dt="2023-04-25T14:39:29.183" v="197" actId="1076"/>
          <ac:picMkLst>
            <pc:docMk/>
            <pc:sldMk cId="2363035669" sldId="293"/>
            <ac:picMk id="16" creationId="{776DB13D-C6B4-6B1D-5C49-790985E846B4}"/>
          </ac:picMkLst>
        </pc:picChg>
        <pc:picChg chg="add mod">
          <ac:chgData name="Navya Bingi" userId="S::nb96150@uga.edu::0158c1a1-382b-4223-9301-09f728205b11" providerId="AD" clId="Web-{22053C95-1E81-08B9-F4FB-88A1FEFD16D5}" dt="2023-04-25T14:37:43.149" v="182" actId="1076"/>
          <ac:picMkLst>
            <pc:docMk/>
            <pc:sldMk cId="2363035669" sldId="293"/>
            <ac:picMk id="17" creationId="{8DEF3623-FDD7-3D06-CC02-3B677D7A7D25}"/>
          </ac:picMkLst>
        </pc:picChg>
        <pc:picChg chg="del mod">
          <ac:chgData name="Navya Bingi" userId="S::nb96150@uga.edu::0158c1a1-382b-4223-9301-09f728205b11" providerId="AD" clId="Web-{22053C95-1E81-08B9-F4FB-88A1FEFD16D5}" dt="2023-04-25T14:28:59.494" v="128"/>
          <ac:picMkLst>
            <pc:docMk/>
            <pc:sldMk cId="2363035669" sldId="293"/>
            <ac:picMk id="18" creationId="{74E92266-1DB4-CFD3-4583-0D4A8581E733}"/>
          </ac:picMkLst>
        </pc:picChg>
        <pc:picChg chg="add mod modCrop">
          <ac:chgData name="Navya Bingi" userId="S::nb96150@uga.edu::0158c1a1-382b-4223-9301-09f728205b11" providerId="AD" clId="Web-{22053C95-1E81-08B9-F4FB-88A1FEFD16D5}" dt="2023-04-25T14:39:34.933" v="200" actId="1076"/>
          <ac:picMkLst>
            <pc:docMk/>
            <pc:sldMk cId="2363035669" sldId="293"/>
            <ac:picMk id="19" creationId="{031701BA-CC65-5B49-AA54-A98C51988EB3}"/>
          </ac:picMkLst>
        </pc:picChg>
      </pc:sldChg>
      <pc:sldChg chg="modSp add replId">
        <pc:chgData name="Navya Bingi" userId="S::nb96150@uga.edu::0158c1a1-382b-4223-9301-09f728205b11" providerId="AD" clId="Web-{22053C95-1E81-08B9-F4FB-88A1FEFD16D5}" dt="2023-04-25T14:27:15.945" v="113" actId="20577"/>
        <pc:sldMkLst>
          <pc:docMk/>
          <pc:sldMk cId="1117150629" sldId="294"/>
        </pc:sldMkLst>
        <pc:spChg chg="mod">
          <ac:chgData name="Navya Bingi" userId="S::nb96150@uga.edu::0158c1a1-382b-4223-9301-09f728205b11" providerId="AD" clId="Web-{22053C95-1E81-08B9-F4FB-88A1FEFD16D5}" dt="2023-04-25T14:26:31.678" v="105" actId="20577"/>
          <ac:spMkLst>
            <pc:docMk/>
            <pc:sldMk cId="1117150629" sldId="294"/>
            <ac:spMk id="2" creationId="{39B8874C-5BD2-D347-5ED1-BD895729BD55}"/>
          </ac:spMkLst>
        </pc:spChg>
        <pc:spChg chg="mod">
          <ac:chgData name="Navya Bingi" userId="S::nb96150@uga.edu::0158c1a1-382b-4223-9301-09f728205b11" providerId="AD" clId="Web-{22053C95-1E81-08B9-F4FB-88A1FEFD16D5}" dt="2023-04-25T14:27:15.945" v="113" actId="20577"/>
          <ac:spMkLst>
            <pc:docMk/>
            <pc:sldMk cId="1117150629" sldId="294"/>
            <ac:spMk id="11" creationId="{051CB7E1-6226-ED94-99F7-581A172BF216}"/>
          </ac:spMkLst>
        </pc:spChg>
      </pc:sldChg>
      <pc:sldChg chg="new del">
        <pc:chgData name="Navya Bingi" userId="S::nb96150@uga.edu::0158c1a1-382b-4223-9301-09f728205b11" providerId="AD" clId="Web-{22053C95-1E81-08B9-F4FB-88A1FEFD16D5}" dt="2023-04-25T14:26:24.397" v="102"/>
        <pc:sldMkLst>
          <pc:docMk/>
          <pc:sldMk cId="1832591347" sldId="294"/>
        </pc:sldMkLst>
      </pc:sldChg>
      <pc:sldChg chg="addSp modSp add replId">
        <pc:chgData name="Navya Bingi" userId="S::nb96150@uga.edu::0158c1a1-382b-4223-9301-09f728205b11" providerId="AD" clId="Web-{22053C95-1E81-08B9-F4FB-88A1FEFD16D5}" dt="2023-04-25T14:30:25.903" v="158"/>
        <pc:sldMkLst>
          <pc:docMk/>
          <pc:sldMk cId="368846747" sldId="295"/>
        </pc:sldMkLst>
        <pc:spChg chg="add mod">
          <ac:chgData name="Navya Bingi" userId="S::nb96150@uga.edu::0158c1a1-382b-4223-9301-09f728205b11" providerId="AD" clId="Web-{22053C95-1E81-08B9-F4FB-88A1FEFD16D5}" dt="2023-04-25T14:30:25.903" v="158"/>
          <ac:spMkLst>
            <pc:docMk/>
            <pc:sldMk cId="368846747" sldId="295"/>
            <ac:spMk id="4" creationId="{2B1A11BC-2E2D-B35D-FEBE-0D47E5AC499D}"/>
          </ac:spMkLst>
        </pc:spChg>
      </pc:sldChg>
    </pc:docChg>
  </pc:docChgLst>
  <pc:docChgLst>
    <pc:chgData name="Navya Bingi" userId="S::nb96150@uga.edu::0158c1a1-382b-4223-9301-09f728205b11" providerId="AD" clId="Web-{E6743AB6-05F1-65CB-7197-AC36F428419C}"/>
    <pc:docChg chg="addSld delSld modSld sldOrd">
      <pc:chgData name="Navya Bingi" userId="S::nb96150@uga.edu::0158c1a1-382b-4223-9301-09f728205b11" providerId="AD" clId="Web-{E6743AB6-05F1-65CB-7197-AC36F428419C}" dt="2023-04-26T04:13:23.900" v="803"/>
      <pc:docMkLst>
        <pc:docMk/>
      </pc:docMkLst>
      <pc:sldChg chg="addSp delSp modSp">
        <pc:chgData name="Navya Bingi" userId="S::nb96150@uga.edu::0158c1a1-382b-4223-9301-09f728205b11" providerId="AD" clId="Web-{E6743AB6-05F1-65CB-7197-AC36F428419C}" dt="2023-04-26T03:16:11.487" v="186"/>
        <pc:sldMkLst>
          <pc:docMk/>
          <pc:sldMk cId="0" sldId="256"/>
        </pc:sldMkLst>
        <pc:picChg chg="add del mod">
          <ac:chgData name="Navya Bingi" userId="S::nb96150@uga.edu::0158c1a1-382b-4223-9301-09f728205b11" providerId="AD" clId="Web-{E6743AB6-05F1-65CB-7197-AC36F428419C}" dt="2023-04-26T03:15:21.205" v="176"/>
          <ac:picMkLst>
            <pc:docMk/>
            <pc:sldMk cId="0" sldId="256"/>
            <ac:picMk id="6" creationId="{C438E681-BF9F-4AC0-966E-4B73CDAC3073}"/>
          </ac:picMkLst>
        </pc:picChg>
        <pc:picChg chg="add del mod">
          <ac:chgData name="Navya Bingi" userId="S::nb96150@uga.edu::0158c1a1-382b-4223-9301-09f728205b11" providerId="AD" clId="Web-{E6743AB6-05F1-65CB-7197-AC36F428419C}" dt="2023-04-26T03:16:11.487" v="186"/>
          <ac:picMkLst>
            <pc:docMk/>
            <pc:sldMk cId="0" sldId="256"/>
            <ac:picMk id="7" creationId="{34F20CCD-9125-C7FD-E5B0-D66D35588630}"/>
          </ac:picMkLst>
        </pc:picChg>
        <pc:cxnChg chg="add del">
          <ac:chgData name="Navya Bingi" userId="S::nb96150@uga.edu::0158c1a1-382b-4223-9301-09f728205b11" providerId="AD" clId="Web-{E6743AB6-05F1-65CB-7197-AC36F428419C}" dt="2023-04-26T03:13:16.205" v="171"/>
          <ac:cxnSpMkLst>
            <pc:docMk/>
            <pc:sldMk cId="0" sldId="256"/>
            <ac:cxnSpMk id="3" creationId="{F068DB82-C7CD-488B-2360-9A4922AD6348}"/>
          </ac:cxnSpMkLst>
        </pc:cxnChg>
        <pc:cxnChg chg="add del">
          <ac:chgData name="Navya Bingi" userId="S::nb96150@uga.edu::0158c1a1-382b-4223-9301-09f728205b11" providerId="AD" clId="Web-{E6743AB6-05F1-65CB-7197-AC36F428419C}" dt="2023-04-26T03:13:35.095" v="173"/>
          <ac:cxnSpMkLst>
            <pc:docMk/>
            <pc:sldMk cId="0" sldId="256"/>
            <ac:cxnSpMk id="5" creationId="{46D6C91C-03DE-157E-2CA3-171ADC4EBE77}"/>
          </ac:cxnSpMkLst>
        </pc:cxnChg>
      </pc:sldChg>
      <pc:sldChg chg="addSp delSp modSp">
        <pc:chgData name="Navya Bingi" userId="S::nb96150@uga.edu::0158c1a1-382b-4223-9301-09f728205b11" providerId="AD" clId="Web-{E6743AB6-05F1-65CB-7197-AC36F428419C}" dt="2023-04-26T03:54:22.876" v="530" actId="1076"/>
        <pc:sldMkLst>
          <pc:docMk/>
          <pc:sldMk cId="2363035669" sldId="293"/>
        </pc:sldMkLst>
        <pc:spChg chg="add mod">
          <ac:chgData name="Navya Bingi" userId="S::nb96150@uga.edu::0158c1a1-382b-4223-9301-09f728205b11" providerId="AD" clId="Web-{E6743AB6-05F1-65CB-7197-AC36F428419C}" dt="2023-04-26T03:28:07.246" v="320" actId="1076"/>
          <ac:spMkLst>
            <pc:docMk/>
            <pc:sldMk cId="2363035669" sldId="293"/>
            <ac:spMk id="5" creationId="{764C6B3A-28E4-0987-D46F-6984CAE599E7}"/>
          </ac:spMkLst>
        </pc:spChg>
        <pc:picChg chg="del mod">
          <ac:chgData name="Navya Bingi" userId="S::nb96150@uga.edu::0158c1a1-382b-4223-9301-09f728205b11" providerId="AD" clId="Web-{E6743AB6-05F1-65CB-7197-AC36F428419C}" dt="2023-04-26T03:22:42.551" v="228"/>
          <ac:picMkLst>
            <pc:docMk/>
            <pc:sldMk cId="2363035669" sldId="293"/>
            <ac:picMk id="4" creationId="{211A92B3-BE5C-6C1B-BF58-C9106FE0E5CD}"/>
          </ac:picMkLst>
        </pc:picChg>
        <pc:picChg chg="add del mod">
          <ac:chgData name="Navya Bingi" userId="S::nb96150@uga.edu::0158c1a1-382b-4223-9301-09f728205b11" providerId="AD" clId="Web-{E6743AB6-05F1-65CB-7197-AC36F428419C}" dt="2023-04-26T03:28:57.840" v="328"/>
          <ac:picMkLst>
            <pc:docMk/>
            <pc:sldMk cId="2363035669" sldId="293"/>
            <ac:picMk id="8" creationId="{66923C39-5FA6-7318-8052-D2CDCF728D84}"/>
          </ac:picMkLst>
        </pc:picChg>
        <pc:picChg chg="mod">
          <ac:chgData name="Navya Bingi" userId="S::nb96150@uga.edu::0158c1a1-382b-4223-9301-09f728205b11" providerId="AD" clId="Web-{E6743AB6-05F1-65CB-7197-AC36F428419C}" dt="2023-04-26T03:31:49.746" v="360"/>
          <ac:picMkLst>
            <pc:docMk/>
            <pc:sldMk cId="2363035669" sldId="293"/>
            <ac:picMk id="13" creationId="{8FFB055E-B75F-F418-DF8E-EB9A5291F13E}"/>
          </ac:picMkLst>
        </pc:picChg>
        <pc:picChg chg="mod">
          <ac:chgData name="Navya Bingi" userId="S::nb96150@uga.edu::0158c1a1-382b-4223-9301-09f728205b11" providerId="AD" clId="Web-{E6743AB6-05F1-65CB-7197-AC36F428419C}" dt="2023-04-26T03:32:09.418" v="364" actId="1076"/>
          <ac:picMkLst>
            <pc:docMk/>
            <pc:sldMk cId="2363035669" sldId="293"/>
            <ac:picMk id="16" creationId="{776DB13D-C6B4-6B1D-5C49-790985E846B4}"/>
          </ac:picMkLst>
        </pc:picChg>
        <pc:picChg chg="mod">
          <ac:chgData name="Navya Bingi" userId="S::nb96150@uga.edu::0158c1a1-382b-4223-9301-09f728205b11" providerId="AD" clId="Web-{E6743AB6-05F1-65CB-7197-AC36F428419C}" dt="2023-04-26T03:32:28.543" v="367" actId="1076"/>
          <ac:picMkLst>
            <pc:docMk/>
            <pc:sldMk cId="2363035669" sldId="293"/>
            <ac:picMk id="17" creationId="{8DEF3623-FDD7-3D06-CC02-3B677D7A7D25}"/>
          </ac:picMkLst>
        </pc:picChg>
        <pc:picChg chg="mod">
          <ac:chgData name="Navya Bingi" userId="S::nb96150@uga.edu::0158c1a1-382b-4223-9301-09f728205b11" providerId="AD" clId="Web-{E6743AB6-05F1-65CB-7197-AC36F428419C}" dt="2023-04-26T03:32:36.715" v="368"/>
          <ac:picMkLst>
            <pc:docMk/>
            <pc:sldMk cId="2363035669" sldId="293"/>
            <ac:picMk id="19" creationId="{031701BA-CC65-5B49-AA54-A98C51988EB3}"/>
          </ac:picMkLst>
        </pc:picChg>
        <pc:cxnChg chg="add mod">
          <ac:chgData name="Navya Bingi" userId="S::nb96150@uga.edu::0158c1a1-382b-4223-9301-09f728205b11" providerId="AD" clId="Web-{E6743AB6-05F1-65CB-7197-AC36F428419C}" dt="2023-04-26T03:53:48.079" v="523" actId="1076"/>
          <ac:cxnSpMkLst>
            <pc:docMk/>
            <pc:sldMk cId="2363035669" sldId="293"/>
            <ac:cxnSpMk id="7" creationId="{96CAFAAB-ACBD-41EF-4044-20D4ACBF0128}"/>
          </ac:cxnSpMkLst>
        </pc:cxnChg>
        <pc:cxnChg chg="add mod">
          <ac:chgData name="Navya Bingi" userId="S::nb96150@uga.edu::0158c1a1-382b-4223-9301-09f728205b11" providerId="AD" clId="Web-{E6743AB6-05F1-65CB-7197-AC36F428419C}" dt="2023-04-26T03:54:00.408" v="525" actId="1076"/>
          <ac:cxnSpMkLst>
            <pc:docMk/>
            <pc:sldMk cId="2363035669" sldId="293"/>
            <ac:cxnSpMk id="11" creationId="{18DF9817-9834-C49E-5063-8E9EF2ED2177}"/>
          </ac:cxnSpMkLst>
        </pc:cxnChg>
        <pc:cxnChg chg="add mod">
          <ac:chgData name="Navya Bingi" userId="S::nb96150@uga.edu::0158c1a1-382b-4223-9301-09f728205b11" providerId="AD" clId="Web-{E6743AB6-05F1-65CB-7197-AC36F428419C}" dt="2023-04-26T03:54:08.611" v="527" actId="1076"/>
          <ac:cxnSpMkLst>
            <pc:docMk/>
            <pc:sldMk cId="2363035669" sldId="293"/>
            <ac:cxnSpMk id="14" creationId="{FAEEA64C-50C8-12BF-6999-7C6EF634923D}"/>
          </ac:cxnSpMkLst>
        </pc:cxnChg>
        <pc:cxnChg chg="del">
          <ac:chgData name="Navya Bingi" userId="S::nb96150@uga.edu::0158c1a1-382b-4223-9301-09f728205b11" providerId="AD" clId="Web-{E6743AB6-05F1-65CB-7197-AC36F428419C}" dt="2023-04-26T03:31:52.418" v="361"/>
          <ac:cxnSpMkLst>
            <pc:docMk/>
            <pc:sldMk cId="2363035669" sldId="293"/>
            <ac:cxnSpMk id="15" creationId="{E7DF14E9-D4B6-D5D3-FA46-AF810393AEEC}"/>
          </ac:cxnSpMkLst>
        </pc:cxnChg>
        <pc:cxnChg chg="add mod">
          <ac:chgData name="Navya Bingi" userId="S::nb96150@uga.edu::0158c1a1-382b-4223-9301-09f728205b11" providerId="AD" clId="Web-{E6743AB6-05F1-65CB-7197-AC36F428419C}" dt="2023-04-26T03:54:22.876" v="530" actId="1076"/>
          <ac:cxnSpMkLst>
            <pc:docMk/>
            <pc:sldMk cId="2363035669" sldId="293"/>
            <ac:cxnSpMk id="20" creationId="{57C8C68A-490D-29AF-DA29-2C40E6E8F6EC}"/>
          </ac:cxnSpMkLst>
        </pc:cxnChg>
      </pc:sldChg>
      <pc:sldChg chg="addSp delSp modSp">
        <pc:chgData name="Navya Bingi" userId="S::nb96150@uga.edu::0158c1a1-382b-4223-9301-09f728205b11" providerId="AD" clId="Web-{E6743AB6-05F1-65CB-7197-AC36F428419C}" dt="2023-04-26T03:12:29.736" v="169"/>
        <pc:sldMkLst>
          <pc:docMk/>
          <pc:sldMk cId="1117150629" sldId="294"/>
        </pc:sldMkLst>
        <pc:spChg chg="mod">
          <ac:chgData name="Navya Bingi" userId="S::nb96150@uga.edu::0158c1a1-382b-4223-9301-09f728205b11" providerId="AD" clId="Web-{E6743AB6-05F1-65CB-7197-AC36F428419C}" dt="2023-04-26T03:12:29.736" v="169"/>
          <ac:spMkLst>
            <pc:docMk/>
            <pc:sldMk cId="1117150629" sldId="294"/>
            <ac:spMk id="9" creationId="{02538D36-DBC0-06AE-905E-8D1CCBFB503C}"/>
          </ac:spMkLst>
        </pc:spChg>
        <pc:cxnChg chg="add mod">
          <ac:chgData name="Navya Bingi" userId="S::nb96150@uga.edu::0158c1a1-382b-4223-9301-09f728205b11" providerId="AD" clId="Web-{E6743AB6-05F1-65CB-7197-AC36F428419C}" dt="2023-04-26T03:11:54.579" v="165" actId="14100"/>
          <ac:cxnSpMkLst>
            <pc:docMk/>
            <pc:sldMk cId="1117150629" sldId="294"/>
            <ac:cxnSpMk id="4" creationId="{139860ED-B9B4-71A3-4146-B6D862C67F51}"/>
          </ac:cxnSpMkLst>
        </pc:cxnChg>
        <pc:cxnChg chg="add">
          <ac:chgData name="Navya Bingi" userId="S::nb96150@uga.edu::0158c1a1-382b-4223-9301-09f728205b11" providerId="AD" clId="Web-{E6743AB6-05F1-65CB-7197-AC36F428419C}" dt="2023-04-26T03:12:01.111" v="166"/>
          <ac:cxnSpMkLst>
            <pc:docMk/>
            <pc:sldMk cId="1117150629" sldId="294"/>
            <ac:cxnSpMk id="8" creationId="{9697C981-39CB-59D1-EE4D-FB224046E883}"/>
          </ac:cxnSpMkLst>
        </pc:cxnChg>
        <pc:cxnChg chg="add">
          <ac:chgData name="Navya Bingi" userId="S::nb96150@uga.edu::0158c1a1-382b-4223-9301-09f728205b11" providerId="AD" clId="Web-{E6743AB6-05F1-65CB-7197-AC36F428419C}" dt="2023-04-26T03:12:06.845" v="167"/>
          <ac:cxnSpMkLst>
            <pc:docMk/>
            <pc:sldMk cId="1117150629" sldId="294"/>
            <ac:cxnSpMk id="14" creationId="{C0B259D8-00AC-4419-8E68-FBA7A96E10C7}"/>
          </ac:cxnSpMkLst>
        </pc:cxnChg>
        <pc:cxnChg chg="del">
          <ac:chgData name="Navya Bingi" userId="S::nb96150@uga.edu::0158c1a1-382b-4223-9301-09f728205b11" providerId="AD" clId="Web-{E6743AB6-05F1-65CB-7197-AC36F428419C}" dt="2023-04-26T03:11:49.579" v="163"/>
          <ac:cxnSpMkLst>
            <pc:docMk/>
            <pc:sldMk cId="1117150629" sldId="294"/>
            <ac:cxnSpMk id="15" creationId="{E7DF14E9-D4B6-D5D3-FA46-AF810393AEEC}"/>
          </ac:cxnSpMkLst>
        </pc:cxnChg>
        <pc:cxnChg chg="add">
          <ac:chgData name="Navya Bingi" userId="S::nb96150@uga.edu::0158c1a1-382b-4223-9301-09f728205b11" providerId="AD" clId="Web-{E6743AB6-05F1-65CB-7197-AC36F428419C}" dt="2023-04-26T03:12:11.345" v="168"/>
          <ac:cxnSpMkLst>
            <pc:docMk/>
            <pc:sldMk cId="1117150629" sldId="294"/>
            <ac:cxnSpMk id="17" creationId="{8D7941E0-128A-42C7-FB76-76EBA3D65CA7}"/>
          </ac:cxnSpMkLst>
        </pc:cxnChg>
      </pc:sldChg>
      <pc:sldChg chg="addSp modSp">
        <pc:chgData name="Navya Bingi" userId="S::nb96150@uga.edu::0158c1a1-382b-4223-9301-09f728205b11" providerId="AD" clId="Web-{E6743AB6-05F1-65CB-7197-AC36F428419C}" dt="2023-04-26T03:09:52.532" v="162" actId="1076"/>
        <pc:sldMkLst>
          <pc:docMk/>
          <pc:sldMk cId="368846747" sldId="295"/>
        </pc:sldMkLst>
        <pc:spChg chg="mod">
          <ac:chgData name="Navya Bingi" userId="S::nb96150@uga.edu::0158c1a1-382b-4223-9301-09f728205b11" providerId="AD" clId="Web-{E6743AB6-05F1-65CB-7197-AC36F428419C}" dt="2023-04-26T03:09:38.470" v="159" actId="1076"/>
          <ac:spMkLst>
            <pc:docMk/>
            <pc:sldMk cId="368846747" sldId="295"/>
            <ac:spMk id="10" creationId="{CA70D9AE-8507-3770-7D63-4D07703E136B}"/>
          </ac:spMkLst>
        </pc:spChg>
        <pc:cxnChg chg="add mod">
          <ac:chgData name="Navya Bingi" userId="S::nb96150@uga.edu::0158c1a1-382b-4223-9301-09f728205b11" providerId="AD" clId="Web-{E6743AB6-05F1-65CB-7197-AC36F428419C}" dt="2023-04-26T03:09:16.735" v="152" actId="14100"/>
          <ac:cxnSpMkLst>
            <pc:docMk/>
            <pc:sldMk cId="368846747" sldId="295"/>
            <ac:cxnSpMk id="7" creationId="{7647F105-F9E6-065C-037C-2AAEFD007385}"/>
          </ac:cxnSpMkLst>
        </pc:cxnChg>
        <pc:cxnChg chg="add mod">
          <ac:chgData name="Navya Bingi" userId="S::nb96150@uga.edu::0158c1a1-382b-4223-9301-09f728205b11" providerId="AD" clId="Web-{E6743AB6-05F1-65CB-7197-AC36F428419C}" dt="2023-04-26T03:09:27.829" v="156" actId="14100"/>
          <ac:cxnSpMkLst>
            <pc:docMk/>
            <pc:sldMk cId="368846747" sldId="295"/>
            <ac:cxnSpMk id="8" creationId="{D43662C5-6F2D-7EB9-6A4D-7BFC90770B3D}"/>
          </ac:cxnSpMkLst>
        </pc:cxnChg>
        <pc:cxnChg chg="add mod">
          <ac:chgData name="Navya Bingi" userId="S::nb96150@uga.edu::0158c1a1-382b-4223-9301-09f728205b11" providerId="AD" clId="Web-{E6743AB6-05F1-65CB-7197-AC36F428419C}" dt="2023-04-26T03:09:52.532" v="162" actId="1076"/>
          <ac:cxnSpMkLst>
            <pc:docMk/>
            <pc:sldMk cId="368846747" sldId="295"/>
            <ac:cxnSpMk id="9" creationId="{1511CC79-4E77-68BC-5E52-0E5AA2127721}"/>
          </ac:cxnSpMkLst>
        </pc:cxnChg>
        <pc:cxnChg chg="mod">
          <ac:chgData name="Navya Bingi" userId="S::nb96150@uga.edu::0158c1a1-382b-4223-9301-09f728205b11" providerId="AD" clId="Web-{E6743AB6-05F1-65CB-7197-AC36F428419C}" dt="2023-04-26T03:08:42.485" v="147"/>
          <ac:cxnSpMkLst>
            <pc:docMk/>
            <pc:sldMk cId="368846747" sldId="295"/>
            <ac:cxnSpMk id="15" creationId="{E7DF14E9-D4B6-D5D3-FA46-AF810393AEEC}"/>
          </ac:cxnSpMkLst>
        </pc:cxnChg>
      </pc:sldChg>
      <pc:sldChg chg="addSp delSp modSp">
        <pc:chgData name="Navya Bingi" userId="S::nb96150@uga.edu::0158c1a1-382b-4223-9301-09f728205b11" providerId="AD" clId="Web-{E6743AB6-05F1-65CB-7197-AC36F428419C}" dt="2023-04-26T03:50:39.266" v="495" actId="14100"/>
        <pc:sldMkLst>
          <pc:docMk/>
          <pc:sldMk cId="1609931666" sldId="296"/>
        </pc:sldMkLst>
        <pc:spChg chg="mod">
          <ac:chgData name="Navya Bingi" userId="S::nb96150@uga.edu::0158c1a1-382b-4223-9301-09f728205b11" providerId="AD" clId="Web-{E6743AB6-05F1-65CB-7197-AC36F428419C}" dt="2023-04-26T03:41:15.171" v="387" actId="1076"/>
          <ac:spMkLst>
            <pc:docMk/>
            <pc:sldMk cId="1609931666" sldId="296"/>
            <ac:spMk id="2" creationId="{39B8874C-5BD2-D347-5ED1-BD895729BD55}"/>
          </ac:spMkLst>
        </pc:spChg>
        <pc:spChg chg="add del mod">
          <ac:chgData name="Navya Bingi" userId="S::nb96150@uga.edu::0158c1a1-382b-4223-9301-09f728205b11" providerId="AD" clId="Web-{E6743AB6-05F1-65CB-7197-AC36F428419C}" dt="2023-04-26T03:40:41.014" v="380"/>
          <ac:spMkLst>
            <pc:docMk/>
            <pc:sldMk cId="1609931666" sldId="296"/>
            <ac:spMk id="4" creationId="{37897514-FB03-63CC-C74C-19526DF0892E}"/>
          </ac:spMkLst>
        </pc:spChg>
        <pc:spChg chg="mod">
          <ac:chgData name="Navya Bingi" userId="S::nb96150@uga.edu::0158c1a1-382b-4223-9301-09f728205b11" providerId="AD" clId="Web-{E6743AB6-05F1-65CB-7197-AC36F428419C}" dt="2023-04-26T03:42:19.374" v="403" actId="14100"/>
          <ac:spMkLst>
            <pc:docMk/>
            <pc:sldMk cId="1609931666" sldId="296"/>
            <ac:spMk id="10" creationId="{CA70D9AE-8507-3770-7D63-4D07703E136B}"/>
          </ac:spMkLst>
        </pc:spChg>
        <pc:picChg chg="add mod">
          <ac:chgData name="Navya Bingi" userId="S::nb96150@uga.edu::0158c1a1-382b-4223-9301-09f728205b11" providerId="AD" clId="Web-{E6743AB6-05F1-65CB-7197-AC36F428419C}" dt="2023-04-26T03:41:52.358" v="395" actId="1076"/>
          <ac:picMkLst>
            <pc:docMk/>
            <pc:sldMk cId="1609931666" sldId="296"/>
            <ac:picMk id="5" creationId="{08371BBB-B2EC-228F-9C4C-2D03AC38D70B}"/>
          </ac:picMkLst>
        </pc:picChg>
        <pc:picChg chg="add mod">
          <ac:chgData name="Navya Bingi" userId="S::nb96150@uga.edu::0158c1a1-382b-4223-9301-09f728205b11" providerId="AD" clId="Web-{E6743AB6-05F1-65CB-7197-AC36F428419C}" dt="2023-04-26T03:42:26.155" v="405" actId="1076"/>
          <ac:picMkLst>
            <pc:docMk/>
            <pc:sldMk cId="1609931666" sldId="296"/>
            <ac:picMk id="6" creationId="{C771B889-B8B4-F930-2948-C6B608C62816}"/>
          </ac:picMkLst>
        </pc:picChg>
        <pc:picChg chg="add mod">
          <ac:chgData name="Navya Bingi" userId="S::nb96150@uga.edu::0158c1a1-382b-4223-9301-09f728205b11" providerId="AD" clId="Web-{E6743AB6-05F1-65CB-7197-AC36F428419C}" dt="2023-04-26T03:46:04.609" v="433" actId="1076"/>
          <ac:picMkLst>
            <pc:docMk/>
            <pc:sldMk cId="1609931666" sldId="296"/>
            <ac:picMk id="7" creationId="{4B056CE3-2699-915F-2AF4-974036F4C946}"/>
          </ac:picMkLst>
        </pc:picChg>
        <pc:picChg chg="add mod modCrop">
          <ac:chgData name="Navya Bingi" userId="S::nb96150@uga.edu::0158c1a1-382b-4223-9301-09f728205b11" providerId="AD" clId="Web-{E6743AB6-05F1-65CB-7197-AC36F428419C}" dt="2023-04-26T03:50:39.266" v="495" actId="14100"/>
          <ac:picMkLst>
            <pc:docMk/>
            <pc:sldMk cId="1609931666" sldId="296"/>
            <ac:picMk id="16" creationId="{AA10DBF1-9DFD-816D-1DC4-22B4612CFCB2}"/>
          </ac:picMkLst>
        </pc:picChg>
        <pc:cxnChg chg="add mod">
          <ac:chgData name="Navya Bingi" userId="S::nb96150@uga.edu::0158c1a1-382b-4223-9301-09f728205b11" providerId="AD" clId="Web-{E6743AB6-05F1-65CB-7197-AC36F428419C}" dt="2023-04-26T03:43:51.077" v="415" actId="14100"/>
          <ac:cxnSpMkLst>
            <pc:docMk/>
            <pc:sldMk cId="1609931666" sldId="296"/>
            <ac:cxnSpMk id="9" creationId="{8B2207DB-1FDD-8EDA-11EC-8B33225BD795}"/>
          </ac:cxnSpMkLst>
        </pc:cxnChg>
        <pc:cxnChg chg="add">
          <ac:chgData name="Navya Bingi" userId="S::nb96150@uga.edu::0158c1a1-382b-4223-9301-09f728205b11" providerId="AD" clId="Web-{E6743AB6-05F1-65CB-7197-AC36F428419C}" dt="2023-04-26T03:43:59.702" v="416"/>
          <ac:cxnSpMkLst>
            <pc:docMk/>
            <pc:sldMk cId="1609931666" sldId="296"/>
            <ac:cxnSpMk id="12" creationId="{FBA812C1-DC81-7DC2-90C8-8C852C84268D}"/>
          </ac:cxnSpMkLst>
        </pc:cxnChg>
        <pc:cxnChg chg="add mod">
          <ac:chgData name="Navya Bingi" userId="S::nb96150@uga.edu::0158c1a1-382b-4223-9301-09f728205b11" providerId="AD" clId="Web-{E6743AB6-05F1-65CB-7197-AC36F428419C}" dt="2023-04-26T03:44:15.828" v="418" actId="1076"/>
          <ac:cxnSpMkLst>
            <pc:docMk/>
            <pc:sldMk cId="1609931666" sldId="296"/>
            <ac:cxnSpMk id="14" creationId="{78C79924-D7D4-BD98-C8E9-664BDF2496F7}"/>
          </ac:cxnSpMkLst>
        </pc:cxnChg>
        <pc:cxnChg chg="del">
          <ac:chgData name="Navya Bingi" userId="S::nb96150@uga.edu::0158c1a1-382b-4223-9301-09f728205b11" providerId="AD" clId="Web-{E6743AB6-05F1-65CB-7197-AC36F428419C}" dt="2023-04-26T03:34:33.716" v="376"/>
          <ac:cxnSpMkLst>
            <pc:docMk/>
            <pc:sldMk cId="1609931666" sldId="296"/>
            <ac:cxnSpMk id="15" creationId="{E7DF14E9-D4B6-D5D3-FA46-AF810393AEEC}"/>
          </ac:cxnSpMkLst>
        </pc:cxnChg>
        <pc:cxnChg chg="add mod">
          <ac:chgData name="Navya Bingi" userId="S::nb96150@uga.edu::0158c1a1-382b-4223-9301-09f728205b11" providerId="AD" clId="Web-{E6743AB6-05F1-65CB-7197-AC36F428419C}" dt="2023-04-26T03:46:14.812" v="435" actId="1076"/>
          <ac:cxnSpMkLst>
            <pc:docMk/>
            <pc:sldMk cId="1609931666" sldId="296"/>
            <ac:cxnSpMk id="18" creationId="{D10B8F2B-99E3-9A35-221D-57200B7F61AF}"/>
          </ac:cxnSpMkLst>
        </pc:cxnChg>
      </pc:sldChg>
      <pc:sldChg chg="addSp delSp modSp">
        <pc:chgData name="Navya Bingi" userId="S::nb96150@uga.edu::0158c1a1-382b-4223-9301-09f728205b11" providerId="AD" clId="Web-{E6743AB6-05F1-65CB-7197-AC36F428419C}" dt="2023-04-26T04:07:44.848" v="692"/>
        <pc:sldMkLst>
          <pc:docMk/>
          <pc:sldMk cId="1509667374" sldId="297"/>
        </pc:sldMkLst>
        <pc:spChg chg="mod">
          <ac:chgData name="Navya Bingi" userId="S::nb96150@uga.edu::0158c1a1-382b-4223-9301-09f728205b11" providerId="AD" clId="Web-{E6743AB6-05F1-65CB-7197-AC36F428419C}" dt="2023-04-26T03:51:44.970" v="511" actId="1076"/>
          <ac:spMkLst>
            <pc:docMk/>
            <pc:sldMk cId="1509667374" sldId="297"/>
            <ac:spMk id="2" creationId="{39B8874C-5BD2-D347-5ED1-BD895729BD55}"/>
          </ac:spMkLst>
        </pc:spChg>
        <pc:spChg chg="mod">
          <ac:chgData name="Navya Bingi" userId="S::nb96150@uga.edu::0158c1a1-382b-4223-9301-09f728205b11" providerId="AD" clId="Web-{E6743AB6-05F1-65CB-7197-AC36F428419C}" dt="2023-04-26T04:07:44.848" v="692"/>
          <ac:spMkLst>
            <pc:docMk/>
            <pc:sldMk cId="1509667374" sldId="297"/>
            <ac:spMk id="10" creationId="{CA70D9AE-8507-3770-7D63-4D07703E136B}"/>
          </ac:spMkLst>
        </pc:spChg>
        <pc:picChg chg="add mod">
          <ac:chgData name="Navya Bingi" userId="S::nb96150@uga.edu::0158c1a1-382b-4223-9301-09f728205b11" providerId="AD" clId="Web-{E6743AB6-05F1-65CB-7197-AC36F428419C}" dt="2023-04-26T03:56:31.393" v="552" actId="1076"/>
          <ac:picMkLst>
            <pc:docMk/>
            <pc:sldMk cId="1509667374" sldId="297"/>
            <ac:picMk id="3" creationId="{E46C05CE-B288-0A94-CB9F-6EBE088F5048}"/>
          </ac:picMkLst>
        </pc:picChg>
        <pc:picChg chg="add mod">
          <ac:chgData name="Navya Bingi" userId="S::nb96150@uga.edu::0158c1a1-382b-4223-9301-09f728205b11" providerId="AD" clId="Web-{E6743AB6-05F1-65CB-7197-AC36F428419C}" dt="2023-04-26T03:57:11.049" v="560" actId="14100"/>
          <ac:picMkLst>
            <pc:docMk/>
            <pc:sldMk cId="1509667374" sldId="297"/>
            <ac:picMk id="4" creationId="{2E6C364A-4370-0EB3-1B00-FE6E066AD0E8}"/>
          </ac:picMkLst>
        </pc:picChg>
        <pc:picChg chg="add mod">
          <ac:chgData name="Navya Bingi" userId="S::nb96150@uga.edu::0158c1a1-382b-4223-9301-09f728205b11" providerId="AD" clId="Web-{E6743AB6-05F1-65CB-7197-AC36F428419C}" dt="2023-04-26T03:57:47.940" v="569" actId="1076"/>
          <ac:picMkLst>
            <pc:docMk/>
            <pc:sldMk cId="1509667374" sldId="297"/>
            <ac:picMk id="5" creationId="{FAEAFDBA-AD54-6403-D44E-6CCBB49E3D1E}"/>
          </ac:picMkLst>
        </pc:picChg>
        <pc:picChg chg="add del mod">
          <ac:chgData name="Navya Bingi" userId="S::nb96150@uga.edu::0158c1a1-382b-4223-9301-09f728205b11" providerId="AD" clId="Web-{E6743AB6-05F1-65CB-7197-AC36F428419C}" dt="2023-04-26T03:58:21.002" v="572"/>
          <ac:picMkLst>
            <pc:docMk/>
            <pc:sldMk cId="1509667374" sldId="297"/>
            <ac:picMk id="6" creationId="{13549AEA-C31F-5605-15F8-F1CF0F28B298}"/>
          </ac:picMkLst>
        </pc:picChg>
        <pc:picChg chg="add mod modCrop">
          <ac:chgData name="Navya Bingi" userId="S::nb96150@uga.edu::0158c1a1-382b-4223-9301-09f728205b11" providerId="AD" clId="Web-{E6743AB6-05F1-65CB-7197-AC36F428419C}" dt="2023-04-26T03:59:00.752" v="583" actId="1076"/>
          <ac:picMkLst>
            <pc:docMk/>
            <pc:sldMk cId="1509667374" sldId="297"/>
            <ac:picMk id="7" creationId="{1ED8E35A-CCE5-1B8E-6EC5-2DA41857699F}"/>
          </ac:picMkLst>
        </pc:picChg>
        <pc:cxnChg chg="add mod">
          <ac:chgData name="Navya Bingi" userId="S::nb96150@uga.edu::0158c1a1-382b-4223-9301-09f728205b11" providerId="AD" clId="Web-{E6743AB6-05F1-65CB-7197-AC36F428419C}" dt="2023-04-26T04:00:37.425" v="607" actId="1076"/>
          <ac:cxnSpMkLst>
            <pc:docMk/>
            <pc:sldMk cId="1509667374" sldId="297"/>
            <ac:cxnSpMk id="9" creationId="{04450F79-C80C-8480-D87D-61E354CF63F5}"/>
          </ac:cxnSpMkLst>
        </pc:cxnChg>
        <pc:cxnChg chg="add mod">
          <ac:chgData name="Navya Bingi" userId="S::nb96150@uga.edu::0158c1a1-382b-4223-9301-09f728205b11" providerId="AD" clId="Web-{E6743AB6-05F1-65CB-7197-AC36F428419C}" dt="2023-04-26T04:00:47.643" v="609" actId="1076"/>
          <ac:cxnSpMkLst>
            <pc:docMk/>
            <pc:sldMk cId="1509667374" sldId="297"/>
            <ac:cxnSpMk id="12" creationId="{8E8AAD80-BE25-2F87-1981-B07705256F08}"/>
          </ac:cxnSpMkLst>
        </pc:cxnChg>
        <pc:cxnChg chg="add mod">
          <ac:chgData name="Navya Bingi" userId="S::nb96150@uga.edu::0158c1a1-382b-4223-9301-09f728205b11" providerId="AD" clId="Web-{E6743AB6-05F1-65CB-7197-AC36F428419C}" dt="2023-04-26T04:00:54.581" v="611" actId="1076"/>
          <ac:cxnSpMkLst>
            <pc:docMk/>
            <pc:sldMk cId="1509667374" sldId="297"/>
            <ac:cxnSpMk id="14" creationId="{418EC5C6-8B43-A3C4-BE07-C3B9C1ACCFCD}"/>
          </ac:cxnSpMkLst>
        </pc:cxnChg>
        <pc:cxnChg chg="del">
          <ac:chgData name="Navya Bingi" userId="S::nb96150@uga.edu::0158c1a1-382b-4223-9301-09f728205b11" providerId="AD" clId="Web-{E6743AB6-05F1-65CB-7197-AC36F428419C}" dt="2023-04-26T03:51:33.673" v="509"/>
          <ac:cxnSpMkLst>
            <pc:docMk/>
            <pc:sldMk cId="1509667374" sldId="297"/>
            <ac:cxnSpMk id="15" creationId="{E7DF14E9-D4B6-D5D3-FA46-AF810393AEEC}"/>
          </ac:cxnSpMkLst>
        </pc:cxnChg>
        <pc:cxnChg chg="add mod">
          <ac:chgData name="Navya Bingi" userId="S::nb96150@uga.edu::0158c1a1-382b-4223-9301-09f728205b11" providerId="AD" clId="Web-{E6743AB6-05F1-65CB-7197-AC36F428419C}" dt="2023-04-26T04:01:01.440" v="613" actId="1076"/>
          <ac:cxnSpMkLst>
            <pc:docMk/>
            <pc:sldMk cId="1509667374" sldId="297"/>
            <ac:cxnSpMk id="17" creationId="{353D2115-2456-BB96-046C-AEDC3926263F}"/>
          </ac:cxnSpMkLst>
        </pc:cxnChg>
      </pc:sldChg>
      <pc:sldChg chg="del">
        <pc:chgData name="Navya Bingi" userId="S::nb96150@uga.edu::0158c1a1-382b-4223-9301-09f728205b11" providerId="AD" clId="Web-{E6743AB6-05F1-65CB-7197-AC36F428419C}" dt="2023-04-26T04:07:14.473" v="690"/>
        <pc:sldMkLst>
          <pc:docMk/>
          <pc:sldMk cId="1475582773" sldId="298"/>
        </pc:sldMkLst>
      </pc:sldChg>
      <pc:sldChg chg="addSp delSp modSp add ord replId">
        <pc:chgData name="Navya Bingi" userId="S::nb96150@uga.edu::0158c1a1-382b-4223-9301-09f728205b11" providerId="AD" clId="Web-{E6743AB6-05F1-65CB-7197-AC36F428419C}" dt="2023-04-26T03:55:21.439" v="541" actId="1076"/>
        <pc:sldMkLst>
          <pc:docMk/>
          <pc:sldMk cId="1605650426" sldId="299"/>
        </pc:sldMkLst>
        <pc:spChg chg="mod">
          <ac:chgData name="Navya Bingi" userId="S::nb96150@uga.edu::0158c1a1-382b-4223-9301-09f728205b11" providerId="AD" clId="Web-{E6743AB6-05F1-65CB-7197-AC36F428419C}" dt="2023-04-26T02:48:56.700" v="10" actId="1076"/>
          <ac:spMkLst>
            <pc:docMk/>
            <pc:sldMk cId="1605650426" sldId="299"/>
            <ac:spMk id="2" creationId="{39B8874C-5BD2-D347-5ED1-BD895729BD55}"/>
          </ac:spMkLst>
        </pc:spChg>
        <pc:spChg chg="add mod">
          <ac:chgData name="Navya Bingi" userId="S::nb96150@uga.edu::0158c1a1-382b-4223-9301-09f728205b11" providerId="AD" clId="Web-{E6743AB6-05F1-65CB-7197-AC36F428419C}" dt="2023-04-26T03:06:40.860" v="142" actId="1076"/>
          <ac:spMkLst>
            <pc:docMk/>
            <pc:sldMk cId="1605650426" sldId="299"/>
            <ac:spMk id="6" creationId="{1B7B0F7A-D709-51B1-6C9B-E3840D4D2DB9}"/>
          </ac:spMkLst>
        </pc:spChg>
        <pc:spChg chg="add mod">
          <ac:chgData name="Navya Bingi" userId="S::nb96150@uga.edu::0158c1a1-382b-4223-9301-09f728205b11" providerId="AD" clId="Web-{E6743AB6-05F1-65CB-7197-AC36F428419C}" dt="2023-04-26T03:33:11.215" v="369" actId="1076"/>
          <ac:spMkLst>
            <pc:docMk/>
            <pc:sldMk cId="1605650426" sldId="299"/>
            <ac:spMk id="7" creationId="{A47449A7-DBF5-AC60-B131-946677F0EA5B}"/>
          </ac:spMkLst>
        </pc:spChg>
        <pc:spChg chg="add del mod">
          <ac:chgData name="Navya Bingi" userId="S::nb96150@uga.edu::0158c1a1-382b-4223-9301-09f728205b11" providerId="AD" clId="Web-{E6743AB6-05F1-65CB-7197-AC36F428419C}" dt="2023-04-26T03:03:00.203" v="88"/>
          <ac:spMkLst>
            <pc:docMk/>
            <pc:sldMk cId="1605650426" sldId="299"/>
            <ac:spMk id="9" creationId="{386B1F78-1F83-947F-3A37-9766B9308A8A}"/>
          </ac:spMkLst>
        </pc:spChg>
        <pc:spChg chg="mod">
          <ac:chgData name="Navya Bingi" userId="S::nb96150@uga.edu::0158c1a1-382b-4223-9301-09f728205b11" providerId="AD" clId="Web-{E6743AB6-05F1-65CB-7197-AC36F428419C}" dt="2023-04-26T03:54:51.220" v="534" actId="1076"/>
          <ac:spMkLst>
            <pc:docMk/>
            <pc:sldMk cId="1605650426" sldId="299"/>
            <ac:spMk id="10" creationId="{CA70D9AE-8507-3770-7D63-4D07703E136B}"/>
          </ac:spMkLst>
        </pc:spChg>
        <pc:spChg chg="add mod">
          <ac:chgData name="Navya Bingi" userId="S::nb96150@uga.edu::0158c1a1-382b-4223-9301-09f728205b11" providerId="AD" clId="Web-{E6743AB6-05F1-65CB-7197-AC36F428419C}" dt="2023-04-26T03:53:15.579" v="517" actId="20577"/>
          <ac:spMkLst>
            <pc:docMk/>
            <pc:sldMk cId="1605650426" sldId="299"/>
            <ac:spMk id="12" creationId="{30093758-5B00-B6BF-51B6-02166A1C55A9}"/>
          </ac:spMkLst>
        </pc:spChg>
        <pc:spChg chg="add mod">
          <ac:chgData name="Navya Bingi" userId="S::nb96150@uga.edu::0158c1a1-382b-4223-9301-09f728205b11" providerId="AD" clId="Web-{E6743AB6-05F1-65CB-7197-AC36F428419C}" dt="2023-04-26T03:53:34.689" v="521" actId="1076"/>
          <ac:spMkLst>
            <pc:docMk/>
            <pc:sldMk cId="1605650426" sldId="299"/>
            <ac:spMk id="18" creationId="{0E13EDD3-3276-E89E-5975-1D3F9754D9E8}"/>
          </ac:spMkLst>
        </pc:spChg>
        <pc:picChg chg="add mod">
          <ac:chgData name="Navya Bingi" userId="S::nb96150@uga.edu::0158c1a1-382b-4223-9301-09f728205b11" providerId="AD" clId="Web-{E6743AB6-05F1-65CB-7197-AC36F428419C}" dt="2023-04-26T03:54:57.861" v="536" actId="1076"/>
          <ac:picMkLst>
            <pc:docMk/>
            <pc:sldMk cId="1605650426" sldId="299"/>
            <ac:picMk id="3" creationId="{B79D4CA7-DC65-F31B-6B92-A621D6D4EA6E}"/>
          </ac:picMkLst>
        </pc:picChg>
        <pc:picChg chg="del">
          <ac:chgData name="Navya Bingi" userId="S::nb96150@uga.edu::0158c1a1-382b-4223-9301-09f728205b11" providerId="AD" clId="Web-{E6743AB6-05F1-65CB-7197-AC36F428419C}" dt="2023-04-26T02:49:23.809" v="12"/>
          <ac:picMkLst>
            <pc:docMk/>
            <pc:sldMk cId="1605650426" sldId="299"/>
            <ac:picMk id="4" creationId="{211A92B3-BE5C-6C1B-BF58-C9106FE0E5CD}"/>
          </ac:picMkLst>
        </pc:picChg>
        <pc:picChg chg="add mod">
          <ac:chgData name="Navya Bingi" userId="S::nb96150@uga.edu::0158c1a1-382b-4223-9301-09f728205b11" providerId="AD" clId="Web-{E6743AB6-05F1-65CB-7197-AC36F428419C}" dt="2023-04-26T02:57:50.498" v="32"/>
          <ac:picMkLst>
            <pc:docMk/>
            <pc:sldMk cId="1605650426" sldId="299"/>
            <ac:picMk id="5" creationId="{BD3896D0-DF63-A849-FCFF-839C93D47202}"/>
          </ac:picMkLst>
        </pc:picChg>
        <pc:picChg chg="del">
          <ac:chgData name="Navya Bingi" userId="S::nb96150@uga.edu::0158c1a1-382b-4223-9301-09f728205b11" providerId="AD" clId="Web-{E6743AB6-05F1-65CB-7197-AC36F428419C}" dt="2023-04-26T02:49:23.090" v="11"/>
          <ac:picMkLst>
            <pc:docMk/>
            <pc:sldMk cId="1605650426" sldId="299"/>
            <ac:picMk id="8" creationId="{66923C39-5FA6-7318-8052-D2CDCF728D84}"/>
          </ac:picMkLst>
        </pc:picChg>
        <pc:picChg chg="del">
          <ac:chgData name="Navya Bingi" userId="S::nb96150@uga.edu::0158c1a1-382b-4223-9301-09f728205b11" providerId="AD" clId="Web-{E6743AB6-05F1-65CB-7197-AC36F428419C}" dt="2023-04-26T02:49:25.403" v="14"/>
          <ac:picMkLst>
            <pc:docMk/>
            <pc:sldMk cId="1605650426" sldId="299"/>
            <ac:picMk id="13" creationId="{8FFB055E-B75F-F418-DF8E-EB9A5291F13E}"/>
          </ac:picMkLst>
        </pc:picChg>
        <pc:picChg chg="add mod">
          <ac:chgData name="Navya Bingi" userId="S::nb96150@uga.edu::0158c1a1-382b-4223-9301-09f728205b11" providerId="AD" clId="Web-{E6743AB6-05F1-65CB-7197-AC36F428419C}" dt="2023-04-26T03:53:31.736" v="520" actId="1076"/>
          <ac:picMkLst>
            <pc:docMk/>
            <pc:sldMk cId="1605650426" sldId="299"/>
            <ac:picMk id="14" creationId="{A482C223-AFBE-D3D4-D210-93A47D553536}"/>
          </ac:picMkLst>
        </pc:picChg>
        <pc:picChg chg="del">
          <ac:chgData name="Navya Bingi" userId="S::nb96150@uga.edu::0158c1a1-382b-4223-9301-09f728205b11" providerId="AD" clId="Web-{E6743AB6-05F1-65CB-7197-AC36F428419C}" dt="2023-04-26T02:49:24.622" v="13"/>
          <ac:picMkLst>
            <pc:docMk/>
            <pc:sldMk cId="1605650426" sldId="299"/>
            <ac:picMk id="16" creationId="{776DB13D-C6B4-6B1D-5C49-790985E846B4}"/>
          </ac:picMkLst>
        </pc:picChg>
        <pc:picChg chg="del">
          <ac:chgData name="Navya Bingi" userId="S::nb96150@uga.edu::0158c1a1-382b-4223-9301-09f728205b11" providerId="AD" clId="Web-{E6743AB6-05F1-65CB-7197-AC36F428419C}" dt="2023-04-26T02:49:26.544" v="15"/>
          <ac:picMkLst>
            <pc:docMk/>
            <pc:sldMk cId="1605650426" sldId="299"/>
            <ac:picMk id="17" creationId="{8DEF3623-FDD7-3D06-CC02-3B677D7A7D25}"/>
          </ac:picMkLst>
        </pc:picChg>
        <pc:picChg chg="del">
          <ac:chgData name="Navya Bingi" userId="S::nb96150@uga.edu::0158c1a1-382b-4223-9301-09f728205b11" providerId="AD" clId="Web-{E6743AB6-05F1-65CB-7197-AC36F428419C}" dt="2023-04-26T02:49:27.715" v="16"/>
          <ac:picMkLst>
            <pc:docMk/>
            <pc:sldMk cId="1605650426" sldId="299"/>
            <ac:picMk id="19" creationId="{031701BA-CC65-5B49-AA54-A98C51988EB3}"/>
          </ac:picMkLst>
        </pc:picChg>
        <pc:cxnChg chg="del">
          <ac:chgData name="Navya Bingi" userId="S::nb96150@uga.edu::0158c1a1-382b-4223-9301-09f728205b11" providerId="AD" clId="Web-{E6743AB6-05F1-65CB-7197-AC36F428419C}" dt="2023-04-26T02:49:44.528" v="17"/>
          <ac:cxnSpMkLst>
            <pc:docMk/>
            <pc:sldMk cId="1605650426" sldId="299"/>
            <ac:cxnSpMk id="15" creationId="{E7DF14E9-D4B6-D5D3-FA46-AF810393AEEC}"/>
          </ac:cxnSpMkLst>
        </pc:cxnChg>
        <pc:cxnChg chg="add mod">
          <ac:chgData name="Navya Bingi" userId="S::nb96150@uga.edu::0158c1a1-382b-4223-9301-09f728205b11" providerId="AD" clId="Web-{E6743AB6-05F1-65CB-7197-AC36F428419C}" dt="2023-04-26T03:55:03.033" v="537" actId="1076"/>
          <ac:cxnSpMkLst>
            <pc:docMk/>
            <pc:sldMk cId="1605650426" sldId="299"/>
            <ac:cxnSpMk id="21" creationId="{F14B5D88-46C9-35BA-EA29-3C626D7B6244}"/>
          </ac:cxnSpMkLst>
        </pc:cxnChg>
        <pc:cxnChg chg="add mod">
          <ac:chgData name="Navya Bingi" userId="S::nb96150@uga.edu::0158c1a1-382b-4223-9301-09f728205b11" providerId="AD" clId="Web-{E6743AB6-05F1-65CB-7197-AC36F428419C}" dt="2023-04-26T03:55:13.330" v="539" actId="1076"/>
          <ac:cxnSpMkLst>
            <pc:docMk/>
            <pc:sldMk cId="1605650426" sldId="299"/>
            <ac:cxnSpMk id="23" creationId="{B2ECE222-DF0C-C88C-6623-3AEED9346AF7}"/>
          </ac:cxnSpMkLst>
        </pc:cxnChg>
        <pc:cxnChg chg="add mod">
          <ac:chgData name="Navya Bingi" userId="S::nb96150@uga.edu::0158c1a1-382b-4223-9301-09f728205b11" providerId="AD" clId="Web-{E6743AB6-05F1-65CB-7197-AC36F428419C}" dt="2023-04-26T03:55:21.439" v="541" actId="1076"/>
          <ac:cxnSpMkLst>
            <pc:docMk/>
            <pc:sldMk cId="1605650426" sldId="299"/>
            <ac:cxnSpMk id="25" creationId="{7433E98D-9E4E-874C-D76F-35B0D21C3C19}"/>
          </ac:cxnSpMkLst>
        </pc:cxnChg>
      </pc:sldChg>
      <pc:sldChg chg="addSp delSp modSp add replId">
        <pc:chgData name="Navya Bingi" userId="S::nb96150@uga.edu::0158c1a1-382b-4223-9301-09f728205b11" providerId="AD" clId="Web-{E6743AB6-05F1-65CB-7197-AC36F428419C}" dt="2023-04-26T04:07:32.004" v="691"/>
        <pc:sldMkLst>
          <pc:docMk/>
          <pc:sldMk cId="2926930094" sldId="300"/>
        </pc:sldMkLst>
        <pc:spChg chg="mod">
          <ac:chgData name="Navya Bingi" userId="S::nb96150@uga.edu::0158c1a1-382b-4223-9301-09f728205b11" providerId="AD" clId="Web-{E6743AB6-05F1-65CB-7197-AC36F428419C}" dt="2023-04-26T03:47:36.344" v="456" actId="20577"/>
          <ac:spMkLst>
            <pc:docMk/>
            <pc:sldMk cId="2926930094" sldId="300"/>
            <ac:spMk id="2" creationId="{39B8874C-5BD2-D347-5ED1-BD895729BD55}"/>
          </ac:spMkLst>
        </pc:spChg>
        <pc:spChg chg="mod">
          <ac:chgData name="Navya Bingi" userId="S::nb96150@uga.edu::0158c1a1-382b-4223-9301-09f728205b11" providerId="AD" clId="Web-{E6743AB6-05F1-65CB-7197-AC36F428419C}" dt="2023-04-26T04:07:32.004" v="691"/>
          <ac:spMkLst>
            <pc:docMk/>
            <pc:sldMk cId="2926930094" sldId="300"/>
            <ac:spMk id="10" creationId="{CA70D9AE-8507-3770-7D63-4D07703E136B}"/>
          </ac:spMkLst>
        </pc:spChg>
        <pc:picChg chg="add mod">
          <ac:chgData name="Navya Bingi" userId="S::nb96150@uga.edu::0158c1a1-382b-4223-9301-09f728205b11" providerId="AD" clId="Web-{E6743AB6-05F1-65CB-7197-AC36F428419C}" dt="2023-04-26T03:48:28.422" v="466" actId="14100"/>
          <ac:picMkLst>
            <pc:docMk/>
            <pc:sldMk cId="2926930094" sldId="300"/>
            <ac:picMk id="3" creationId="{0603B41E-BBCC-8FA2-703F-C26684AA903F}"/>
          </ac:picMkLst>
        </pc:picChg>
        <pc:picChg chg="add mod">
          <ac:chgData name="Navya Bingi" userId="S::nb96150@uga.edu::0158c1a1-382b-4223-9301-09f728205b11" providerId="AD" clId="Web-{E6743AB6-05F1-65CB-7197-AC36F428419C}" dt="2023-04-26T03:48:57.907" v="476" actId="1076"/>
          <ac:picMkLst>
            <pc:docMk/>
            <pc:sldMk cId="2926930094" sldId="300"/>
            <ac:picMk id="4" creationId="{C70FAF7F-4186-3DF0-8B22-1814681BDB88}"/>
          </ac:picMkLst>
        </pc:picChg>
        <pc:picChg chg="del">
          <ac:chgData name="Navya Bingi" userId="S::nb96150@uga.edu::0158c1a1-382b-4223-9301-09f728205b11" providerId="AD" clId="Web-{E6743AB6-05F1-65CB-7197-AC36F428419C}" dt="2023-04-26T03:47:58.250" v="457"/>
          <ac:picMkLst>
            <pc:docMk/>
            <pc:sldMk cId="2926930094" sldId="300"/>
            <ac:picMk id="5" creationId="{08371BBB-B2EC-228F-9C4C-2D03AC38D70B}"/>
          </ac:picMkLst>
        </pc:picChg>
        <pc:picChg chg="del">
          <ac:chgData name="Navya Bingi" userId="S::nb96150@uga.edu::0158c1a1-382b-4223-9301-09f728205b11" providerId="AD" clId="Web-{E6743AB6-05F1-65CB-7197-AC36F428419C}" dt="2023-04-26T03:48:30.032" v="467"/>
          <ac:picMkLst>
            <pc:docMk/>
            <pc:sldMk cId="2926930094" sldId="300"/>
            <ac:picMk id="6" creationId="{C771B889-B8B4-F930-2948-C6B608C62816}"/>
          </ac:picMkLst>
        </pc:picChg>
        <pc:picChg chg="del">
          <ac:chgData name="Navya Bingi" userId="S::nb96150@uga.edu::0158c1a1-382b-4223-9301-09f728205b11" providerId="AD" clId="Web-{E6743AB6-05F1-65CB-7197-AC36F428419C}" dt="2023-04-26T03:49:06.672" v="478"/>
          <ac:picMkLst>
            <pc:docMk/>
            <pc:sldMk cId="2926930094" sldId="300"/>
            <ac:picMk id="7" creationId="{4B056CE3-2699-915F-2AF4-974036F4C946}"/>
          </ac:picMkLst>
        </pc:picChg>
        <pc:picChg chg="add mod">
          <ac:chgData name="Navya Bingi" userId="S::nb96150@uga.edu::0158c1a1-382b-4223-9301-09f728205b11" providerId="AD" clId="Web-{E6743AB6-05F1-65CB-7197-AC36F428419C}" dt="2023-04-26T03:49:29.782" v="484"/>
          <ac:picMkLst>
            <pc:docMk/>
            <pc:sldMk cId="2926930094" sldId="300"/>
            <ac:picMk id="8" creationId="{1880CA3A-F4AE-66D3-63A4-6D200AC3FC33}"/>
          </ac:picMkLst>
        </pc:picChg>
        <pc:picChg chg="add mod modCrop">
          <ac:chgData name="Navya Bingi" userId="S::nb96150@uga.edu::0158c1a1-382b-4223-9301-09f728205b11" providerId="AD" clId="Web-{E6743AB6-05F1-65CB-7197-AC36F428419C}" dt="2023-04-26T03:50:45.860" v="496" actId="14100"/>
          <ac:picMkLst>
            <pc:docMk/>
            <pc:sldMk cId="2926930094" sldId="300"/>
            <ac:picMk id="11" creationId="{83B4567C-080A-544A-4613-4D12CFB78074}"/>
          </ac:picMkLst>
        </pc:picChg>
        <pc:picChg chg="del">
          <ac:chgData name="Navya Bingi" userId="S::nb96150@uga.edu::0158c1a1-382b-4223-9301-09f728205b11" providerId="AD" clId="Web-{E6743AB6-05F1-65CB-7197-AC36F428419C}" dt="2023-04-26T03:49:32.797" v="485"/>
          <ac:picMkLst>
            <pc:docMk/>
            <pc:sldMk cId="2926930094" sldId="300"/>
            <ac:picMk id="16" creationId="{AA10DBF1-9DFD-816D-1DC4-22B4612CFCB2}"/>
          </ac:picMkLst>
        </pc:picChg>
        <pc:cxnChg chg="mod">
          <ac:chgData name="Navya Bingi" userId="S::nb96150@uga.edu::0158c1a1-382b-4223-9301-09f728205b11" providerId="AD" clId="Web-{E6743AB6-05F1-65CB-7197-AC36F428419C}" dt="2023-04-26T03:49:03.641" v="477" actId="14100"/>
          <ac:cxnSpMkLst>
            <pc:docMk/>
            <pc:sldMk cId="2926930094" sldId="300"/>
            <ac:cxnSpMk id="14" creationId="{78C79924-D7D4-BD98-C8E9-664BDF2496F7}"/>
          </ac:cxnSpMkLst>
        </pc:cxnChg>
      </pc:sldChg>
      <pc:sldChg chg="addSp delSp modSp add replId">
        <pc:chgData name="Navya Bingi" userId="S::nb96150@uga.edu::0158c1a1-382b-4223-9301-09f728205b11" providerId="AD" clId="Web-{E6743AB6-05F1-65CB-7197-AC36F428419C}" dt="2023-04-26T04:03:42.550" v="651"/>
        <pc:sldMkLst>
          <pc:docMk/>
          <pc:sldMk cId="1094493540" sldId="301"/>
        </pc:sldMkLst>
        <pc:spChg chg="mod">
          <ac:chgData name="Navya Bingi" userId="S::nb96150@uga.edu::0158c1a1-382b-4223-9301-09f728205b11" providerId="AD" clId="Web-{E6743AB6-05F1-65CB-7197-AC36F428419C}" dt="2023-04-26T03:59:51.706" v="602" actId="20577"/>
          <ac:spMkLst>
            <pc:docMk/>
            <pc:sldMk cId="1094493540" sldId="301"/>
            <ac:spMk id="2" creationId="{39B8874C-5BD2-D347-5ED1-BD895729BD55}"/>
          </ac:spMkLst>
        </pc:spChg>
        <pc:picChg chg="del">
          <ac:chgData name="Navya Bingi" userId="S::nb96150@uga.edu::0158c1a1-382b-4223-9301-09f728205b11" providerId="AD" clId="Web-{E6743AB6-05F1-65CB-7197-AC36F428419C}" dt="2023-04-26T03:59:40.487" v="585"/>
          <ac:picMkLst>
            <pc:docMk/>
            <pc:sldMk cId="1094493540" sldId="301"/>
            <ac:picMk id="3" creationId="{E46C05CE-B288-0A94-CB9F-6EBE088F5048}"/>
          </ac:picMkLst>
        </pc:picChg>
        <pc:picChg chg="del">
          <ac:chgData name="Navya Bingi" userId="S::nb96150@uga.edu::0158c1a1-382b-4223-9301-09f728205b11" providerId="AD" clId="Web-{E6743AB6-05F1-65CB-7197-AC36F428419C}" dt="2023-04-26T03:59:41.378" v="586"/>
          <ac:picMkLst>
            <pc:docMk/>
            <pc:sldMk cId="1094493540" sldId="301"/>
            <ac:picMk id="4" creationId="{2E6C364A-4370-0EB3-1B00-FE6E066AD0E8}"/>
          </ac:picMkLst>
        </pc:picChg>
        <pc:picChg chg="del">
          <ac:chgData name="Navya Bingi" userId="S::nb96150@uga.edu::0158c1a1-382b-4223-9301-09f728205b11" providerId="AD" clId="Web-{E6743AB6-05F1-65CB-7197-AC36F428419C}" dt="2023-04-26T03:59:42.143" v="587"/>
          <ac:picMkLst>
            <pc:docMk/>
            <pc:sldMk cId="1094493540" sldId="301"/>
            <ac:picMk id="5" creationId="{FAEAFDBA-AD54-6403-D44E-6CCBB49E3D1E}"/>
          </ac:picMkLst>
        </pc:picChg>
        <pc:picChg chg="add mod">
          <ac:chgData name="Navya Bingi" userId="S::nb96150@uga.edu::0158c1a1-382b-4223-9301-09f728205b11" providerId="AD" clId="Web-{E6743AB6-05F1-65CB-7197-AC36F428419C}" dt="2023-04-26T04:01:37.034" v="620" actId="1076"/>
          <ac:picMkLst>
            <pc:docMk/>
            <pc:sldMk cId="1094493540" sldId="301"/>
            <ac:picMk id="6" creationId="{5D20CFCA-428E-A370-1994-73DB1851EEA0}"/>
          </ac:picMkLst>
        </pc:picChg>
        <pc:picChg chg="del">
          <ac:chgData name="Navya Bingi" userId="S::nb96150@uga.edu::0158c1a1-382b-4223-9301-09f728205b11" providerId="AD" clId="Web-{E6743AB6-05F1-65CB-7197-AC36F428419C}" dt="2023-04-26T03:59:42.831" v="588"/>
          <ac:picMkLst>
            <pc:docMk/>
            <pc:sldMk cId="1094493540" sldId="301"/>
            <ac:picMk id="7" creationId="{1ED8E35A-CCE5-1B8E-6EC5-2DA41857699F}"/>
          </ac:picMkLst>
        </pc:picChg>
        <pc:picChg chg="add mod">
          <ac:chgData name="Navya Bingi" userId="S::nb96150@uga.edu::0158c1a1-382b-4223-9301-09f728205b11" providerId="AD" clId="Web-{E6743AB6-05F1-65CB-7197-AC36F428419C}" dt="2023-04-26T04:02:15.112" v="631" actId="1076"/>
          <ac:picMkLst>
            <pc:docMk/>
            <pc:sldMk cId="1094493540" sldId="301"/>
            <ac:picMk id="8" creationId="{A158CD83-AF3F-A41A-00EB-C22742320EA2}"/>
          </ac:picMkLst>
        </pc:picChg>
        <pc:picChg chg="add mod">
          <ac:chgData name="Navya Bingi" userId="S::nb96150@uga.edu::0158c1a1-382b-4223-9301-09f728205b11" providerId="AD" clId="Web-{E6743AB6-05F1-65CB-7197-AC36F428419C}" dt="2023-04-26T04:02:39.456" v="636" actId="1076"/>
          <ac:picMkLst>
            <pc:docMk/>
            <pc:sldMk cId="1094493540" sldId="301"/>
            <ac:picMk id="9" creationId="{63A02CAD-97D4-DB97-D8B2-68FB4D7F1540}"/>
          </ac:picMkLst>
        </pc:picChg>
        <pc:picChg chg="add mod modCrop">
          <ac:chgData name="Navya Bingi" userId="S::nb96150@uga.edu::0158c1a1-382b-4223-9301-09f728205b11" providerId="AD" clId="Web-{E6743AB6-05F1-65CB-7197-AC36F428419C}" dt="2023-04-26T04:03:14.722" v="646" actId="1076"/>
          <ac:picMkLst>
            <pc:docMk/>
            <pc:sldMk cId="1094493540" sldId="301"/>
            <ac:picMk id="11" creationId="{E15C2749-48A5-9747-DC23-FDDF00F844EC}"/>
          </ac:picMkLst>
        </pc:picChg>
        <pc:cxnChg chg="add mod">
          <ac:chgData name="Navya Bingi" userId="S::nb96150@uga.edu::0158c1a1-382b-4223-9301-09f728205b11" providerId="AD" clId="Web-{E6743AB6-05F1-65CB-7197-AC36F428419C}" dt="2023-04-26T04:03:26.035" v="648" actId="1076"/>
          <ac:cxnSpMkLst>
            <pc:docMk/>
            <pc:sldMk cId="1094493540" sldId="301"/>
            <ac:cxnSpMk id="13" creationId="{7B615084-3ED1-6E31-AC31-8FDA2AF2774F}"/>
          </ac:cxnSpMkLst>
        </pc:cxnChg>
        <pc:cxnChg chg="add">
          <ac:chgData name="Navya Bingi" userId="S::nb96150@uga.edu::0158c1a1-382b-4223-9301-09f728205b11" providerId="AD" clId="Web-{E6743AB6-05F1-65CB-7197-AC36F428419C}" dt="2023-04-26T04:03:33.160" v="649"/>
          <ac:cxnSpMkLst>
            <pc:docMk/>
            <pc:sldMk cId="1094493540" sldId="301"/>
            <ac:cxnSpMk id="15" creationId="{405FE275-E2F4-9204-2CBD-8B68ECE03FB0}"/>
          </ac:cxnSpMkLst>
        </pc:cxnChg>
        <pc:cxnChg chg="add">
          <ac:chgData name="Navya Bingi" userId="S::nb96150@uga.edu::0158c1a1-382b-4223-9301-09f728205b11" providerId="AD" clId="Web-{E6743AB6-05F1-65CB-7197-AC36F428419C}" dt="2023-04-26T04:03:37.519" v="650"/>
          <ac:cxnSpMkLst>
            <pc:docMk/>
            <pc:sldMk cId="1094493540" sldId="301"/>
            <ac:cxnSpMk id="17" creationId="{D861D2A4-0507-A72C-0063-FBB0BF784033}"/>
          </ac:cxnSpMkLst>
        </pc:cxnChg>
        <pc:cxnChg chg="add">
          <ac:chgData name="Navya Bingi" userId="S::nb96150@uga.edu::0158c1a1-382b-4223-9301-09f728205b11" providerId="AD" clId="Web-{E6743AB6-05F1-65CB-7197-AC36F428419C}" dt="2023-04-26T04:03:42.550" v="651"/>
          <ac:cxnSpMkLst>
            <pc:docMk/>
            <pc:sldMk cId="1094493540" sldId="301"/>
            <ac:cxnSpMk id="19" creationId="{266FE224-8B81-AB7E-E069-5E0E6ABA1691}"/>
          </ac:cxnSpMkLst>
        </pc:cxnChg>
      </pc:sldChg>
      <pc:sldChg chg="addSp modSp add replId">
        <pc:chgData name="Navya Bingi" userId="S::nb96150@uga.edu::0158c1a1-382b-4223-9301-09f728205b11" providerId="AD" clId="Web-{E6743AB6-05F1-65CB-7197-AC36F428419C}" dt="2023-04-26T04:08:18.177" v="693"/>
        <pc:sldMkLst>
          <pc:docMk/>
          <pc:sldMk cId="2421159398" sldId="302"/>
        </pc:sldMkLst>
        <pc:spChg chg="mod">
          <ac:chgData name="Navya Bingi" userId="S::nb96150@uga.edu::0158c1a1-382b-4223-9301-09f728205b11" providerId="AD" clId="Web-{E6743AB6-05F1-65CB-7197-AC36F428419C}" dt="2023-04-26T04:00:01.628" v="605" actId="20577"/>
          <ac:spMkLst>
            <pc:docMk/>
            <pc:sldMk cId="2421159398" sldId="302"/>
            <ac:spMk id="2" creationId="{39B8874C-5BD2-D347-5ED1-BD895729BD55}"/>
          </ac:spMkLst>
        </pc:spChg>
        <pc:spChg chg="mod">
          <ac:chgData name="Navya Bingi" userId="S::nb96150@uga.edu::0158c1a1-382b-4223-9301-09f728205b11" providerId="AD" clId="Web-{E6743AB6-05F1-65CB-7197-AC36F428419C}" dt="2023-04-26T04:08:18.177" v="693"/>
          <ac:spMkLst>
            <pc:docMk/>
            <pc:sldMk cId="2421159398" sldId="302"/>
            <ac:spMk id="10" creationId="{CA70D9AE-8507-3770-7D63-4D07703E136B}"/>
          </ac:spMkLst>
        </pc:spChg>
        <pc:picChg chg="add mod">
          <ac:chgData name="Navya Bingi" userId="S::nb96150@uga.edu::0158c1a1-382b-4223-9301-09f728205b11" providerId="AD" clId="Web-{E6743AB6-05F1-65CB-7197-AC36F428419C}" dt="2023-04-26T04:04:46.941" v="660" actId="1076"/>
          <ac:picMkLst>
            <pc:docMk/>
            <pc:sldMk cId="2421159398" sldId="302"/>
            <ac:picMk id="4" creationId="{A13F65BB-2E88-07AB-7DBB-2BB2B924E423}"/>
          </ac:picMkLst>
        </pc:picChg>
        <pc:picChg chg="add mod">
          <ac:chgData name="Navya Bingi" userId="S::nb96150@uga.edu::0158c1a1-382b-4223-9301-09f728205b11" providerId="AD" clId="Web-{E6743AB6-05F1-65CB-7197-AC36F428419C}" dt="2023-04-26T04:05:16.222" v="669" actId="1076"/>
          <ac:picMkLst>
            <pc:docMk/>
            <pc:sldMk cId="2421159398" sldId="302"/>
            <ac:picMk id="6" creationId="{1CF209A5-67E2-F582-1886-B2CD5C09FB62}"/>
          </ac:picMkLst>
        </pc:picChg>
        <pc:picChg chg="add mod">
          <ac:chgData name="Navya Bingi" userId="S::nb96150@uga.edu::0158c1a1-382b-4223-9301-09f728205b11" providerId="AD" clId="Web-{E6743AB6-05F1-65CB-7197-AC36F428419C}" dt="2023-04-26T04:05:48.113" v="675" actId="1076"/>
          <ac:picMkLst>
            <pc:docMk/>
            <pc:sldMk cId="2421159398" sldId="302"/>
            <ac:picMk id="8" creationId="{D716B2C0-2FEC-5B3B-B14B-55B7EE812A4C}"/>
          </ac:picMkLst>
        </pc:picChg>
        <pc:picChg chg="add mod modCrop">
          <ac:chgData name="Navya Bingi" userId="S::nb96150@uga.edu::0158c1a1-382b-4223-9301-09f728205b11" providerId="AD" clId="Web-{E6743AB6-05F1-65CB-7197-AC36F428419C}" dt="2023-04-26T04:06:22.395" v="684" actId="14100"/>
          <ac:picMkLst>
            <pc:docMk/>
            <pc:sldMk cId="2421159398" sldId="302"/>
            <ac:picMk id="11" creationId="{57F4F300-024F-B03C-2BE3-5707255FD6C8}"/>
          </ac:picMkLst>
        </pc:picChg>
        <pc:cxnChg chg="add">
          <ac:chgData name="Navya Bingi" userId="S::nb96150@uga.edu::0158c1a1-382b-4223-9301-09f728205b11" providerId="AD" clId="Web-{E6743AB6-05F1-65CB-7197-AC36F428419C}" dt="2023-04-26T04:06:26.801" v="685"/>
          <ac:cxnSpMkLst>
            <pc:docMk/>
            <pc:sldMk cId="2421159398" sldId="302"/>
            <ac:cxnSpMk id="13" creationId="{D22BD5C6-D8A0-A5C2-F3A3-E3792692C68A}"/>
          </ac:cxnSpMkLst>
        </pc:cxnChg>
        <pc:cxnChg chg="add">
          <ac:chgData name="Navya Bingi" userId="S::nb96150@uga.edu::0158c1a1-382b-4223-9301-09f728205b11" providerId="AD" clId="Web-{E6743AB6-05F1-65CB-7197-AC36F428419C}" dt="2023-04-26T04:06:34.832" v="686"/>
          <ac:cxnSpMkLst>
            <pc:docMk/>
            <pc:sldMk cId="2421159398" sldId="302"/>
            <ac:cxnSpMk id="15" creationId="{BE890D53-C027-90B3-36CF-9B61CCC6F327}"/>
          </ac:cxnSpMkLst>
        </pc:cxnChg>
        <pc:cxnChg chg="add mod">
          <ac:chgData name="Navya Bingi" userId="S::nb96150@uga.edu::0158c1a1-382b-4223-9301-09f728205b11" providerId="AD" clId="Web-{E6743AB6-05F1-65CB-7197-AC36F428419C}" dt="2023-04-26T04:06:44.082" v="688" actId="1076"/>
          <ac:cxnSpMkLst>
            <pc:docMk/>
            <pc:sldMk cId="2421159398" sldId="302"/>
            <ac:cxnSpMk id="17" creationId="{564683AA-6CB9-98EB-E993-9DF80479368D}"/>
          </ac:cxnSpMkLst>
        </pc:cxnChg>
        <pc:cxnChg chg="add">
          <ac:chgData name="Navya Bingi" userId="S::nb96150@uga.edu::0158c1a1-382b-4223-9301-09f728205b11" providerId="AD" clId="Web-{E6743AB6-05F1-65CB-7197-AC36F428419C}" dt="2023-04-26T04:06:48.145" v="689"/>
          <ac:cxnSpMkLst>
            <pc:docMk/>
            <pc:sldMk cId="2421159398" sldId="302"/>
            <ac:cxnSpMk id="19" creationId="{57FCC4BB-8420-4642-4695-4C31CA916024}"/>
          </ac:cxnSpMkLst>
        </pc:cxnChg>
      </pc:sldChg>
      <pc:sldChg chg="addSp modSp new mod setBg">
        <pc:chgData name="Navya Bingi" userId="S::nb96150@uga.edu::0158c1a1-382b-4223-9301-09f728205b11" providerId="AD" clId="Web-{E6743AB6-05F1-65CB-7197-AC36F428419C}" dt="2023-04-26T04:13:23.900" v="803"/>
        <pc:sldMkLst>
          <pc:docMk/>
          <pc:sldMk cId="1804070944" sldId="303"/>
        </pc:sldMkLst>
        <pc:spChg chg="add mod">
          <ac:chgData name="Navya Bingi" userId="S::nb96150@uga.edu::0158c1a1-382b-4223-9301-09f728205b11" providerId="AD" clId="Web-{E6743AB6-05F1-65CB-7197-AC36F428419C}" dt="2023-04-26T04:12:10.493" v="720" actId="1076"/>
          <ac:spMkLst>
            <pc:docMk/>
            <pc:sldMk cId="1804070944" sldId="303"/>
            <ac:spMk id="3" creationId="{2E73D4D9-9029-99D8-433D-3A28C3E42D4A}"/>
          </ac:spMkLst>
        </pc:spChg>
        <pc:graphicFrameChg chg="add mod modGraphic">
          <ac:chgData name="Navya Bingi" userId="S::nb96150@uga.edu::0158c1a1-382b-4223-9301-09f728205b11" providerId="AD" clId="Web-{E6743AB6-05F1-65CB-7197-AC36F428419C}" dt="2023-04-26T04:13:23.900" v="803"/>
          <ac:graphicFrameMkLst>
            <pc:docMk/>
            <pc:sldMk cId="1804070944" sldId="303"/>
            <ac:graphicFrameMk id="5" creationId="{5992A1A7-5662-945B-7FD2-D96F0752C63E}"/>
          </ac:graphicFrameMkLst>
        </pc:graphicFrameChg>
      </pc:sldChg>
    </pc:docChg>
  </pc:docChgLst>
  <pc:docChgLst>
    <pc:chgData name="Navya Bingi" userId="S::nb96150@uga.edu::0158c1a1-382b-4223-9301-09f728205b11" providerId="AD" clId="Web-{ED89E796-6227-34DD-93F3-873C2C5933BF}"/>
    <pc:docChg chg="modSld">
      <pc:chgData name="Navya Bingi" userId="S::nb96150@uga.edu::0158c1a1-382b-4223-9301-09f728205b11" providerId="AD" clId="Web-{ED89E796-6227-34DD-93F3-873C2C5933BF}" dt="2023-04-26T04:14:21.653" v="70"/>
      <pc:docMkLst>
        <pc:docMk/>
      </pc:docMkLst>
      <pc:sldChg chg="modSp">
        <pc:chgData name="Navya Bingi" userId="S::nb96150@uga.edu::0158c1a1-382b-4223-9301-09f728205b11" providerId="AD" clId="Web-{ED89E796-6227-34DD-93F3-873C2C5933BF}" dt="2023-04-26T04:14:21.653" v="70"/>
        <pc:sldMkLst>
          <pc:docMk/>
          <pc:sldMk cId="1804070944" sldId="303"/>
        </pc:sldMkLst>
        <pc:graphicFrameChg chg="mod modGraphic">
          <ac:chgData name="Navya Bingi" userId="S::nb96150@uga.edu::0158c1a1-382b-4223-9301-09f728205b11" providerId="AD" clId="Web-{ED89E796-6227-34DD-93F3-873C2C5933BF}" dt="2023-04-26T04:14:21.653" v="70"/>
          <ac:graphicFrameMkLst>
            <pc:docMk/>
            <pc:sldMk cId="1804070944" sldId="303"/>
            <ac:graphicFrameMk id="5" creationId="{5992A1A7-5662-945B-7FD2-D96F0752C63E}"/>
          </ac:graphicFrameMkLst>
        </pc:graphicFrameChg>
      </pc:sldChg>
    </pc:docChg>
  </pc:docChgLst>
  <pc:docChgLst>
    <pc:chgData name="Navya Bingi" userId="S::nb96150@uga.edu::0158c1a1-382b-4223-9301-09f728205b11" providerId="AD" clId="Web-{20F1CC91-B675-C660-E5E1-046E466A5255}"/>
    <pc:docChg chg="modSld">
      <pc:chgData name="Navya Bingi" userId="S::nb96150@uga.edu::0158c1a1-382b-4223-9301-09f728205b11" providerId="AD" clId="Web-{20F1CC91-B675-C660-E5E1-046E466A5255}" dt="2023-04-26T14:35:26.686" v="211"/>
      <pc:docMkLst>
        <pc:docMk/>
      </pc:docMkLst>
      <pc:sldChg chg="addSp delSp modSp">
        <pc:chgData name="Navya Bingi" userId="S::nb96150@uga.edu::0158c1a1-382b-4223-9301-09f728205b11" providerId="AD" clId="Web-{20F1CC91-B675-C660-E5E1-046E466A5255}" dt="2023-04-26T14:30:48.100" v="95"/>
        <pc:sldMkLst>
          <pc:docMk/>
          <pc:sldMk cId="1609931666" sldId="296"/>
        </pc:sldMkLst>
        <pc:spChg chg="add mod">
          <ac:chgData name="Navya Bingi" userId="S::nb96150@uga.edu::0158c1a1-382b-4223-9301-09f728205b11" providerId="AD" clId="Web-{20F1CC91-B675-C660-E5E1-046E466A5255}" dt="2023-04-26T14:30:15.802" v="94" actId="20577"/>
          <ac:spMkLst>
            <pc:docMk/>
            <pc:sldMk cId="1609931666" sldId="296"/>
            <ac:spMk id="8" creationId="{C9D53083-7141-3655-4B23-866F9777ADCE}"/>
          </ac:spMkLst>
        </pc:spChg>
        <pc:picChg chg="del mod">
          <ac:chgData name="Navya Bingi" userId="S::nb96150@uga.edu::0158c1a1-382b-4223-9301-09f728205b11" providerId="AD" clId="Web-{20F1CC91-B675-C660-E5E1-046E466A5255}" dt="2023-04-26T14:30:48.100" v="95"/>
          <ac:picMkLst>
            <pc:docMk/>
            <pc:sldMk cId="1609931666" sldId="296"/>
            <ac:picMk id="3" creationId="{386E536E-A191-3FE4-20AE-3401B4E0853C}"/>
          </ac:picMkLst>
        </pc:picChg>
      </pc:sldChg>
      <pc:sldChg chg="addSp delSp modSp">
        <pc:chgData name="Navya Bingi" userId="S::nb96150@uga.edu::0158c1a1-382b-4223-9301-09f728205b11" providerId="AD" clId="Web-{20F1CC91-B675-C660-E5E1-046E466A5255}" dt="2023-04-26T14:32:47.010" v="142"/>
        <pc:sldMkLst>
          <pc:docMk/>
          <pc:sldMk cId="2926930094" sldId="300"/>
        </pc:sldMkLst>
        <pc:spChg chg="add mod">
          <ac:chgData name="Navya Bingi" userId="S::nb96150@uga.edu::0158c1a1-382b-4223-9301-09f728205b11" providerId="AD" clId="Web-{20F1CC91-B675-C660-E5E1-046E466A5255}" dt="2023-04-26T14:32:46.791" v="141" actId="20577"/>
          <ac:spMkLst>
            <pc:docMk/>
            <pc:sldMk cId="2926930094" sldId="300"/>
            <ac:spMk id="7" creationId="{C1CCE190-80B2-2990-00EE-D40212A246D0}"/>
          </ac:spMkLst>
        </pc:spChg>
        <pc:picChg chg="del mod">
          <ac:chgData name="Navya Bingi" userId="S::nb96150@uga.edu::0158c1a1-382b-4223-9301-09f728205b11" providerId="AD" clId="Web-{20F1CC91-B675-C660-E5E1-046E466A5255}" dt="2023-04-26T14:32:47.010" v="142"/>
          <ac:picMkLst>
            <pc:docMk/>
            <pc:sldMk cId="2926930094" sldId="300"/>
            <ac:picMk id="6" creationId="{ACF28C14-9AD5-49E3-3864-B36703D9307A}"/>
          </ac:picMkLst>
        </pc:picChg>
      </pc:sldChg>
      <pc:sldChg chg="addSp delSp modSp">
        <pc:chgData name="Navya Bingi" userId="S::nb96150@uga.edu::0158c1a1-382b-4223-9301-09f728205b11" providerId="AD" clId="Web-{20F1CC91-B675-C660-E5E1-046E466A5255}" dt="2023-04-26T14:34:09.325" v="201"/>
        <pc:sldMkLst>
          <pc:docMk/>
          <pc:sldMk cId="2421159398" sldId="302"/>
        </pc:sldMkLst>
        <pc:spChg chg="add mod">
          <ac:chgData name="Navya Bingi" userId="S::nb96150@uga.edu::0158c1a1-382b-4223-9301-09f728205b11" providerId="AD" clId="Web-{20F1CC91-B675-C660-E5E1-046E466A5255}" dt="2023-04-26T14:34:06.856" v="200" actId="20577"/>
          <ac:spMkLst>
            <pc:docMk/>
            <pc:sldMk cId="2421159398" sldId="302"/>
            <ac:spMk id="7" creationId="{820FF217-853B-761E-3025-10C3FF2FCFFD}"/>
          </ac:spMkLst>
        </pc:spChg>
        <pc:picChg chg="del mod">
          <ac:chgData name="Navya Bingi" userId="S::nb96150@uga.edu::0158c1a1-382b-4223-9301-09f728205b11" providerId="AD" clId="Web-{20F1CC91-B675-C660-E5E1-046E466A5255}" dt="2023-04-26T14:34:09.325" v="201"/>
          <ac:picMkLst>
            <pc:docMk/>
            <pc:sldMk cId="2421159398" sldId="302"/>
            <ac:picMk id="3" creationId="{17D09421-9D6F-2F96-61A1-19DF19290DD1}"/>
          </ac:picMkLst>
        </pc:picChg>
      </pc:sldChg>
      <pc:sldChg chg="modSp">
        <pc:chgData name="Navya Bingi" userId="S::nb96150@uga.edu::0158c1a1-382b-4223-9301-09f728205b11" providerId="AD" clId="Web-{20F1CC91-B675-C660-E5E1-046E466A5255}" dt="2023-04-26T14:35:26.686" v="211"/>
        <pc:sldMkLst>
          <pc:docMk/>
          <pc:sldMk cId="1804070944" sldId="303"/>
        </pc:sldMkLst>
        <pc:graphicFrameChg chg="mod modGraphic">
          <ac:chgData name="Navya Bingi" userId="S::nb96150@uga.edu::0158c1a1-382b-4223-9301-09f728205b11" providerId="AD" clId="Web-{20F1CC91-B675-C660-E5E1-046E466A5255}" dt="2023-04-26T14:35:26.686" v="211"/>
          <ac:graphicFrameMkLst>
            <pc:docMk/>
            <pc:sldMk cId="1804070944" sldId="303"/>
            <ac:graphicFrameMk id="5" creationId="{5992A1A7-5662-945B-7FD2-D96F0752C63E}"/>
          </ac:graphicFrameMkLst>
        </pc:graphicFrameChg>
      </pc:sldChg>
    </pc:docChg>
  </pc:docChgLst>
  <pc:docChgLst>
    <pc:chgData name="Aiden King Benise" userId="S::akb38117@uga.edu::3b73dd12-1893-4eb4-81ed-14099945bec9" providerId="AD" clId="Web-{558D1E57-940F-20B6-E5C7-7F02214F21E6}"/>
    <pc:docChg chg="modSld">
      <pc:chgData name="Aiden King Benise" userId="S::akb38117@uga.edu::3b73dd12-1893-4eb4-81ed-14099945bec9" providerId="AD" clId="Web-{558D1E57-940F-20B6-E5C7-7F02214F21E6}" dt="2023-04-26T14:34:15.815" v="224"/>
      <pc:docMkLst>
        <pc:docMk/>
      </pc:docMkLst>
      <pc:sldChg chg="addSp delSp modSp">
        <pc:chgData name="Aiden King Benise" userId="S::akb38117@uga.edu::3b73dd12-1893-4eb4-81ed-14099945bec9" providerId="AD" clId="Web-{558D1E57-940F-20B6-E5C7-7F02214F21E6}" dt="2023-04-26T14:32:59.251" v="196"/>
        <pc:sldMkLst>
          <pc:docMk/>
          <pc:sldMk cId="2363035669" sldId="293"/>
        </pc:sldMkLst>
        <pc:spChg chg="add mod">
          <ac:chgData name="Aiden King Benise" userId="S::akb38117@uga.edu::3b73dd12-1893-4eb4-81ed-14099945bec9" providerId="AD" clId="Web-{558D1E57-940F-20B6-E5C7-7F02214F21E6}" dt="2023-04-26T14:32:51.579" v="195" actId="20577"/>
          <ac:spMkLst>
            <pc:docMk/>
            <pc:sldMk cId="2363035669" sldId="293"/>
            <ac:spMk id="4" creationId="{059F7D65-5D9B-3010-49D6-D4BEE7B57AA2}"/>
          </ac:spMkLst>
        </pc:spChg>
        <pc:picChg chg="del mod">
          <ac:chgData name="Aiden King Benise" userId="S::akb38117@uga.edu::3b73dd12-1893-4eb4-81ed-14099945bec9" providerId="AD" clId="Web-{558D1E57-940F-20B6-E5C7-7F02214F21E6}" dt="2023-04-26T14:32:59.251" v="196"/>
          <ac:picMkLst>
            <pc:docMk/>
            <pc:sldMk cId="2363035669" sldId="293"/>
            <ac:picMk id="3" creationId="{DB730121-7404-7728-A534-953F9A743DA7}"/>
          </ac:picMkLst>
        </pc:picChg>
      </pc:sldChg>
      <pc:sldChg chg="modSp">
        <pc:chgData name="Aiden King Benise" userId="S::akb38117@uga.edu::3b73dd12-1893-4eb4-81ed-14099945bec9" providerId="AD" clId="Web-{558D1E57-940F-20B6-E5C7-7F02214F21E6}" dt="2023-04-26T14:34:15.815" v="224"/>
        <pc:sldMkLst>
          <pc:docMk/>
          <pc:sldMk cId="1804070944" sldId="303"/>
        </pc:sldMkLst>
        <pc:graphicFrameChg chg="mod modGraphic">
          <ac:chgData name="Aiden King Benise" userId="S::akb38117@uga.edu::3b73dd12-1893-4eb4-81ed-14099945bec9" providerId="AD" clId="Web-{558D1E57-940F-20B6-E5C7-7F02214F21E6}" dt="2023-04-26T14:34:15.815" v="224"/>
          <ac:graphicFrameMkLst>
            <pc:docMk/>
            <pc:sldMk cId="1804070944" sldId="303"/>
            <ac:graphicFrameMk id="5" creationId="{5992A1A7-5662-945B-7FD2-D96F0752C63E}"/>
          </ac:graphicFrameMkLst>
        </pc:graphicFrameChg>
      </pc:sldChg>
    </pc:docChg>
  </pc:docChgLst>
  <pc:docChgLst>
    <pc:chgData name="Aiden King Benise" userId="S::akb38117@uga.edu::3b73dd12-1893-4eb4-81ed-14099945bec9" providerId="AD" clId="Web-{3568D4F6-DC6B-89D3-CF7C-664D23B96CAD}"/>
    <pc:docChg chg="modSld">
      <pc:chgData name="Aiden King Benise" userId="S::akb38117@uga.edu::3b73dd12-1893-4eb4-81ed-14099945bec9" providerId="AD" clId="Web-{3568D4F6-DC6B-89D3-CF7C-664D23B96CAD}" dt="2023-04-26T14:16:38.018" v="369" actId="1076"/>
      <pc:docMkLst>
        <pc:docMk/>
      </pc:docMkLst>
      <pc:sldChg chg="addSp delSp modSp">
        <pc:chgData name="Aiden King Benise" userId="S::akb38117@uga.edu::3b73dd12-1893-4eb4-81ed-14099945bec9" providerId="AD" clId="Web-{3568D4F6-DC6B-89D3-CF7C-664D23B96CAD}" dt="2023-04-26T14:11:34.446" v="352" actId="1076"/>
        <pc:sldMkLst>
          <pc:docMk/>
          <pc:sldMk cId="2363035669" sldId="293"/>
        </pc:sldMkLst>
        <pc:spChg chg="del">
          <ac:chgData name="Aiden King Benise" userId="S::akb38117@uga.edu::3b73dd12-1893-4eb4-81ed-14099945bec9" providerId="AD" clId="Web-{3568D4F6-DC6B-89D3-CF7C-664D23B96CAD}" dt="2023-04-26T14:11:25.602" v="348"/>
          <ac:spMkLst>
            <pc:docMk/>
            <pc:sldMk cId="2363035669" sldId="293"/>
            <ac:spMk id="5" creationId="{764C6B3A-28E4-0987-D46F-6984CAE599E7}"/>
          </ac:spMkLst>
        </pc:spChg>
        <pc:picChg chg="add mod">
          <ac:chgData name="Aiden King Benise" userId="S::akb38117@uga.edu::3b73dd12-1893-4eb4-81ed-14099945bec9" providerId="AD" clId="Web-{3568D4F6-DC6B-89D3-CF7C-664D23B96CAD}" dt="2023-04-26T14:11:34.446" v="352" actId="1076"/>
          <ac:picMkLst>
            <pc:docMk/>
            <pc:sldMk cId="2363035669" sldId="293"/>
            <ac:picMk id="3" creationId="{DB730121-7404-7728-A534-953F9A743DA7}"/>
          </ac:picMkLst>
        </pc:picChg>
      </pc:sldChg>
      <pc:sldChg chg="addSp modSp">
        <pc:chgData name="Aiden King Benise" userId="S::akb38117@uga.edu::3b73dd12-1893-4eb4-81ed-14099945bec9" providerId="AD" clId="Web-{3568D4F6-DC6B-89D3-CF7C-664D23B96CAD}" dt="2023-04-26T14:13:12.308" v="357" actId="1076"/>
        <pc:sldMkLst>
          <pc:docMk/>
          <pc:sldMk cId="1609931666" sldId="296"/>
        </pc:sldMkLst>
        <pc:spChg chg="mod">
          <ac:chgData name="Aiden King Benise" userId="S::akb38117@uga.edu::3b73dd12-1893-4eb4-81ed-14099945bec9" providerId="AD" clId="Web-{3568D4F6-DC6B-89D3-CF7C-664D23B96CAD}" dt="2023-04-26T14:12:48.167" v="354" actId="20577"/>
          <ac:spMkLst>
            <pc:docMk/>
            <pc:sldMk cId="1609931666" sldId="296"/>
            <ac:spMk id="10" creationId="{CA70D9AE-8507-3770-7D63-4D07703E136B}"/>
          </ac:spMkLst>
        </pc:spChg>
        <pc:picChg chg="add mod">
          <ac:chgData name="Aiden King Benise" userId="S::akb38117@uga.edu::3b73dd12-1893-4eb4-81ed-14099945bec9" providerId="AD" clId="Web-{3568D4F6-DC6B-89D3-CF7C-664D23B96CAD}" dt="2023-04-26T14:13:12.308" v="357" actId="1076"/>
          <ac:picMkLst>
            <pc:docMk/>
            <pc:sldMk cId="1609931666" sldId="296"/>
            <ac:picMk id="3" creationId="{386E536E-A191-3FE4-20AE-3401B4E0853C}"/>
          </ac:picMkLst>
        </pc:picChg>
      </pc:sldChg>
      <pc:sldChg chg="addSp delSp modSp">
        <pc:chgData name="Aiden King Benise" userId="S::akb38117@uga.edu::3b73dd12-1893-4eb4-81ed-14099945bec9" providerId="AD" clId="Web-{3568D4F6-DC6B-89D3-CF7C-664D23B96CAD}" dt="2023-04-26T14:14:53.265" v="364" actId="1076"/>
        <pc:sldMkLst>
          <pc:docMk/>
          <pc:sldMk cId="2926930094" sldId="300"/>
        </pc:sldMkLst>
        <pc:spChg chg="add del mod">
          <ac:chgData name="Aiden King Benise" userId="S::akb38117@uga.edu::3b73dd12-1893-4eb4-81ed-14099945bec9" providerId="AD" clId="Web-{3568D4F6-DC6B-89D3-CF7C-664D23B96CAD}" dt="2023-04-26T14:14:16.107" v="361"/>
          <ac:spMkLst>
            <pc:docMk/>
            <pc:sldMk cId="2926930094" sldId="300"/>
            <ac:spMk id="5" creationId="{BD811270-0BE1-C841-4F6C-693522C38989}"/>
          </ac:spMkLst>
        </pc:spChg>
        <pc:picChg chg="add mod">
          <ac:chgData name="Aiden King Benise" userId="S::akb38117@uga.edu::3b73dd12-1893-4eb4-81ed-14099945bec9" providerId="AD" clId="Web-{3568D4F6-DC6B-89D3-CF7C-664D23B96CAD}" dt="2023-04-26T14:14:53.265" v="364" actId="1076"/>
          <ac:picMkLst>
            <pc:docMk/>
            <pc:sldMk cId="2926930094" sldId="300"/>
            <ac:picMk id="6" creationId="{ACF28C14-9AD5-49E3-3864-B36703D9307A}"/>
          </ac:picMkLst>
        </pc:picChg>
      </pc:sldChg>
      <pc:sldChg chg="addSp modSp">
        <pc:chgData name="Aiden King Benise" userId="S::akb38117@uga.edu::3b73dd12-1893-4eb4-81ed-14099945bec9" providerId="AD" clId="Web-{3568D4F6-DC6B-89D3-CF7C-664D23B96CAD}" dt="2023-04-26T14:16:38.018" v="369" actId="1076"/>
        <pc:sldMkLst>
          <pc:docMk/>
          <pc:sldMk cId="2421159398" sldId="302"/>
        </pc:sldMkLst>
        <pc:spChg chg="mod">
          <ac:chgData name="Aiden King Benise" userId="S::akb38117@uga.edu::3b73dd12-1893-4eb4-81ed-14099945bec9" providerId="AD" clId="Web-{3568D4F6-DC6B-89D3-CF7C-664D23B96CAD}" dt="2023-04-26T13:49:34.417" v="1" actId="1076"/>
          <ac:spMkLst>
            <pc:docMk/>
            <pc:sldMk cId="2421159398" sldId="302"/>
            <ac:spMk id="10" creationId="{CA70D9AE-8507-3770-7D63-4D07703E136B}"/>
          </ac:spMkLst>
        </pc:spChg>
        <pc:picChg chg="add mod">
          <ac:chgData name="Aiden King Benise" userId="S::akb38117@uga.edu::3b73dd12-1893-4eb4-81ed-14099945bec9" providerId="AD" clId="Web-{3568D4F6-DC6B-89D3-CF7C-664D23B96CAD}" dt="2023-04-26T14:16:38.018" v="369" actId="1076"/>
          <ac:picMkLst>
            <pc:docMk/>
            <pc:sldMk cId="2421159398" sldId="302"/>
            <ac:picMk id="3" creationId="{17D09421-9D6F-2F96-61A1-19DF19290DD1}"/>
          </ac:picMkLst>
        </pc:picChg>
      </pc:sldChg>
      <pc:sldChg chg="modSp">
        <pc:chgData name="Aiden King Benise" userId="S::akb38117@uga.edu::3b73dd12-1893-4eb4-81ed-14099945bec9" providerId="AD" clId="Web-{3568D4F6-DC6B-89D3-CF7C-664D23B96CAD}" dt="2023-04-26T14:02:50.537" v="347"/>
        <pc:sldMkLst>
          <pc:docMk/>
          <pc:sldMk cId="1804070944" sldId="303"/>
        </pc:sldMkLst>
        <pc:graphicFrameChg chg="mod modGraphic">
          <ac:chgData name="Aiden King Benise" userId="S::akb38117@uga.edu::3b73dd12-1893-4eb4-81ed-14099945bec9" providerId="AD" clId="Web-{3568D4F6-DC6B-89D3-CF7C-664D23B96CAD}" dt="2023-04-26T14:02:50.537" v="347"/>
          <ac:graphicFrameMkLst>
            <pc:docMk/>
            <pc:sldMk cId="1804070944" sldId="303"/>
            <ac:graphicFrameMk id="5" creationId="{5992A1A7-5662-945B-7FD2-D96F0752C63E}"/>
          </ac:graphicFrameMkLst>
        </pc:graphicFrameChg>
      </pc:sldChg>
    </pc:docChg>
  </pc:docChgLst>
  <pc:docChgLst>
    <pc:chgData name="Maximilian David Maher" userId="S::mdm10633@uga.edu::d1733787-f867-4974-89fd-f333a361d6c6" providerId="AD" clId="Web-{54423A35-3821-F006-4A01-C85DFD684D8D}"/>
    <pc:docChg chg="modSld">
      <pc:chgData name="Maximilian David Maher" userId="S::mdm10633@uga.edu::d1733787-f867-4974-89fd-f333a361d6c6" providerId="AD" clId="Web-{54423A35-3821-F006-4A01-C85DFD684D8D}" dt="2023-05-09T23:02:52.840" v="1" actId="14100"/>
      <pc:docMkLst>
        <pc:docMk/>
      </pc:docMkLst>
      <pc:sldChg chg="modSp">
        <pc:chgData name="Maximilian David Maher" userId="S::mdm10633@uga.edu::d1733787-f867-4974-89fd-f333a361d6c6" providerId="AD" clId="Web-{54423A35-3821-F006-4A01-C85DFD684D8D}" dt="2023-05-09T23:02:52.840" v="1" actId="14100"/>
        <pc:sldMkLst>
          <pc:docMk/>
          <pc:sldMk cId="2926930094" sldId="300"/>
        </pc:sldMkLst>
        <pc:picChg chg="mod">
          <ac:chgData name="Maximilian David Maher" userId="S::mdm10633@uga.edu::d1733787-f867-4974-89fd-f333a361d6c6" providerId="AD" clId="Web-{54423A35-3821-F006-4A01-C85DFD684D8D}" dt="2023-05-09T23:02:52.840" v="1" actId="14100"/>
          <ac:picMkLst>
            <pc:docMk/>
            <pc:sldMk cId="2926930094" sldId="300"/>
            <ac:picMk id="11" creationId="{83B4567C-080A-544A-4613-4D12CFB78074}"/>
          </ac:picMkLst>
        </pc:picChg>
      </pc:sldChg>
    </pc:docChg>
  </pc:docChgLst>
  <pc:docChgLst>
    <pc:chgData name="Navya Bingi" userId="S::nb96150@uga.edu::0158c1a1-382b-4223-9301-09f728205b11" providerId="AD" clId="Web-{4E2A4F73-D135-D2FC-6505-F74C90B85A57}"/>
    <pc:docChg chg="addSld delSld modSld">
      <pc:chgData name="Navya Bingi" userId="S::nb96150@uga.edu::0158c1a1-382b-4223-9301-09f728205b11" providerId="AD" clId="Web-{4E2A4F73-D135-D2FC-6505-F74C90B85A57}" dt="2023-04-26T05:59:59.921" v="3623" actId="1076"/>
      <pc:docMkLst>
        <pc:docMk/>
      </pc:docMkLst>
      <pc:sldChg chg="modSp modTransition addAnim modAnim">
        <pc:chgData name="Navya Bingi" userId="S::nb96150@uga.edu::0158c1a1-382b-4223-9301-09f728205b11" providerId="AD" clId="Web-{4E2A4F73-D135-D2FC-6505-F74C90B85A57}" dt="2023-04-26T05:59:59.921" v="3623" actId="1076"/>
        <pc:sldMkLst>
          <pc:docMk/>
          <pc:sldMk cId="0" sldId="256"/>
        </pc:sldMkLst>
        <pc:spChg chg="mod">
          <ac:chgData name="Navya Bingi" userId="S::nb96150@uga.edu::0158c1a1-382b-4223-9301-09f728205b11" providerId="AD" clId="Web-{4E2A4F73-D135-D2FC-6505-F74C90B85A57}" dt="2023-04-26T05:59:59.921" v="3623" actId="1076"/>
          <ac:spMkLst>
            <pc:docMk/>
            <pc:sldMk cId="0" sldId="256"/>
            <ac:spMk id="45" creationId="{00000000-0000-0000-0000-000000000000}"/>
          </ac:spMkLst>
        </pc:spChg>
      </pc:sldChg>
      <pc:sldChg chg="modTransition">
        <pc:chgData name="Navya Bingi" userId="S::nb96150@uga.edu::0158c1a1-382b-4223-9301-09f728205b11" providerId="AD" clId="Web-{4E2A4F73-D135-D2FC-6505-F74C90B85A57}" dt="2023-04-26T05:56:14.244" v="3599"/>
        <pc:sldMkLst>
          <pc:docMk/>
          <pc:sldMk cId="0" sldId="257"/>
        </pc:sldMkLst>
      </pc:sldChg>
      <pc:sldChg chg="del">
        <pc:chgData name="Navya Bingi" userId="S::nb96150@uga.edu::0158c1a1-382b-4223-9301-09f728205b11" providerId="AD" clId="Web-{4E2A4F73-D135-D2FC-6505-F74C90B85A57}" dt="2023-04-26T05:02:01.257" v="2091"/>
        <pc:sldMkLst>
          <pc:docMk/>
          <pc:sldMk cId="0" sldId="258"/>
        </pc:sldMkLst>
      </pc:sldChg>
      <pc:sldChg chg="addSp modSp modTransition">
        <pc:chgData name="Navya Bingi" userId="S::nb96150@uga.edu::0158c1a1-382b-4223-9301-09f728205b11" providerId="AD" clId="Web-{4E2A4F73-D135-D2FC-6505-F74C90B85A57}" dt="2023-04-26T05:56:33.494" v="3600"/>
        <pc:sldMkLst>
          <pc:docMk/>
          <pc:sldMk cId="0" sldId="259"/>
        </pc:sldMkLst>
        <pc:spChg chg="add mod">
          <ac:chgData name="Navya Bingi" userId="S::nb96150@uga.edu::0158c1a1-382b-4223-9301-09f728205b11" providerId="AD" clId="Web-{4E2A4F73-D135-D2FC-6505-F74C90B85A57}" dt="2023-04-26T05:41:55.629" v="3481" actId="1076"/>
          <ac:spMkLst>
            <pc:docMk/>
            <pc:sldMk cId="0" sldId="259"/>
            <ac:spMk id="3" creationId="{BA409A65-57C4-63F9-110E-56952EF6BABF}"/>
          </ac:spMkLst>
        </pc:spChg>
        <pc:spChg chg="mod">
          <ac:chgData name="Navya Bingi" userId="S::nb96150@uga.edu::0158c1a1-382b-4223-9301-09f728205b11" providerId="AD" clId="Web-{4E2A4F73-D135-D2FC-6505-F74C90B85A57}" dt="2023-04-26T05:44:01.085" v="3491" actId="20577"/>
          <ac:spMkLst>
            <pc:docMk/>
            <pc:sldMk cId="0" sldId="259"/>
            <ac:spMk id="186" creationId="{00000000-0000-0000-0000-000000000000}"/>
          </ac:spMkLst>
        </pc:spChg>
      </pc:sldChg>
      <pc:sldChg chg="del">
        <pc:chgData name="Navya Bingi" userId="S::nb96150@uga.edu::0158c1a1-382b-4223-9301-09f728205b11" providerId="AD" clId="Web-{4E2A4F73-D135-D2FC-6505-F74C90B85A57}" dt="2023-04-26T05:01:58.116" v="2090"/>
        <pc:sldMkLst>
          <pc:docMk/>
          <pc:sldMk cId="0" sldId="260"/>
        </pc:sldMkLst>
      </pc:sldChg>
      <pc:sldChg chg="del">
        <pc:chgData name="Navya Bingi" userId="S::nb96150@uga.edu::0158c1a1-382b-4223-9301-09f728205b11" providerId="AD" clId="Web-{4E2A4F73-D135-D2FC-6505-F74C90B85A57}" dt="2023-04-26T05:01:54.460" v="2089"/>
        <pc:sldMkLst>
          <pc:docMk/>
          <pc:sldMk cId="0" sldId="261"/>
        </pc:sldMkLst>
      </pc:sldChg>
      <pc:sldChg chg="del">
        <pc:chgData name="Navya Bingi" userId="S::nb96150@uga.edu::0158c1a1-382b-4223-9301-09f728205b11" providerId="AD" clId="Web-{4E2A4F73-D135-D2FC-6505-F74C90B85A57}" dt="2023-04-26T05:01:52.132" v="2088"/>
        <pc:sldMkLst>
          <pc:docMk/>
          <pc:sldMk cId="0" sldId="262"/>
        </pc:sldMkLst>
      </pc:sldChg>
      <pc:sldChg chg="del">
        <pc:chgData name="Navya Bingi" userId="S::nb96150@uga.edu::0158c1a1-382b-4223-9301-09f728205b11" providerId="AD" clId="Web-{4E2A4F73-D135-D2FC-6505-F74C90B85A57}" dt="2023-04-26T05:01:50.413" v="2087"/>
        <pc:sldMkLst>
          <pc:docMk/>
          <pc:sldMk cId="0" sldId="263"/>
        </pc:sldMkLst>
      </pc:sldChg>
      <pc:sldChg chg="del">
        <pc:chgData name="Navya Bingi" userId="S::nb96150@uga.edu::0158c1a1-382b-4223-9301-09f728205b11" providerId="AD" clId="Web-{4E2A4F73-D135-D2FC-6505-F74C90B85A57}" dt="2023-04-26T05:01:47.272" v="2086"/>
        <pc:sldMkLst>
          <pc:docMk/>
          <pc:sldMk cId="0" sldId="264"/>
        </pc:sldMkLst>
      </pc:sldChg>
      <pc:sldChg chg="del">
        <pc:chgData name="Navya Bingi" userId="S::nb96150@uga.edu::0158c1a1-382b-4223-9301-09f728205b11" providerId="AD" clId="Web-{4E2A4F73-D135-D2FC-6505-F74C90B85A57}" dt="2023-04-26T05:01:44.397" v="2085"/>
        <pc:sldMkLst>
          <pc:docMk/>
          <pc:sldMk cId="0" sldId="265"/>
        </pc:sldMkLst>
      </pc:sldChg>
      <pc:sldChg chg="del">
        <pc:chgData name="Navya Bingi" userId="S::nb96150@uga.edu::0158c1a1-382b-4223-9301-09f728205b11" providerId="AD" clId="Web-{4E2A4F73-D135-D2FC-6505-F74C90B85A57}" dt="2023-04-26T05:01:41.350" v="2084"/>
        <pc:sldMkLst>
          <pc:docMk/>
          <pc:sldMk cId="0" sldId="266"/>
        </pc:sldMkLst>
      </pc:sldChg>
      <pc:sldChg chg="del">
        <pc:chgData name="Navya Bingi" userId="S::nb96150@uga.edu::0158c1a1-382b-4223-9301-09f728205b11" providerId="AD" clId="Web-{4E2A4F73-D135-D2FC-6505-F74C90B85A57}" dt="2023-04-26T05:01:39.741" v="2083"/>
        <pc:sldMkLst>
          <pc:docMk/>
          <pc:sldMk cId="0" sldId="267"/>
        </pc:sldMkLst>
      </pc:sldChg>
      <pc:sldChg chg="del">
        <pc:chgData name="Navya Bingi" userId="S::nb96150@uga.edu::0158c1a1-382b-4223-9301-09f728205b11" providerId="AD" clId="Web-{4E2A4F73-D135-D2FC-6505-F74C90B85A57}" dt="2023-04-26T05:01:37.522" v="2082"/>
        <pc:sldMkLst>
          <pc:docMk/>
          <pc:sldMk cId="0" sldId="268"/>
        </pc:sldMkLst>
      </pc:sldChg>
      <pc:sldChg chg="del">
        <pc:chgData name="Navya Bingi" userId="S::nb96150@uga.edu::0158c1a1-382b-4223-9301-09f728205b11" providerId="AD" clId="Web-{4E2A4F73-D135-D2FC-6505-F74C90B85A57}" dt="2023-04-26T05:01:33.334" v="2081"/>
        <pc:sldMkLst>
          <pc:docMk/>
          <pc:sldMk cId="0" sldId="269"/>
        </pc:sldMkLst>
      </pc:sldChg>
      <pc:sldChg chg="del">
        <pc:chgData name="Navya Bingi" userId="S::nb96150@uga.edu::0158c1a1-382b-4223-9301-09f728205b11" providerId="AD" clId="Web-{4E2A4F73-D135-D2FC-6505-F74C90B85A57}" dt="2023-04-26T05:01:30.865" v="2080"/>
        <pc:sldMkLst>
          <pc:docMk/>
          <pc:sldMk cId="0" sldId="270"/>
        </pc:sldMkLst>
      </pc:sldChg>
      <pc:sldChg chg="del">
        <pc:chgData name="Navya Bingi" userId="S::nb96150@uga.edu::0158c1a1-382b-4223-9301-09f728205b11" providerId="AD" clId="Web-{4E2A4F73-D135-D2FC-6505-F74C90B85A57}" dt="2023-04-26T05:01:27.928" v="2079"/>
        <pc:sldMkLst>
          <pc:docMk/>
          <pc:sldMk cId="0" sldId="271"/>
        </pc:sldMkLst>
      </pc:sldChg>
      <pc:sldChg chg="del">
        <pc:chgData name="Navya Bingi" userId="S::nb96150@uga.edu::0158c1a1-382b-4223-9301-09f728205b11" providerId="AD" clId="Web-{4E2A4F73-D135-D2FC-6505-F74C90B85A57}" dt="2023-04-26T05:01:23.834" v="2078"/>
        <pc:sldMkLst>
          <pc:docMk/>
          <pc:sldMk cId="0" sldId="272"/>
        </pc:sldMkLst>
      </pc:sldChg>
      <pc:sldChg chg="del">
        <pc:chgData name="Navya Bingi" userId="S::nb96150@uga.edu::0158c1a1-382b-4223-9301-09f728205b11" providerId="AD" clId="Web-{4E2A4F73-D135-D2FC-6505-F74C90B85A57}" dt="2023-04-26T05:01:18.256" v="2077"/>
        <pc:sldMkLst>
          <pc:docMk/>
          <pc:sldMk cId="0" sldId="273"/>
        </pc:sldMkLst>
      </pc:sldChg>
      <pc:sldChg chg="del">
        <pc:chgData name="Navya Bingi" userId="S::nb96150@uga.edu::0158c1a1-382b-4223-9301-09f728205b11" providerId="AD" clId="Web-{4E2A4F73-D135-D2FC-6505-F74C90B85A57}" dt="2023-04-26T05:01:14.662" v="2076"/>
        <pc:sldMkLst>
          <pc:docMk/>
          <pc:sldMk cId="0" sldId="274"/>
        </pc:sldMkLst>
      </pc:sldChg>
      <pc:sldChg chg="del">
        <pc:chgData name="Navya Bingi" userId="S::nb96150@uga.edu::0158c1a1-382b-4223-9301-09f728205b11" providerId="AD" clId="Web-{4E2A4F73-D135-D2FC-6505-F74C90B85A57}" dt="2023-04-26T05:01:12.818" v="2075"/>
        <pc:sldMkLst>
          <pc:docMk/>
          <pc:sldMk cId="0" sldId="275"/>
        </pc:sldMkLst>
      </pc:sldChg>
      <pc:sldChg chg="del">
        <pc:chgData name="Navya Bingi" userId="S::nb96150@uga.edu::0158c1a1-382b-4223-9301-09f728205b11" providerId="AD" clId="Web-{4E2A4F73-D135-D2FC-6505-F74C90B85A57}" dt="2023-04-26T05:01:08.849" v="2074"/>
        <pc:sldMkLst>
          <pc:docMk/>
          <pc:sldMk cId="0" sldId="276"/>
        </pc:sldMkLst>
      </pc:sldChg>
      <pc:sldChg chg="del">
        <pc:chgData name="Navya Bingi" userId="S::nb96150@uga.edu::0158c1a1-382b-4223-9301-09f728205b11" providerId="AD" clId="Web-{4E2A4F73-D135-D2FC-6505-F74C90B85A57}" dt="2023-04-26T05:01:05.724" v="2073"/>
        <pc:sldMkLst>
          <pc:docMk/>
          <pc:sldMk cId="0" sldId="277"/>
        </pc:sldMkLst>
      </pc:sldChg>
      <pc:sldChg chg="del">
        <pc:chgData name="Navya Bingi" userId="S::nb96150@uga.edu::0158c1a1-382b-4223-9301-09f728205b11" providerId="AD" clId="Web-{4E2A4F73-D135-D2FC-6505-F74C90B85A57}" dt="2023-04-26T05:01:01.115" v="2072"/>
        <pc:sldMkLst>
          <pc:docMk/>
          <pc:sldMk cId="0" sldId="278"/>
        </pc:sldMkLst>
      </pc:sldChg>
      <pc:sldChg chg="del">
        <pc:chgData name="Navya Bingi" userId="S::nb96150@uga.edu::0158c1a1-382b-4223-9301-09f728205b11" providerId="AD" clId="Web-{4E2A4F73-D135-D2FC-6505-F74C90B85A57}" dt="2023-04-26T05:00:58.990" v="2071"/>
        <pc:sldMkLst>
          <pc:docMk/>
          <pc:sldMk cId="0" sldId="279"/>
        </pc:sldMkLst>
      </pc:sldChg>
      <pc:sldChg chg="del">
        <pc:chgData name="Navya Bingi" userId="S::nb96150@uga.edu::0158c1a1-382b-4223-9301-09f728205b11" providerId="AD" clId="Web-{4E2A4F73-D135-D2FC-6505-F74C90B85A57}" dt="2023-04-26T05:00:56.755" v="2070"/>
        <pc:sldMkLst>
          <pc:docMk/>
          <pc:sldMk cId="0" sldId="280"/>
        </pc:sldMkLst>
      </pc:sldChg>
      <pc:sldChg chg="del">
        <pc:chgData name="Navya Bingi" userId="S::nb96150@uga.edu::0158c1a1-382b-4223-9301-09f728205b11" providerId="AD" clId="Web-{4E2A4F73-D135-D2FC-6505-F74C90B85A57}" dt="2023-04-26T05:00:52.677" v="2069"/>
        <pc:sldMkLst>
          <pc:docMk/>
          <pc:sldMk cId="0" sldId="281"/>
        </pc:sldMkLst>
      </pc:sldChg>
      <pc:sldChg chg="del">
        <pc:chgData name="Navya Bingi" userId="S::nb96150@uga.edu::0158c1a1-382b-4223-9301-09f728205b11" providerId="AD" clId="Web-{4E2A4F73-D135-D2FC-6505-F74C90B85A57}" dt="2023-04-26T05:00:47.771" v="2068"/>
        <pc:sldMkLst>
          <pc:docMk/>
          <pc:sldMk cId="0" sldId="283"/>
        </pc:sldMkLst>
      </pc:sldChg>
      <pc:sldChg chg="del">
        <pc:chgData name="Navya Bingi" userId="S::nb96150@uga.edu::0158c1a1-382b-4223-9301-09f728205b11" providerId="AD" clId="Web-{4E2A4F73-D135-D2FC-6505-F74C90B85A57}" dt="2023-04-26T05:00:46.067" v="2067"/>
        <pc:sldMkLst>
          <pc:docMk/>
          <pc:sldMk cId="0" sldId="284"/>
        </pc:sldMkLst>
      </pc:sldChg>
      <pc:sldChg chg="del">
        <pc:chgData name="Navya Bingi" userId="S::nb96150@uga.edu::0158c1a1-382b-4223-9301-09f728205b11" providerId="AD" clId="Web-{4E2A4F73-D135-D2FC-6505-F74C90B85A57}" dt="2023-04-26T05:00:42.036" v="2066"/>
        <pc:sldMkLst>
          <pc:docMk/>
          <pc:sldMk cId="0" sldId="285"/>
        </pc:sldMkLst>
      </pc:sldChg>
      <pc:sldChg chg="del">
        <pc:chgData name="Navya Bingi" userId="S::nb96150@uga.edu::0158c1a1-382b-4223-9301-09f728205b11" providerId="AD" clId="Web-{4E2A4F73-D135-D2FC-6505-F74C90B85A57}" dt="2023-04-26T05:00:39.739" v="2065"/>
        <pc:sldMkLst>
          <pc:docMk/>
          <pc:sldMk cId="0" sldId="286"/>
        </pc:sldMkLst>
      </pc:sldChg>
      <pc:sldChg chg="modTransition">
        <pc:chgData name="Navya Bingi" userId="S::nb96150@uga.edu::0158c1a1-382b-4223-9301-09f728205b11" providerId="AD" clId="Web-{4E2A4F73-D135-D2FC-6505-F74C90B85A57}" dt="2023-04-26T05:56:38.619" v="3602"/>
        <pc:sldMkLst>
          <pc:docMk/>
          <pc:sldMk cId="529494049" sldId="290"/>
        </pc:sldMkLst>
      </pc:sldChg>
      <pc:sldChg chg="modTransition">
        <pc:chgData name="Navya Bingi" userId="S::nb96150@uga.edu::0158c1a1-382b-4223-9301-09f728205b11" providerId="AD" clId="Web-{4E2A4F73-D135-D2FC-6505-F74C90B85A57}" dt="2023-04-26T05:56:36.228" v="3601"/>
        <pc:sldMkLst>
          <pc:docMk/>
          <pc:sldMk cId="2071580215" sldId="291"/>
        </pc:sldMkLst>
      </pc:sldChg>
      <pc:sldChg chg="modSp modTransition">
        <pc:chgData name="Navya Bingi" userId="S::nb96150@uga.edu::0158c1a1-382b-4223-9301-09f728205b11" providerId="AD" clId="Web-{4E2A4F73-D135-D2FC-6505-F74C90B85A57}" dt="2023-04-26T05:56:55.838" v="3604"/>
        <pc:sldMkLst>
          <pc:docMk/>
          <pc:sldMk cId="2363035669" sldId="293"/>
        </pc:sldMkLst>
        <pc:spChg chg="mod">
          <ac:chgData name="Navya Bingi" userId="S::nb96150@uga.edu::0158c1a1-382b-4223-9301-09f728205b11" providerId="AD" clId="Web-{4E2A4F73-D135-D2FC-6505-F74C90B85A57}" dt="2023-04-26T04:16:55.800" v="33" actId="1076"/>
          <ac:spMkLst>
            <pc:docMk/>
            <pc:sldMk cId="2363035669" sldId="293"/>
            <ac:spMk id="2" creationId="{39B8874C-5BD2-D347-5ED1-BD895729BD55}"/>
          </ac:spMkLst>
        </pc:spChg>
      </pc:sldChg>
      <pc:sldChg chg="addSp modSp modTransition">
        <pc:chgData name="Navya Bingi" userId="S::nb96150@uga.edu::0158c1a1-382b-4223-9301-09f728205b11" providerId="AD" clId="Web-{4E2A4F73-D135-D2FC-6505-F74C90B85A57}" dt="2023-04-26T05:57:02.354" v="3606"/>
        <pc:sldMkLst>
          <pc:docMk/>
          <pc:sldMk cId="1117150629" sldId="294"/>
        </pc:sldMkLst>
        <pc:spChg chg="add mod">
          <ac:chgData name="Navya Bingi" userId="S::nb96150@uga.edu::0158c1a1-382b-4223-9301-09f728205b11" providerId="AD" clId="Web-{4E2A4F73-D135-D2FC-6505-F74C90B85A57}" dt="2023-04-26T04:53:39.854" v="2064" actId="20577"/>
          <ac:spMkLst>
            <pc:docMk/>
            <pc:sldMk cId="1117150629" sldId="294"/>
            <ac:spMk id="6" creationId="{41CA3DD0-3679-7E1F-8F23-21D00B6E114F}"/>
          </ac:spMkLst>
        </pc:spChg>
        <pc:spChg chg="mod">
          <ac:chgData name="Navya Bingi" userId="S::nb96150@uga.edu::0158c1a1-382b-4223-9301-09f728205b11" providerId="AD" clId="Web-{4E2A4F73-D135-D2FC-6505-F74C90B85A57}" dt="2023-04-26T05:02:21.242" v="2092" actId="1076"/>
          <ac:spMkLst>
            <pc:docMk/>
            <pc:sldMk cId="1117150629" sldId="294"/>
            <ac:spMk id="9" creationId="{02538D36-DBC0-06AE-905E-8D1CCBFB503C}"/>
          </ac:spMkLst>
        </pc:spChg>
      </pc:sldChg>
      <pc:sldChg chg="addSp modSp modTransition">
        <pc:chgData name="Navya Bingi" userId="S::nb96150@uga.edu::0158c1a1-382b-4223-9301-09f728205b11" providerId="AD" clId="Web-{4E2A4F73-D135-D2FC-6505-F74C90B85A57}" dt="2023-04-26T05:56:59.042" v="3605"/>
        <pc:sldMkLst>
          <pc:docMk/>
          <pc:sldMk cId="368846747" sldId="295"/>
        </pc:sldMkLst>
        <pc:spChg chg="add mod">
          <ac:chgData name="Navya Bingi" userId="S::nb96150@uga.edu::0158c1a1-382b-4223-9301-09f728205b11" providerId="AD" clId="Web-{4E2A4F73-D135-D2FC-6505-F74C90B85A57}" dt="2023-04-26T05:49:33.874" v="3528" actId="20577"/>
          <ac:spMkLst>
            <pc:docMk/>
            <pc:sldMk cId="368846747" sldId="295"/>
            <ac:spMk id="13" creationId="{68AD32FF-09A5-4B63-A59A-7DE4B90EFAE1}"/>
          </ac:spMkLst>
        </pc:spChg>
      </pc:sldChg>
      <pc:sldChg chg="modTransition">
        <pc:chgData name="Navya Bingi" userId="S::nb96150@uga.edu::0158c1a1-382b-4223-9301-09f728205b11" providerId="AD" clId="Web-{4E2A4F73-D135-D2FC-6505-F74C90B85A57}" dt="2023-04-26T05:57:06.073" v="3607"/>
        <pc:sldMkLst>
          <pc:docMk/>
          <pc:sldMk cId="1609931666" sldId="296"/>
        </pc:sldMkLst>
      </pc:sldChg>
      <pc:sldChg chg="addSp modSp modTransition">
        <pc:chgData name="Navya Bingi" userId="S::nb96150@uga.edu::0158c1a1-382b-4223-9301-09f728205b11" providerId="AD" clId="Web-{4E2A4F73-D135-D2FC-6505-F74C90B85A57}" dt="2023-04-26T05:57:11.932" v="3609"/>
        <pc:sldMkLst>
          <pc:docMk/>
          <pc:sldMk cId="1509667374" sldId="297"/>
        </pc:sldMkLst>
        <pc:spChg chg="add mod">
          <ac:chgData name="Navya Bingi" userId="S::nb96150@uga.edu::0158c1a1-382b-4223-9301-09f728205b11" providerId="AD" clId="Web-{4E2A4F73-D135-D2FC-6505-F74C90B85A57}" dt="2023-04-26T04:46:16.984" v="1930" actId="1076"/>
          <ac:spMkLst>
            <pc:docMk/>
            <pc:sldMk cId="1509667374" sldId="297"/>
            <ac:spMk id="8" creationId="{1932C94F-8CA9-BF1B-8D76-E3FFA33AB639}"/>
          </ac:spMkLst>
        </pc:spChg>
      </pc:sldChg>
      <pc:sldChg chg="modTransition">
        <pc:chgData name="Navya Bingi" userId="S::nb96150@uga.edu::0158c1a1-382b-4223-9301-09f728205b11" providerId="AD" clId="Web-{4E2A4F73-D135-D2FC-6505-F74C90B85A57}" dt="2023-04-26T05:56:50.651" v="3603"/>
        <pc:sldMkLst>
          <pc:docMk/>
          <pc:sldMk cId="1605650426" sldId="299"/>
        </pc:sldMkLst>
      </pc:sldChg>
      <pc:sldChg chg="modTransition">
        <pc:chgData name="Navya Bingi" userId="S::nb96150@uga.edu::0158c1a1-382b-4223-9301-09f728205b11" providerId="AD" clId="Web-{4E2A4F73-D135-D2FC-6505-F74C90B85A57}" dt="2023-04-26T05:57:09.026" v="3608"/>
        <pc:sldMkLst>
          <pc:docMk/>
          <pc:sldMk cId="2926930094" sldId="300"/>
        </pc:sldMkLst>
      </pc:sldChg>
      <pc:sldChg chg="addSp modSp modTransition">
        <pc:chgData name="Navya Bingi" userId="S::nb96150@uga.edu::0158c1a1-382b-4223-9301-09f728205b11" providerId="AD" clId="Web-{4E2A4F73-D135-D2FC-6505-F74C90B85A57}" dt="2023-04-26T05:57:14.370" v="3610"/>
        <pc:sldMkLst>
          <pc:docMk/>
          <pc:sldMk cId="1094493540" sldId="301"/>
        </pc:sldMkLst>
        <pc:spChg chg="add mod">
          <ac:chgData name="Navya Bingi" userId="S::nb96150@uga.edu::0158c1a1-382b-4223-9301-09f728205b11" providerId="AD" clId="Web-{4E2A4F73-D135-D2FC-6505-F74C90B85A57}" dt="2023-04-26T04:46:39.328" v="1941" actId="20577"/>
          <ac:spMkLst>
            <pc:docMk/>
            <pc:sldMk cId="1094493540" sldId="301"/>
            <ac:spMk id="4" creationId="{A7A37959-D51B-D478-12BA-1E1859725BCD}"/>
          </ac:spMkLst>
        </pc:spChg>
      </pc:sldChg>
      <pc:sldChg chg="modTransition">
        <pc:chgData name="Navya Bingi" userId="S::nb96150@uga.edu::0158c1a1-382b-4223-9301-09f728205b11" providerId="AD" clId="Web-{4E2A4F73-D135-D2FC-6505-F74C90B85A57}" dt="2023-04-26T05:57:17.198" v="3611"/>
        <pc:sldMkLst>
          <pc:docMk/>
          <pc:sldMk cId="2421159398" sldId="302"/>
        </pc:sldMkLst>
      </pc:sldChg>
      <pc:sldChg chg="modSp modTransition">
        <pc:chgData name="Navya Bingi" userId="S::nb96150@uga.edu::0158c1a1-382b-4223-9301-09f728205b11" providerId="AD" clId="Web-{4E2A4F73-D135-D2FC-6505-F74C90B85A57}" dt="2023-04-26T05:58:27.778" v="3615"/>
        <pc:sldMkLst>
          <pc:docMk/>
          <pc:sldMk cId="1804070944" sldId="303"/>
        </pc:sldMkLst>
        <pc:spChg chg="mod">
          <ac:chgData name="Navya Bingi" userId="S::nb96150@uga.edu::0158c1a1-382b-4223-9301-09f728205b11" providerId="AD" clId="Web-{4E2A4F73-D135-D2FC-6505-F74C90B85A57}" dt="2023-04-26T04:18:06.536" v="49" actId="20577"/>
          <ac:spMkLst>
            <pc:docMk/>
            <pc:sldMk cId="1804070944" sldId="303"/>
            <ac:spMk id="3" creationId="{2E73D4D9-9029-99D8-433D-3A28C3E42D4A}"/>
          </ac:spMkLst>
        </pc:spChg>
        <pc:graphicFrameChg chg="mod modGraphic">
          <ac:chgData name="Navya Bingi" userId="S::nb96150@uga.edu::0158c1a1-382b-4223-9301-09f728205b11" providerId="AD" clId="Web-{4E2A4F73-D135-D2FC-6505-F74C90B85A57}" dt="2023-04-26T05:53:33.287" v="3536"/>
          <ac:graphicFrameMkLst>
            <pc:docMk/>
            <pc:sldMk cId="1804070944" sldId="303"/>
            <ac:graphicFrameMk id="5" creationId="{5992A1A7-5662-945B-7FD2-D96F0752C63E}"/>
          </ac:graphicFrameMkLst>
        </pc:graphicFrameChg>
      </pc:sldChg>
      <pc:sldChg chg="addSp modSp new mod modTransition setBg">
        <pc:chgData name="Navya Bingi" userId="S::nb96150@uga.edu::0158c1a1-382b-4223-9301-09f728205b11" providerId="AD" clId="Web-{4E2A4F73-D135-D2FC-6505-F74C90B85A57}" dt="2023-04-26T05:58:33.559" v="3616"/>
        <pc:sldMkLst>
          <pc:docMk/>
          <pc:sldMk cId="3670902121" sldId="304"/>
        </pc:sldMkLst>
        <pc:spChg chg="add mod">
          <ac:chgData name="Navya Bingi" userId="S::nb96150@uga.edu::0158c1a1-382b-4223-9301-09f728205b11" providerId="AD" clId="Web-{4E2A4F73-D135-D2FC-6505-F74C90B85A57}" dt="2023-04-26T05:02:46.915" v="2114" actId="20577"/>
          <ac:spMkLst>
            <pc:docMk/>
            <pc:sldMk cId="3670902121" sldId="304"/>
            <ac:spMk id="3" creationId="{DDA0EE66-319F-93CB-E2C4-D89983394EF6}"/>
          </ac:spMkLst>
        </pc:spChg>
        <pc:spChg chg="add mod">
          <ac:chgData name="Navya Bingi" userId="S::nb96150@uga.edu::0158c1a1-382b-4223-9301-09f728205b11" providerId="AD" clId="Web-{4E2A4F73-D135-D2FC-6505-F74C90B85A57}" dt="2023-04-26T05:19:52.878" v="2907" actId="14100"/>
          <ac:spMkLst>
            <pc:docMk/>
            <pc:sldMk cId="3670902121" sldId="304"/>
            <ac:spMk id="5" creationId="{2B23EE3D-BECD-B6D8-C676-B01BF3CE61AD}"/>
          </ac:spMkLst>
        </pc:spChg>
        <pc:spChg chg="add mod">
          <ac:chgData name="Navya Bingi" userId="S::nb96150@uga.edu::0158c1a1-382b-4223-9301-09f728205b11" providerId="AD" clId="Web-{4E2A4F73-D135-D2FC-6505-F74C90B85A57}" dt="2023-04-26T05:54:28.585" v="3595" actId="20577"/>
          <ac:spMkLst>
            <pc:docMk/>
            <pc:sldMk cId="3670902121" sldId="304"/>
            <ac:spMk id="7" creationId="{D938FDA4-CCF3-3EFC-25A2-FE3CEDE1D90D}"/>
          </ac:spMkLst>
        </pc:spChg>
        <pc:spChg chg="add mod">
          <ac:chgData name="Navya Bingi" userId="S::nb96150@uga.edu::0158c1a1-382b-4223-9301-09f728205b11" providerId="AD" clId="Web-{4E2A4F73-D135-D2FC-6505-F74C90B85A57}" dt="2023-04-26T05:20:12.706" v="2912" actId="14100"/>
          <ac:spMkLst>
            <pc:docMk/>
            <pc:sldMk cId="3670902121" sldId="304"/>
            <ac:spMk id="9" creationId="{3DEBD05D-4209-F0C4-36CD-69B83465AFF0}"/>
          </ac:spMkLst>
        </pc:spChg>
        <pc:spChg chg="add mod">
          <ac:chgData name="Navya Bingi" userId="S::nb96150@uga.edu::0158c1a1-382b-4223-9301-09f728205b11" providerId="AD" clId="Web-{4E2A4F73-D135-D2FC-6505-F74C90B85A57}" dt="2023-04-26T05:54:43.085" v="3596" actId="14100"/>
          <ac:spMkLst>
            <pc:docMk/>
            <pc:sldMk cId="3670902121" sldId="304"/>
            <ac:spMk id="10" creationId="{A2D8B1C6-182A-D10E-3871-8914C8F7CBC8}"/>
          </ac:spMkLst>
        </pc:spChg>
      </pc:sldChg>
      <pc:sldChg chg="addSp delSp modSp new mod modTransition setBg">
        <pc:chgData name="Navya Bingi" userId="S::nb96150@uga.edu::0158c1a1-382b-4223-9301-09f728205b11" providerId="AD" clId="Web-{4E2A4F73-D135-D2FC-6505-F74C90B85A57}" dt="2023-04-26T05:58:40.903" v="3617"/>
        <pc:sldMkLst>
          <pc:docMk/>
          <pc:sldMk cId="2750255576" sldId="305"/>
        </pc:sldMkLst>
        <pc:spChg chg="add mod">
          <ac:chgData name="Navya Bingi" userId="S::nb96150@uga.edu::0158c1a1-382b-4223-9301-09f728205b11" providerId="AD" clId="Web-{4E2A4F73-D135-D2FC-6505-F74C90B85A57}" dt="2023-04-26T05:04:20.636" v="2126" actId="20577"/>
          <ac:spMkLst>
            <pc:docMk/>
            <pc:sldMk cId="2750255576" sldId="305"/>
            <ac:spMk id="3" creationId="{A7749D49-F4D6-EDDB-7D6B-3965FC12443C}"/>
          </ac:spMkLst>
        </pc:spChg>
        <pc:spChg chg="add mod">
          <ac:chgData name="Navya Bingi" userId="S::nb96150@uga.edu::0158c1a1-382b-4223-9301-09f728205b11" providerId="AD" clId="Web-{4E2A4F73-D135-D2FC-6505-F74C90B85A57}" dt="2023-04-26T05:28:10.749" v="3046" actId="20577"/>
          <ac:spMkLst>
            <pc:docMk/>
            <pc:sldMk cId="2750255576" sldId="305"/>
            <ac:spMk id="5" creationId="{9B834F83-88DA-3758-8034-BFEDCE2AFC14}"/>
          </ac:spMkLst>
        </pc:spChg>
        <pc:spChg chg="add del">
          <ac:chgData name="Navya Bingi" userId="S::nb96150@uga.edu::0158c1a1-382b-4223-9301-09f728205b11" providerId="AD" clId="Web-{4E2A4F73-D135-D2FC-6505-F74C90B85A57}" dt="2023-04-26T05:27:16.326" v="3034"/>
          <ac:spMkLst>
            <pc:docMk/>
            <pc:sldMk cId="2750255576" sldId="305"/>
            <ac:spMk id="7" creationId="{07DB7841-9BE3-166B-89A0-9CAE37AF3259}"/>
          </ac:spMkLst>
        </pc:spChg>
        <pc:spChg chg="add mod">
          <ac:chgData name="Navya Bingi" userId="S::nb96150@uga.edu::0158c1a1-382b-4223-9301-09f728205b11" providerId="AD" clId="Web-{4E2A4F73-D135-D2FC-6505-F74C90B85A57}" dt="2023-04-26T05:29:23.235" v="3063"/>
          <ac:spMkLst>
            <pc:docMk/>
            <pc:sldMk cId="2750255576" sldId="305"/>
            <ac:spMk id="8" creationId="{E33143FD-0FF9-8055-FCD8-0B1F4853CC86}"/>
          </ac:spMkLst>
        </pc:spChg>
        <pc:spChg chg="add mod">
          <ac:chgData name="Navya Bingi" userId="S::nb96150@uga.edu::0158c1a1-382b-4223-9301-09f728205b11" providerId="AD" clId="Web-{4E2A4F73-D135-D2FC-6505-F74C90B85A57}" dt="2023-04-26T05:35:29.119" v="3319" actId="20577"/>
          <ac:spMkLst>
            <pc:docMk/>
            <pc:sldMk cId="2750255576" sldId="305"/>
            <ac:spMk id="9" creationId="{CD22B475-7310-28BD-0C6C-83308FA09596}"/>
          </ac:spMkLst>
        </pc:spChg>
        <pc:spChg chg="add mod">
          <ac:chgData name="Navya Bingi" userId="S::nb96150@uga.edu::0158c1a1-382b-4223-9301-09f728205b11" providerId="AD" clId="Web-{4E2A4F73-D135-D2FC-6505-F74C90B85A57}" dt="2023-04-26T05:55:02.148" v="3597" actId="1076"/>
          <ac:spMkLst>
            <pc:docMk/>
            <pc:sldMk cId="2750255576" sldId="305"/>
            <ac:spMk id="10" creationId="{4B68B987-B2CA-62C3-0914-71C4E27C9D75}"/>
          </ac:spMkLst>
        </pc:spChg>
      </pc:sldChg>
    </pc:docChg>
  </pc:docChgLst>
  <pc:docChgLst>
    <pc:chgData name="Navya Bingi" userId="S::nb96150@uga.edu::0158c1a1-382b-4223-9301-09f728205b11" providerId="AD" clId="Web-{3BBF6D07-204B-FD44-3F9A-683119B69805}"/>
    <pc:docChg chg="modSld">
      <pc:chgData name="Navya Bingi" userId="S::nb96150@uga.edu::0158c1a1-382b-4223-9301-09f728205b11" providerId="AD" clId="Web-{3BBF6D07-204B-FD44-3F9A-683119B69805}" dt="2023-04-26T14:36:11.430" v="9"/>
      <pc:docMkLst>
        <pc:docMk/>
      </pc:docMkLst>
      <pc:sldChg chg="modSp">
        <pc:chgData name="Navya Bingi" userId="S::nb96150@uga.edu::0158c1a1-382b-4223-9301-09f728205b11" providerId="AD" clId="Web-{3BBF6D07-204B-FD44-3F9A-683119B69805}" dt="2023-04-26T14:36:11.430" v="9"/>
        <pc:sldMkLst>
          <pc:docMk/>
          <pc:sldMk cId="1804070944" sldId="303"/>
        </pc:sldMkLst>
        <pc:graphicFrameChg chg="mod modGraphic">
          <ac:chgData name="Navya Bingi" userId="S::nb96150@uga.edu::0158c1a1-382b-4223-9301-09f728205b11" providerId="AD" clId="Web-{3BBF6D07-204B-FD44-3F9A-683119B69805}" dt="2023-04-26T14:36:11.430" v="9"/>
          <ac:graphicFrameMkLst>
            <pc:docMk/>
            <pc:sldMk cId="1804070944" sldId="303"/>
            <ac:graphicFrameMk id="5" creationId="{5992A1A7-5662-945B-7FD2-D96F0752C63E}"/>
          </ac:graphicFrameMkLst>
        </pc:graphicFrameChg>
      </pc:sldChg>
    </pc:docChg>
  </pc:docChgLst>
  <pc:docChgLst>
    <pc:chgData name="Navya Bingi" userId="S::nb96150@uga.edu::0158c1a1-382b-4223-9301-09f728205b11" providerId="AD" clId="Web-{11A58BB0-D4A6-526E-C23A-2D0179642ABD}"/>
    <pc:docChg chg="addSld modSld">
      <pc:chgData name="Navya Bingi" userId="S::nb96150@uga.edu::0158c1a1-382b-4223-9301-09f728205b11" providerId="AD" clId="Web-{11A58BB0-D4A6-526E-C23A-2D0179642ABD}" dt="2023-04-25T14:06:09.648" v="339"/>
      <pc:docMkLst>
        <pc:docMk/>
      </pc:docMkLst>
      <pc:sldChg chg="modSp">
        <pc:chgData name="Navya Bingi" userId="S::nb96150@uga.edu::0158c1a1-382b-4223-9301-09f728205b11" providerId="AD" clId="Web-{11A58BB0-D4A6-526E-C23A-2D0179642ABD}" dt="2023-04-25T03:47:03.519" v="36" actId="20577"/>
        <pc:sldMkLst>
          <pc:docMk/>
          <pc:sldMk cId="0" sldId="256"/>
        </pc:sldMkLst>
        <pc:spChg chg="mod">
          <ac:chgData name="Navya Bingi" userId="S::nb96150@uga.edu::0158c1a1-382b-4223-9301-09f728205b11" providerId="AD" clId="Web-{11A58BB0-D4A6-526E-C23A-2D0179642ABD}" dt="2023-04-25T03:47:03.519" v="36" actId="20577"/>
          <ac:spMkLst>
            <pc:docMk/>
            <pc:sldMk cId="0" sldId="256"/>
            <ac:spMk id="44" creationId="{00000000-0000-0000-0000-000000000000}"/>
          </ac:spMkLst>
        </pc:spChg>
      </pc:sldChg>
      <pc:sldChg chg="modSp">
        <pc:chgData name="Navya Bingi" userId="S::nb96150@uga.edu::0158c1a1-382b-4223-9301-09f728205b11" providerId="AD" clId="Web-{11A58BB0-D4A6-526E-C23A-2D0179642ABD}" dt="2023-04-25T03:47:21.504" v="37" actId="20577"/>
        <pc:sldMkLst>
          <pc:docMk/>
          <pc:sldMk cId="0" sldId="257"/>
        </pc:sldMkLst>
        <pc:spChg chg="mod">
          <ac:chgData name="Navya Bingi" userId="S::nb96150@uga.edu::0158c1a1-382b-4223-9301-09f728205b11" providerId="AD" clId="Web-{11A58BB0-D4A6-526E-C23A-2D0179642ABD}" dt="2023-04-25T03:47:21.504" v="37" actId="20577"/>
          <ac:spMkLst>
            <pc:docMk/>
            <pc:sldMk cId="0" sldId="257"/>
            <ac:spMk id="74" creationId="{00000000-0000-0000-0000-000000000000}"/>
          </ac:spMkLst>
        </pc:spChg>
      </pc:sldChg>
      <pc:sldChg chg="modSp">
        <pc:chgData name="Navya Bingi" userId="S::nb96150@uga.edu::0158c1a1-382b-4223-9301-09f728205b11" providerId="AD" clId="Web-{11A58BB0-D4A6-526E-C23A-2D0179642ABD}" dt="2023-04-25T03:47:29.863" v="38" actId="20577"/>
        <pc:sldMkLst>
          <pc:docMk/>
          <pc:sldMk cId="0" sldId="259"/>
        </pc:sldMkLst>
        <pc:spChg chg="mod">
          <ac:chgData name="Navya Bingi" userId="S::nb96150@uga.edu::0158c1a1-382b-4223-9301-09f728205b11" providerId="AD" clId="Web-{11A58BB0-D4A6-526E-C23A-2D0179642ABD}" dt="2023-04-25T03:47:29.863" v="38" actId="20577"/>
          <ac:spMkLst>
            <pc:docMk/>
            <pc:sldMk cId="0" sldId="259"/>
            <ac:spMk id="153" creationId="{00000000-0000-0000-0000-000000000000}"/>
          </ac:spMkLst>
        </pc:spChg>
      </pc:sldChg>
      <pc:sldChg chg="modSp">
        <pc:chgData name="Navya Bingi" userId="S::nb96150@uga.edu::0158c1a1-382b-4223-9301-09f728205b11" providerId="AD" clId="Web-{11A58BB0-D4A6-526E-C23A-2D0179642ABD}" dt="2023-04-25T13:56:55.932" v="312" actId="1076"/>
        <pc:sldMkLst>
          <pc:docMk/>
          <pc:sldMk cId="0" sldId="271"/>
        </pc:sldMkLst>
        <pc:spChg chg="mod">
          <ac:chgData name="Navya Bingi" userId="S::nb96150@uga.edu::0158c1a1-382b-4223-9301-09f728205b11" providerId="AD" clId="Web-{11A58BB0-D4A6-526E-C23A-2D0179642ABD}" dt="2023-04-25T13:56:55.932" v="312" actId="1076"/>
          <ac:spMkLst>
            <pc:docMk/>
            <pc:sldMk cId="0" sldId="271"/>
            <ac:spMk id="739" creationId="{00000000-0000-0000-0000-000000000000}"/>
          </ac:spMkLst>
        </pc:spChg>
      </pc:sldChg>
      <pc:sldChg chg="addSp delSp modSp">
        <pc:chgData name="Navya Bingi" userId="S::nb96150@uga.edu::0158c1a1-382b-4223-9301-09f728205b11" providerId="AD" clId="Web-{11A58BB0-D4A6-526E-C23A-2D0179642ABD}" dt="2023-04-25T13:29:17.878" v="131" actId="1076"/>
        <pc:sldMkLst>
          <pc:docMk/>
          <pc:sldMk cId="529494049" sldId="290"/>
        </pc:sldMkLst>
        <pc:spChg chg="mod">
          <ac:chgData name="Navya Bingi" userId="S::nb96150@uga.edu::0158c1a1-382b-4223-9301-09f728205b11" providerId="AD" clId="Web-{11A58BB0-D4A6-526E-C23A-2D0179642ABD}" dt="2023-04-25T03:47:50.254" v="40" actId="20577"/>
          <ac:spMkLst>
            <pc:docMk/>
            <pc:sldMk cId="529494049" sldId="290"/>
            <ac:spMk id="2" creationId="{3A0570E8-454A-2B6E-0B94-27ADEC5C99B2}"/>
          </ac:spMkLst>
        </pc:spChg>
        <pc:spChg chg="add mod">
          <ac:chgData name="Navya Bingi" userId="S::nb96150@uga.edu::0158c1a1-382b-4223-9301-09f728205b11" providerId="AD" clId="Web-{11A58BB0-D4A6-526E-C23A-2D0179642ABD}" dt="2023-04-25T03:43:34.841" v="23"/>
          <ac:spMkLst>
            <pc:docMk/>
            <pc:sldMk cId="529494049" sldId="290"/>
            <ac:spMk id="4" creationId="{F8438426-E833-08FF-D248-B109CCBFD0EF}"/>
          </ac:spMkLst>
        </pc:spChg>
        <pc:spChg chg="add del">
          <ac:chgData name="Navya Bingi" userId="S::nb96150@uga.edu::0158c1a1-382b-4223-9301-09f728205b11" providerId="AD" clId="Web-{11A58BB0-D4A6-526E-C23A-2D0179642ABD}" dt="2023-04-25T13:25:15.716" v="109"/>
          <ac:spMkLst>
            <pc:docMk/>
            <pc:sldMk cId="529494049" sldId="290"/>
            <ac:spMk id="5" creationId="{224EF1D8-7A14-A607-1E66-7508E6BAFAE4}"/>
          </ac:spMkLst>
        </pc:spChg>
        <pc:spChg chg="add mod">
          <ac:chgData name="Navya Bingi" userId="S::nb96150@uga.edu::0158c1a1-382b-4223-9301-09f728205b11" providerId="AD" clId="Web-{11A58BB0-D4A6-526E-C23A-2D0179642ABD}" dt="2023-04-25T13:29:17.878" v="131" actId="1076"/>
          <ac:spMkLst>
            <pc:docMk/>
            <pc:sldMk cId="529494049" sldId="290"/>
            <ac:spMk id="6" creationId="{4C936CFF-58EA-E9C5-57F6-B65B93DD1216}"/>
          </ac:spMkLst>
        </pc:spChg>
        <pc:spChg chg="add del">
          <ac:chgData name="Navya Bingi" userId="S::nb96150@uga.edu::0158c1a1-382b-4223-9301-09f728205b11" providerId="AD" clId="Web-{11A58BB0-D4A6-526E-C23A-2D0179642ABD}" dt="2023-04-25T03:42:52.199" v="13"/>
          <ac:spMkLst>
            <pc:docMk/>
            <pc:sldMk cId="529494049" sldId="290"/>
            <ac:spMk id="8" creationId="{6671F475-0FC0-4C9B-F30D-8B9668C0AA3F}"/>
          </ac:spMkLst>
        </pc:spChg>
        <pc:spChg chg="add mod">
          <ac:chgData name="Navya Bingi" userId="S::nb96150@uga.edu::0158c1a1-382b-4223-9301-09f728205b11" providerId="AD" clId="Web-{11A58BB0-D4A6-526E-C23A-2D0179642ABD}" dt="2023-04-25T03:43:29.075" v="21"/>
          <ac:spMkLst>
            <pc:docMk/>
            <pc:sldMk cId="529494049" sldId="290"/>
            <ac:spMk id="9" creationId="{A63B07B5-6C0F-EC03-6E78-CF852839B3BF}"/>
          </ac:spMkLst>
        </pc:spChg>
        <pc:spChg chg="add mod">
          <ac:chgData name="Navya Bingi" userId="S::nb96150@uga.edu::0158c1a1-382b-4223-9301-09f728205b11" providerId="AD" clId="Web-{11A58BB0-D4A6-526E-C23A-2D0179642ABD}" dt="2023-04-25T13:29:12.784" v="130" actId="1076"/>
          <ac:spMkLst>
            <pc:docMk/>
            <pc:sldMk cId="529494049" sldId="290"/>
            <ac:spMk id="10" creationId="{D542682C-E92C-970D-1805-F5D64BEFBDCC}"/>
          </ac:spMkLst>
        </pc:spChg>
        <pc:picChg chg="add mod">
          <ac:chgData name="Navya Bingi" userId="S::nb96150@uga.edu::0158c1a1-382b-4223-9301-09f728205b11" providerId="AD" clId="Web-{11A58BB0-D4A6-526E-C23A-2D0179642ABD}" dt="2023-04-25T13:28:14.955" v="121" actId="14100"/>
          <ac:picMkLst>
            <pc:docMk/>
            <pc:sldMk cId="529494049" sldId="290"/>
            <ac:picMk id="7" creationId="{A4B6C41D-04B6-BDCA-4E3A-BCA06667FB40}"/>
          </ac:picMkLst>
        </pc:picChg>
        <pc:picChg chg="del">
          <ac:chgData name="Navya Bingi" userId="S::nb96150@uga.edu::0158c1a1-382b-4223-9301-09f728205b11" providerId="AD" clId="Web-{11A58BB0-D4A6-526E-C23A-2D0179642ABD}" dt="2023-04-25T13:25:13.325" v="107"/>
          <ac:picMkLst>
            <pc:docMk/>
            <pc:sldMk cId="529494049" sldId="290"/>
            <ac:picMk id="1038" creationId="{8E47D1B6-1168-CA80-E5DC-96888D9D719E}"/>
          </ac:picMkLst>
        </pc:picChg>
      </pc:sldChg>
      <pc:sldChg chg="modSp">
        <pc:chgData name="Navya Bingi" userId="S::nb96150@uga.edu::0158c1a1-382b-4223-9301-09f728205b11" providerId="AD" clId="Web-{11A58BB0-D4A6-526E-C23A-2D0179642ABD}" dt="2023-04-25T03:47:37.223" v="39" actId="20577"/>
        <pc:sldMkLst>
          <pc:docMk/>
          <pc:sldMk cId="2071580215" sldId="291"/>
        </pc:sldMkLst>
        <pc:spChg chg="mod">
          <ac:chgData name="Navya Bingi" userId="S::nb96150@uga.edu::0158c1a1-382b-4223-9301-09f728205b11" providerId="AD" clId="Web-{11A58BB0-D4A6-526E-C23A-2D0179642ABD}" dt="2023-04-25T03:47:37.223" v="39" actId="20577"/>
          <ac:spMkLst>
            <pc:docMk/>
            <pc:sldMk cId="2071580215" sldId="291"/>
            <ac:spMk id="2" creationId="{3A0570E8-454A-2B6E-0B94-27ADEC5C99B2}"/>
          </ac:spMkLst>
        </pc:spChg>
      </pc:sldChg>
      <pc:sldChg chg="addSp delSp modSp">
        <pc:chgData name="Navya Bingi" userId="S::nb96150@uga.edu::0158c1a1-382b-4223-9301-09f728205b11" providerId="AD" clId="Web-{11A58BB0-D4A6-526E-C23A-2D0179642ABD}" dt="2023-04-25T03:50:17.587" v="67" actId="1076"/>
        <pc:sldMkLst>
          <pc:docMk/>
          <pc:sldMk cId="3545485997" sldId="292"/>
        </pc:sldMkLst>
        <pc:spChg chg="mod">
          <ac:chgData name="Navya Bingi" userId="S::nb96150@uga.edu::0158c1a1-382b-4223-9301-09f728205b11" providerId="AD" clId="Web-{11A58BB0-D4A6-526E-C23A-2D0179642ABD}" dt="2023-04-25T03:49:39.414" v="63" actId="20577"/>
          <ac:spMkLst>
            <pc:docMk/>
            <pc:sldMk cId="3545485997" sldId="292"/>
            <ac:spMk id="2" creationId="{731E22BB-F18F-AE66-C45B-2B9FFB1118C8}"/>
          </ac:spMkLst>
        </pc:spChg>
        <pc:spChg chg="add del">
          <ac:chgData name="Navya Bingi" userId="S::nb96150@uga.edu::0158c1a1-382b-4223-9301-09f728205b11" providerId="AD" clId="Web-{11A58BB0-D4A6-526E-C23A-2D0179642ABD}" dt="2023-04-25T03:44:39.155" v="30"/>
          <ac:spMkLst>
            <pc:docMk/>
            <pc:sldMk cId="3545485997" sldId="292"/>
            <ac:spMk id="4" creationId="{022394E3-73A2-B100-131D-08E78CADB19F}"/>
          </ac:spMkLst>
        </pc:spChg>
        <pc:spChg chg="add del">
          <ac:chgData name="Navya Bingi" userId="S::nb96150@uga.edu::0158c1a1-382b-4223-9301-09f728205b11" providerId="AD" clId="Web-{11A58BB0-D4A6-526E-C23A-2D0179642ABD}" dt="2023-04-25T03:48:35.709" v="46"/>
          <ac:spMkLst>
            <pc:docMk/>
            <pc:sldMk cId="3545485997" sldId="292"/>
            <ac:spMk id="6" creationId="{2F6E33C8-B545-D36D-FD76-4B6BB60329AD}"/>
          </ac:spMkLst>
        </pc:spChg>
        <pc:picChg chg="add mod">
          <ac:chgData name="Navya Bingi" userId="S::nb96150@uga.edu::0158c1a1-382b-4223-9301-09f728205b11" providerId="AD" clId="Web-{11A58BB0-D4A6-526E-C23A-2D0179642ABD}" dt="2023-04-25T03:49:49.461" v="65" actId="1076"/>
          <ac:picMkLst>
            <pc:docMk/>
            <pc:sldMk cId="3545485997" sldId="292"/>
            <ac:picMk id="7" creationId="{4EA65761-B43D-C8F7-867C-C8F95020AC88}"/>
          </ac:picMkLst>
        </pc:picChg>
        <pc:picChg chg="add mod">
          <ac:chgData name="Navya Bingi" userId="S::nb96150@uga.edu::0158c1a1-382b-4223-9301-09f728205b11" providerId="AD" clId="Web-{11A58BB0-D4A6-526E-C23A-2D0179642ABD}" dt="2023-04-25T03:50:17.587" v="67" actId="1076"/>
          <ac:picMkLst>
            <pc:docMk/>
            <pc:sldMk cId="3545485997" sldId="292"/>
            <ac:picMk id="8" creationId="{32EF541B-8DB0-A34B-EF4E-AE6FA047D91F}"/>
          </ac:picMkLst>
        </pc:picChg>
        <pc:picChg chg="mod">
          <ac:chgData name="Navya Bingi" userId="S::nb96150@uga.edu::0158c1a1-382b-4223-9301-09f728205b11" providerId="AD" clId="Web-{11A58BB0-D4A6-526E-C23A-2D0179642ABD}" dt="2023-04-25T03:49:45.773" v="64" actId="1076"/>
          <ac:picMkLst>
            <pc:docMk/>
            <pc:sldMk cId="3545485997" sldId="292"/>
            <ac:picMk id="4098" creationId="{10C14291-62DE-1FD7-AAB0-D9304F94B9A2}"/>
          </ac:picMkLst>
        </pc:picChg>
      </pc:sldChg>
      <pc:sldChg chg="addSp delSp modSp new">
        <pc:chgData name="Navya Bingi" userId="S::nb96150@uga.edu::0158c1a1-382b-4223-9301-09f728205b11" providerId="AD" clId="Web-{11A58BB0-D4A6-526E-C23A-2D0179642ABD}" dt="2023-04-25T14:06:09.648" v="339"/>
        <pc:sldMkLst>
          <pc:docMk/>
          <pc:sldMk cId="2363035669" sldId="293"/>
        </pc:sldMkLst>
        <pc:spChg chg="mod">
          <ac:chgData name="Navya Bingi" userId="S::nb96150@uga.edu::0158c1a1-382b-4223-9301-09f728205b11" providerId="AD" clId="Web-{11A58BB0-D4A6-526E-C23A-2D0179642ABD}" dt="2023-04-25T14:02:02.579" v="333" actId="20577"/>
          <ac:spMkLst>
            <pc:docMk/>
            <pc:sldMk cId="2363035669" sldId="293"/>
            <ac:spMk id="2" creationId="{39B8874C-5BD2-D347-5ED1-BD895729BD55}"/>
          </ac:spMkLst>
        </pc:spChg>
        <pc:spChg chg="add del mod">
          <ac:chgData name="Navya Bingi" userId="S::nb96150@uga.edu::0158c1a1-382b-4223-9301-09f728205b11" providerId="AD" clId="Web-{11A58BB0-D4A6-526E-C23A-2D0179642ABD}" dt="2023-04-25T13:20:06.068" v="101"/>
          <ac:spMkLst>
            <pc:docMk/>
            <pc:sldMk cId="2363035669" sldId="293"/>
            <ac:spMk id="4" creationId="{06E73F41-5044-939B-972B-58B68FB70E50}"/>
          </ac:spMkLst>
        </pc:spChg>
        <pc:spChg chg="add del mod">
          <ac:chgData name="Navya Bingi" userId="S::nb96150@uga.edu::0158c1a1-382b-4223-9301-09f728205b11" providerId="AD" clId="Web-{11A58BB0-D4A6-526E-C23A-2D0179642ABD}" dt="2023-04-25T13:19:30.099" v="96"/>
          <ac:spMkLst>
            <pc:docMk/>
            <pc:sldMk cId="2363035669" sldId="293"/>
            <ac:spMk id="6" creationId="{97C9F165-3FFB-D3DB-855B-AF42C5483342}"/>
          </ac:spMkLst>
        </pc:spChg>
        <pc:spChg chg="add del">
          <ac:chgData name="Navya Bingi" userId="S::nb96150@uga.edu::0158c1a1-382b-4223-9301-09f728205b11" providerId="AD" clId="Web-{11A58BB0-D4A6-526E-C23A-2D0179642ABD}" dt="2023-04-25T13:19:46.224" v="100"/>
          <ac:spMkLst>
            <pc:docMk/>
            <pc:sldMk cId="2363035669" sldId="293"/>
            <ac:spMk id="8" creationId="{46DF8820-3608-B25B-E2E3-C19ED5027418}"/>
          </ac:spMkLst>
        </pc:spChg>
        <pc:spChg chg="add mod">
          <ac:chgData name="Navya Bingi" userId="S::nb96150@uga.edu::0158c1a1-382b-4223-9301-09f728205b11" providerId="AD" clId="Web-{11A58BB0-D4A6-526E-C23A-2D0179642ABD}" dt="2023-04-25T13:46:44.105" v="311" actId="14100"/>
          <ac:spMkLst>
            <pc:docMk/>
            <pc:sldMk cId="2363035669" sldId="293"/>
            <ac:spMk id="10" creationId="{CA70D9AE-8507-3770-7D63-4D07703E136B}"/>
          </ac:spMkLst>
        </pc:spChg>
        <pc:spChg chg="add mod">
          <ac:chgData name="Navya Bingi" userId="S::nb96150@uga.edu::0158c1a1-382b-4223-9301-09f728205b11" providerId="AD" clId="Web-{11A58BB0-D4A6-526E-C23A-2D0179642ABD}" dt="2023-04-25T13:57:13.948" v="313" actId="20577"/>
          <ac:spMkLst>
            <pc:docMk/>
            <pc:sldMk cId="2363035669" sldId="293"/>
            <ac:spMk id="11" creationId="{051CB7E1-6226-ED94-99F7-581A172BF216}"/>
          </ac:spMkLst>
        </pc:spChg>
        <pc:spChg chg="add del">
          <ac:chgData name="Navya Bingi" userId="S::nb96150@uga.edu::0158c1a1-382b-4223-9301-09f728205b11" providerId="AD" clId="Web-{11A58BB0-D4A6-526E-C23A-2D0179642ABD}" dt="2023-04-25T14:06:09.648" v="339"/>
          <ac:spMkLst>
            <pc:docMk/>
            <pc:sldMk cId="2363035669" sldId="293"/>
            <ac:spMk id="21" creationId="{F155A183-8C34-2203-62D8-17C237C2D95E}"/>
          </ac:spMkLst>
        </pc:spChg>
        <pc:picChg chg="add mod">
          <ac:chgData name="Navya Bingi" userId="S::nb96150@uga.edu::0158c1a1-382b-4223-9301-09f728205b11" providerId="AD" clId="Web-{11A58BB0-D4A6-526E-C23A-2D0179642ABD}" dt="2023-04-25T14:02:08.158" v="335" actId="14100"/>
          <ac:picMkLst>
            <pc:docMk/>
            <pc:sldMk cId="2363035669" sldId="293"/>
            <ac:picMk id="18" creationId="{74E92266-1DB4-CFD3-4583-0D4A8581E733}"/>
          </ac:picMkLst>
        </pc:picChg>
        <pc:cxnChg chg="add del mod">
          <ac:chgData name="Navya Bingi" userId="S::nb96150@uga.edu::0158c1a1-382b-4223-9301-09f728205b11" providerId="AD" clId="Web-{11A58BB0-D4A6-526E-C23A-2D0179642ABD}" dt="2023-04-25T13:58:14.543" v="318"/>
          <ac:cxnSpMkLst>
            <pc:docMk/>
            <pc:sldMk cId="2363035669" sldId="293"/>
            <ac:cxnSpMk id="13" creationId="{13FA1423-62C1-0455-8235-6512A82A0081}"/>
          </ac:cxnSpMkLst>
        </pc:cxnChg>
        <pc:cxnChg chg="add mod">
          <ac:chgData name="Navya Bingi" userId="S::nb96150@uga.edu::0158c1a1-382b-4223-9301-09f728205b11" providerId="AD" clId="Web-{11A58BB0-D4A6-526E-C23A-2D0179642ABD}" dt="2023-04-25T14:01:55.532" v="329" actId="14100"/>
          <ac:cxnSpMkLst>
            <pc:docMk/>
            <pc:sldMk cId="2363035669" sldId="293"/>
            <ac:cxnSpMk id="15" creationId="{E7DF14E9-D4B6-D5D3-FA46-AF810393AEEC}"/>
          </ac:cxnSpMkLst>
        </pc:cxnChg>
        <pc:cxnChg chg="add del">
          <ac:chgData name="Navya Bingi" userId="S::nb96150@uga.edu::0158c1a1-382b-4223-9301-09f728205b11" providerId="AD" clId="Web-{11A58BB0-D4A6-526E-C23A-2D0179642ABD}" dt="2023-04-25T14:01:20.391" v="324"/>
          <ac:cxnSpMkLst>
            <pc:docMk/>
            <pc:sldMk cId="2363035669" sldId="293"/>
            <ac:cxnSpMk id="17" creationId="{8FE1195D-E2E6-BC4E-C262-F01A059A0D8C}"/>
          </ac:cxnSpMkLst>
        </pc:cxnChg>
        <pc:cxnChg chg="add del">
          <ac:chgData name="Navya Bingi" userId="S::nb96150@uga.edu::0158c1a1-382b-4223-9301-09f728205b11" providerId="AD" clId="Web-{11A58BB0-D4A6-526E-C23A-2D0179642ABD}" dt="2023-04-25T14:05:16.225" v="337"/>
          <ac:cxnSpMkLst>
            <pc:docMk/>
            <pc:sldMk cId="2363035669" sldId="293"/>
            <ac:cxnSpMk id="20" creationId="{544D0416-C582-922D-32D8-336240C82D9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4bc75273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4bc7527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4bc752732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4bc752732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985900"/>
            <a:ext cx="4371900" cy="25209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696200"/>
            <a:ext cx="4371900" cy="461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
        <p:cNvGrpSpPr/>
        <p:nvPr/>
      </p:nvGrpSpPr>
      <p:grpSpPr>
        <a:xfrm>
          <a:off x="0" y="0"/>
          <a:ext cx="0" cy="0"/>
          <a:chOff x="0" y="0"/>
          <a:chExt cx="0" cy="0"/>
        </a:xfrm>
      </p:grpSpPr>
      <p:sp>
        <p:nvSpPr>
          <p:cNvPr id="33" name="Google Shape;3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 name="Google Shape;3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26405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9" name="Google Shape;2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
        <p:cNvGrpSpPr/>
        <p:nvPr/>
      </p:nvGrpSpPr>
      <p:grpSpPr>
        <a:xfrm>
          <a:off x="0" y="0"/>
          <a:ext cx="0" cy="0"/>
          <a:chOff x="0" y="0"/>
          <a:chExt cx="0" cy="0"/>
        </a:xfrm>
      </p:grpSpPr>
      <p:sp>
        <p:nvSpPr>
          <p:cNvPr id="31" name="Google Shape;3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ira Sans Extra Condensed SemiBold"/>
              <a:buNone/>
              <a:defRPr sz="30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5.xml"/><Relationship Id="rId5" Type="http://schemas.openxmlformats.org/officeDocument/2006/relationships/image" Target="../media/image23.jpeg"/><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 Id="rId5" Type="http://schemas.openxmlformats.org/officeDocument/2006/relationships/image" Target="../media/image30.jpeg"/><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5.xml"/><Relationship Id="rId5" Type="http://schemas.openxmlformats.org/officeDocument/2006/relationships/image" Target="../media/image34.jpeg"/><Relationship Id="rId4" Type="http://schemas.openxmlformats.org/officeDocument/2006/relationships/image" Target="../media/image33.jpe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5"/>
          <p:cNvSpPr txBox="1">
            <a:spLocks noGrp="1"/>
          </p:cNvSpPr>
          <p:nvPr>
            <p:ph type="ctrTitle"/>
          </p:nvPr>
        </p:nvSpPr>
        <p:spPr>
          <a:xfrm>
            <a:off x="457200" y="985900"/>
            <a:ext cx="4371900" cy="2520900"/>
          </a:xfrm>
          <a:prstGeom prst="rect">
            <a:avLst/>
          </a:prstGeom>
        </p:spPr>
        <p:txBody>
          <a:bodyPr spcFirstLastPara="1" wrap="square" lIns="91425" tIns="91425" rIns="91425" bIns="91425" anchor="b" anchorCtr="0">
            <a:noAutofit/>
          </a:bodyPr>
          <a:lstStyle/>
          <a:p>
            <a:r>
              <a:rPr lang="en" b="1">
                <a:latin typeface="Aharoni"/>
              </a:rPr>
              <a:t>Crime and Economy in Georgia</a:t>
            </a:r>
            <a:endParaRPr b="1">
              <a:latin typeface="Aharoni"/>
            </a:endParaRPr>
          </a:p>
        </p:txBody>
      </p:sp>
      <p:sp>
        <p:nvSpPr>
          <p:cNvPr id="45" name="Google Shape;45;p15"/>
          <p:cNvSpPr txBox="1">
            <a:spLocks noGrp="1"/>
          </p:cNvSpPr>
          <p:nvPr>
            <p:ph type="subTitle" idx="1"/>
          </p:nvPr>
        </p:nvSpPr>
        <p:spPr>
          <a:xfrm>
            <a:off x="275602" y="3840410"/>
            <a:ext cx="4371900" cy="461400"/>
          </a:xfrm>
          <a:prstGeom prst="rect">
            <a:avLst/>
          </a:prstGeom>
        </p:spPr>
        <p:txBody>
          <a:bodyPr spcFirstLastPara="1" wrap="square" lIns="91425" tIns="91425" rIns="91425" bIns="91425" anchor="t" anchorCtr="0">
            <a:noAutofit/>
          </a:bodyPr>
          <a:lstStyle/>
          <a:p>
            <a:pPr marL="0" indent="0"/>
            <a:r>
              <a:rPr lang="en">
                <a:latin typeface="Century Gothic"/>
              </a:rPr>
              <a:t> By: Aiden </a:t>
            </a:r>
            <a:r>
              <a:rPr lang="en" err="1">
                <a:latin typeface="Century Gothic"/>
              </a:rPr>
              <a:t>Benise</a:t>
            </a:r>
            <a:r>
              <a:rPr lang="en">
                <a:latin typeface="Century Gothic"/>
              </a:rPr>
              <a:t>, Max Maher, Navya Bingi</a:t>
            </a:r>
            <a:endParaRPr>
              <a:latin typeface="Century Gothic"/>
            </a:endParaRPr>
          </a:p>
        </p:txBody>
      </p:sp>
      <p:grpSp>
        <p:nvGrpSpPr>
          <p:cNvPr id="46" name="Google Shape;46;p15"/>
          <p:cNvGrpSpPr/>
          <p:nvPr/>
        </p:nvGrpSpPr>
        <p:grpSpPr>
          <a:xfrm>
            <a:off x="4259398" y="1071673"/>
            <a:ext cx="7904483" cy="3000154"/>
            <a:chOff x="4259398" y="1123886"/>
            <a:chExt cx="7904483" cy="3000154"/>
          </a:xfrm>
        </p:grpSpPr>
        <p:sp>
          <p:nvSpPr>
            <p:cNvPr id="47" name="Google Shape;47;p15"/>
            <p:cNvSpPr/>
            <p:nvPr/>
          </p:nvSpPr>
          <p:spPr>
            <a:xfrm>
              <a:off x="6597905" y="1123886"/>
              <a:ext cx="1599383" cy="819936"/>
            </a:xfrm>
            <a:custGeom>
              <a:avLst/>
              <a:gdLst/>
              <a:ahLst/>
              <a:cxnLst/>
              <a:rect l="l" t="t" r="r" b="b"/>
              <a:pathLst>
                <a:path w="1932462" h="990692" extrusionOk="0">
                  <a:moveTo>
                    <a:pt x="1653846" y="0"/>
                  </a:moveTo>
                  <a:lnTo>
                    <a:pt x="0" y="0"/>
                  </a:lnTo>
                  <a:lnTo>
                    <a:pt x="283509" y="504642"/>
                  </a:lnTo>
                  <a:lnTo>
                    <a:pt x="19692" y="997787"/>
                  </a:lnTo>
                  <a:lnTo>
                    <a:pt x="1672803" y="997787"/>
                  </a:lnTo>
                  <a:lnTo>
                    <a:pt x="1937844" y="509779"/>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48" name="Google Shape;48;p15"/>
            <p:cNvSpPr/>
            <p:nvPr/>
          </p:nvSpPr>
          <p:spPr>
            <a:xfrm>
              <a:off x="4259398" y="1123886"/>
              <a:ext cx="2469934" cy="1467788"/>
            </a:xfrm>
            <a:custGeom>
              <a:avLst/>
              <a:gdLst/>
              <a:ahLst/>
              <a:cxnLst/>
              <a:rect l="l" t="t" r="r" b="b"/>
              <a:pathLst>
                <a:path w="2984309" h="1773462" extrusionOk="0">
                  <a:moveTo>
                    <a:pt x="2701289" y="0"/>
                  </a:moveTo>
                  <a:lnTo>
                    <a:pt x="1821040" y="0"/>
                  </a:lnTo>
                  <a:cubicBezTo>
                    <a:pt x="832793" y="0"/>
                    <a:pt x="25807" y="790230"/>
                    <a:pt x="0" y="1771383"/>
                  </a:cubicBezTo>
                  <a:lnTo>
                    <a:pt x="503296" y="1502918"/>
                  </a:lnTo>
                  <a:lnTo>
                    <a:pt x="998154" y="1780189"/>
                  </a:lnTo>
                  <a:cubicBezTo>
                    <a:pt x="1018824" y="1345263"/>
                    <a:pt x="1380121" y="997787"/>
                    <a:pt x="1821040" y="997787"/>
                  </a:cubicBezTo>
                  <a:lnTo>
                    <a:pt x="2720124" y="997787"/>
                  </a:lnTo>
                  <a:lnTo>
                    <a:pt x="2985288" y="509779"/>
                  </a:lnTo>
                  <a:lnTo>
                    <a:pt x="2701289" y="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49" name="Google Shape;49;p15"/>
            <p:cNvSpPr/>
            <p:nvPr/>
          </p:nvSpPr>
          <p:spPr>
            <a:xfrm>
              <a:off x="9602843" y="1123886"/>
              <a:ext cx="2561038" cy="1649996"/>
            </a:xfrm>
            <a:custGeom>
              <a:avLst/>
              <a:gdLst/>
              <a:ahLst/>
              <a:cxnLst/>
              <a:rect l="l" t="t" r="r" b="b"/>
              <a:pathLst>
                <a:path w="3094386" h="1993616" extrusionOk="0">
                  <a:moveTo>
                    <a:pt x="1277872" y="0"/>
                  </a:moveTo>
                  <a:lnTo>
                    <a:pt x="0" y="0"/>
                  </a:lnTo>
                  <a:lnTo>
                    <a:pt x="283510" y="504642"/>
                  </a:lnTo>
                  <a:lnTo>
                    <a:pt x="19692" y="997787"/>
                  </a:lnTo>
                  <a:lnTo>
                    <a:pt x="1277872" y="997787"/>
                  </a:lnTo>
                  <a:cubicBezTo>
                    <a:pt x="1498148" y="997787"/>
                    <a:pt x="1705093" y="1083402"/>
                    <a:pt x="1860790" y="1238733"/>
                  </a:cubicBezTo>
                  <a:cubicBezTo>
                    <a:pt x="1993984" y="1371804"/>
                    <a:pt x="2075930" y="1542301"/>
                    <a:pt x="2096600" y="1726496"/>
                  </a:cubicBezTo>
                  <a:lnTo>
                    <a:pt x="2096600" y="1726619"/>
                  </a:lnTo>
                  <a:lnTo>
                    <a:pt x="2590479" y="1993983"/>
                  </a:lnTo>
                  <a:lnTo>
                    <a:pt x="3096466" y="1713042"/>
                  </a:lnTo>
                  <a:cubicBezTo>
                    <a:pt x="3040938" y="759042"/>
                    <a:pt x="2246550" y="0"/>
                    <a:pt x="1277872"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50" name="Google Shape;50;p15"/>
            <p:cNvSpPr/>
            <p:nvPr/>
          </p:nvSpPr>
          <p:spPr>
            <a:xfrm>
              <a:off x="8072947" y="1123886"/>
              <a:ext cx="1649996" cy="819936"/>
            </a:xfrm>
            <a:custGeom>
              <a:avLst/>
              <a:gdLst/>
              <a:ahLst/>
              <a:cxnLst/>
              <a:rect l="l" t="t" r="r" b="b"/>
              <a:pathLst>
                <a:path w="1993616" h="990692" extrusionOk="0">
                  <a:moveTo>
                    <a:pt x="1720381" y="0"/>
                  </a:moveTo>
                  <a:lnTo>
                    <a:pt x="0" y="0"/>
                  </a:lnTo>
                  <a:lnTo>
                    <a:pt x="283509" y="504642"/>
                  </a:lnTo>
                  <a:lnTo>
                    <a:pt x="19691" y="997787"/>
                  </a:lnTo>
                  <a:lnTo>
                    <a:pt x="1739339" y="997787"/>
                  </a:lnTo>
                  <a:lnTo>
                    <a:pt x="2004380" y="509779"/>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51" name="Google Shape;51;p15"/>
            <p:cNvSpPr/>
            <p:nvPr/>
          </p:nvSpPr>
          <p:spPr>
            <a:xfrm>
              <a:off x="9265039" y="2646129"/>
              <a:ext cx="2895086" cy="1477911"/>
            </a:xfrm>
            <a:custGeom>
              <a:avLst/>
              <a:gdLst/>
              <a:ahLst/>
              <a:cxnLst/>
              <a:rect l="l" t="t" r="r" b="b"/>
              <a:pathLst>
                <a:path w="3498001" h="1785693" extrusionOk="0">
                  <a:moveTo>
                    <a:pt x="3005346" y="282164"/>
                  </a:moveTo>
                  <a:lnTo>
                    <a:pt x="2510366" y="18101"/>
                  </a:lnTo>
                  <a:cubicBezTo>
                    <a:pt x="2487006" y="450704"/>
                    <a:pt x="2126932" y="795245"/>
                    <a:pt x="1687603" y="795245"/>
                  </a:cubicBezTo>
                  <a:lnTo>
                    <a:pt x="265164" y="795245"/>
                  </a:lnTo>
                  <a:lnTo>
                    <a:pt x="0" y="1283253"/>
                  </a:lnTo>
                  <a:lnTo>
                    <a:pt x="283999" y="1793032"/>
                  </a:lnTo>
                  <a:lnTo>
                    <a:pt x="1687603" y="1793032"/>
                  </a:lnTo>
                  <a:cubicBezTo>
                    <a:pt x="2683187" y="1793032"/>
                    <a:pt x="3494700" y="991182"/>
                    <a:pt x="3509009" y="0"/>
                  </a:cubicBezTo>
                  <a:lnTo>
                    <a:pt x="3005346" y="282164"/>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52" name="Google Shape;52;p15"/>
            <p:cNvSpPr/>
            <p:nvPr/>
          </p:nvSpPr>
          <p:spPr>
            <a:xfrm>
              <a:off x="7015874" y="3301775"/>
              <a:ext cx="2378829" cy="819936"/>
            </a:xfrm>
            <a:custGeom>
              <a:avLst/>
              <a:gdLst/>
              <a:ahLst/>
              <a:cxnLst/>
              <a:rect l="l" t="t" r="r" b="b"/>
              <a:pathLst>
                <a:path w="2874232" h="990692" extrusionOk="0">
                  <a:moveTo>
                    <a:pt x="2593414" y="493267"/>
                  </a:moveTo>
                  <a:lnTo>
                    <a:pt x="2857354" y="0"/>
                  </a:lnTo>
                  <a:lnTo>
                    <a:pt x="271156" y="0"/>
                  </a:lnTo>
                  <a:lnTo>
                    <a:pt x="0" y="488008"/>
                  </a:lnTo>
                  <a:lnTo>
                    <a:pt x="290481" y="997787"/>
                  </a:lnTo>
                  <a:lnTo>
                    <a:pt x="2876923" y="997787"/>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53" name="Google Shape;53;p15"/>
            <p:cNvSpPr/>
            <p:nvPr/>
          </p:nvSpPr>
          <p:spPr>
            <a:xfrm>
              <a:off x="4260608" y="2473899"/>
              <a:ext cx="2884963" cy="1649996"/>
            </a:xfrm>
            <a:custGeom>
              <a:avLst/>
              <a:gdLst/>
              <a:ahLst/>
              <a:cxnLst/>
              <a:rect l="l" t="t" r="r" b="b"/>
              <a:pathLst>
                <a:path w="3485770" h="1993616" extrusionOk="0">
                  <a:moveTo>
                    <a:pt x="3204219" y="1497414"/>
                  </a:moveTo>
                  <a:lnTo>
                    <a:pt x="3474152" y="1004147"/>
                  </a:lnTo>
                  <a:lnTo>
                    <a:pt x="1819572" y="1004147"/>
                  </a:lnTo>
                  <a:cubicBezTo>
                    <a:pt x="1398712" y="1004147"/>
                    <a:pt x="1050379" y="687614"/>
                    <a:pt x="1001578" y="280574"/>
                  </a:cubicBezTo>
                  <a:lnTo>
                    <a:pt x="496570" y="0"/>
                  </a:lnTo>
                  <a:lnTo>
                    <a:pt x="0" y="269077"/>
                  </a:lnTo>
                  <a:cubicBezTo>
                    <a:pt x="45498" y="1232373"/>
                    <a:pt x="844290" y="2001933"/>
                    <a:pt x="1819572" y="2001933"/>
                  </a:cubicBezTo>
                  <a:lnTo>
                    <a:pt x="3494210" y="2001933"/>
                  </a:lnTo>
                  <a:lnTo>
                    <a:pt x="3204219" y="1497414"/>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entury Gothic"/>
                <a:ea typeface="Century Gothic"/>
                <a:cs typeface="Century Gothic"/>
                <a:sym typeface="Century Gothic"/>
              </a:endParaRPr>
            </a:p>
          </p:txBody>
        </p:sp>
        <p:sp>
          <p:nvSpPr>
            <p:cNvPr id="54" name="Google Shape;54;p15"/>
            <p:cNvSpPr/>
            <p:nvPr/>
          </p:nvSpPr>
          <p:spPr>
            <a:xfrm>
              <a:off x="5030584" y="1357689"/>
              <a:ext cx="558579" cy="55417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5256689" y="1422739"/>
              <a:ext cx="101961" cy="227559"/>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7262295" y="1408399"/>
              <a:ext cx="292609" cy="292609"/>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7129287" y="1278346"/>
              <a:ext cx="558579" cy="555624"/>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8713933" y="1278378"/>
              <a:ext cx="430026" cy="555577"/>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11152960" y="1580932"/>
              <a:ext cx="576589" cy="359334"/>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1181973" y="1803797"/>
              <a:ext cx="579440" cy="360989"/>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1278991" y="1693951"/>
              <a:ext cx="354966" cy="354920"/>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10522270" y="3459166"/>
              <a:ext cx="490034" cy="490034"/>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 name="Google Shape;63;p15"/>
            <p:cNvSpPr/>
            <p:nvPr/>
          </p:nvSpPr>
          <p:spPr>
            <a:xfrm>
              <a:off x="10639321" y="3611514"/>
              <a:ext cx="253930" cy="185338"/>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64;p15"/>
            <p:cNvSpPr/>
            <p:nvPr/>
          </p:nvSpPr>
          <p:spPr>
            <a:xfrm>
              <a:off x="7954905" y="3459166"/>
              <a:ext cx="490034" cy="490034"/>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 name="Google Shape;65;p15"/>
            <p:cNvSpPr/>
            <p:nvPr/>
          </p:nvSpPr>
          <p:spPr>
            <a:xfrm>
              <a:off x="8084456" y="3592927"/>
              <a:ext cx="230855" cy="22248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 name="Google Shape;66;p15"/>
            <p:cNvSpPr/>
            <p:nvPr/>
          </p:nvSpPr>
          <p:spPr>
            <a:xfrm>
              <a:off x="5294920" y="3470771"/>
              <a:ext cx="172889" cy="113128"/>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5120752" y="3728136"/>
              <a:ext cx="174209" cy="114407"/>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5064854" y="3412268"/>
              <a:ext cx="230106" cy="287317"/>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324786" y="3613729"/>
              <a:ext cx="230106" cy="287317"/>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74C-5BD2-D347-5ED1-BD895729BD55}"/>
              </a:ext>
            </a:extLst>
          </p:cNvPr>
          <p:cNvSpPr>
            <a:spLocks noGrp="1"/>
          </p:cNvSpPr>
          <p:nvPr>
            <p:ph type="title"/>
          </p:nvPr>
        </p:nvSpPr>
        <p:spPr>
          <a:xfrm>
            <a:off x="1212209" y="37847"/>
            <a:ext cx="8229600" cy="572700"/>
          </a:xfrm>
        </p:spPr>
        <p:txBody>
          <a:bodyPr/>
          <a:lstStyle/>
          <a:p>
            <a:pPr algn="l"/>
            <a:r>
              <a:rPr lang="en-US" sz="1800">
                <a:latin typeface="Aharoni"/>
              </a:rPr>
              <a:t>Symbolic (Powers: 1st and 3rd, w/ Intercept and Cross Interaction)</a:t>
            </a:r>
          </a:p>
          <a:p>
            <a:endParaRPr lang="en-US">
              <a:latin typeface="Aharoni"/>
            </a:endParaRPr>
          </a:p>
        </p:txBody>
      </p:sp>
      <p:sp>
        <p:nvSpPr>
          <p:cNvPr id="10" name="Google Shape;733;p30">
            <a:extLst>
              <a:ext uri="{FF2B5EF4-FFF2-40B4-BE49-F238E27FC236}">
                <a16:creationId xmlns:a16="http://schemas.microsoft.com/office/drawing/2014/main" id="{CA70D9AE-8507-3770-7D63-4D07703E136B}"/>
              </a:ext>
            </a:extLst>
          </p:cNvPr>
          <p:cNvSpPr/>
          <p:nvPr/>
        </p:nvSpPr>
        <p:spPr>
          <a:xfrm>
            <a:off x="2723624" y="875578"/>
            <a:ext cx="3636656" cy="3379742"/>
          </a:xfrm>
          <a:prstGeom prst="donut">
            <a:avLst>
              <a:gd name="adj" fmla="val 4716"/>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lang="en-US"/>
          </a:p>
        </p:txBody>
      </p:sp>
      <p:pic>
        <p:nvPicPr>
          <p:cNvPr id="5" name="Picture 5" descr="Chart, line chart&#10;&#10;Description automatically generated">
            <a:extLst>
              <a:ext uri="{FF2B5EF4-FFF2-40B4-BE49-F238E27FC236}">
                <a16:creationId xmlns:a16="http://schemas.microsoft.com/office/drawing/2014/main" id="{08371BBB-B2EC-228F-9C4C-2D03AC38D70B}"/>
              </a:ext>
            </a:extLst>
          </p:cNvPr>
          <p:cNvPicPr>
            <a:picLocks noChangeAspect="1"/>
          </p:cNvPicPr>
          <p:nvPr/>
        </p:nvPicPr>
        <p:blipFill>
          <a:blip r:embed="rId2"/>
          <a:stretch>
            <a:fillRect/>
          </a:stretch>
        </p:blipFill>
        <p:spPr>
          <a:xfrm>
            <a:off x="44042" y="542269"/>
            <a:ext cx="2407641" cy="2181924"/>
          </a:xfrm>
          <a:prstGeom prst="rect">
            <a:avLst/>
          </a:prstGeom>
          <a:ln w="28575">
            <a:solidFill>
              <a:schemeClr val="accent3"/>
            </a:solidFill>
          </a:ln>
        </p:spPr>
      </p:pic>
      <p:pic>
        <p:nvPicPr>
          <p:cNvPr id="6" name="Picture 6" descr="Chart, line chart&#10;&#10;Description automatically generated">
            <a:extLst>
              <a:ext uri="{FF2B5EF4-FFF2-40B4-BE49-F238E27FC236}">
                <a16:creationId xmlns:a16="http://schemas.microsoft.com/office/drawing/2014/main" id="{C771B889-B8B4-F930-2948-C6B608C62816}"/>
              </a:ext>
            </a:extLst>
          </p:cNvPr>
          <p:cNvPicPr>
            <a:picLocks noChangeAspect="1"/>
          </p:cNvPicPr>
          <p:nvPr/>
        </p:nvPicPr>
        <p:blipFill>
          <a:blip r:embed="rId3"/>
          <a:stretch>
            <a:fillRect/>
          </a:stretch>
        </p:blipFill>
        <p:spPr>
          <a:xfrm>
            <a:off x="44043" y="2934094"/>
            <a:ext cx="2454828" cy="2180001"/>
          </a:xfrm>
          <a:prstGeom prst="rect">
            <a:avLst/>
          </a:prstGeom>
          <a:ln w="28575">
            <a:solidFill>
              <a:schemeClr val="tx2"/>
            </a:solidFill>
          </a:ln>
        </p:spPr>
      </p:pic>
      <p:pic>
        <p:nvPicPr>
          <p:cNvPr id="7" name="Picture 7" descr="Chart, line chart&#10;&#10;Description automatically generated">
            <a:extLst>
              <a:ext uri="{FF2B5EF4-FFF2-40B4-BE49-F238E27FC236}">
                <a16:creationId xmlns:a16="http://schemas.microsoft.com/office/drawing/2014/main" id="{4B056CE3-2699-915F-2AF4-974036F4C946}"/>
              </a:ext>
            </a:extLst>
          </p:cNvPr>
          <p:cNvPicPr>
            <a:picLocks noChangeAspect="1"/>
          </p:cNvPicPr>
          <p:nvPr/>
        </p:nvPicPr>
        <p:blipFill>
          <a:blip r:embed="rId4"/>
          <a:stretch>
            <a:fillRect/>
          </a:stretch>
        </p:blipFill>
        <p:spPr>
          <a:xfrm>
            <a:off x="6493078" y="459425"/>
            <a:ext cx="2591150" cy="2352854"/>
          </a:xfrm>
          <a:prstGeom prst="rect">
            <a:avLst/>
          </a:prstGeom>
          <a:ln w="28575">
            <a:solidFill>
              <a:schemeClr val="accent1"/>
            </a:solidFill>
          </a:ln>
        </p:spPr>
      </p:pic>
      <p:cxnSp>
        <p:nvCxnSpPr>
          <p:cNvPr id="9" name="Google Shape;266;p19">
            <a:extLst>
              <a:ext uri="{FF2B5EF4-FFF2-40B4-BE49-F238E27FC236}">
                <a16:creationId xmlns:a16="http://schemas.microsoft.com/office/drawing/2014/main" id="{8B2207DB-1FDD-8EDA-11EC-8B33225BD795}"/>
              </a:ext>
            </a:extLst>
          </p:cNvPr>
          <p:cNvCxnSpPr/>
          <p:nvPr/>
        </p:nvCxnSpPr>
        <p:spPr>
          <a:xfrm>
            <a:off x="2455703" y="1288066"/>
            <a:ext cx="659753" cy="249000"/>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2" name="Google Shape;266;p19">
            <a:extLst>
              <a:ext uri="{FF2B5EF4-FFF2-40B4-BE49-F238E27FC236}">
                <a16:creationId xmlns:a16="http://schemas.microsoft.com/office/drawing/2014/main" id="{FBA812C1-DC81-7DC2-90C8-8C852C84268D}"/>
              </a:ext>
            </a:extLst>
          </p:cNvPr>
          <p:cNvCxnSpPr>
            <a:cxnSpLocks/>
          </p:cNvCxnSpPr>
          <p:nvPr/>
        </p:nvCxnSpPr>
        <p:spPr>
          <a:xfrm flipH="1">
            <a:off x="5815662" y="1162231"/>
            <a:ext cx="624810" cy="22802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4" name="Google Shape;266;p19">
            <a:extLst>
              <a:ext uri="{FF2B5EF4-FFF2-40B4-BE49-F238E27FC236}">
                <a16:creationId xmlns:a16="http://schemas.microsoft.com/office/drawing/2014/main" id="{78C79924-D7D4-BD98-C8E9-664BDF2496F7}"/>
              </a:ext>
            </a:extLst>
          </p:cNvPr>
          <p:cNvCxnSpPr>
            <a:cxnSpLocks/>
          </p:cNvCxnSpPr>
          <p:nvPr/>
        </p:nvCxnSpPr>
        <p:spPr>
          <a:xfrm flipV="1">
            <a:off x="2534349" y="3760148"/>
            <a:ext cx="680725" cy="259582"/>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pic>
        <p:nvPicPr>
          <p:cNvPr id="16" name="Picture 16" descr="Graphical user interface, text&#10;&#10;Description automatically generated">
            <a:extLst>
              <a:ext uri="{FF2B5EF4-FFF2-40B4-BE49-F238E27FC236}">
                <a16:creationId xmlns:a16="http://schemas.microsoft.com/office/drawing/2014/main" id="{AA10DBF1-9DFD-816D-1DC4-22B4612CFCB2}"/>
              </a:ext>
            </a:extLst>
          </p:cNvPr>
          <p:cNvPicPr>
            <a:picLocks noChangeAspect="1"/>
          </p:cNvPicPr>
          <p:nvPr/>
        </p:nvPicPr>
        <p:blipFill rotWithShape="1">
          <a:blip r:embed="rId5"/>
          <a:srcRect l="137" r="37083" b="-362"/>
          <a:stretch/>
        </p:blipFill>
        <p:spPr>
          <a:xfrm>
            <a:off x="6293752" y="3203628"/>
            <a:ext cx="2847764" cy="1908349"/>
          </a:xfrm>
          <a:prstGeom prst="rect">
            <a:avLst/>
          </a:prstGeom>
          <a:ln w="28575">
            <a:solidFill>
              <a:schemeClr val="accent2"/>
            </a:solidFill>
          </a:ln>
        </p:spPr>
      </p:pic>
      <p:cxnSp>
        <p:nvCxnSpPr>
          <p:cNvPr id="18" name="Google Shape;266;p19">
            <a:extLst>
              <a:ext uri="{FF2B5EF4-FFF2-40B4-BE49-F238E27FC236}">
                <a16:creationId xmlns:a16="http://schemas.microsoft.com/office/drawing/2014/main" id="{D10B8F2B-99E3-9A35-221D-57200B7F61AF}"/>
              </a:ext>
            </a:extLst>
          </p:cNvPr>
          <p:cNvCxnSpPr>
            <a:cxnSpLocks/>
          </p:cNvCxnSpPr>
          <p:nvPr/>
        </p:nvCxnSpPr>
        <p:spPr>
          <a:xfrm>
            <a:off x="5470495" y="4019730"/>
            <a:ext cx="785587" cy="290945"/>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C9D53083-7141-3655-4B23-866F9777ADCE}"/>
              </a:ext>
            </a:extLst>
          </p:cNvPr>
          <p:cNvSpPr txBox="1"/>
          <p:nvPr/>
        </p:nvSpPr>
        <p:spPr>
          <a:xfrm>
            <a:off x="2785982" y="1399501"/>
            <a:ext cx="350203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chemeClr val="accent4"/>
                </a:solidFill>
                <a:latin typeface="Abadi"/>
              </a:rPr>
              <a:t>R</a:t>
            </a:r>
            <a:r>
              <a:rPr lang="en-US" sz="2000" b="1" baseline="30000">
                <a:solidFill>
                  <a:schemeClr val="accent4"/>
                </a:solidFill>
                <a:latin typeface="Abadi"/>
              </a:rPr>
              <a:t>2</a:t>
            </a:r>
            <a:r>
              <a:rPr lang="en-US" sz="2000">
                <a:latin typeface="Abadi"/>
              </a:rPr>
              <a:t> = 0.99</a:t>
            </a:r>
            <a:endParaRPr lang="en-US" sz="2000"/>
          </a:p>
          <a:p>
            <a:pPr algn="ctr"/>
            <a:r>
              <a:rPr lang="en-US" sz="2000">
                <a:solidFill>
                  <a:schemeClr val="accent4"/>
                </a:solidFill>
                <a:latin typeface="Abadi"/>
              </a:rPr>
              <a:t>SST</a:t>
            </a:r>
            <a:r>
              <a:rPr lang="en-US" sz="2000">
                <a:latin typeface="Abadi"/>
              </a:rPr>
              <a:t> =1.01e17</a:t>
            </a:r>
          </a:p>
          <a:p>
            <a:pPr algn="ctr"/>
            <a:r>
              <a:rPr lang="en-US" sz="2000">
                <a:solidFill>
                  <a:schemeClr val="accent4"/>
                </a:solidFill>
                <a:latin typeface="Abadi"/>
              </a:rPr>
              <a:t>SSE</a:t>
            </a:r>
            <a:r>
              <a:rPr lang="en-US" sz="2000">
                <a:latin typeface="Abadi"/>
              </a:rPr>
              <a:t> =1.34e15</a:t>
            </a:r>
          </a:p>
          <a:p>
            <a:pPr algn="ctr"/>
            <a:r>
              <a:rPr lang="en-US" sz="2000">
                <a:solidFill>
                  <a:schemeClr val="accent4"/>
                </a:solidFill>
                <a:latin typeface="Abadi"/>
              </a:rPr>
              <a:t>MSE</a:t>
            </a:r>
            <a:r>
              <a:rPr lang="en-US" sz="2000">
                <a:latin typeface="Abadi"/>
              </a:rPr>
              <a:t> = 2.81e12</a:t>
            </a:r>
          </a:p>
          <a:p>
            <a:pPr algn="ctr"/>
            <a:r>
              <a:rPr lang="en-US" sz="2000">
                <a:solidFill>
                  <a:schemeClr val="accent4"/>
                </a:solidFill>
                <a:latin typeface="Abadi"/>
              </a:rPr>
              <a:t>RMSE</a:t>
            </a:r>
            <a:r>
              <a:rPr lang="en-US" sz="2000">
                <a:latin typeface="Abadi"/>
              </a:rPr>
              <a:t> = 1675046</a:t>
            </a:r>
          </a:p>
          <a:p>
            <a:pPr algn="ctr"/>
            <a:r>
              <a:rPr lang="en-US" sz="2000">
                <a:solidFill>
                  <a:schemeClr val="accent4"/>
                </a:solidFill>
                <a:latin typeface="Abadi"/>
              </a:rPr>
              <a:t>MAE</a:t>
            </a:r>
            <a:r>
              <a:rPr lang="en-US" sz="2000">
                <a:latin typeface="Abadi"/>
              </a:rPr>
              <a:t> = 749275</a:t>
            </a:r>
          </a:p>
          <a:p>
            <a:pPr algn="ctr"/>
            <a:r>
              <a:rPr lang="en-US" sz="2000">
                <a:solidFill>
                  <a:schemeClr val="accent4"/>
                </a:solidFill>
                <a:latin typeface="Abadi"/>
              </a:rPr>
              <a:t>SMAPE</a:t>
            </a:r>
            <a:r>
              <a:rPr lang="en-US" sz="2000">
                <a:latin typeface="Abadi"/>
              </a:rPr>
              <a:t> = 64.9</a:t>
            </a:r>
          </a:p>
        </p:txBody>
      </p:sp>
    </p:spTree>
    <p:extLst>
      <p:ext uri="{BB962C8B-B14F-4D97-AF65-F5344CB8AC3E}">
        <p14:creationId xmlns:p14="http://schemas.microsoft.com/office/powerpoint/2010/main" val="16099316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74C-5BD2-D347-5ED1-BD895729BD55}"/>
              </a:ext>
            </a:extLst>
          </p:cNvPr>
          <p:cNvSpPr>
            <a:spLocks noGrp="1"/>
          </p:cNvSpPr>
          <p:nvPr>
            <p:ph type="title"/>
          </p:nvPr>
        </p:nvSpPr>
        <p:spPr>
          <a:xfrm>
            <a:off x="803246" y="1145"/>
            <a:ext cx="8229600" cy="572700"/>
          </a:xfrm>
        </p:spPr>
        <p:txBody>
          <a:bodyPr/>
          <a:lstStyle/>
          <a:p>
            <a:pPr algn="l"/>
            <a:r>
              <a:rPr lang="en-US" sz="1800">
                <a:latin typeface="Aharoni"/>
              </a:rPr>
              <a:t>Symbolic Ridge (Powers: 1st, w/ Intercept, Cross, and Cross3 Interactions)</a:t>
            </a:r>
          </a:p>
          <a:p>
            <a:endParaRPr lang="en-US">
              <a:latin typeface="Aharoni"/>
            </a:endParaRPr>
          </a:p>
        </p:txBody>
      </p:sp>
      <p:sp>
        <p:nvSpPr>
          <p:cNvPr id="10" name="Google Shape;733;p30">
            <a:extLst>
              <a:ext uri="{FF2B5EF4-FFF2-40B4-BE49-F238E27FC236}">
                <a16:creationId xmlns:a16="http://schemas.microsoft.com/office/drawing/2014/main" id="{CA70D9AE-8507-3770-7D63-4D07703E136B}"/>
              </a:ext>
            </a:extLst>
          </p:cNvPr>
          <p:cNvSpPr/>
          <p:nvPr/>
        </p:nvSpPr>
        <p:spPr>
          <a:xfrm>
            <a:off x="2723624" y="875578"/>
            <a:ext cx="3636656" cy="3379742"/>
          </a:xfrm>
          <a:prstGeom prst="donut">
            <a:avLst>
              <a:gd name="adj" fmla="val 471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266;p19">
            <a:extLst>
              <a:ext uri="{FF2B5EF4-FFF2-40B4-BE49-F238E27FC236}">
                <a16:creationId xmlns:a16="http://schemas.microsoft.com/office/drawing/2014/main" id="{8B2207DB-1FDD-8EDA-11EC-8B33225BD795}"/>
              </a:ext>
            </a:extLst>
          </p:cNvPr>
          <p:cNvCxnSpPr/>
          <p:nvPr/>
        </p:nvCxnSpPr>
        <p:spPr>
          <a:xfrm>
            <a:off x="2455703" y="1288066"/>
            <a:ext cx="659753" cy="249000"/>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2" name="Google Shape;266;p19">
            <a:extLst>
              <a:ext uri="{FF2B5EF4-FFF2-40B4-BE49-F238E27FC236}">
                <a16:creationId xmlns:a16="http://schemas.microsoft.com/office/drawing/2014/main" id="{FBA812C1-DC81-7DC2-90C8-8C852C84268D}"/>
              </a:ext>
            </a:extLst>
          </p:cNvPr>
          <p:cNvCxnSpPr>
            <a:cxnSpLocks/>
          </p:cNvCxnSpPr>
          <p:nvPr/>
        </p:nvCxnSpPr>
        <p:spPr>
          <a:xfrm flipH="1">
            <a:off x="5815662" y="1162231"/>
            <a:ext cx="624810" cy="22802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4" name="Google Shape;266;p19">
            <a:extLst>
              <a:ext uri="{FF2B5EF4-FFF2-40B4-BE49-F238E27FC236}">
                <a16:creationId xmlns:a16="http://schemas.microsoft.com/office/drawing/2014/main" id="{78C79924-D7D4-BD98-C8E9-664BDF2496F7}"/>
              </a:ext>
            </a:extLst>
          </p:cNvPr>
          <p:cNvCxnSpPr>
            <a:cxnSpLocks/>
          </p:cNvCxnSpPr>
          <p:nvPr/>
        </p:nvCxnSpPr>
        <p:spPr>
          <a:xfrm flipV="1">
            <a:off x="2466189" y="3760148"/>
            <a:ext cx="748885" cy="27006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8" name="Google Shape;266;p19">
            <a:extLst>
              <a:ext uri="{FF2B5EF4-FFF2-40B4-BE49-F238E27FC236}">
                <a16:creationId xmlns:a16="http://schemas.microsoft.com/office/drawing/2014/main" id="{D10B8F2B-99E3-9A35-221D-57200B7F61AF}"/>
              </a:ext>
            </a:extLst>
          </p:cNvPr>
          <p:cNvCxnSpPr>
            <a:cxnSpLocks/>
          </p:cNvCxnSpPr>
          <p:nvPr/>
        </p:nvCxnSpPr>
        <p:spPr>
          <a:xfrm>
            <a:off x="5470495" y="4019730"/>
            <a:ext cx="785587" cy="290945"/>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pic>
        <p:nvPicPr>
          <p:cNvPr id="3" name="Picture 3" descr="Chart, line chart&#10;&#10;Description automatically generated">
            <a:extLst>
              <a:ext uri="{FF2B5EF4-FFF2-40B4-BE49-F238E27FC236}">
                <a16:creationId xmlns:a16="http://schemas.microsoft.com/office/drawing/2014/main" id="{0603B41E-BBCC-8FA2-703F-C26684AA903F}"/>
              </a:ext>
            </a:extLst>
          </p:cNvPr>
          <p:cNvPicPr>
            <a:picLocks noChangeAspect="1"/>
          </p:cNvPicPr>
          <p:nvPr/>
        </p:nvPicPr>
        <p:blipFill>
          <a:blip r:embed="rId2"/>
          <a:stretch>
            <a:fillRect/>
          </a:stretch>
        </p:blipFill>
        <p:spPr>
          <a:xfrm>
            <a:off x="44042" y="501286"/>
            <a:ext cx="2397155" cy="2174759"/>
          </a:xfrm>
          <a:prstGeom prst="rect">
            <a:avLst/>
          </a:prstGeom>
          <a:ln w="28575">
            <a:solidFill>
              <a:schemeClr val="accent4"/>
            </a:solidFill>
          </a:ln>
        </p:spPr>
      </p:pic>
      <p:pic>
        <p:nvPicPr>
          <p:cNvPr id="4" name="Picture 7" descr="Chart, line chart&#10;&#10;Description automatically generated">
            <a:extLst>
              <a:ext uri="{FF2B5EF4-FFF2-40B4-BE49-F238E27FC236}">
                <a16:creationId xmlns:a16="http://schemas.microsoft.com/office/drawing/2014/main" id="{C70FAF7F-4186-3DF0-8B22-1814681BDB88}"/>
              </a:ext>
            </a:extLst>
          </p:cNvPr>
          <p:cNvPicPr>
            <a:picLocks noChangeAspect="1"/>
          </p:cNvPicPr>
          <p:nvPr/>
        </p:nvPicPr>
        <p:blipFill>
          <a:blip r:embed="rId3"/>
          <a:stretch>
            <a:fillRect/>
          </a:stretch>
        </p:blipFill>
        <p:spPr>
          <a:xfrm>
            <a:off x="12583" y="2810660"/>
            <a:ext cx="2454830" cy="2290545"/>
          </a:xfrm>
          <a:prstGeom prst="rect">
            <a:avLst/>
          </a:prstGeom>
          <a:ln w="28575">
            <a:solidFill>
              <a:schemeClr val="tx2"/>
            </a:solidFill>
          </a:ln>
        </p:spPr>
      </p:pic>
      <p:pic>
        <p:nvPicPr>
          <p:cNvPr id="8" name="Picture 10" descr="Chart, line chart&#10;&#10;Description automatically generated">
            <a:extLst>
              <a:ext uri="{FF2B5EF4-FFF2-40B4-BE49-F238E27FC236}">
                <a16:creationId xmlns:a16="http://schemas.microsoft.com/office/drawing/2014/main" id="{1880CA3A-F4AE-66D3-63A4-6D200AC3FC33}"/>
              </a:ext>
            </a:extLst>
          </p:cNvPr>
          <p:cNvPicPr>
            <a:picLocks noChangeAspect="1"/>
          </p:cNvPicPr>
          <p:nvPr/>
        </p:nvPicPr>
        <p:blipFill>
          <a:blip r:embed="rId4"/>
          <a:stretch>
            <a:fillRect/>
          </a:stretch>
        </p:blipFill>
        <p:spPr>
          <a:xfrm>
            <a:off x="6498322" y="501371"/>
            <a:ext cx="2564934" cy="2352855"/>
          </a:xfrm>
          <a:prstGeom prst="rect">
            <a:avLst/>
          </a:prstGeom>
          <a:ln w="28575">
            <a:solidFill>
              <a:schemeClr val="accent3"/>
            </a:solidFill>
          </a:ln>
        </p:spPr>
      </p:pic>
      <p:pic>
        <p:nvPicPr>
          <p:cNvPr id="11" name="Picture 12" descr="Graphical user interface, text&#10;&#10;Description automatically generated">
            <a:extLst>
              <a:ext uri="{FF2B5EF4-FFF2-40B4-BE49-F238E27FC236}">
                <a16:creationId xmlns:a16="http://schemas.microsoft.com/office/drawing/2014/main" id="{83B4567C-080A-544A-4613-4D12CFB78074}"/>
              </a:ext>
            </a:extLst>
          </p:cNvPr>
          <p:cNvPicPr>
            <a:picLocks noChangeAspect="1"/>
          </p:cNvPicPr>
          <p:nvPr/>
        </p:nvPicPr>
        <p:blipFill rotWithShape="1">
          <a:blip r:embed="rId5"/>
          <a:srcRect l="284" r="37285" b="-500"/>
          <a:stretch/>
        </p:blipFill>
        <p:spPr>
          <a:xfrm>
            <a:off x="6254430" y="3292761"/>
            <a:ext cx="2897570" cy="1855924"/>
          </a:xfrm>
          <a:prstGeom prst="rect">
            <a:avLst/>
          </a:prstGeom>
          <a:ln w="28575">
            <a:solidFill>
              <a:schemeClr val="accent2"/>
            </a:solidFill>
          </a:ln>
        </p:spPr>
      </p:pic>
      <p:sp>
        <p:nvSpPr>
          <p:cNvPr id="7" name="TextBox 6">
            <a:extLst>
              <a:ext uri="{FF2B5EF4-FFF2-40B4-BE49-F238E27FC236}">
                <a16:creationId xmlns:a16="http://schemas.microsoft.com/office/drawing/2014/main" id="{C1CCE190-80B2-2990-00EE-D40212A246D0}"/>
              </a:ext>
            </a:extLst>
          </p:cNvPr>
          <p:cNvSpPr txBox="1"/>
          <p:nvPr/>
        </p:nvSpPr>
        <p:spPr>
          <a:xfrm>
            <a:off x="2785982" y="1399501"/>
            <a:ext cx="350203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chemeClr val="accent4"/>
                </a:solidFill>
                <a:latin typeface="Abadi"/>
              </a:rPr>
              <a:t>R</a:t>
            </a:r>
            <a:r>
              <a:rPr lang="en-US" sz="2000" b="1" baseline="30000">
                <a:solidFill>
                  <a:schemeClr val="accent4"/>
                </a:solidFill>
                <a:latin typeface="Abadi"/>
              </a:rPr>
              <a:t>2</a:t>
            </a:r>
            <a:r>
              <a:rPr lang="en-US" sz="2000">
                <a:latin typeface="Abadi"/>
              </a:rPr>
              <a:t> = 0.996</a:t>
            </a:r>
            <a:endParaRPr lang="en-US" sz="2000"/>
          </a:p>
          <a:p>
            <a:pPr algn="ctr"/>
            <a:r>
              <a:rPr lang="en-US" sz="2000">
                <a:solidFill>
                  <a:schemeClr val="accent4"/>
                </a:solidFill>
                <a:latin typeface="Abadi"/>
              </a:rPr>
              <a:t>SST</a:t>
            </a:r>
            <a:r>
              <a:rPr lang="en-US" sz="2000">
                <a:latin typeface="Abadi"/>
              </a:rPr>
              <a:t> =1.01e17</a:t>
            </a:r>
          </a:p>
          <a:p>
            <a:pPr algn="ctr"/>
            <a:r>
              <a:rPr lang="en-US" sz="2000">
                <a:solidFill>
                  <a:schemeClr val="accent4"/>
                </a:solidFill>
                <a:latin typeface="Abadi"/>
              </a:rPr>
              <a:t>SSE</a:t>
            </a:r>
            <a:r>
              <a:rPr lang="en-US" sz="2000">
                <a:latin typeface="Abadi"/>
              </a:rPr>
              <a:t> =3.8e14</a:t>
            </a:r>
          </a:p>
          <a:p>
            <a:pPr algn="ctr"/>
            <a:r>
              <a:rPr lang="en-US" sz="2000">
                <a:solidFill>
                  <a:schemeClr val="accent4"/>
                </a:solidFill>
                <a:latin typeface="Abadi"/>
              </a:rPr>
              <a:t>MSE</a:t>
            </a:r>
            <a:r>
              <a:rPr lang="en-US" sz="2000">
                <a:latin typeface="Abadi"/>
              </a:rPr>
              <a:t> = 8.02e11</a:t>
            </a:r>
          </a:p>
          <a:p>
            <a:pPr algn="ctr"/>
            <a:r>
              <a:rPr lang="en-US" sz="2000">
                <a:solidFill>
                  <a:schemeClr val="accent4"/>
                </a:solidFill>
                <a:latin typeface="Abadi"/>
              </a:rPr>
              <a:t>RMSE</a:t>
            </a:r>
            <a:r>
              <a:rPr lang="en-US" sz="2000">
                <a:latin typeface="Abadi"/>
              </a:rPr>
              <a:t> = 895461.6</a:t>
            </a:r>
          </a:p>
          <a:p>
            <a:pPr algn="ctr"/>
            <a:r>
              <a:rPr lang="en-US" sz="2000">
                <a:solidFill>
                  <a:schemeClr val="accent4"/>
                </a:solidFill>
                <a:latin typeface="Abadi"/>
              </a:rPr>
              <a:t>MAE</a:t>
            </a:r>
            <a:r>
              <a:rPr lang="en-US" sz="2000">
                <a:latin typeface="Abadi"/>
              </a:rPr>
              <a:t> = 472250.6</a:t>
            </a:r>
          </a:p>
          <a:p>
            <a:pPr algn="ctr"/>
            <a:r>
              <a:rPr lang="en-US" sz="2000">
                <a:solidFill>
                  <a:schemeClr val="accent4"/>
                </a:solidFill>
                <a:latin typeface="Abadi"/>
              </a:rPr>
              <a:t>SMAPE</a:t>
            </a:r>
            <a:r>
              <a:rPr lang="en-US" sz="2000">
                <a:latin typeface="Abadi"/>
              </a:rPr>
              <a:t> = 25.8</a:t>
            </a:r>
          </a:p>
        </p:txBody>
      </p:sp>
    </p:spTree>
    <p:extLst>
      <p:ext uri="{BB962C8B-B14F-4D97-AF65-F5344CB8AC3E}">
        <p14:creationId xmlns:p14="http://schemas.microsoft.com/office/powerpoint/2010/main" val="29269300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74C-5BD2-D347-5ED1-BD895729BD55}"/>
              </a:ext>
            </a:extLst>
          </p:cNvPr>
          <p:cNvSpPr>
            <a:spLocks noGrp="1"/>
          </p:cNvSpPr>
          <p:nvPr>
            <p:ph type="title"/>
          </p:nvPr>
        </p:nvSpPr>
        <p:spPr>
          <a:xfrm>
            <a:off x="216017" y="100764"/>
            <a:ext cx="8636244" cy="572700"/>
          </a:xfrm>
        </p:spPr>
        <p:txBody>
          <a:bodyPr/>
          <a:lstStyle/>
          <a:p>
            <a:r>
              <a:rPr lang="en-US" sz="2400">
                <a:latin typeface="Aharoni"/>
              </a:rPr>
              <a:t>Perceptron</a:t>
            </a:r>
          </a:p>
          <a:p>
            <a:pPr algn="l"/>
            <a:endParaRPr lang="en-US"/>
          </a:p>
          <a:p>
            <a:endParaRPr lang="en-US">
              <a:latin typeface="Aharoni"/>
            </a:endParaRPr>
          </a:p>
        </p:txBody>
      </p:sp>
      <p:sp>
        <p:nvSpPr>
          <p:cNvPr id="10" name="Google Shape;733;p30">
            <a:extLst>
              <a:ext uri="{FF2B5EF4-FFF2-40B4-BE49-F238E27FC236}">
                <a16:creationId xmlns:a16="http://schemas.microsoft.com/office/drawing/2014/main" id="{CA70D9AE-8507-3770-7D63-4D07703E136B}"/>
              </a:ext>
            </a:extLst>
          </p:cNvPr>
          <p:cNvSpPr/>
          <p:nvPr/>
        </p:nvSpPr>
        <p:spPr>
          <a:xfrm>
            <a:off x="2859945" y="718284"/>
            <a:ext cx="3280124" cy="3149045"/>
          </a:xfrm>
          <a:prstGeom prst="donut">
            <a:avLst>
              <a:gd name="adj" fmla="val 4716"/>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3" descr="Chart, line chart&#10;&#10;Description automatically generated">
            <a:extLst>
              <a:ext uri="{FF2B5EF4-FFF2-40B4-BE49-F238E27FC236}">
                <a16:creationId xmlns:a16="http://schemas.microsoft.com/office/drawing/2014/main" id="{E46C05CE-B288-0A94-CB9F-6EBE088F5048}"/>
              </a:ext>
            </a:extLst>
          </p:cNvPr>
          <p:cNvPicPr>
            <a:picLocks noChangeAspect="1"/>
          </p:cNvPicPr>
          <p:nvPr/>
        </p:nvPicPr>
        <p:blipFill>
          <a:blip r:embed="rId2"/>
          <a:stretch>
            <a:fillRect/>
          </a:stretch>
        </p:blipFill>
        <p:spPr>
          <a:xfrm>
            <a:off x="33557" y="291408"/>
            <a:ext cx="2517746" cy="2353330"/>
          </a:xfrm>
          <a:prstGeom prst="rect">
            <a:avLst/>
          </a:prstGeom>
          <a:ln w="28575">
            <a:solidFill>
              <a:schemeClr val="accent1"/>
            </a:solidFill>
          </a:ln>
        </p:spPr>
      </p:pic>
      <p:pic>
        <p:nvPicPr>
          <p:cNvPr id="4" name="Picture 4" descr="Chart, line chart&#10;&#10;Description automatically generated">
            <a:extLst>
              <a:ext uri="{FF2B5EF4-FFF2-40B4-BE49-F238E27FC236}">
                <a16:creationId xmlns:a16="http://schemas.microsoft.com/office/drawing/2014/main" id="{2E6C364A-4370-0EB3-1B00-FE6E066AD0E8}"/>
              </a:ext>
            </a:extLst>
          </p:cNvPr>
          <p:cNvPicPr>
            <a:picLocks noChangeAspect="1"/>
          </p:cNvPicPr>
          <p:nvPr/>
        </p:nvPicPr>
        <p:blipFill>
          <a:blip r:embed="rId3"/>
          <a:stretch>
            <a:fillRect/>
          </a:stretch>
        </p:blipFill>
        <p:spPr>
          <a:xfrm>
            <a:off x="43562" y="2810618"/>
            <a:ext cx="2565895" cy="2290631"/>
          </a:xfrm>
          <a:prstGeom prst="rect">
            <a:avLst/>
          </a:prstGeom>
          <a:ln w="28575">
            <a:solidFill>
              <a:schemeClr val="accent3"/>
            </a:solidFill>
          </a:ln>
        </p:spPr>
      </p:pic>
      <p:pic>
        <p:nvPicPr>
          <p:cNvPr id="5" name="Picture 5" descr="Chart, line chart&#10;&#10;Description automatically generated">
            <a:extLst>
              <a:ext uri="{FF2B5EF4-FFF2-40B4-BE49-F238E27FC236}">
                <a16:creationId xmlns:a16="http://schemas.microsoft.com/office/drawing/2014/main" id="{FAEAFDBA-AD54-6403-D44E-6CCBB49E3D1E}"/>
              </a:ext>
            </a:extLst>
          </p:cNvPr>
          <p:cNvPicPr>
            <a:picLocks noChangeAspect="1"/>
          </p:cNvPicPr>
          <p:nvPr/>
        </p:nvPicPr>
        <p:blipFill>
          <a:blip r:embed="rId4"/>
          <a:stretch>
            <a:fillRect/>
          </a:stretch>
        </p:blipFill>
        <p:spPr>
          <a:xfrm>
            <a:off x="6451134" y="213778"/>
            <a:ext cx="2648824" cy="2429946"/>
          </a:xfrm>
          <a:prstGeom prst="rect">
            <a:avLst/>
          </a:prstGeom>
          <a:ln w="28575">
            <a:solidFill>
              <a:schemeClr val="bg2"/>
            </a:solidFill>
          </a:ln>
        </p:spPr>
      </p:pic>
      <p:pic>
        <p:nvPicPr>
          <p:cNvPr id="7" name="Picture 7" descr="Graphical user interface, text&#10;&#10;Description automatically generated">
            <a:extLst>
              <a:ext uri="{FF2B5EF4-FFF2-40B4-BE49-F238E27FC236}">
                <a16:creationId xmlns:a16="http://schemas.microsoft.com/office/drawing/2014/main" id="{1ED8E35A-CCE5-1B8E-6EC5-2DA41857699F}"/>
              </a:ext>
            </a:extLst>
          </p:cNvPr>
          <p:cNvPicPr>
            <a:picLocks noChangeAspect="1"/>
          </p:cNvPicPr>
          <p:nvPr/>
        </p:nvPicPr>
        <p:blipFill rotWithShape="1">
          <a:blip r:embed="rId5"/>
          <a:srcRect r="41491" b="538"/>
          <a:stretch/>
        </p:blipFill>
        <p:spPr>
          <a:xfrm>
            <a:off x="5979253" y="3243590"/>
            <a:ext cx="3162218" cy="1901819"/>
          </a:xfrm>
          <a:prstGeom prst="rect">
            <a:avLst/>
          </a:prstGeom>
          <a:ln w="28575">
            <a:solidFill>
              <a:schemeClr val="accent2"/>
            </a:solidFill>
          </a:ln>
        </p:spPr>
      </p:pic>
      <p:cxnSp>
        <p:nvCxnSpPr>
          <p:cNvPr id="9" name="Google Shape;266;p19">
            <a:extLst>
              <a:ext uri="{FF2B5EF4-FFF2-40B4-BE49-F238E27FC236}">
                <a16:creationId xmlns:a16="http://schemas.microsoft.com/office/drawing/2014/main" id="{04450F79-C80C-8480-D87D-61E354CF63F5}"/>
              </a:ext>
            </a:extLst>
          </p:cNvPr>
          <p:cNvCxnSpPr/>
          <p:nvPr/>
        </p:nvCxnSpPr>
        <p:spPr>
          <a:xfrm>
            <a:off x="2555322" y="1041639"/>
            <a:ext cx="659753" cy="249000"/>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2" name="Google Shape;266;p19">
            <a:extLst>
              <a:ext uri="{FF2B5EF4-FFF2-40B4-BE49-F238E27FC236}">
                <a16:creationId xmlns:a16="http://schemas.microsoft.com/office/drawing/2014/main" id="{8E8AAD80-BE25-2F87-1981-B07705256F08}"/>
              </a:ext>
            </a:extLst>
          </p:cNvPr>
          <p:cNvCxnSpPr>
            <a:cxnSpLocks/>
          </p:cNvCxnSpPr>
          <p:nvPr/>
        </p:nvCxnSpPr>
        <p:spPr>
          <a:xfrm flipV="1">
            <a:off x="2612996" y="3456047"/>
            <a:ext cx="748885" cy="27006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4" name="Google Shape;266;p19">
            <a:extLst>
              <a:ext uri="{FF2B5EF4-FFF2-40B4-BE49-F238E27FC236}">
                <a16:creationId xmlns:a16="http://schemas.microsoft.com/office/drawing/2014/main" id="{418EC5C6-8B43-A3C4-BE07-C3B9C1ACCFCD}"/>
              </a:ext>
            </a:extLst>
          </p:cNvPr>
          <p:cNvCxnSpPr>
            <a:cxnSpLocks/>
          </p:cNvCxnSpPr>
          <p:nvPr/>
        </p:nvCxnSpPr>
        <p:spPr>
          <a:xfrm flipH="1">
            <a:off x="5784203" y="1062612"/>
            <a:ext cx="624810" cy="22802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7" name="Google Shape;266;p19">
            <a:extLst>
              <a:ext uri="{FF2B5EF4-FFF2-40B4-BE49-F238E27FC236}">
                <a16:creationId xmlns:a16="http://schemas.microsoft.com/office/drawing/2014/main" id="{353D2115-2456-BB96-046C-AEDC3926263F}"/>
              </a:ext>
            </a:extLst>
          </p:cNvPr>
          <p:cNvCxnSpPr>
            <a:cxnSpLocks/>
          </p:cNvCxnSpPr>
          <p:nvPr/>
        </p:nvCxnSpPr>
        <p:spPr>
          <a:xfrm>
            <a:off x="5192610" y="3726115"/>
            <a:ext cx="785587" cy="290945"/>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1932C94F-8CA9-BF1B-8D76-E3FFA33AB639}"/>
              </a:ext>
            </a:extLst>
          </p:cNvPr>
          <p:cNvSpPr txBox="1"/>
          <p:nvPr/>
        </p:nvSpPr>
        <p:spPr>
          <a:xfrm>
            <a:off x="2747614" y="1126859"/>
            <a:ext cx="3502039"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a:solidFill>
                  <a:schemeClr val="accent4"/>
                </a:solidFill>
                <a:latin typeface="Abadi"/>
              </a:rPr>
              <a:t>R</a:t>
            </a:r>
            <a:r>
              <a:rPr lang="en-US" sz="1800" b="1" baseline="30000">
                <a:solidFill>
                  <a:schemeClr val="accent4"/>
                </a:solidFill>
                <a:latin typeface="Abadi"/>
              </a:rPr>
              <a:t>2</a:t>
            </a:r>
            <a:r>
              <a:rPr lang="en-US" sz="1800">
                <a:latin typeface="Abadi"/>
              </a:rPr>
              <a:t> = 0.59</a:t>
            </a:r>
          </a:p>
          <a:p>
            <a:pPr algn="ctr"/>
            <a:r>
              <a:rPr lang="en-US" sz="1800">
                <a:solidFill>
                  <a:schemeClr val="accent4"/>
                </a:solidFill>
                <a:latin typeface="Abadi"/>
              </a:rPr>
              <a:t>Adjusted R2</a:t>
            </a:r>
            <a:r>
              <a:rPr lang="en-US" sz="1800">
                <a:latin typeface="Abadi"/>
              </a:rPr>
              <a:t> = 0.58</a:t>
            </a:r>
          </a:p>
          <a:p>
            <a:pPr algn="ctr"/>
            <a:r>
              <a:rPr lang="en-US" sz="1800">
                <a:solidFill>
                  <a:schemeClr val="accent4"/>
                </a:solidFill>
                <a:latin typeface="Abadi"/>
              </a:rPr>
              <a:t>SST</a:t>
            </a:r>
            <a:r>
              <a:rPr lang="en-US" sz="1800">
                <a:latin typeface="Abadi"/>
              </a:rPr>
              <a:t> = 1.01e17</a:t>
            </a:r>
          </a:p>
          <a:p>
            <a:pPr algn="ctr"/>
            <a:r>
              <a:rPr lang="en-US" sz="1800">
                <a:solidFill>
                  <a:schemeClr val="accent4"/>
                </a:solidFill>
                <a:latin typeface="Abadi"/>
              </a:rPr>
              <a:t>SSE</a:t>
            </a:r>
            <a:r>
              <a:rPr lang="en-US" sz="1800">
                <a:latin typeface="Abadi"/>
              </a:rPr>
              <a:t> = 4.17e16</a:t>
            </a:r>
          </a:p>
          <a:p>
            <a:pPr algn="ctr"/>
            <a:r>
              <a:rPr lang="en-US" sz="1800">
                <a:solidFill>
                  <a:schemeClr val="accent4"/>
                </a:solidFill>
                <a:latin typeface="Abadi"/>
              </a:rPr>
              <a:t>MSE </a:t>
            </a:r>
            <a:r>
              <a:rPr lang="en-US" sz="1800">
                <a:latin typeface="Abadi"/>
              </a:rPr>
              <a:t>= 8.74e13</a:t>
            </a:r>
          </a:p>
          <a:p>
            <a:pPr algn="ctr"/>
            <a:r>
              <a:rPr lang="en-US" sz="1800">
                <a:solidFill>
                  <a:schemeClr val="accent4"/>
                </a:solidFill>
                <a:latin typeface="Abadi"/>
              </a:rPr>
              <a:t>RMSE</a:t>
            </a:r>
            <a:r>
              <a:rPr lang="en-US" sz="1800">
                <a:latin typeface="Abadi"/>
              </a:rPr>
              <a:t> = 9.35e6</a:t>
            </a:r>
          </a:p>
          <a:p>
            <a:pPr algn="ctr"/>
            <a:r>
              <a:rPr lang="en-US" sz="1800">
                <a:solidFill>
                  <a:schemeClr val="accent4"/>
                </a:solidFill>
                <a:latin typeface="Abadi"/>
              </a:rPr>
              <a:t>MAE </a:t>
            </a:r>
            <a:r>
              <a:rPr lang="en-US" sz="1800">
                <a:latin typeface="Abadi"/>
              </a:rPr>
              <a:t>= 2.9e6</a:t>
            </a:r>
          </a:p>
          <a:p>
            <a:pPr algn="ctr"/>
            <a:r>
              <a:rPr lang="en-US" sz="1800">
                <a:solidFill>
                  <a:schemeClr val="accent4"/>
                </a:solidFill>
                <a:latin typeface="Abadi"/>
              </a:rPr>
              <a:t>SMAPE</a:t>
            </a:r>
            <a:r>
              <a:rPr lang="en-US" sz="1800">
                <a:latin typeface="Abadi"/>
              </a:rPr>
              <a:t> = 106.2</a:t>
            </a:r>
          </a:p>
          <a:p>
            <a:pPr algn="ctr"/>
            <a:endParaRPr lang="en-US" sz="1600">
              <a:latin typeface="Abadi"/>
            </a:endParaRPr>
          </a:p>
          <a:p>
            <a:endParaRPr lang="en-US" sz="1800">
              <a:latin typeface="Jumble"/>
            </a:endParaRPr>
          </a:p>
        </p:txBody>
      </p:sp>
    </p:spTree>
    <p:extLst>
      <p:ext uri="{BB962C8B-B14F-4D97-AF65-F5344CB8AC3E}">
        <p14:creationId xmlns:p14="http://schemas.microsoft.com/office/powerpoint/2010/main" val="15096673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74C-5BD2-D347-5ED1-BD895729BD55}"/>
              </a:ext>
            </a:extLst>
          </p:cNvPr>
          <p:cNvSpPr>
            <a:spLocks noGrp="1"/>
          </p:cNvSpPr>
          <p:nvPr>
            <p:ph type="title"/>
          </p:nvPr>
        </p:nvSpPr>
        <p:spPr>
          <a:xfrm>
            <a:off x="216017" y="100764"/>
            <a:ext cx="8636244" cy="572700"/>
          </a:xfrm>
        </p:spPr>
        <p:txBody>
          <a:bodyPr/>
          <a:lstStyle/>
          <a:p>
            <a:r>
              <a:rPr lang="en-US" sz="2400">
                <a:latin typeface="Aharoni"/>
              </a:rPr>
              <a:t>Neural Net 2L</a:t>
            </a:r>
          </a:p>
          <a:p>
            <a:pPr algn="l"/>
            <a:endParaRPr lang="en-US"/>
          </a:p>
          <a:p>
            <a:endParaRPr lang="en-US">
              <a:latin typeface="Aharoni"/>
            </a:endParaRPr>
          </a:p>
        </p:txBody>
      </p:sp>
      <p:sp>
        <p:nvSpPr>
          <p:cNvPr id="10" name="Google Shape;733;p30">
            <a:extLst>
              <a:ext uri="{FF2B5EF4-FFF2-40B4-BE49-F238E27FC236}">
                <a16:creationId xmlns:a16="http://schemas.microsoft.com/office/drawing/2014/main" id="{CA70D9AE-8507-3770-7D63-4D07703E136B}"/>
              </a:ext>
            </a:extLst>
          </p:cNvPr>
          <p:cNvSpPr/>
          <p:nvPr/>
        </p:nvSpPr>
        <p:spPr>
          <a:xfrm>
            <a:off x="2859945" y="718284"/>
            <a:ext cx="3280124" cy="3149045"/>
          </a:xfrm>
          <a:prstGeom prst="donut">
            <a:avLst>
              <a:gd name="adj" fmla="val 4716"/>
            </a:avLst>
          </a:prstGeom>
          <a:solidFill>
            <a:schemeClr val="bg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7" descr="Chart, line chart&#10;&#10;Description automatically generated">
            <a:extLst>
              <a:ext uri="{FF2B5EF4-FFF2-40B4-BE49-F238E27FC236}">
                <a16:creationId xmlns:a16="http://schemas.microsoft.com/office/drawing/2014/main" id="{5D20CFCA-428E-A370-1994-73DB1851EEA0}"/>
              </a:ext>
            </a:extLst>
          </p:cNvPr>
          <p:cNvPicPr>
            <a:picLocks noChangeAspect="1"/>
          </p:cNvPicPr>
          <p:nvPr/>
        </p:nvPicPr>
        <p:blipFill>
          <a:blip r:embed="rId2"/>
          <a:stretch>
            <a:fillRect/>
          </a:stretch>
        </p:blipFill>
        <p:spPr>
          <a:xfrm>
            <a:off x="30673" y="239130"/>
            <a:ext cx="2549729" cy="2379241"/>
          </a:xfrm>
          <a:prstGeom prst="rect">
            <a:avLst/>
          </a:prstGeom>
          <a:ln w="28575">
            <a:solidFill>
              <a:schemeClr val="accent5"/>
            </a:solidFill>
          </a:ln>
        </p:spPr>
      </p:pic>
      <p:pic>
        <p:nvPicPr>
          <p:cNvPr id="8" name="Picture 8" descr="Chart, line chart&#10;&#10;Description automatically generated">
            <a:extLst>
              <a:ext uri="{FF2B5EF4-FFF2-40B4-BE49-F238E27FC236}">
                <a16:creationId xmlns:a16="http://schemas.microsoft.com/office/drawing/2014/main" id="{A158CD83-AF3F-A41A-00EB-C22742320EA2}"/>
              </a:ext>
            </a:extLst>
          </p:cNvPr>
          <p:cNvPicPr>
            <a:picLocks noChangeAspect="1"/>
          </p:cNvPicPr>
          <p:nvPr/>
        </p:nvPicPr>
        <p:blipFill>
          <a:blip r:embed="rId3"/>
          <a:stretch>
            <a:fillRect/>
          </a:stretch>
        </p:blipFill>
        <p:spPr>
          <a:xfrm>
            <a:off x="28313" y="2744518"/>
            <a:ext cx="2580663" cy="2365153"/>
          </a:xfrm>
          <a:prstGeom prst="rect">
            <a:avLst/>
          </a:prstGeom>
          <a:ln w="28575">
            <a:solidFill>
              <a:schemeClr val="accent2"/>
            </a:solidFill>
          </a:ln>
        </p:spPr>
      </p:pic>
      <p:pic>
        <p:nvPicPr>
          <p:cNvPr id="9" name="Picture 10" descr="Chart, line chart&#10;&#10;Description automatically generated">
            <a:extLst>
              <a:ext uri="{FF2B5EF4-FFF2-40B4-BE49-F238E27FC236}">
                <a16:creationId xmlns:a16="http://schemas.microsoft.com/office/drawing/2014/main" id="{63A02CAD-97D4-DB97-D8B2-68FB4D7F1540}"/>
              </a:ext>
            </a:extLst>
          </p:cNvPr>
          <p:cNvPicPr>
            <a:picLocks noChangeAspect="1"/>
          </p:cNvPicPr>
          <p:nvPr/>
        </p:nvPicPr>
        <p:blipFill>
          <a:blip r:embed="rId4"/>
          <a:stretch>
            <a:fillRect/>
          </a:stretch>
        </p:blipFill>
        <p:spPr>
          <a:xfrm>
            <a:off x="6447289" y="274347"/>
            <a:ext cx="2667000" cy="2371725"/>
          </a:xfrm>
          <a:prstGeom prst="rect">
            <a:avLst/>
          </a:prstGeom>
          <a:ln w="28575">
            <a:solidFill>
              <a:schemeClr val="accent4"/>
            </a:solidFill>
          </a:ln>
        </p:spPr>
      </p:pic>
      <p:pic>
        <p:nvPicPr>
          <p:cNvPr id="11" name="Picture 11" descr="Graphical user interface, text&#10;&#10;Description automatically generated">
            <a:extLst>
              <a:ext uri="{FF2B5EF4-FFF2-40B4-BE49-F238E27FC236}">
                <a16:creationId xmlns:a16="http://schemas.microsoft.com/office/drawing/2014/main" id="{E15C2749-48A5-9747-DC23-FDDF00F844EC}"/>
              </a:ext>
            </a:extLst>
          </p:cNvPr>
          <p:cNvPicPr>
            <a:picLocks noChangeAspect="1"/>
          </p:cNvPicPr>
          <p:nvPr/>
        </p:nvPicPr>
        <p:blipFill rotWithShape="1">
          <a:blip r:embed="rId5"/>
          <a:srcRect r="38432" b="-500"/>
          <a:stretch/>
        </p:blipFill>
        <p:spPr>
          <a:xfrm>
            <a:off x="5994982" y="3151810"/>
            <a:ext cx="3146518" cy="1959554"/>
          </a:xfrm>
          <a:prstGeom prst="rect">
            <a:avLst/>
          </a:prstGeom>
          <a:ln w="28575">
            <a:solidFill>
              <a:schemeClr val="accent3"/>
            </a:solidFill>
          </a:ln>
        </p:spPr>
      </p:pic>
      <p:cxnSp>
        <p:nvCxnSpPr>
          <p:cNvPr id="13" name="Google Shape;266;p19">
            <a:extLst>
              <a:ext uri="{FF2B5EF4-FFF2-40B4-BE49-F238E27FC236}">
                <a16:creationId xmlns:a16="http://schemas.microsoft.com/office/drawing/2014/main" id="{7B615084-3ED1-6E31-AC31-8FDA2AF2774F}"/>
              </a:ext>
            </a:extLst>
          </p:cNvPr>
          <p:cNvCxnSpPr/>
          <p:nvPr/>
        </p:nvCxnSpPr>
        <p:spPr>
          <a:xfrm>
            <a:off x="2612996" y="989208"/>
            <a:ext cx="659753" cy="249000"/>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5" name="Google Shape;266;p19">
            <a:extLst>
              <a:ext uri="{FF2B5EF4-FFF2-40B4-BE49-F238E27FC236}">
                <a16:creationId xmlns:a16="http://schemas.microsoft.com/office/drawing/2014/main" id="{405FE275-E2F4-9204-2CBD-8B68ECE03FB0}"/>
              </a:ext>
            </a:extLst>
          </p:cNvPr>
          <p:cNvCxnSpPr>
            <a:cxnSpLocks/>
          </p:cNvCxnSpPr>
          <p:nvPr/>
        </p:nvCxnSpPr>
        <p:spPr>
          <a:xfrm flipV="1">
            <a:off x="2612996" y="3456047"/>
            <a:ext cx="748885" cy="27006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7" name="Google Shape;266;p19">
            <a:extLst>
              <a:ext uri="{FF2B5EF4-FFF2-40B4-BE49-F238E27FC236}">
                <a16:creationId xmlns:a16="http://schemas.microsoft.com/office/drawing/2014/main" id="{D861D2A4-0507-A72C-0063-FBB0BF784033}"/>
              </a:ext>
            </a:extLst>
          </p:cNvPr>
          <p:cNvCxnSpPr>
            <a:cxnSpLocks/>
          </p:cNvCxnSpPr>
          <p:nvPr/>
        </p:nvCxnSpPr>
        <p:spPr>
          <a:xfrm flipH="1">
            <a:off x="5784203" y="1062612"/>
            <a:ext cx="624810" cy="22802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9" name="Google Shape;266;p19">
            <a:extLst>
              <a:ext uri="{FF2B5EF4-FFF2-40B4-BE49-F238E27FC236}">
                <a16:creationId xmlns:a16="http://schemas.microsoft.com/office/drawing/2014/main" id="{266FE224-8B81-AB7E-E069-5E0E6ABA1691}"/>
              </a:ext>
            </a:extLst>
          </p:cNvPr>
          <p:cNvCxnSpPr>
            <a:cxnSpLocks/>
          </p:cNvCxnSpPr>
          <p:nvPr/>
        </p:nvCxnSpPr>
        <p:spPr>
          <a:xfrm>
            <a:off x="5192610" y="3726115"/>
            <a:ext cx="785587" cy="290945"/>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TextBox 3">
            <a:extLst>
              <a:ext uri="{FF2B5EF4-FFF2-40B4-BE49-F238E27FC236}">
                <a16:creationId xmlns:a16="http://schemas.microsoft.com/office/drawing/2014/main" id="{A7A37959-D51B-D478-12BA-1E1859725BCD}"/>
              </a:ext>
            </a:extLst>
          </p:cNvPr>
          <p:cNvSpPr txBox="1"/>
          <p:nvPr/>
        </p:nvSpPr>
        <p:spPr>
          <a:xfrm>
            <a:off x="2747614" y="1069185"/>
            <a:ext cx="3502039"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a:solidFill>
                  <a:schemeClr val="accent4"/>
                </a:solidFill>
                <a:latin typeface="Abadi"/>
              </a:rPr>
              <a:t>R</a:t>
            </a:r>
            <a:r>
              <a:rPr lang="en-US" sz="1800" b="1" baseline="30000">
                <a:solidFill>
                  <a:schemeClr val="accent4"/>
                </a:solidFill>
                <a:latin typeface="Abadi"/>
              </a:rPr>
              <a:t>2</a:t>
            </a:r>
            <a:r>
              <a:rPr lang="en-US" sz="1800">
                <a:latin typeface="Abadi"/>
              </a:rPr>
              <a:t> = 0.85</a:t>
            </a:r>
          </a:p>
          <a:p>
            <a:pPr algn="ctr"/>
            <a:r>
              <a:rPr lang="en-US" sz="1800">
                <a:solidFill>
                  <a:schemeClr val="accent4"/>
                </a:solidFill>
                <a:latin typeface="Abadi"/>
              </a:rPr>
              <a:t>Adjusted R2</a:t>
            </a:r>
            <a:r>
              <a:rPr lang="en-US" sz="1800">
                <a:latin typeface="Abadi"/>
              </a:rPr>
              <a:t> = 0.848</a:t>
            </a:r>
          </a:p>
          <a:p>
            <a:pPr algn="ctr"/>
            <a:r>
              <a:rPr lang="en-US" sz="1800">
                <a:solidFill>
                  <a:schemeClr val="accent4"/>
                </a:solidFill>
                <a:latin typeface="Abadi"/>
              </a:rPr>
              <a:t>SST</a:t>
            </a:r>
            <a:r>
              <a:rPr lang="en-US" sz="1800">
                <a:latin typeface="Abadi"/>
              </a:rPr>
              <a:t> = 1.01e17</a:t>
            </a:r>
          </a:p>
          <a:p>
            <a:pPr algn="ctr"/>
            <a:r>
              <a:rPr lang="en-US" sz="1800">
                <a:solidFill>
                  <a:schemeClr val="accent4"/>
                </a:solidFill>
                <a:latin typeface="Abadi"/>
              </a:rPr>
              <a:t>SSE</a:t>
            </a:r>
            <a:r>
              <a:rPr lang="en-US" sz="1800">
                <a:latin typeface="Abadi"/>
              </a:rPr>
              <a:t> = 1.51e16</a:t>
            </a:r>
          </a:p>
          <a:p>
            <a:pPr algn="ctr"/>
            <a:r>
              <a:rPr lang="en-US" sz="1800">
                <a:solidFill>
                  <a:schemeClr val="accent4"/>
                </a:solidFill>
                <a:latin typeface="Abadi"/>
              </a:rPr>
              <a:t>MSE </a:t>
            </a:r>
            <a:r>
              <a:rPr lang="en-US" sz="1800">
                <a:latin typeface="Abadi"/>
              </a:rPr>
              <a:t>= 3.17e13</a:t>
            </a:r>
          </a:p>
          <a:p>
            <a:pPr algn="ctr"/>
            <a:r>
              <a:rPr lang="en-US" sz="1800">
                <a:solidFill>
                  <a:schemeClr val="accent4"/>
                </a:solidFill>
                <a:latin typeface="Abadi"/>
              </a:rPr>
              <a:t>RMSE</a:t>
            </a:r>
            <a:r>
              <a:rPr lang="en-US" sz="1800">
                <a:latin typeface="Abadi"/>
              </a:rPr>
              <a:t> = 5.63e6</a:t>
            </a:r>
          </a:p>
          <a:p>
            <a:pPr algn="ctr"/>
            <a:r>
              <a:rPr lang="en-US" sz="1800">
                <a:solidFill>
                  <a:schemeClr val="accent4"/>
                </a:solidFill>
                <a:latin typeface="Abadi"/>
              </a:rPr>
              <a:t>MAE </a:t>
            </a:r>
            <a:r>
              <a:rPr lang="en-US" sz="1800">
                <a:latin typeface="Abadi"/>
              </a:rPr>
              <a:t>= 2.64e6</a:t>
            </a:r>
          </a:p>
          <a:p>
            <a:pPr algn="ctr"/>
            <a:r>
              <a:rPr lang="en-US" sz="1800">
                <a:solidFill>
                  <a:schemeClr val="accent4"/>
                </a:solidFill>
                <a:latin typeface="Abadi"/>
              </a:rPr>
              <a:t>SMAPE </a:t>
            </a:r>
            <a:r>
              <a:rPr lang="en-US" sz="1800">
                <a:latin typeface="Abadi"/>
              </a:rPr>
              <a:t>= 112.3 </a:t>
            </a:r>
          </a:p>
          <a:p>
            <a:pPr algn="ctr"/>
            <a:endParaRPr lang="en-US">
              <a:latin typeface="Abadi"/>
            </a:endParaRPr>
          </a:p>
          <a:p>
            <a:endParaRPr lang="en-US" sz="1800">
              <a:latin typeface="Jumble"/>
            </a:endParaRPr>
          </a:p>
        </p:txBody>
      </p:sp>
    </p:spTree>
    <p:extLst>
      <p:ext uri="{BB962C8B-B14F-4D97-AF65-F5344CB8AC3E}">
        <p14:creationId xmlns:p14="http://schemas.microsoft.com/office/powerpoint/2010/main" val="10944935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74C-5BD2-D347-5ED1-BD895729BD55}"/>
              </a:ext>
            </a:extLst>
          </p:cNvPr>
          <p:cNvSpPr>
            <a:spLocks noGrp="1"/>
          </p:cNvSpPr>
          <p:nvPr>
            <p:ph type="title"/>
          </p:nvPr>
        </p:nvSpPr>
        <p:spPr>
          <a:xfrm>
            <a:off x="216017" y="100764"/>
            <a:ext cx="8636244" cy="572700"/>
          </a:xfrm>
        </p:spPr>
        <p:txBody>
          <a:bodyPr/>
          <a:lstStyle/>
          <a:p>
            <a:r>
              <a:rPr lang="en-US" sz="2400">
                <a:latin typeface="Aharoni"/>
              </a:rPr>
              <a:t>Neural Net 3L</a:t>
            </a:r>
          </a:p>
          <a:p>
            <a:pPr algn="l"/>
            <a:endParaRPr lang="en-US"/>
          </a:p>
          <a:p>
            <a:endParaRPr lang="en-US">
              <a:latin typeface="Aharoni"/>
            </a:endParaRPr>
          </a:p>
        </p:txBody>
      </p:sp>
      <p:sp>
        <p:nvSpPr>
          <p:cNvPr id="10" name="Google Shape;733;p30">
            <a:extLst>
              <a:ext uri="{FF2B5EF4-FFF2-40B4-BE49-F238E27FC236}">
                <a16:creationId xmlns:a16="http://schemas.microsoft.com/office/drawing/2014/main" id="{CA70D9AE-8507-3770-7D63-4D07703E136B}"/>
              </a:ext>
            </a:extLst>
          </p:cNvPr>
          <p:cNvSpPr/>
          <p:nvPr/>
        </p:nvSpPr>
        <p:spPr>
          <a:xfrm>
            <a:off x="2849162" y="718284"/>
            <a:ext cx="3280124" cy="3149045"/>
          </a:xfrm>
          <a:prstGeom prst="donut">
            <a:avLst>
              <a:gd name="adj" fmla="val 4716"/>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5" descr="Chart, line chart&#10;&#10;Description automatically generated">
            <a:extLst>
              <a:ext uri="{FF2B5EF4-FFF2-40B4-BE49-F238E27FC236}">
                <a16:creationId xmlns:a16="http://schemas.microsoft.com/office/drawing/2014/main" id="{A13F65BB-2E88-07AB-7DBB-2BB2B924E423}"/>
              </a:ext>
            </a:extLst>
          </p:cNvPr>
          <p:cNvPicPr>
            <a:picLocks noChangeAspect="1"/>
          </p:cNvPicPr>
          <p:nvPr/>
        </p:nvPicPr>
        <p:blipFill>
          <a:blip r:embed="rId2"/>
          <a:stretch>
            <a:fillRect/>
          </a:stretch>
        </p:blipFill>
        <p:spPr>
          <a:xfrm>
            <a:off x="30589" y="273323"/>
            <a:ext cx="2559691" cy="2355965"/>
          </a:xfrm>
          <a:prstGeom prst="rect">
            <a:avLst/>
          </a:prstGeom>
          <a:ln w="28575">
            <a:solidFill>
              <a:schemeClr val="tx2"/>
            </a:solidFill>
          </a:ln>
        </p:spPr>
      </p:pic>
      <p:pic>
        <p:nvPicPr>
          <p:cNvPr id="6" name="Picture 4" descr="Chart, line chart&#10;&#10;Description automatically generated">
            <a:extLst>
              <a:ext uri="{FF2B5EF4-FFF2-40B4-BE49-F238E27FC236}">
                <a16:creationId xmlns:a16="http://schemas.microsoft.com/office/drawing/2014/main" id="{1CF209A5-67E2-F582-1886-B2CD5C09FB62}"/>
              </a:ext>
            </a:extLst>
          </p:cNvPr>
          <p:cNvPicPr>
            <a:picLocks noChangeAspect="1"/>
          </p:cNvPicPr>
          <p:nvPr/>
        </p:nvPicPr>
        <p:blipFill>
          <a:blip r:embed="rId3"/>
          <a:stretch>
            <a:fillRect/>
          </a:stretch>
        </p:blipFill>
        <p:spPr>
          <a:xfrm>
            <a:off x="28610" y="2905981"/>
            <a:ext cx="2517746" cy="2207934"/>
          </a:xfrm>
          <a:prstGeom prst="rect">
            <a:avLst/>
          </a:prstGeom>
          <a:ln w="28575">
            <a:solidFill>
              <a:schemeClr val="accent4"/>
            </a:solidFill>
          </a:ln>
        </p:spPr>
      </p:pic>
      <p:pic>
        <p:nvPicPr>
          <p:cNvPr id="8" name="Picture 3" descr="Chart, line chart&#10;&#10;Description automatically generated">
            <a:extLst>
              <a:ext uri="{FF2B5EF4-FFF2-40B4-BE49-F238E27FC236}">
                <a16:creationId xmlns:a16="http://schemas.microsoft.com/office/drawing/2014/main" id="{D716B2C0-2FEC-5B3B-B14B-55B7EE812A4C}"/>
              </a:ext>
            </a:extLst>
          </p:cNvPr>
          <p:cNvPicPr>
            <a:picLocks noChangeAspect="1"/>
          </p:cNvPicPr>
          <p:nvPr/>
        </p:nvPicPr>
        <p:blipFill>
          <a:blip r:embed="rId4"/>
          <a:stretch>
            <a:fillRect/>
          </a:stretch>
        </p:blipFill>
        <p:spPr>
          <a:xfrm>
            <a:off x="6400484" y="275589"/>
            <a:ext cx="2743200" cy="2475486"/>
          </a:xfrm>
          <a:prstGeom prst="rect">
            <a:avLst/>
          </a:prstGeom>
          <a:ln w="28575">
            <a:solidFill>
              <a:schemeClr val="accent3"/>
            </a:solidFill>
          </a:ln>
        </p:spPr>
      </p:pic>
      <p:pic>
        <p:nvPicPr>
          <p:cNvPr id="11" name="Picture 7" descr="Graphical user interface, text&#10;&#10;Description automatically generated">
            <a:extLst>
              <a:ext uri="{FF2B5EF4-FFF2-40B4-BE49-F238E27FC236}">
                <a16:creationId xmlns:a16="http://schemas.microsoft.com/office/drawing/2014/main" id="{57F4F300-024F-B03C-2BE3-5707255FD6C8}"/>
              </a:ext>
            </a:extLst>
          </p:cNvPr>
          <p:cNvPicPr>
            <a:picLocks noChangeAspect="1"/>
          </p:cNvPicPr>
          <p:nvPr/>
        </p:nvPicPr>
        <p:blipFill rotWithShape="1">
          <a:blip r:embed="rId5"/>
          <a:srcRect r="38815"/>
          <a:stretch/>
        </p:blipFill>
        <p:spPr>
          <a:xfrm>
            <a:off x="5956302" y="3210868"/>
            <a:ext cx="3189064" cy="1902953"/>
          </a:xfrm>
          <a:prstGeom prst="rect">
            <a:avLst/>
          </a:prstGeom>
          <a:ln w="28575">
            <a:solidFill>
              <a:schemeClr val="accent2"/>
            </a:solidFill>
          </a:ln>
        </p:spPr>
      </p:pic>
      <p:cxnSp>
        <p:nvCxnSpPr>
          <p:cNvPr id="13" name="Google Shape;266;p19">
            <a:extLst>
              <a:ext uri="{FF2B5EF4-FFF2-40B4-BE49-F238E27FC236}">
                <a16:creationId xmlns:a16="http://schemas.microsoft.com/office/drawing/2014/main" id="{D22BD5C6-D8A0-A5C2-F3A3-E3792692C68A}"/>
              </a:ext>
            </a:extLst>
          </p:cNvPr>
          <p:cNvCxnSpPr/>
          <p:nvPr/>
        </p:nvCxnSpPr>
        <p:spPr>
          <a:xfrm>
            <a:off x="2612996" y="989208"/>
            <a:ext cx="659753" cy="249000"/>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5" name="Google Shape;266;p19">
            <a:extLst>
              <a:ext uri="{FF2B5EF4-FFF2-40B4-BE49-F238E27FC236}">
                <a16:creationId xmlns:a16="http://schemas.microsoft.com/office/drawing/2014/main" id="{BE890D53-C027-90B3-36CF-9B61CCC6F327}"/>
              </a:ext>
            </a:extLst>
          </p:cNvPr>
          <p:cNvCxnSpPr>
            <a:cxnSpLocks/>
          </p:cNvCxnSpPr>
          <p:nvPr/>
        </p:nvCxnSpPr>
        <p:spPr>
          <a:xfrm flipV="1">
            <a:off x="2612996" y="3456047"/>
            <a:ext cx="748885" cy="27006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7" name="Google Shape;266;p19">
            <a:extLst>
              <a:ext uri="{FF2B5EF4-FFF2-40B4-BE49-F238E27FC236}">
                <a16:creationId xmlns:a16="http://schemas.microsoft.com/office/drawing/2014/main" id="{564683AA-6CB9-98EB-E993-9DF80479368D}"/>
              </a:ext>
            </a:extLst>
          </p:cNvPr>
          <p:cNvCxnSpPr>
            <a:cxnSpLocks/>
          </p:cNvCxnSpPr>
          <p:nvPr/>
        </p:nvCxnSpPr>
        <p:spPr>
          <a:xfrm flipH="1">
            <a:off x="5742258" y="1010181"/>
            <a:ext cx="624810" cy="22802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9" name="Google Shape;266;p19">
            <a:extLst>
              <a:ext uri="{FF2B5EF4-FFF2-40B4-BE49-F238E27FC236}">
                <a16:creationId xmlns:a16="http://schemas.microsoft.com/office/drawing/2014/main" id="{57FCC4BB-8420-4642-4695-4C31CA916024}"/>
              </a:ext>
            </a:extLst>
          </p:cNvPr>
          <p:cNvCxnSpPr>
            <a:cxnSpLocks/>
          </p:cNvCxnSpPr>
          <p:nvPr/>
        </p:nvCxnSpPr>
        <p:spPr>
          <a:xfrm>
            <a:off x="5192610" y="3726115"/>
            <a:ext cx="785587" cy="290945"/>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7" name="TextBox 6">
            <a:extLst>
              <a:ext uri="{FF2B5EF4-FFF2-40B4-BE49-F238E27FC236}">
                <a16:creationId xmlns:a16="http://schemas.microsoft.com/office/drawing/2014/main" id="{820FF217-853B-761E-3025-10C3FF2FCFFD}"/>
              </a:ext>
            </a:extLst>
          </p:cNvPr>
          <p:cNvSpPr txBox="1"/>
          <p:nvPr/>
        </p:nvSpPr>
        <p:spPr>
          <a:xfrm>
            <a:off x="2747614" y="1069185"/>
            <a:ext cx="3502039"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a:solidFill>
                  <a:schemeClr val="accent4"/>
                </a:solidFill>
                <a:latin typeface="Abadi"/>
              </a:rPr>
              <a:t>R</a:t>
            </a:r>
            <a:r>
              <a:rPr lang="en-US" sz="1800" b="1" baseline="30000">
                <a:solidFill>
                  <a:schemeClr val="accent4"/>
                </a:solidFill>
                <a:latin typeface="Abadi"/>
              </a:rPr>
              <a:t>2</a:t>
            </a:r>
            <a:r>
              <a:rPr lang="en-US" sz="1800">
                <a:latin typeface="Abadi"/>
              </a:rPr>
              <a:t> = 0.69</a:t>
            </a:r>
          </a:p>
          <a:p>
            <a:pPr algn="ctr"/>
            <a:r>
              <a:rPr lang="en-US" sz="1800">
                <a:solidFill>
                  <a:schemeClr val="accent4"/>
                </a:solidFill>
                <a:latin typeface="Abadi"/>
              </a:rPr>
              <a:t>Adjusted R2</a:t>
            </a:r>
            <a:r>
              <a:rPr lang="en-US" sz="1800">
                <a:latin typeface="Abadi"/>
              </a:rPr>
              <a:t> = 0.689</a:t>
            </a:r>
          </a:p>
          <a:p>
            <a:pPr algn="ctr"/>
            <a:r>
              <a:rPr lang="en-US" sz="1800">
                <a:solidFill>
                  <a:schemeClr val="accent4"/>
                </a:solidFill>
                <a:latin typeface="Abadi"/>
              </a:rPr>
              <a:t>SST</a:t>
            </a:r>
            <a:r>
              <a:rPr lang="en-US" sz="1800">
                <a:latin typeface="Abadi"/>
              </a:rPr>
              <a:t> = 1.01e17</a:t>
            </a:r>
          </a:p>
          <a:p>
            <a:pPr algn="ctr"/>
            <a:r>
              <a:rPr lang="en-US" sz="1800">
                <a:solidFill>
                  <a:schemeClr val="accent4"/>
                </a:solidFill>
                <a:latin typeface="Abadi"/>
              </a:rPr>
              <a:t>SSE</a:t>
            </a:r>
            <a:r>
              <a:rPr lang="en-US" sz="1800">
                <a:latin typeface="Abadi"/>
              </a:rPr>
              <a:t> = 3.11e16</a:t>
            </a:r>
          </a:p>
          <a:p>
            <a:pPr algn="ctr"/>
            <a:r>
              <a:rPr lang="en-US" sz="1800">
                <a:solidFill>
                  <a:schemeClr val="accent4"/>
                </a:solidFill>
                <a:latin typeface="Abadi"/>
              </a:rPr>
              <a:t>MSE </a:t>
            </a:r>
            <a:r>
              <a:rPr lang="en-US" sz="1800">
                <a:latin typeface="Abadi"/>
              </a:rPr>
              <a:t>= 6.51e13</a:t>
            </a:r>
          </a:p>
          <a:p>
            <a:pPr algn="ctr"/>
            <a:r>
              <a:rPr lang="en-US" sz="1800">
                <a:solidFill>
                  <a:schemeClr val="accent4"/>
                </a:solidFill>
                <a:latin typeface="Abadi"/>
              </a:rPr>
              <a:t>RMSE</a:t>
            </a:r>
            <a:r>
              <a:rPr lang="en-US" sz="1800">
                <a:latin typeface="Abadi"/>
              </a:rPr>
              <a:t> = 8.07e6</a:t>
            </a:r>
          </a:p>
          <a:p>
            <a:pPr algn="ctr"/>
            <a:r>
              <a:rPr lang="en-US" sz="1800">
                <a:solidFill>
                  <a:schemeClr val="accent4"/>
                </a:solidFill>
                <a:latin typeface="Abadi"/>
              </a:rPr>
              <a:t>MAE </a:t>
            </a:r>
            <a:r>
              <a:rPr lang="en-US" sz="1800">
                <a:latin typeface="Abadi"/>
              </a:rPr>
              <a:t>= 2.7e6</a:t>
            </a:r>
          </a:p>
          <a:p>
            <a:pPr algn="ctr"/>
            <a:r>
              <a:rPr lang="en-US" sz="1800">
                <a:solidFill>
                  <a:schemeClr val="accent4"/>
                </a:solidFill>
                <a:latin typeface="Abadi"/>
              </a:rPr>
              <a:t>SMAPE </a:t>
            </a:r>
            <a:r>
              <a:rPr lang="en-US" sz="1800">
                <a:latin typeface="Abadi"/>
              </a:rPr>
              <a:t>= 106.1</a:t>
            </a:r>
          </a:p>
          <a:p>
            <a:pPr algn="ctr"/>
            <a:endParaRPr lang="en-US">
              <a:latin typeface="Abadi"/>
            </a:endParaRPr>
          </a:p>
          <a:p>
            <a:endParaRPr lang="en-US" sz="1800">
              <a:latin typeface="Jumble"/>
            </a:endParaRPr>
          </a:p>
        </p:txBody>
      </p:sp>
    </p:spTree>
    <p:extLst>
      <p:ext uri="{BB962C8B-B14F-4D97-AF65-F5344CB8AC3E}">
        <p14:creationId xmlns:p14="http://schemas.microsoft.com/office/powerpoint/2010/main" val="24211593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Google Shape;74;p16">
            <a:extLst>
              <a:ext uri="{FF2B5EF4-FFF2-40B4-BE49-F238E27FC236}">
                <a16:creationId xmlns:a16="http://schemas.microsoft.com/office/drawing/2014/main" id="{2E73D4D9-9029-99D8-433D-3A28C3E42D4A}"/>
              </a:ext>
            </a:extLst>
          </p:cNvPr>
          <p:cNvSpPr txBox="1">
            <a:spLocks/>
          </p:cNvSpPr>
          <p:nvPr/>
        </p:nvSpPr>
        <p:spPr>
          <a:xfrm>
            <a:off x="488658" y="1894"/>
            <a:ext cx="8229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latin typeface="Aharoni"/>
              </a:rPr>
              <a:t>Why Techniques Were Chosen?</a:t>
            </a:r>
          </a:p>
        </p:txBody>
      </p:sp>
      <p:graphicFrame>
        <p:nvGraphicFramePr>
          <p:cNvPr id="5" name="Google Shape;642;p28">
            <a:extLst>
              <a:ext uri="{FF2B5EF4-FFF2-40B4-BE49-F238E27FC236}">
                <a16:creationId xmlns:a16="http://schemas.microsoft.com/office/drawing/2014/main" id="{5992A1A7-5662-945B-7FD2-D96F0752C63E}"/>
              </a:ext>
            </a:extLst>
          </p:cNvPr>
          <p:cNvGraphicFramePr/>
          <p:nvPr>
            <p:extLst>
              <p:ext uri="{D42A27DB-BD31-4B8C-83A1-F6EECF244321}">
                <p14:modId xmlns:p14="http://schemas.microsoft.com/office/powerpoint/2010/main" val="586495118"/>
              </p:ext>
            </p:extLst>
          </p:nvPr>
        </p:nvGraphicFramePr>
        <p:xfrm>
          <a:off x="78646" y="728793"/>
          <a:ext cx="8923296" cy="4456512"/>
        </p:xfrm>
        <a:graphic>
          <a:graphicData uri="http://schemas.openxmlformats.org/drawingml/2006/table">
            <a:tbl>
              <a:tblPr>
                <a:noFill/>
                <a:tableStyleId>{5F851A4E-43BC-424F-8BD6-B75418AA81DF}</a:tableStyleId>
              </a:tblPr>
              <a:tblGrid>
                <a:gridCol w="1385091">
                  <a:extLst>
                    <a:ext uri="{9D8B030D-6E8A-4147-A177-3AD203B41FA5}">
                      <a16:colId xmlns:a16="http://schemas.microsoft.com/office/drawing/2014/main" val="20000"/>
                    </a:ext>
                  </a:extLst>
                </a:gridCol>
                <a:gridCol w="2590436">
                  <a:extLst>
                    <a:ext uri="{9D8B030D-6E8A-4147-A177-3AD203B41FA5}">
                      <a16:colId xmlns:a16="http://schemas.microsoft.com/office/drawing/2014/main" val="20001"/>
                    </a:ext>
                  </a:extLst>
                </a:gridCol>
                <a:gridCol w="2770182">
                  <a:extLst>
                    <a:ext uri="{9D8B030D-6E8A-4147-A177-3AD203B41FA5}">
                      <a16:colId xmlns:a16="http://schemas.microsoft.com/office/drawing/2014/main" val="20002"/>
                    </a:ext>
                  </a:extLst>
                </a:gridCol>
                <a:gridCol w="2177587">
                  <a:extLst>
                    <a:ext uri="{9D8B030D-6E8A-4147-A177-3AD203B41FA5}">
                      <a16:colId xmlns:a16="http://schemas.microsoft.com/office/drawing/2014/main" val="20003"/>
                    </a:ext>
                  </a:extLst>
                </a:gridCol>
              </a:tblGrid>
              <a:tr h="433242">
                <a:tc>
                  <a:txBody>
                    <a:bodyPr/>
                    <a:lstStyle/>
                    <a:p>
                      <a:pPr marL="0" lvl="0" indent="0" algn="ctr" rtl="0">
                        <a:spcBef>
                          <a:spcPts val="0"/>
                        </a:spcBef>
                        <a:spcAft>
                          <a:spcPts val="0"/>
                        </a:spcAft>
                        <a:buNone/>
                      </a:pPr>
                      <a:r>
                        <a:rPr lang="en" sz="1600">
                          <a:solidFill>
                            <a:schemeClr val="dk1"/>
                          </a:solidFill>
                          <a:latin typeface="Fira Sans Extra Condensed SemiBold"/>
                          <a:ea typeface="Fira Sans Extra Condensed SemiBold"/>
                          <a:cs typeface="Fira Sans Extra Condensed SemiBold"/>
                        </a:rPr>
                        <a:t>Model</a:t>
                      </a:r>
                      <a:endParaRPr lang="en" sz="160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1905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600">
                          <a:solidFill>
                            <a:schemeClr val="dk1"/>
                          </a:solidFill>
                          <a:latin typeface="Fira Sans Extra Condensed SemiBold"/>
                          <a:ea typeface="Fira Sans Extra Condensed SemiBold"/>
                          <a:cs typeface="Fira Sans Extra Condensed SemiBold"/>
                        </a:rPr>
                        <a:t>Why?</a:t>
                      </a:r>
                      <a:endParaRPr lang="en" sz="160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a:solidFill>
                            <a:schemeClr val="dk1"/>
                          </a:solidFill>
                          <a:latin typeface="Fira Sans Extra Condensed SemiBold"/>
                          <a:ea typeface="Fira Sans Extra Condensed SemiBold"/>
                          <a:cs typeface="Fira Sans Extra Condensed SemiBold"/>
                        </a:rPr>
                        <a:t>How well it worked?</a:t>
                      </a:r>
                      <a:endParaRPr lang="en" sz="160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a:spcBef>
                          <a:spcPts val="0"/>
                        </a:spcBef>
                        <a:spcAft>
                          <a:spcPts val="0"/>
                        </a:spcAft>
                        <a:buNone/>
                      </a:pPr>
                      <a:r>
                        <a:rPr lang="en" sz="1600">
                          <a:solidFill>
                            <a:schemeClr val="dk1"/>
                          </a:solidFill>
                          <a:latin typeface="Fira Sans Extra Condensed SemiBold"/>
                        </a:rPr>
                        <a:t>Suggested changes</a:t>
                      </a:r>
                      <a:endParaRPr>
                        <a:sym typeface="Fira Sans Extra Condensed SemiBold"/>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1195431">
                <a:tc>
                  <a:txBody>
                    <a:bodyPr/>
                    <a:lstStyle/>
                    <a:p>
                      <a:pPr marL="0" lvl="0" indent="0" algn="ctr" rtl="0">
                        <a:spcBef>
                          <a:spcPts val="0"/>
                        </a:spcBef>
                        <a:spcAft>
                          <a:spcPts val="0"/>
                        </a:spcAft>
                        <a:buNone/>
                      </a:pPr>
                      <a:r>
                        <a:rPr lang="en" sz="1200">
                          <a:solidFill>
                            <a:schemeClr val="dk1"/>
                          </a:solidFill>
                          <a:latin typeface="Roboto"/>
                          <a:ea typeface="Roboto"/>
                          <a:cs typeface="Roboto"/>
                        </a:rPr>
                        <a:t>Ridge/Lasso</a:t>
                      </a:r>
                      <a:endParaRPr lang="en" sz="1200">
                        <a:solidFill>
                          <a:schemeClr val="dk1"/>
                        </a:solidFill>
                        <a:latin typeface="Roboto"/>
                        <a:ea typeface="Roboto"/>
                        <a:cs typeface="Roboto"/>
                        <a:sym typeface="Roboto"/>
                      </a:endParaRPr>
                    </a:p>
                  </a:txBody>
                  <a:tcPr marL="91425" marR="91425" marT="91425" marB="91425" anchor="ctr">
                    <a:lnL w="19050" cap="flat" cmpd="sng">
                      <a:solidFill>
                        <a:schemeClr val="dk1"/>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solidFill>
                            <a:schemeClr val="dk1"/>
                          </a:solidFill>
                          <a:latin typeface="Roboto"/>
                          <a:ea typeface="Roboto"/>
                          <a:cs typeface="Roboto"/>
                        </a:rPr>
                        <a:t>The correlations between the predictor variables were relatively high. Ridge/lasso can help reduce multicollinearity to help identify important features that affect local GDPs.</a:t>
                      </a:r>
                      <a:endParaRPr sz="1200">
                        <a:solidFill>
                          <a:schemeClr val="dk1"/>
                        </a:solidFill>
                        <a:latin typeface="Roboto"/>
                        <a:ea typeface="Roboto"/>
                        <a:cs typeface="Roboto"/>
                        <a:sym typeface="Roboto"/>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200">
                          <a:solidFill>
                            <a:schemeClr val="dk1"/>
                          </a:solidFill>
                          <a:latin typeface="Roboto"/>
                          <a:ea typeface="Roboto"/>
                          <a:cs typeface="Roboto"/>
                        </a:rPr>
                        <a:t>Ridge did not work as well, due to the MSE being around the same/higher than the linear model. Lasso was able to eliminate 3 features: year, property crime, and total crime, and also achieved lower MSE</a:t>
                      </a:r>
                      <a:endParaRPr sz="1200">
                        <a:solidFill>
                          <a:schemeClr val="dk1"/>
                        </a:solidFill>
                        <a:latin typeface="Roboto"/>
                        <a:ea typeface="Roboto"/>
                        <a:cs typeface="Roboto"/>
                        <a:sym typeface="Roboto"/>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1200">
                          <a:solidFill>
                            <a:schemeClr val="dk1"/>
                          </a:solidFill>
                          <a:latin typeface="Roboto"/>
                          <a:ea typeface="Roboto"/>
                          <a:cs typeface="Roboto"/>
                        </a:rPr>
                        <a:t>Using more independent variables that could affect local GDP, since 5 might not be enough for sparsity effect of the lasso model</a:t>
                      </a:r>
                      <a:endParaRPr sz="1200">
                        <a:solidFill>
                          <a:schemeClr val="dk1"/>
                        </a:solidFill>
                        <a:latin typeface="Roboto"/>
                        <a:ea typeface="Roboto"/>
                        <a:cs typeface="Roboto"/>
                        <a:sym typeface="Roboto"/>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1267235">
                <a:tc>
                  <a:txBody>
                    <a:bodyPr/>
                    <a:lstStyle/>
                    <a:p>
                      <a:pPr marL="0" lvl="0" indent="0" algn="ctr" rtl="0">
                        <a:spcBef>
                          <a:spcPts val="0"/>
                        </a:spcBef>
                        <a:spcAft>
                          <a:spcPts val="0"/>
                        </a:spcAft>
                        <a:buNone/>
                      </a:pPr>
                      <a:r>
                        <a:rPr lang="en" sz="1200">
                          <a:solidFill>
                            <a:schemeClr val="dk1"/>
                          </a:solidFill>
                          <a:latin typeface="Roboto"/>
                          <a:ea typeface="Roboto"/>
                          <a:cs typeface="Roboto"/>
                        </a:rPr>
                        <a:t>Symbolic models</a:t>
                      </a:r>
                      <a:endParaRPr sz="1200">
                        <a:solidFill>
                          <a:schemeClr val="dk1"/>
                        </a:solidFill>
                        <a:latin typeface="Roboto"/>
                        <a:ea typeface="Roboto"/>
                        <a:cs typeface="Roboto"/>
                        <a:sym typeface="Roboto"/>
                      </a:endParaRPr>
                    </a:p>
                  </a:txBody>
                  <a:tcPr marL="91425" marR="91425" marT="91425" marB="91425" anchor="ctr">
                    <a:lnL w="19050" cap="flat" cmpd="sng">
                      <a:solidFill>
                        <a:schemeClr val="dk1"/>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solidFill>
                            <a:schemeClr val="dk1"/>
                          </a:solidFill>
                          <a:latin typeface="Roboto"/>
                          <a:ea typeface="Roboto"/>
                          <a:cs typeface="Roboto"/>
                        </a:rPr>
                        <a:t>To help model complex, nonlinear relationships between the variables. Penalty can help reduce multicollinearity. </a:t>
                      </a:r>
                      <a:endParaRPr sz="1200">
                        <a:solidFill>
                          <a:schemeClr val="dk1"/>
                        </a:solidFill>
                        <a:latin typeface="Roboto"/>
                        <a:ea typeface="Roboto"/>
                        <a:cs typeface="Roboto"/>
                        <a:sym typeface="Roboto"/>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200">
                          <a:solidFill>
                            <a:schemeClr val="dk1"/>
                          </a:solidFill>
                          <a:latin typeface="Roboto"/>
                          <a:ea typeface="Roboto"/>
                          <a:cs typeface="Roboto"/>
                        </a:rPr>
                        <a:t>Symbolic Regression and Symbolic Ridge Regression both performed very well, but in the general case, Symbolic Regression was simpler and had better quality of fit scores excluding the R</a:t>
                      </a:r>
                      <a:r>
                        <a:rPr lang="en-US" sz="1200" baseline="30000">
                          <a:solidFill>
                            <a:schemeClr val="dk1"/>
                          </a:solidFill>
                          <a:latin typeface="Roboto"/>
                          <a:ea typeface="Roboto"/>
                          <a:cs typeface="Roboto"/>
                        </a:rPr>
                        <a:t>2</a:t>
                      </a:r>
                      <a:r>
                        <a:rPr lang="en-US" sz="1200">
                          <a:solidFill>
                            <a:schemeClr val="dk1"/>
                          </a:solidFill>
                          <a:latin typeface="Roboto"/>
                          <a:ea typeface="Roboto"/>
                          <a:cs typeface="Roboto"/>
                        </a:rPr>
                        <a:t>.</a:t>
                      </a:r>
                      <a:endParaRPr sz="1200">
                        <a:solidFill>
                          <a:schemeClr val="dk1"/>
                        </a:solidFill>
                        <a:latin typeface="Roboto"/>
                        <a:ea typeface="Roboto"/>
                        <a:cs typeface="Roboto"/>
                        <a:sym typeface="Roboto"/>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1200">
                          <a:solidFill>
                            <a:schemeClr val="dk1"/>
                          </a:solidFill>
                          <a:latin typeface="Roboto"/>
                          <a:ea typeface="Roboto"/>
                          <a:cs typeface="Roboto"/>
                        </a:rPr>
                        <a:t>More data could help improve our models by reducing overfitting. That way we could find the true relationships between Crime and GDP.</a:t>
                      </a:r>
                      <a:endParaRPr sz="1200">
                        <a:solidFill>
                          <a:schemeClr val="dk1"/>
                        </a:solidFill>
                        <a:latin typeface="Roboto"/>
                        <a:ea typeface="Roboto"/>
                        <a:cs typeface="Roboto"/>
                        <a:sym typeface="Roboto"/>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1429701">
                <a:tc>
                  <a:txBody>
                    <a:bodyPr/>
                    <a:lstStyle/>
                    <a:p>
                      <a:pPr marL="0" lvl="0" indent="0" algn="ctr" rtl="0">
                        <a:spcBef>
                          <a:spcPts val="0"/>
                        </a:spcBef>
                        <a:spcAft>
                          <a:spcPts val="0"/>
                        </a:spcAft>
                        <a:buNone/>
                      </a:pPr>
                      <a:r>
                        <a:rPr lang="en" sz="1200">
                          <a:solidFill>
                            <a:schemeClr val="dk1"/>
                          </a:solidFill>
                          <a:latin typeface="Roboto"/>
                          <a:ea typeface="Roboto"/>
                          <a:cs typeface="Roboto"/>
                        </a:rPr>
                        <a:t>Neural Nets</a:t>
                      </a:r>
                      <a:endParaRPr sz="1200">
                        <a:solidFill>
                          <a:schemeClr val="dk1"/>
                        </a:solidFill>
                        <a:latin typeface="Roboto"/>
                        <a:ea typeface="Roboto"/>
                        <a:cs typeface="Roboto"/>
                        <a:sym typeface="Roboto"/>
                      </a:endParaRPr>
                    </a:p>
                  </a:txBody>
                  <a:tcPr marL="91425" marR="91425" marT="91425" marB="91425" anchor="ctr">
                    <a:lnL w="19050" cap="flat" cmpd="sng">
                      <a:solidFill>
                        <a:schemeClr val="dk1"/>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solidFill>
                            <a:schemeClr val="dk1"/>
                          </a:solidFill>
                          <a:latin typeface="Roboto"/>
                          <a:ea typeface="Roboto"/>
                          <a:cs typeface="Roboto"/>
                        </a:rPr>
                        <a:t>Captures nonlinear relationships between the variables. Trained to minimize error so can be more accurate representations and predictions of GDPs (important for future years)</a:t>
                      </a:r>
                      <a:endParaRPr sz="1200">
                        <a:solidFill>
                          <a:schemeClr val="dk1"/>
                        </a:solidFill>
                        <a:latin typeface="Roboto"/>
                        <a:ea typeface="Roboto"/>
                        <a:cs typeface="Roboto"/>
                        <a:sym typeface="Roboto"/>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200">
                          <a:solidFill>
                            <a:schemeClr val="dk1"/>
                          </a:solidFill>
                          <a:latin typeface="Roboto"/>
                          <a:ea typeface="Roboto"/>
                          <a:cs typeface="Roboto"/>
                        </a:rPr>
                        <a:t>Neural Nets on average performed similar to/worse than the linear model. This may be due to the small dataset we had which caused them to overfit.</a:t>
                      </a:r>
                      <a:endParaRPr sz="1200">
                        <a:solidFill>
                          <a:schemeClr val="dk1"/>
                        </a:solidFill>
                        <a:latin typeface="Roboto"/>
                        <a:ea typeface="Roboto"/>
                        <a:cs typeface="Roboto"/>
                        <a:sym typeface="Roboto"/>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1200">
                          <a:solidFill>
                            <a:schemeClr val="dk1"/>
                          </a:solidFill>
                          <a:latin typeface="Roboto"/>
                          <a:ea typeface="Roboto"/>
                          <a:cs typeface="Roboto"/>
                        </a:rPr>
                        <a:t>Gathering more data could help better train our models and reduce overfitting. Being more precise with tuning the learning rate with varying activations functions could also improve our fitness.</a:t>
                      </a:r>
                      <a:endParaRPr sz="1200">
                        <a:solidFill>
                          <a:schemeClr val="dk1"/>
                        </a:solidFill>
                        <a:latin typeface="Roboto"/>
                        <a:ea typeface="Roboto"/>
                        <a:cs typeface="Roboto"/>
                        <a:sym typeface="Roboto"/>
                      </a:endParaRPr>
                    </a:p>
                  </a:txBody>
                  <a:tcPr marL="91425" marR="91425" marT="91425" marB="91425" anchor="ctr">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4070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Google Shape;74;p16">
            <a:extLst>
              <a:ext uri="{FF2B5EF4-FFF2-40B4-BE49-F238E27FC236}">
                <a16:creationId xmlns:a16="http://schemas.microsoft.com/office/drawing/2014/main" id="{DDA0EE66-319F-93CB-E2C4-D89983394EF6}"/>
              </a:ext>
            </a:extLst>
          </p:cNvPr>
          <p:cNvSpPr txBox="1">
            <a:spLocks/>
          </p:cNvSpPr>
          <p:nvPr/>
        </p:nvSpPr>
        <p:spPr>
          <a:xfrm>
            <a:off x="488658" y="1894"/>
            <a:ext cx="8229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latin typeface="Aharoni"/>
              </a:rPr>
              <a:t>Interpretation of Results</a:t>
            </a:r>
          </a:p>
        </p:txBody>
      </p:sp>
      <p:sp>
        <p:nvSpPr>
          <p:cNvPr id="5" name="Google Shape;336;p21">
            <a:extLst>
              <a:ext uri="{FF2B5EF4-FFF2-40B4-BE49-F238E27FC236}">
                <a16:creationId xmlns:a16="http://schemas.microsoft.com/office/drawing/2014/main" id="{2B23EE3D-BECD-B6D8-C676-B01BF3CE61AD}"/>
              </a:ext>
            </a:extLst>
          </p:cNvPr>
          <p:cNvSpPr/>
          <p:nvPr/>
        </p:nvSpPr>
        <p:spPr>
          <a:xfrm>
            <a:off x="879277" y="679022"/>
            <a:ext cx="7451311" cy="871103"/>
          </a:xfrm>
          <a:prstGeom prst="roundRect">
            <a:avLst>
              <a:gd name="adj" fmla="val 5000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en-US" sz="1500">
                <a:solidFill>
                  <a:schemeClr val="dk1"/>
                </a:solidFill>
                <a:latin typeface="Century Gothic"/>
                <a:ea typeface="Fira Sans Extra Condensed SemiBold"/>
                <a:cs typeface="Fira Sans Extra Condensed SemiBold"/>
              </a:rPr>
              <a:t>Concluding that "richer" counties are safer to live in is not always practical. Fulton had the most offenses in the span of a year but is still thriving economically, for example. </a:t>
            </a:r>
            <a:endParaRPr lang="en-US" sz="1500">
              <a:solidFill>
                <a:schemeClr val="dk1"/>
              </a:solidFill>
              <a:latin typeface="Century Gothic" panose="020B0502020202020204" pitchFamily="34" charset="0"/>
              <a:ea typeface="Fira Sans Extra Condensed SemiBold"/>
              <a:cs typeface="Fira Sans Extra Condensed SemiBold"/>
            </a:endParaRPr>
          </a:p>
        </p:txBody>
      </p:sp>
      <p:sp>
        <p:nvSpPr>
          <p:cNvPr id="7" name="Google Shape;253;p19">
            <a:extLst>
              <a:ext uri="{FF2B5EF4-FFF2-40B4-BE49-F238E27FC236}">
                <a16:creationId xmlns:a16="http://schemas.microsoft.com/office/drawing/2014/main" id="{D938FDA4-CCF3-3EFC-25A2-FE3CEDE1D90D}"/>
              </a:ext>
            </a:extLst>
          </p:cNvPr>
          <p:cNvSpPr/>
          <p:nvPr/>
        </p:nvSpPr>
        <p:spPr>
          <a:xfrm>
            <a:off x="877608" y="1741406"/>
            <a:ext cx="7451311" cy="876446"/>
          </a:xfrm>
          <a:prstGeom prst="roundRect">
            <a:avLst>
              <a:gd name="adj" fmla="val 50000"/>
            </a:avLst>
          </a:prstGeom>
          <a:solidFill>
            <a:srgbClr val="FFCB6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US" sz="1500">
                <a:latin typeface="Century Gothic"/>
                <a:ea typeface="Fira Sans Extra Condensed SemiBold"/>
                <a:cs typeface="Fira Sans Extra Condensed SemiBold"/>
                <a:sym typeface="Fira Sans Extra Condensed SemiBold"/>
              </a:rPr>
              <a:t>The cost of repairs, insurance, etc. may not be affordable by some businesses, leading to closures and drop in profits. Higher occurrences of violent and property crimes lead to relocation  </a:t>
            </a:r>
            <a:endParaRPr lang="en-US" sz="1500">
              <a:solidFill>
                <a:srgbClr val="000000"/>
              </a:solidFill>
              <a:latin typeface="Century Gothic" panose="020B0502020202020204" pitchFamily="34" charset="0"/>
              <a:ea typeface="Fira Sans Extra Condensed SemiBold"/>
              <a:cs typeface="Fira Sans Extra Condensed SemiBold"/>
            </a:endParaRPr>
          </a:p>
        </p:txBody>
      </p:sp>
      <p:sp>
        <p:nvSpPr>
          <p:cNvPr id="9" name="Google Shape;256;p19">
            <a:extLst>
              <a:ext uri="{FF2B5EF4-FFF2-40B4-BE49-F238E27FC236}">
                <a16:creationId xmlns:a16="http://schemas.microsoft.com/office/drawing/2014/main" id="{3DEBD05D-4209-F0C4-36CD-69B83465AFF0}"/>
              </a:ext>
            </a:extLst>
          </p:cNvPr>
          <p:cNvSpPr/>
          <p:nvPr/>
        </p:nvSpPr>
        <p:spPr>
          <a:xfrm>
            <a:off x="914997" y="2810652"/>
            <a:ext cx="7451311" cy="828376"/>
          </a:xfrm>
          <a:prstGeom prst="roundRect">
            <a:avLst>
              <a:gd name="adj" fmla="val 50000"/>
            </a:avLst>
          </a:prstGeom>
          <a:solidFill>
            <a:srgbClr val="F1DCA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US" sz="1500">
                <a:latin typeface="Century Gothic"/>
                <a:ea typeface="Fira Sans Extra Condensed SemiBold"/>
                <a:cs typeface="Fira Sans Extra Condensed SemiBold"/>
                <a:sym typeface="Fira Sans Extra Condensed SemiBold"/>
              </a:rPr>
              <a:t>The local government's ability to make expenditures on security can lead to drop in violent crime. High GDP can be used to an advantage to invest in better security, leading to a drop in crimes and boost in population</a:t>
            </a:r>
            <a:endParaRPr lang="en-US" sz="1500">
              <a:solidFill>
                <a:srgbClr val="000000"/>
              </a:solidFill>
              <a:latin typeface="Century Gothic"/>
              <a:ea typeface="Fira Sans Extra Condensed SemiBold"/>
              <a:cs typeface="Fira Sans Extra Condensed SemiBold"/>
            </a:endParaRPr>
          </a:p>
        </p:txBody>
      </p:sp>
      <p:sp>
        <p:nvSpPr>
          <p:cNvPr id="10" name="Google Shape;336;p21">
            <a:extLst>
              <a:ext uri="{FF2B5EF4-FFF2-40B4-BE49-F238E27FC236}">
                <a16:creationId xmlns:a16="http://schemas.microsoft.com/office/drawing/2014/main" id="{A2D8B1C6-182A-D10E-3871-8914C8F7CBC8}"/>
              </a:ext>
            </a:extLst>
          </p:cNvPr>
          <p:cNvSpPr/>
          <p:nvPr/>
        </p:nvSpPr>
        <p:spPr>
          <a:xfrm>
            <a:off x="916666" y="3867672"/>
            <a:ext cx="7536768" cy="988607"/>
          </a:xfrm>
          <a:prstGeom prst="roundRect">
            <a:avLst>
              <a:gd name="adj" fmla="val 50000"/>
            </a:avLst>
          </a:prstGeom>
          <a:solidFill>
            <a:schemeClr val="tx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r>
              <a:rPr lang="en-US" sz="1300">
                <a:latin typeface="Century Gothic"/>
              </a:rPr>
              <a:t>   Limited data, so less complex models provided better CV scores. More complex models can overfit on small datasets. More generalized models appeared to overcome this obstacle. (symbolic regression did better than Symbolic Ridge regression). Same with lasso </a:t>
            </a:r>
          </a:p>
        </p:txBody>
      </p:sp>
    </p:spTree>
    <p:extLst>
      <p:ext uri="{BB962C8B-B14F-4D97-AF65-F5344CB8AC3E}">
        <p14:creationId xmlns:p14="http://schemas.microsoft.com/office/powerpoint/2010/main" val="3670902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Google Shape;74;p16">
            <a:extLst>
              <a:ext uri="{FF2B5EF4-FFF2-40B4-BE49-F238E27FC236}">
                <a16:creationId xmlns:a16="http://schemas.microsoft.com/office/drawing/2014/main" id="{A7749D49-F4D6-EDDB-7D6B-3965FC12443C}"/>
              </a:ext>
            </a:extLst>
          </p:cNvPr>
          <p:cNvSpPr txBox="1">
            <a:spLocks/>
          </p:cNvSpPr>
          <p:nvPr/>
        </p:nvSpPr>
        <p:spPr>
          <a:xfrm>
            <a:off x="488658" y="1894"/>
            <a:ext cx="8229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a:latin typeface="Aharoni"/>
              </a:rPr>
              <a:t>Recommendations of Study</a:t>
            </a:r>
          </a:p>
        </p:txBody>
      </p:sp>
      <p:sp>
        <p:nvSpPr>
          <p:cNvPr id="5" name="Google Shape;733;p30">
            <a:extLst>
              <a:ext uri="{FF2B5EF4-FFF2-40B4-BE49-F238E27FC236}">
                <a16:creationId xmlns:a16="http://schemas.microsoft.com/office/drawing/2014/main" id="{9B834F83-88DA-3758-8034-BFEDCE2AFC14}"/>
              </a:ext>
            </a:extLst>
          </p:cNvPr>
          <p:cNvSpPr/>
          <p:nvPr/>
        </p:nvSpPr>
        <p:spPr>
          <a:xfrm>
            <a:off x="135973" y="675555"/>
            <a:ext cx="2756695" cy="2625616"/>
          </a:xfrm>
          <a:prstGeom prst="donut">
            <a:avLst>
              <a:gd name="adj" fmla="val 4716"/>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US" sz="1200" b="1">
                <a:latin typeface="Century Gothic"/>
              </a:rPr>
              <a:t>More accurate crime statistics and economic data from years before 2019 and after 2021 of Georgia counties would help improve the accuracy of our models.</a:t>
            </a:r>
            <a:endParaRPr lang="en-US" b="1"/>
          </a:p>
        </p:txBody>
      </p:sp>
      <p:sp>
        <p:nvSpPr>
          <p:cNvPr id="8" name="Google Shape;733;p30">
            <a:extLst>
              <a:ext uri="{FF2B5EF4-FFF2-40B4-BE49-F238E27FC236}">
                <a16:creationId xmlns:a16="http://schemas.microsoft.com/office/drawing/2014/main" id="{E33143FD-0FF9-8055-FCD8-0B1F4853CC86}"/>
              </a:ext>
            </a:extLst>
          </p:cNvPr>
          <p:cNvSpPr/>
          <p:nvPr/>
        </p:nvSpPr>
        <p:spPr>
          <a:xfrm>
            <a:off x="2106847" y="2512901"/>
            <a:ext cx="2852835" cy="2630957"/>
          </a:xfrm>
          <a:prstGeom prst="donut">
            <a:avLst>
              <a:gd name="adj" fmla="val 4716"/>
            </a:avLst>
          </a:prstGeom>
          <a:solidFill>
            <a:schemeClr val="tx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endParaRPr lang="en-US" sz="1200" b="1">
              <a:latin typeface="Century Gothic"/>
            </a:endParaRPr>
          </a:p>
          <a:p>
            <a:pPr algn="ctr"/>
            <a:r>
              <a:rPr lang="en-US" sz="1200" b="1">
                <a:latin typeface="Century Gothic"/>
              </a:rPr>
              <a:t>Focusing on smaller regions of Georgia could provide more relevant results as different counties have vastly different GDPs and crime rates i.e., Atlanta counties compared to south Georgia counties.</a:t>
            </a:r>
            <a:endParaRPr lang="en-US"/>
          </a:p>
          <a:p>
            <a:pPr algn="ctr"/>
            <a:endParaRPr lang="en-US"/>
          </a:p>
        </p:txBody>
      </p:sp>
      <p:sp>
        <p:nvSpPr>
          <p:cNvPr id="9" name="Google Shape;733;p30">
            <a:extLst>
              <a:ext uri="{FF2B5EF4-FFF2-40B4-BE49-F238E27FC236}">
                <a16:creationId xmlns:a16="http://schemas.microsoft.com/office/drawing/2014/main" id="{CD22B475-7310-28BD-0C6C-83308FA09596}"/>
              </a:ext>
            </a:extLst>
          </p:cNvPr>
          <p:cNvSpPr/>
          <p:nvPr/>
        </p:nvSpPr>
        <p:spPr>
          <a:xfrm>
            <a:off x="4163178" y="632825"/>
            <a:ext cx="2756695" cy="2625616"/>
          </a:xfrm>
          <a:prstGeom prst="donut">
            <a:avLst>
              <a:gd name="adj" fmla="val 4716"/>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US" sz="1200" b="1">
                <a:latin typeface="Century Gothic"/>
              </a:rPr>
              <a:t>Can expand dataset to include data about additional states. Incorporate more predictor variables, such as education levels, political aspects, demographics, etc.</a:t>
            </a:r>
          </a:p>
        </p:txBody>
      </p:sp>
      <p:sp>
        <p:nvSpPr>
          <p:cNvPr id="10" name="Google Shape;733;p30">
            <a:extLst>
              <a:ext uri="{FF2B5EF4-FFF2-40B4-BE49-F238E27FC236}">
                <a16:creationId xmlns:a16="http://schemas.microsoft.com/office/drawing/2014/main" id="{4B68B987-B2CA-62C3-0914-71C4E27C9D75}"/>
              </a:ext>
            </a:extLst>
          </p:cNvPr>
          <p:cNvSpPr/>
          <p:nvPr/>
        </p:nvSpPr>
        <p:spPr>
          <a:xfrm>
            <a:off x="6144734" y="2512899"/>
            <a:ext cx="2756695" cy="2625616"/>
          </a:xfrm>
          <a:prstGeom prst="donut">
            <a:avLst>
              <a:gd name="adj" fmla="val 4716"/>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US" sz="1200" b="1">
                <a:latin typeface="Century Gothic"/>
              </a:rPr>
              <a:t>Validate/test the results of our study on data from other states to measure predictive performance (helps evaluate our models better to identify bugs/flaws </a:t>
            </a:r>
          </a:p>
        </p:txBody>
      </p:sp>
    </p:spTree>
    <p:extLst>
      <p:ext uri="{BB962C8B-B14F-4D97-AF65-F5344CB8AC3E}">
        <p14:creationId xmlns:p14="http://schemas.microsoft.com/office/powerpoint/2010/main" val="27502555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57200" y="26405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Aharoni"/>
              </a:rPr>
              <a:t>Purpose of Study</a:t>
            </a:r>
            <a:endParaRPr b="1">
              <a:latin typeface="Aharoni"/>
            </a:endParaRPr>
          </a:p>
        </p:txBody>
      </p:sp>
      <p:sp>
        <p:nvSpPr>
          <p:cNvPr id="3" name="Google Shape;336;p21">
            <a:extLst>
              <a:ext uri="{FF2B5EF4-FFF2-40B4-BE49-F238E27FC236}">
                <a16:creationId xmlns:a16="http://schemas.microsoft.com/office/drawing/2014/main" id="{AF47500C-A805-92BF-C878-13632919F589}"/>
              </a:ext>
            </a:extLst>
          </p:cNvPr>
          <p:cNvSpPr/>
          <p:nvPr/>
        </p:nvSpPr>
        <p:spPr>
          <a:xfrm>
            <a:off x="968410" y="1366507"/>
            <a:ext cx="7451311" cy="796327"/>
          </a:xfrm>
          <a:prstGeom prst="roundRect">
            <a:avLst>
              <a:gd name="adj" fmla="val 5000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rtl="0">
              <a:spcBef>
                <a:spcPts val="0"/>
              </a:spcBef>
              <a:spcAft>
                <a:spcPts val="0"/>
              </a:spcAft>
            </a:pPr>
            <a:r>
              <a:rPr lang="en-US" sz="1800">
                <a:solidFill>
                  <a:schemeClr val="dk1"/>
                </a:solidFill>
                <a:latin typeface="Century Gothic" panose="020B0502020202020204" pitchFamily="34" charset="0"/>
                <a:ea typeface="Fira Sans Extra Condensed SemiBold"/>
                <a:cs typeface="Fira Sans Extra Condensed SemiBold"/>
                <a:sym typeface="Fira Sans Extra Condensed SemiBold"/>
              </a:rPr>
              <a:t>1. Identify and analyze how criminal activity and local economic status affect businesses in Georgia </a:t>
            </a:r>
          </a:p>
        </p:txBody>
      </p:sp>
      <p:sp>
        <p:nvSpPr>
          <p:cNvPr id="7" name="Google Shape;253;p19">
            <a:extLst>
              <a:ext uri="{FF2B5EF4-FFF2-40B4-BE49-F238E27FC236}">
                <a16:creationId xmlns:a16="http://schemas.microsoft.com/office/drawing/2014/main" id="{993E1D6C-7BF6-4A58-7F69-2BDCA9BA13E6}"/>
              </a:ext>
            </a:extLst>
          </p:cNvPr>
          <p:cNvSpPr/>
          <p:nvPr/>
        </p:nvSpPr>
        <p:spPr>
          <a:xfrm>
            <a:off x="968407" y="2542574"/>
            <a:ext cx="7451311" cy="796329"/>
          </a:xfrm>
          <a:prstGeom prst="roundRect">
            <a:avLst>
              <a:gd name="adj" fmla="val 50000"/>
            </a:avLst>
          </a:prstGeom>
          <a:solidFill>
            <a:srgbClr val="FFCB6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l" rtl="0">
              <a:spcBef>
                <a:spcPts val="0"/>
              </a:spcBef>
              <a:spcAft>
                <a:spcPts val="0"/>
              </a:spcAft>
            </a:pPr>
            <a:r>
              <a:rPr lang="en-US" sz="1800">
                <a:solidFill>
                  <a:srgbClr val="000000"/>
                </a:solidFill>
                <a:latin typeface="Century Gothic" panose="020B0502020202020204" pitchFamily="34" charset="0"/>
                <a:ea typeface="Fira Sans Extra Condensed SemiBold"/>
                <a:cs typeface="Fira Sans Extra Condensed SemiBold"/>
                <a:sym typeface="Fira Sans Extra Condensed SemiBold"/>
              </a:rPr>
              <a:t>2. How can we help companies, both big and small, thrive in areas with high crime or low GDP?</a:t>
            </a:r>
          </a:p>
        </p:txBody>
      </p:sp>
      <p:sp>
        <p:nvSpPr>
          <p:cNvPr id="10" name="Google Shape;256;p19">
            <a:extLst>
              <a:ext uri="{FF2B5EF4-FFF2-40B4-BE49-F238E27FC236}">
                <a16:creationId xmlns:a16="http://schemas.microsoft.com/office/drawing/2014/main" id="{B2AB8E11-BAE5-DC30-BE40-6D9F69CD830D}"/>
              </a:ext>
            </a:extLst>
          </p:cNvPr>
          <p:cNvSpPr/>
          <p:nvPr/>
        </p:nvSpPr>
        <p:spPr>
          <a:xfrm>
            <a:off x="968408" y="3718643"/>
            <a:ext cx="7451311" cy="796329"/>
          </a:xfrm>
          <a:prstGeom prst="roundRect">
            <a:avLst>
              <a:gd name="adj" fmla="val 50000"/>
            </a:avLst>
          </a:prstGeom>
          <a:solidFill>
            <a:srgbClr val="F1DCA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lvl="0" algn="l" rtl="0">
              <a:spcBef>
                <a:spcPts val="0"/>
              </a:spcBef>
              <a:spcAft>
                <a:spcPts val="0"/>
              </a:spcAft>
            </a:pPr>
            <a:r>
              <a:rPr lang="en-US" sz="1800">
                <a:solidFill>
                  <a:srgbClr val="000000"/>
                </a:solidFill>
                <a:latin typeface="Century Gothic" panose="020B0502020202020204" pitchFamily="34" charset="0"/>
                <a:ea typeface="Fira Sans Extra Condensed SemiBold"/>
                <a:cs typeface="Fira Sans Extra Condensed SemiBold"/>
                <a:sym typeface="Fira Sans Extra Condensed SemiBold"/>
              </a:rPr>
              <a:t>3. Help businesses and policy makers make more informed decisions on important business operations</a:t>
            </a:r>
            <a:endParaRPr sz="1800">
              <a:solidFill>
                <a:srgbClr val="000000"/>
              </a:solidFill>
              <a:latin typeface="Century Gothic" panose="020B0502020202020204" pitchFamily="34" charset="0"/>
              <a:ea typeface="Fira Sans Extra Condensed SemiBold"/>
              <a:cs typeface="Fira Sans Extra Condensed SemiBold"/>
              <a:sym typeface="Fira Sans Extra Condensed SemiBold"/>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57200" y="26405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Aharoni"/>
              </a:rPr>
              <a:t>Data Preprocessing</a:t>
            </a:r>
            <a:endParaRPr lang="en-US" b="1">
              <a:latin typeface="Aharoni"/>
            </a:endParaRPr>
          </a:p>
        </p:txBody>
      </p:sp>
      <p:sp>
        <p:nvSpPr>
          <p:cNvPr id="154" name="Google Shape;154;p18"/>
          <p:cNvSpPr/>
          <p:nvPr/>
        </p:nvSpPr>
        <p:spPr>
          <a:xfrm>
            <a:off x="2559975" y="1763300"/>
            <a:ext cx="1911600" cy="2954400"/>
          </a:xfrm>
          <a:prstGeom prst="roundRect">
            <a:avLst>
              <a:gd name="adj" fmla="val 70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8"/>
          <p:cNvGrpSpPr/>
          <p:nvPr/>
        </p:nvGrpSpPr>
        <p:grpSpPr>
          <a:xfrm>
            <a:off x="2559983" y="4247245"/>
            <a:ext cx="1911600" cy="473859"/>
            <a:chOff x="2562100" y="3962350"/>
            <a:chExt cx="1911600" cy="530400"/>
          </a:xfrm>
        </p:grpSpPr>
        <p:sp>
          <p:nvSpPr>
            <p:cNvPr id="156" name="Google Shape;156;p18"/>
            <p:cNvSpPr/>
            <p:nvPr/>
          </p:nvSpPr>
          <p:spPr>
            <a:xfrm rot="10800000" flipH="1">
              <a:off x="2562100" y="3962350"/>
              <a:ext cx="1911600" cy="530400"/>
            </a:xfrm>
            <a:prstGeom prst="round2SameRect">
              <a:avLst>
                <a:gd name="adj1" fmla="val 25594"/>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7" name="Google Shape;157;p18"/>
            <p:cNvSpPr/>
            <p:nvPr/>
          </p:nvSpPr>
          <p:spPr>
            <a:xfrm>
              <a:off x="2793225" y="3984569"/>
              <a:ext cx="1454100" cy="481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Fira Sans Extra Condensed Medium"/>
                  <a:ea typeface="Fira Sans Extra Condensed Medium"/>
                  <a:cs typeface="Fira Sans Extra Condensed Medium"/>
                  <a:sym typeface="Fira Sans Extra Condensed Medium"/>
                </a:rPr>
                <a:t>01</a:t>
              </a:r>
              <a:endParaRPr sz="2000">
                <a:solidFill>
                  <a:schemeClr val="dk1"/>
                </a:solidFill>
              </a:endParaRPr>
            </a:p>
          </p:txBody>
        </p:sp>
      </p:grpSp>
      <p:sp>
        <p:nvSpPr>
          <p:cNvPr id="158" name="Google Shape;158;p18"/>
          <p:cNvSpPr/>
          <p:nvPr/>
        </p:nvSpPr>
        <p:spPr>
          <a:xfrm>
            <a:off x="2559983" y="1763443"/>
            <a:ext cx="1911600" cy="848700"/>
          </a:xfrm>
          <a:prstGeom prst="round2SameRect">
            <a:avLst>
              <a:gd name="adj1" fmla="val 9707"/>
              <a:gd name="adj2"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Century Gothic" panose="020B0502020202020204" pitchFamily="34" charset="0"/>
                <a:ea typeface="Fira Sans Extra Condensed Medium"/>
                <a:cs typeface="Fira Sans Extra Condensed Medium"/>
                <a:sym typeface="Fira Sans Extra Condensed Medium"/>
              </a:rPr>
              <a:t>Combine</a:t>
            </a:r>
            <a:endParaRPr sz="1800">
              <a:solidFill>
                <a:schemeClr val="dk1"/>
              </a:solidFill>
              <a:latin typeface="Century Gothic" panose="020B0502020202020204" pitchFamily="34" charset="0"/>
              <a:ea typeface="Fira Sans Extra Condensed Medium"/>
              <a:cs typeface="Fira Sans Extra Condensed Medium"/>
              <a:sym typeface="Fira Sans Extra Condensed Medium"/>
            </a:endParaRPr>
          </a:p>
        </p:txBody>
      </p:sp>
      <p:sp>
        <p:nvSpPr>
          <p:cNvPr id="159" name="Google Shape;159;p18"/>
          <p:cNvSpPr/>
          <p:nvPr/>
        </p:nvSpPr>
        <p:spPr>
          <a:xfrm>
            <a:off x="453900" y="1291354"/>
            <a:ext cx="1911600" cy="2953500"/>
          </a:xfrm>
          <a:prstGeom prst="roundRect">
            <a:avLst>
              <a:gd name="adj" fmla="val 70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4666075" y="1296725"/>
            <a:ext cx="1911600" cy="2954400"/>
          </a:xfrm>
          <a:prstGeom prst="roundRect">
            <a:avLst>
              <a:gd name="adj" fmla="val 70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18"/>
          <p:cNvGrpSpPr/>
          <p:nvPr/>
        </p:nvGrpSpPr>
        <p:grpSpPr>
          <a:xfrm>
            <a:off x="4666067" y="3770995"/>
            <a:ext cx="1911600" cy="473859"/>
            <a:chOff x="2562100" y="3962350"/>
            <a:chExt cx="1911600" cy="530400"/>
          </a:xfrm>
        </p:grpSpPr>
        <p:sp>
          <p:nvSpPr>
            <p:cNvPr id="162" name="Google Shape;162;p18"/>
            <p:cNvSpPr/>
            <p:nvPr/>
          </p:nvSpPr>
          <p:spPr>
            <a:xfrm rot="10800000" flipH="1">
              <a:off x="2562100" y="3962350"/>
              <a:ext cx="1911600" cy="530400"/>
            </a:xfrm>
            <a:prstGeom prst="round2SameRect">
              <a:avLst>
                <a:gd name="adj1" fmla="val 25594"/>
                <a:gd name="adj2" fmla="val 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8"/>
            <p:cNvSpPr/>
            <p:nvPr/>
          </p:nvSpPr>
          <p:spPr>
            <a:xfrm>
              <a:off x="2793225" y="3984569"/>
              <a:ext cx="1454100" cy="481200"/>
            </a:xfrm>
            <a:prstGeom prst="rect">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Fira Sans Extra Condensed Medium"/>
                  <a:ea typeface="Fira Sans Extra Condensed Medium"/>
                  <a:cs typeface="Fira Sans Extra Condensed Medium"/>
                  <a:sym typeface="Fira Sans Extra Condensed Medium"/>
                </a:rPr>
                <a:t>02</a:t>
              </a:r>
              <a:endParaRPr sz="2000">
                <a:solidFill>
                  <a:schemeClr val="dk1"/>
                </a:solidFill>
              </a:endParaRPr>
            </a:p>
          </p:txBody>
        </p:sp>
      </p:grpSp>
      <p:sp>
        <p:nvSpPr>
          <p:cNvPr id="164" name="Google Shape;164;p18"/>
          <p:cNvSpPr/>
          <p:nvPr/>
        </p:nvSpPr>
        <p:spPr>
          <a:xfrm>
            <a:off x="4666067" y="1296718"/>
            <a:ext cx="1911600" cy="848700"/>
          </a:xfrm>
          <a:prstGeom prst="round2SameRect">
            <a:avLst>
              <a:gd name="adj1" fmla="val 9707"/>
              <a:gd name="adj2" fmla="val 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dk1"/>
                </a:solidFill>
                <a:latin typeface="Century Gothic" panose="020B0502020202020204" pitchFamily="34" charset="0"/>
                <a:ea typeface="Fira Sans Extra Condensed Medium"/>
                <a:cs typeface="Fira Sans Extra Condensed Medium"/>
                <a:sym typeface="Fira Sans Extra Condensed Medium"/>
              </a:rPr>
              <a:t>Group </a:t>
            </a:r>
            <a:endParaRPr sz="1800">
              <a:solidFill>
                <a:schemeClr val="dk1"/>
              </a:solidFill>
              <a:latin typeface="Century Gothic" panose="020B0502020202020204" pitchFamily="34" charset="0"/>
              <a:ea typeface="Fira Sans Extra Condensed Medium"/>
              <a:cs typeface="Fira Sans Extra Condensed Medium"/>
              <a:sym typeface="Fira Sans Extra Condensed Medium"/>
            </a:endParaRPr>
          </a:p>
        </p:txBody>
      </p:sp>
      <p:sp>
        <p:nvSpPr>
          <p:cNvPr id="165" name="Google Shape;165;p18"/>
          <p:cNvSpPr/>
          <p:nvPr/>
        </p:nvSpPr>
        <p:spPr>
          <a:xfrm>
            <a:off x="6772150" y="1763300"/>
            <a:ext cx="1911600" cy="2954400"/>
          </a:xfrm>
          <a:prstGeom prst="roundRect">
            <a:avLst>
              <a:gd name="adj" fmla="val 70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8"/>
          <p:cNvGrpSpPr/>
          <p:nvPr/>
        </p:nvGrpSpPr>
        <p:grpSpPr>
          <a:xfrm>
            <a:off x="6772150" y="4247245"/>
            <a:ext cx="1911600" cy="473859"/>
            <a:chOff x="2562100" y="3962350"/>
            <a:chExt cx="1911600" cy="530400"/>
          </a:xfrm>
        </p:grpSpPr>
        <p:sp>
          <p:nvSpPr>
            <p:cNvPr id="167" name="Google Shape;167;p18"/>
            <p:cNvSpPr/>
            <p:nvPr/>
          </p:nvSpPr>
          <p:spPr>
            <a:xfrm rot="10800000" flipH="1">
              <a:off x="2562100" y="3962350"/>
              <a:ext cx="1911600" cy="530400"/>
            </a:xfrm>
            <a:prstGeom prst="round2SameRect">
              <a:avLst>
                <a:gd name="adj1" fmla="val 25594"/>
                <a:gd name="adj2" fmla="val 0"/>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8" name="Google Shape;168;p18"/>
            <p:cNvSpPr/>
            <p:nvPr/>
          </p:nvSpPr>
          <p:spPr>
            <a:xfrm>
              <a:off x="2793225" y="3984569"/>
              <a:ext cx="1454100" cy="481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Fira Sans Extra Condensed Medium"/>
                  <a:ea typeface="Fira Sans Extra Condensed Medium"/>
                  <a:cs typeface="Fira Sans Extra Condensed Medium"/>
                  <a:sym typeface="Fira Sans Extra Condensed Medium"/>
                </a:rPr>
                <a:t>03</a:t>
              </a:r>
              <a:endParaRPr sz="2000">
                <a:solidFill>
                  <a:schemeClr val="dk1"/>
                </a:solidFill>
              </a:endParaRPr>
            </a:p>
          </p:txBody>
        </p:sp>
      </p:grpSp>
      <p:sp>
        <p:nvSpPr>
          <p:cNvPr id="169" name="Google Shape;169;p18"/>
          <p:cNvSpPr/>
          <p:nvPr/>
        </p:nvSpPr>
        <p:spPr>
          <a:xfrm>
            <a:off x="6772150" y="1763443"/>
            <a:ext cx="1911600" cy="848700"/>
          </a:xfrm>
          <a:prstGeom prst="round2SameRect">
            <a:avLst>
              <a:gd name="adj1" fmla="val 9707"/>
              <a:gd name="adj2" fmla="val 0"/>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Century Gothic" panose="020B0502020202020204" pitchFamily="34" charset="0"/>
                <a:ea typeface="Fira Sans Extra Condensed Medium"/>
                <a:cs typeface="Fira Sans Extra Condensed Medium"/>
                <a:sym typeface="Fira Sans Extra Condensed Medium"/>
              </a:rPr>
              <a:t>Clean</a:t>
            </a:r>
            <a:endParaRPr sz="1800">
              <a:solidFill>
                <a:schemeClr val="dk1"/>
              </a:solidFill>
              <a:latin typeface="Century Gothic" panose="020B0502020202020204" pitchFamily="34" charset="0"/>
              <a:ea typeface="Fira Sans Extra Condensed Medium"/>
              <a:cs typeface="Fira Sans Extra Condensed Medium"/>
              <a:sym typeface="Fira Sans Extra Condensed Medium"/>
            </a:endParaRPr>
          </a:p>
        </p:txBody>
      </p:sp>
      <p:grpSp>
        <p:nvGrpSpPr>
          <p:cNvPr id="170" name="Google Shape;170;p18"/>
          <p:cNvGrpSpPr/>
          <p:nvPr/>
        </p:nvGrpSpPr>
        <p:grpSpPr>
          <a:xfrm>
            <a:off x="527842" y="2584003"/>
            <a:ext cx="1761891" cy="1327185"/>
            <a:chOff x="527842" y="3050728"/>
            <a:chExt cx="1761891" cy="1327185"/>
          </a:xfrm>
        </p:grpSpPr>
        <p:sp>
          <p:nvSpPr>
            <p:cNvPr id="171" name="Google Shape;171;p18"/>
            <p:cNvSpPr txBox="1"/>
            <p:nvPr/>
          </p:nvSpPr>
          <p:spPr>
            <a:xfrm>
              <a:off x="527842" y="3660155"/>
              <a:ext cx="1761891" cy="717758"/>
            </a:xfrm>
            <a:prstGeom prst="rect">
              <a:avLst/>
            </a:prstGeom>
            <a:noFill/>
            <a:ln>
              <a:noFill/>
            </a:ln>
          </p:spPr>
          <p:txBody>
            <a:bodyPr spcFirstLastPara="1" wrap="square" lIns="182875" tIns="182875" rIns="182875" bIns="182875" anchor="ctr" anchorCtr="0">
              <a:noAutofit/>
            </a:bodyPr>
            <a:lstStyle/>
            <a:p>
              <a:pPr marL="0" lvl="0" indent="0" algn="ctr" rtl="0">
                <a:spcBef>
                  <a:spcPts val="0"/>
                </a:spcBef>
                <a:spcAft>
                  <a:spcPts val="0"/>
                </a:spcAft>
                <a:buClr>
                  <a:srgbClr val="000000"/>
                </a:buClr>
                <a:buSzPts val="1100"/>
                <a:buFont typeface="Arial"/>
                <a:buNone/>
              </a:pPr>
              <a:r>
                <a:rPr lang="en" sz="1200">
                  <a:solidFill>
                    <a:srgbClr val="000000"/>
                  </a:solidFill>
                  <a:latin typeface="Century Gothic" panose="020B0502020202020204" pitchFamily="34" charset="0"/>
                  <a:ea typeface="Roboto"/>
                  <a:cs typeface="Roboto"/>
                  <a:sym typeface="Roboto"/>
                </a:rPr>
                <a:t>3 datasets: crime, population, and GDP 2019-2021</a:t>
              </a:r>
              <a:endParaRPr sz="1200">
                <a:solidFill>
                  <a:srgbClr val="000000"/>
                </a:solidFill>
                <a:latin typeface="Century Gothic" panose="020B0502020202020204" pitchFamily="34" charset="0"/>
                <a:ea typeface="Roboto"/>
                <a:cs typeface="Roboto"/>
                <a:sym typeface="Roboto"/>
              </a:endParaRPr>
            </a:p>
          </p:txBody>
        </p:sp>
        <p:sp>
          <p:nvSpPr>
            <p:cNvPr id="172" name="Google Shape;172;p18"/>
            <p:cNvSpPr/>
            <p:nvPr/>
          </p:nvSpPr>
          <p:spPr>
            <a:xfrm>
              <a:off x="681737" y="3050728"/>
              <a:ext cx="1454100" cy="429904"/>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Century Gothic" panose="020B0502020202020204" pitchFamily="34" charset="0"/>
                  <a:ea typeface="Fira Sans Extra Condensed Medium"/>
                  <a:cs typeface="Fira Sans Extra Condensed Medium"/>
                  <a:sym typeface="Fira Sans Extra Condensed Medium"/>
                </a:rPr>
                <a:t>Data Collection</a:t>
              </a:r>
              <a:endParaRPr sz="2000">
                <a:solidFill>
                  <a:schemeClr val="dk1"/>
                </a:solidFill>
                <a:latin typeface="Century Gothic" panose="020B0502020202020204" pitchFamily="34" charset="0"/>
              </a:endParaRPr>
            </a:p>
          </p:txBody>
        </p:sp>
      </p:grpSp>
      <p:grpSp>
        <p:nvGrpSpPr>
          <p:cNvPr id="173" name="Google Shape;173;p18"/>
          <p:cNvGrpSpPr/>
          <p:nvPr/>
        </p:nvGrpSpPr>
        <p:grpSpPr>
          <a:xfrm>
            <a:off x="1123670" y="1833238"/>
            <a:ext cx="572060" cy="572687"/>
            <a:chOff x="-61784125" y="1931250"/>
            <a:chExt cx="316650" cy="317050"/>
          </a:xfrm>
        </p:grpSpPr>
        <p:sp>
          <p:nvSpPr>
            <p:cNvPr id="174" name="Google Shape;174;p18"/>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8"/>
          <p:cNvSpPr txBox="1"/>
          <p:nvPr/>
        </p:nvSpPr>
        <p:spPr>
          <a:xfrm>
            <a:off x="2788733" y="3326597"/>
            <a:ext cx="1454100" cy="717900"/>
          </a:xfrm>
          <a:prstGeom prst="rect">
            <a:avLst/>
          </a:prstGeom>
          <a:noFill/>
          <a:ln>
            <a:noFill/>
          </a:ln>
        </p:spPr>
        <p:txBody>
          <a:bodyPr spcFirstLastPara="1" wrap="square" lIns="182875" tIns="182875" rIns="182875" bIns="182875" anchor="ctr" anchorCtr="0">
            <a:noAutofit/>
          </a:bodyPr>
          <a:lstStyle/>
          <a:p>
            <a:pPr marL="0" lvl="0" indent="0" algn="ctr" rtl="0">
              <a:spcBef>
                <a:spcPts val="0"/>
              </a:spcBef>
              <a:spcAft>
                <a:spcPts val="0"/>
              </a:spcAft>
              <a:buNone/>
            </a:pPr>
            <a:r>
              <a:rPr lang="en-US" sz="1200">
                <a:solidFill>
                  <a:schemeClr val="dk1"/>
                </a:solidFill>
                <a:latin typeface="Century Gothic" panose="020B0502020202020204" pitchFamily="34" charset="0"/>
                <a:ea typeface="Roboto"/>
                <a:cs typeface="Roboto"/>
                <a:sym typeface="Roboto"/>
              </a:rPr>
              <a:t>Matching up the data by year and county</a:t>
            </a:r>
            <a:endParaRPr sz="1200">
              <a:solidFill>
                <a:schemeClr val="dk1"/>
              </a:solidFill>
              <a:latin typeface="Century Gothic" panose="020B0502020202020204" pitchFamily="34" charset="0"/>
              <a:ea typeface="Roboto"/>
              <a:cs typeface="Roboto"/>
              <a:sym typeface="Roboto"/>
            </a:endParaRPr>
          </a:p>
        </p:txBody>
      </p:sp>
      <p:grpSp>
        <p:nvGrpSpPr>
          <p:cNvPr id="179" name="Google Shape;179;p18"/>
          <p:cNvGrpSpPr/>
          <p:nvPr/>
        </p:nvGrpSpPr>
        <p:grpSpPr>
          <a:xfrm>
            <a:off x="3291412" y="2803145"/>
            <a:ext cx="448743" cy="444045"/>
            <a:chOff x="1049375" y="2318350"/>
            <a:chExt cx="298525" cy="295400"/>
          </a:xfrm>
        </p:grpSpPr>
        <p:sp>
          <p:nvSpPr>
            <p:cNvPr id="180" name="Google Shape;180;p18"/>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18"/>
          <p:cNvSpPr txBox="1"/>
          <p:nvPr/>
        </p:nvSpPr>
        <p:spPr>
          <a:xfrm>
            <a:off x="4778540" y="2877902"/>
            <a:ext cx="1761190" cy="717900"/>
          </a:xfrm>
          <a:prstGeom prst="rect">
            <a:avLst/>
          </a:prstGeom>
          <a:noFill/>
          <a:ln>
            <a:noFill/>
          </a:ln>
        </p:spPr>
        <p:txBody>
          <a:bodyPr spcFirstLastPara="1" wrap="square" lIns="182875" tIns="182875" rIns="182875" bIns="182875" anchor="ctr" anchorCtr="0">
            <a:noAutofit/>
          </a:bodyPr>
          <a:lstStyle/>
          <a:p>
            <a:pPr algn="ctr"/>
            <a:r>
              <a:rPr lang="en-US" sz="1200">
                <a:solidFill>
                  <a:schemeClr val="dk1"/>
                </a:solidFill>
                <a:latin typeface="Century Gothic"/>
                <a:ea typeface="Roboto"/>
                <a:cs typeface="Roboto"/>
                <a:sym typeface="Roboto"/>
              </a:rPr>
              <a:t>Bin individual crimes into violent, property, &amp; human trafficking</a:t>
            </a:r>
            <a:endParaRPr sz="1200">
              <a:solidFill>
                <a:schemeClr val="dk1"/>
              </a:solidFill>
              <a:latin typeface="Century Gothic"/>
              <a:ea typeface="Roboto"/>
              <a:cs typeface="Roboto"/>
              <a:sym typeface="Roboto"/>
            </a:endParaRPr>
          </a:p>
        </p:txBody>
      </p:sp>
      <p:sp>
        <p:nvSpPr>
          <p:cNvPr id="185" name="Google Shape;185;p18"/>
          <p:cNvSpPr/>
          <p:nvPr/>
        </p:nvSpPr>
        <p:spPr>
          <a:xfrm>
            <a:off x="5399844" y="2337313"/>
            <a:ext cx="444045" cy="440475"/>
          </a:xfrm>
          <a:custGeom>
            <a:avLst/>
            <a:gdLst/>
            <a:ahLst/>
            <a:cxnLst/>
            <a:rect l="l" t="t" r="r" b="b"/>
            <a:pathLst>
              <a:path w="11816" h="11721" extrusionOk="0">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txBox="1"/>
          <p:nvPr/>
        </p:nvSpPr>
        <p:spPr>
          <a:xfrm>
            <a:off x="7000900" y="3327679"/>
            <a:ext cx="1454100" cy="717900"/>
          </a:xfrm>
          <a:prstGeom prst="rect">
            <a:avLst/>
          </a:prstGeom>
          <a:noFill/>
          <a:ln>
            <a:noFill/>
          </a:ln>
        </p:spPr>
        <p:txBody>
          <a:bodyPr spcFirstLastPara="1" wrap="square" lIns="182875" tIns="182875" rIns="182875" bIns="182875" anchor="ctr" anchorCtr="0">
            <a:noAutofit/>
          </a:bodyPr>
          <a:lstStyle/>
          <a:p>
            <a:pPr algn="ctr"/>
            <a:r>
              <a:rPr lang="en-US" sz="1200">
                <a:solidFill>
                  <a:schemeClr val="dk1"/>
                </a:solidFill>
                <a:latin typeface="Century Gothic"/>
                <a:ea typeface="Roboto"/>
                <a:cs typeface="Roboto"/>
                <a:sym typeface="Roboto"/>
              </a:rPr>
              <a:t>Remove </a:t>
            </a:r>
            <a:r>
              <a:rPr lang="en-US" sz="1200" err="1">
                <a:solidFill>
                  <a:schemeClr val="dk1"/>
                </a:solidFill>
                <a:latin typeface="Century Gothic"/>
                <a:ea typeface="Roboto"/>
                <a:cs typeface="Roboto"/>
                <a:sym typeface="Roboto"/>
              </a:rPr>
              <a:t>NaNs</a:t>
            </a:r>
            <a:r>
              <a:rPr lang="en-US" sz="1200">
                <a:solidFill>
                  <a:schemeClr val="dk1"/>
                </a:solidFill>
                <a:latin typeface="Century Gothic"/>
                <a:ea typeface="Roboto"/>
                <a:cs typeface="Roboto"/>
                <a:sym typeface="Roboto"/>
              </a:rPr>
              <a:t>, keep outliers</a:t>
            </a:r>
            <a:endParaRPr sz="1200">
              <a:solidFill>
                <a:schemeClr val="dk1"/>
              </a:solidFill>
              <a:latin typeface="Century Gothic" panose="020B0502020202020204" pitchFamily="34" charset="0"/>
              <a:ea typeface="Roboto"/>
              <a:cs typeface="Roboto"/>
              <a:sym typeface="Roboto"/>
            </a:endParaRPr>
          </a:p>
        </p:txBody>
      </p:sp>
      <p:grpSp>
        <p:nvGrpSpPr>
          <p:cNvPr id="187" name="Google Shape;187;p18"/>
          <p:cNvGrpSpPr/>
          <p:nvPr/>
        </p:nvGrpSpPr>
        <p:grpSpPr>
          <a:xfrm>
            <a:off x="7503580" y="2802064"/>
            <a:ext cx="448739" cy="448370"/>
            <a:chOff x="1413250" y="2680675"/>
            <a:chExt cx="297750" cy="297525"/>
          </a:xfrm>
        </p:grpSpPr>
        <p:sp>
          <p:nvSpPr>
            <p:cNvPr id="188" name="Google Shape;188;p18"/>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8"/>
          <p:cNvSpPr/>
          <p:nvPr/>
        </p:nvSpPr>
        <p:spPr>
          <a:xfrm rot="10800000" flipH="1">
            <a:off x="1312075" y="4250575"/>
            <a:ext cx="1459800" cy="416700"/>
          </a:xfrm>
          <a:prstGeom prst="bentArrow">
            <a:avLst>
              <a:gd name="adj1" fmla="val 42594"/>
              <a:gd name="adj2" fmla="val 47030"/>
              <a:gd name="adj3" fmla="val 30576"/>
              <a:gd name="adj4" fmla="val 45228"/>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rot="10800000" flipH="1">
            <a:off x="5531650" y="4250575"/>
            <a:ext cx="1459800" cy="416700"/>
          </a:xfrm>
          <a:prstGeom prst="bentArrow">
            <a:avLst>
              <a:gd name="adj1" fmla="val 42594"/>
              <a:gd name="adj2" fmla="val 47030"/>
              <a:gd name="adj3" fmla="val 30576"/>
              <a:gd name="adj4" fmla="val 45228"/>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3429000" y="912950"/>
            <a:ext cx="2415000" cy="848700"/>
          </a:xfrm>
          <a:prstGeom prst="uturnArrow">
            <a:avLst>
              <a:gd name="adj1" fmla="val 18919"/>
              <a:gd name="adj2" fmla="val 25000"/>
              <a:gd name="adj3" fmla="val 25000"/>
              <a:gd name="adj4" fmla="val 43750"/>
              <a:gd name="adj5" fmla="val 7500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71;p18">
            <a:extLst>
              <a:ext uri="{FF2B5EF4-FFF2-40B4-BE49-F238E27FC236}">
                <a16:creationId xmlns:a16="http://schemas.microsoft.com/office/drawing/2014/main" id="{BA409A65-57C4-63F9-110E-56952EF6BABF}"/>
              </a:ext>
            </a:extLst>
          </p:cNvPr>
          <p:cNvSpPr txBox="1"/>
          <p:nvPr/>
        </p:nvSpPr>
        <p:spPr>
          <a:xfrm>
            <a:off x="-297184" y="4547582"/>
            <a:ext cx="3588553" cy="701735"/>
          </a:xfrm>
          <a:prstGeom prst="rect">
            <a:avLst/>
          </a:prstGeom>
          <a:noFill/>
          <a:ln>
            <a:noFill/>
          </a:ln>
        </p:spPr>
        <p:txBody>
          <a:bodyPr spcFirstLastPara="1" wrap="square" lIns="182875" tIns="182875" rIns="182875" bIns="182875" anchor="ctr" anchorCtr="0">
            <a:noAutofit/>
          </a:bodyPr>
          <a:lstStyle/>
          <a:p>
            <a:pPr algn="ctr">
              <a:buSzPts val="1100"/>
            </a:pPr>
            <a:r>
              <a:rPr lang="en" sz="1200">
                <a:latin typeface="Century Gothic"/>
                <a:ea typeface="Roboto"/>
                <a:cs typeface="Roboto"/>
                <a:sym typeface="Roboto"/>
              </a:rPr>
              <a:t>Sources</a:t>
            </a:r>
            <a:r>
              <a:rPr lang="en" sz="1200">
                <a:solidFill>
                  <a:srgbClr val="000000"/>
                </a:solidFill>
                <a:latin typeface="Century Gothic"/>
                <a:ea typeface="Roboto"/>
                <a:cs typeface="Roboto"/>
                <a:sym typeface="Roboto"/>
              </a:rPr>
              <a:t>: </a:t>
            </a:r>
            <a:r>
              <a:rPr lang="en" sz="1200">
                <a:latin typeface="Century Gothic"/>
                <a:ea typeface="Roboto"/>
                <a:cs typeface="Roboto"/>
                <a:sym typeface="Roboto"/>
              </a:rPr>
              <a:t>BEA, Census Bureau, ATL PD</a:t>
            </a:r>
            <a:endParaRPr lang="en" sz="1200">
              <a:solidFill>
                <a:srgbClr val="000000"/>
              </a:solidFill>
              <a:latin typeface="Century Gothic" panose="020B0502020202020204" pitchFamily="34" charset="0"/>
              <a:ea typeface="Roboto"/>
              <a:cs typeface="Roboto"/>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70E8-454A-2B6E-0B94-27ADEC5C99B2}"/>
              </a:ext>
            </a:extLst>
          </p:cNvPr>
          <p:cNvSpPr>
            <a:spLocks noGrp="1"/>
          </p:cNvSpPr>
          <p:nvPr>
            <p:ph type="title"/>
          </p:nvPr>
        </p:nvSpPr>
        <p:spPr>
          <a:xfrm>
            <a:off x="457200" y="303103"/>
            <a:ext cx="8229600" cy="572700"/>
          </a:xfrm>
        </p:spPr>
        <p:txBody>
          <a:bodyPr/>
          <a:lstStyle/>
          <a:p>
            <a:r>
              <a:rPr lang="en-US" b="1">
                <a:latin typeface="Aharoni"/>
              </a:rPr>
              <a:t>EDA Highlights (Distributions)</a:t>
            </a:r>
          </a:p>
        </p:txBody>
      </p:sp>
      <p:pic>
        <p:nvPicPr>
          <p:cNvPr id="1030" name="Picture 6">
            <a:extLst>
              <a:ext uri="{FF2B5EF4-FFF2-40B4-BE49-F238E27FC236}">
                <a16:creationId xmlns:a16="http://schemas.microsoft.com/office/drawing/2014/main" id="{2D9BA0CF-3902-82AA-EAA8-ADEF6AE7C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02" y="1362443"/>
            <a:ext cx="2691498" cy="1961722"/>
          </a:xfrm>
          <a:prstGeom prst="rect">
            <a:avLst/>
          </a:prstGeom>
          <a:noFill/>
          <a:ln w="57150">
            <a:noFill/>
          </a:ln>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94F41AD8-7CD8-161A-1EF0-DEC8516BF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041" y="1362443"/>
            <a:ext cx="2662657" cy="1994849"/>
          </a:xfrm>
          <a:prstGeom prst="rect">
            <a:avLst/>
          </a:prstGeom>
          <a:noFill/>
          <a:ln w="57150">
            <a:noFill/>
          </a:ln>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278D686-8844-7574-6043-7957B9EE9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6739" y="1379006"/>
            <a:ext cx="2804759" cy="1961722"/>
          </a:xfrm>
          <a:prstGeom prst="rect">
            <a:avLst/>
          </a:prstGeom>
          <a:noFill/>
          <a:ln w="57150">
            <a:solidFill>
              <a:schemeClr val="accent3"/>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076EE5-806C-872D-776A-AB0942328227}"/>
              </a:ext>
            </a:extLst>
          </p:cNvPr>
          <p:cNvSpPr txBox="1"/>
          <p:nvPr/>
        </p:nvSpPr>
        <p:spPr>
          <a:xfrm>
            <a:off x="102502" y="3575435"/>
            <a:ext cx="2779414" cy="1600438"/>
          </a:xfrm>
          <a:prstGeom prst="rect">
            <a:avLst/>
          </a:prstGeom>
          <a:noFill/>
        </p:spPr>
        <p:txBody>
          <a:bodyPr wrap="square" rtlCol="0">
            <a:spAutoFit/>
          </a:bodyPr>
          <a:lstStyle/>
          <a:p>
            <a:pPr algn="ctr"/>
            <a:r>
              <a:rPr lang="en-US" b="1">
                <a:latin typeface="Century Gothic" panose="020B0502020202020204" pitchFamily="34" charset="0"/>
              </a:rPr>
              <a:t>Mean = $3,502,196</a:t>
            </a:r>
          </a:p>
          <a:p>
            <a:pPr algn="ctr"/>
            <a:r>
              <a:rPr lang="en-US" b="1">
                <a:latin typeface="Century Gothic" panose="020B0502020202020204" pitchFamily="34" charset="0"/>
              </a:rPr>
              <a:t>Median = $642,464</a:t>
            </a:r>
          </a:p>
          <a:p>
            <a:pPr algn="ctr"/>
            <a:r>
              <a:rPr lang="en-US" b="1">
                <a:latin typeface="Century Gothic" panose="020B0502020202020204" pitchFamily="34" charset="0"/>
              </a:rPr>
              <a:t>Min = $25,236 (Taliaferro, 2020)</a:t>
            </a:r>
          </a:p>
          <a:p>
            <a:pPr algn="ctr"/>
            <a:r>
              <a:rPr lang="en-US" b="1">
                <a:latin typeface="Century Gothic" panose="020B0502020202020204" pitchFamily="34" charset="0"/>
              </a:rPr>
              <a:t>Max = $174,408,744</a:t>
            </a:r>
          </a:p>
          <a:p>
            <a:pPr algn="ctr"/>
            <a:r>
              <a:rPr lang="en-US" b="1">
                <a:latin typeface="Century Gothic" panose="020B0502020202020204" pitchFamily="34" charset="0"/>
              </a:rPr>
              <a:t>(Fulton, 2019)</a:t>
            </a:r>
          </a:p>
          <a:p>
            <a:endParaRPr lang="en-US">
              <a:latin typeface="Century Gothic" panose="020B0502020202020204" pitchFamily="34" charset="0"/>
            </a:endParaRPr>
          </a:p>
        </p:txBody>
      </p:sp>
      <p:sp>
        <p:nvSpPr>
          <p:cNvPr id="5" name="TextBox 4">
            <a:extLst>
              <a:ext uri="{FF2B5EF4-FFF2-40B4-BE49-F238E27FC236}">
                <a16:creationId xmlns:a16="http://schemas.microsoft.com/office/drawing/2014/main" id="{C7710A9A-900E-1FFF-568E-7A2109903F6D}"/>
              </a:ext>
            </a:extLst>
          </p:cNvPr>
          <p:cNvSpPr txBox="1"/>
          <p:nvPr/>
        </p:nvSpPr>
        <p:spPr>
          <a:xfrm>
            <a:off x="3067284" y="3575435"/>
            <a:ext cx="2779414" cy="1169551"/>
          </a:xfrm>
          <a:prstGeom prst="rect">
            <a:avLst/>
          </a:prstGeom>
          <a:noFill/>
        </p:spPr>
        <p:txBody>
          <a:bodyPr wrap="square" lIns="91440" tIns="45720" rIns="91440" bIns="45720" rtlCol="0" anchor="t">
            <a:spAutoFit/>
          </a:bodyPr>
          <a:lstStyle/>
          <a:p>
            <a:pPr algn="ctr"/>
            <a:r>
              <a:rPr lang="en-US" b="1">
                <a:latin typeface="Century Gothic" panose="020B0502020202020204" pitchFamily="34" charset="0"/>
              </a:rPr>
              <a:t>Mean = 67,369</a:t>
            </a:r>
          </a:p>
          <a:p>
            <a:pPr algn="ctr"/>
            <a:r>
              <a:rPr lang="en-US" b="1">
                <a:latin typeface="Century Gothic" panose="020B0502020202020204" pitchFamily="34" charset="0"/>
              </a:rPr>
              <a:t>Median = 23,349</a:t>
            </a:r>
          </a:p>
          <a:p>
            <a:pPr algn="ctr"/>
            <a:r>
              <a:rPr lang="en-US" b="1">
                <a:latin typeface="Century Gothic" panose="020B0502020202020204" pitchFamily="34" charset="0"/>
              </a:rPr>
              <a:t>Min = 1,537 (Taliaferro, 2019)</a:t>
            </a:r>
          </a:p>
          <a:p>
            <a:pPr algn="ctr"/>
            <a:r>
              <a:rPr lang="en-US" b="1">
                <a:latin typeface="Century Gothic"/>
              </a:rPr>
              <a:t>Max = 1,069,370</a:t>
            </a:r>
            <a:r>
              <a:rPr lang="en-US"/>
              <a:t> </a:t>
            </a:r>
            <a:r>
              <a:rPr lang="en-US" b="1">
                <a:latin typeface="Century Gothic"/>
              </a:rPr>
              <a:t>(Fulton, 2020)</a:t>
            </a:r>
          </a:p>
          <a:p>
            <a:endParaRPr lang="en-US">
              <a:latin typeface="Century Gothic" panose="020B0502020202020204" pitchFamily="34" charset="0"/>
            </a:endParaRPr>
          </a:p>
        </p:txBody>
      </p:sp>
      <p:sp>
        <p:nvSpPr>
          <p:cNvPr id="6" name="TextBox 5">
            <a:extLst>
              <a:ext uri="{FF2B5EF4-FFF2-40B4-BE49-F238E27FC236}">
                <a16:creationId xmlns:a16="http://schemas.microsoft.com/office/drawing/2014/main" id="{F004BCBF-B99C-80E6-A764-40B6ED50FE06}"/>
              </a:ext>
            </a:extLst>
          </p:cNvPr>
          <p:cNvSpPr txBox="1"/>
          <p:nvPr/>
        </p:nvSpPr>
        <p:spPr>
          <a:xfrm>
            <a:off x="6157761" y="3575435"/>
            <a:ext cx="2779414" cy="1384995"/>
          </a:xfrm>
          <a:prstGeom prst="rect">
            <a:avLst/>
          </a:prstGeom>
          <a:noFill/>
        </p:spPr>
        <p:txBody>
          <a:bodyPr wrap="square" lIns="91440" tIns="45720" rIns="91440" bIns="45720" rtlCol="0" anchor="t">
            <a:spAutoFit/>
          </a:bodyPr>
          <a:lstStyle/>
          <a:p>
            <a:pPr algn="ctr"/>
            <a:r>
              <a:rPr lang="en-US" b="1">
                <a:latin typeface="Century Gothic" panose="020B0502020202020204" pitchFamily="34" charset="0"/>
              </a:rPr>
              <a:t>Mean = 1,183</a:t>
            </a:r>
          </a:p>
          <a:p>
            <a:pPr algn="ctr"/>
            <a:r>
              <a:rPr lang="en-US" b="1">
                <a:latin typeface="Century Gothic" panose="020B0502020202020204" pitchFamily="34" charset="0"/>
              </a:rPr>
              <a:t>Median = 304</a:t>
            </a:r>
          </a:p>
          <a:p>
            <a:pPr algn="ctr"/>
            <a:r>
              <a:rPr lang="en-US" b="1">
                <a:latin typeface="Century Gothic" panose="020B0502020202020204" pitchFamily="34" charset="0"/>
              </a:rPr>
              <a:t>Min = 0</a:t>
            </a:r>
          </a:p>
          <a:p>
            <a:pPr algn="ctr"/>
            <a:r>
              <a:rPr lang="en-US" b="1">
                <a:latin typeface="Century Gothic" panose="020B0502020202020204" pitchFamily="34" charset="0"/>
              </a:rPr>
              <a:t>Max = 32,903</a:t>
            </a:r>
          </a:p>
          <a:p>
            <a:pPr algn="ctr"/>
            <a:r>
              <a:rPr lang="en-US" b="1">
                <a:latin typeface="Century Gothic"/>
              </a:rPr>
              <a:t>(Fulton, 2021)</a:t>
            </a:r>
          </a:p>
          <a:p>
            <a:endParaRPr lang="en-US">
              <a:latin typeface="Century Gothic" panose="020B0502020202020204" pitchFamily="34" charset="0"/>
            </a:endParaRPr>
          </a:p>
        </p:txBody>
      </p:sp>
    </p:spTree>
    <p:extLst>
      <p:ext uri="{BB962C8B-B14F-4D97-AF65-F5344CB8AC3E}">
        <p14:creationId xmlns:p14="http://schemas.microsoft.com/office/powerpoint/2010/main" val="207158021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70E8-454A-2B6E-0B94-27ADEC5C99B2}"/>
              </a:ext>
            </a:extLst>
          </p:cNvPr>
          <p:cNvSpPr>
            <a:spLocks noGrp="1"/>
          </p:cNvSpPr>
          <p:nvPr>
            <p:ph type="title"/>
          </p:nvPr>
        </p:nvSpPr>
        <p:spPr>
          <a:xfrm>
            <a:off x="457200" y="0"/>
            <a:ext cx="8229600" cy="572700"/>
          </a:xfrm>
        </p:spPr>
        <p:txBody>
          <a:bodyPr/>
          <a:lstStyle/>
          <a:p>
            <a:r>
              <a:rPr lang="en-US" sz="2400" b="1">
                <a:latin typeface="Aharoni"/>
              </a:rPr>
              <a:t>EDA Highlights (Correlations)</a:t>
            </a:r>
          </a:p>
        </p:txBody>
      </p:sp>
      <p:pic>
        <p:nvPicPr>
          <p:cNvPr id="1028" name="Picture 4">
            <a:extLst>
              <a:ext uri="{FF2B5EF4-FFF2-40B4-BE49-F238E27FC236}">
                <a16:creationId xmlns:a16="http://schemas.microsoft.com/office/drawing/2014/main" id="{2556347C-6334-7CAB-5C4C-99A115F333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025"/>
          <a:stretch/>
        </p:blipFill>
        <p:spPr bwMode="auto">
          <a:xfrm>
            <a:off x="153161" y="572700"/>
            <a:ext cx="3196620" cy="2172586"/>
          </a:xfrm>
          <a:prstGeom prst="rect">
            <a:avLst/>
          </a:prstGeom>
          <a:noFill/>
          <a:ln w="57150">
            <a:solidFill>
              <a:schemeClr val="accent3"/>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9D18267-7B91-3373-0444-8DB5CB176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61" y="2897900"/>
            <a:ext cx="3259995" cy="2146803"/>
          </a:xfrm>
          <a:prstGeom prst="rect">
            <a:avLst/>
          </a:prstGeom>
          <a:noFill/>
          <a:ln w="57150">
            <a:solidFill>
              <a:schemeClr val="accent5"/>
            </a:solidFill>
          </a:ln>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E4A4D9F-A02A-A5D3-6117-82C839694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220" y="509325"/>
            <a:ext cx="3196620" cy="2172586"/>
          </a:xfrm>
          <a:prstGeom prst="rect">
            <a:avLst/>
          </a:prstGeom>
          <a:noFill/>
          <a:ln w="57150">
            <a:solidFill>
              <a:schemeClr val="bg2"/>
            </a:solidFill>
          </a:ln>
          <a:extLst>
            <a:ext uri="{909E8E84-426E-40DD-AFC4-6F175D3DCCD1}">
              <a14:hiddenFill xmlns:a14="http://schemas.microsoft.com/office/drawing/2010/main">
                <a:solidFill>
                  <a:srgbClr val="FFFFFF"/>
                </a:solidFill>
              </a14:hiddenFill>
            </a:ext>
          </a:extLst>
        </p:spPr>
      </p:pic>
      <p:sp>
        <p:nvSpPr>
          <p:cNvPr id="4" name="Google Shape;598;p27">
            <a:extLst>
              <a:ext uri="{FF2B5EF4-FFF2-40B4-BE49-F238E27FC236}">
                <a16:creationId xmlns:a16="http://schemas.microsoft.com/office/drawing/2014/main" id="{F8438426-E833-08FF-D248-B109CCBFD0EF}"/>
              </a:ext>
            </a:extLst>
          </p:cNvPr>
          <p:cNvSpPr/>
          <p:nvPr/>
        </p:nvSpPr>
        <p:spPr>
          <a:xfrm rot="16200000" flipH="1">
            <a:off x="3494325" y="3763065"/>
            <a:ext cx="396600" cy="423000"/>
          </a:xfrm>
          <a:prstGeom prst="triangle">
            <a:avLst>
              <a:gd name="adj" fmla="val 5000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4C936CFF-58EA-E9C5-57F6-B65B93DD1216}"/>
              </a:ext>
            </a:extLst>
          </p:cNvPr>
          <p:cNvSpPr txBox="1"/>
          <p:nvPr/>
        </p:nvSpPr>
        <p:spPr>
          <a:xfrm>
            <a:off x="3478675" y="3815560"/>
            <a:ext cx="2534486" cy="523220"/>
          </a:xfrm>
          <a:prstGeom prst="rect">
            <a:avLst/>
          </a:prstGeom>
          <a:noFill/>
        </p:spPr>
        <p:txBody>
          <a:bodyPr wrap="square" lIns="91440" tIns="45720" rIns="91440" bIns="45720" rtlCol="0" anchor="t">
            <a:spAutoFit/>
          </a:bodyPr>
          <a:lstStyle/>
          <a:p>
            <a:pPr algn="ctr"/>
            <a:r>
              <a:rPr lang="en-US" b="1">
                <a:latin typeface="Century Gothic"/>
              </a:rPr>
              <a:t>Correlation: 0.85</a:t>
            </a:r>
            <a:endParaRPr lang="en-US" b="1">
              <a:latin typeface="Century Gothic" panose="020B0502020202020204" pitchFamily="34" charset="0"/>
            </a:endParaRPr>
          </a:p>
          <a:p>
            <a:endParaRPr lang="en-US">
              <a:latin typeface="Century Gothic" panose="020B0502020202020204" pitchFamily="34" charset="0"/>
            </a:endParaRPr>
          </a:p>
        </p:txBody>
      </p:sp>
      <p:sp>
        <p:nvSpPr>
          <p:cNvPr id="9" name="Google Shape;598;p27">
            <a:extLst>
              <a:ext uri="{FF2B5EF4-FFF2-40B4-BE49-F238E27FC236}">
                <a16:creationId xmlns:a16="http://schemas.microsoft.com/office/drawing/2014/main" id="{A63B07B5-6C0F-EC03-6E78-CF852839B3BF}"/>
              </a:ext>
            </a:extLst>
          </p:cNvPr>
          <p:cNvSpPr/>
          <p:nvPr/>
        </p:nvSpPr>
        <p:spPr>
          <a:xfrm rot="5400000" flipH="1">
            <a:off x="5319283" y="1332989"/>
            <a:ext cx="396600" cy="423000"/>
          </a:xfrm>
          <a:prstGeom prst="triangle">
            <a:avLst>
              <a:gd name="adj" fmla="val 5000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D542682C-E92C-970D-1805-F5D64BEFBDCC}"/>
              </a:ext>
            </a:extLst>
          </p:cNvPr>
          <p:cNvSpPr txBox="1"/>
          <p:nvPr/>
        </p:nvSpPr>
        <p:spPr>
          <a:xfrm>
            <a:off x="3161708" y="1347063"/>
            <a:ext cx="2534486" cy="523220"/>
          </a:xfrm>
          <a:prstGeom prst="rect">
            <a:avLst/>
          </a:prstGeom>
          <a:noFill/>
        </p:spPr>
        <p:txBody>
          <a:bodyPr wrap="square" lIns="91440" tIns="45720" rIns="91440" bIns="45720" rtlCol="0" anchor="t">
            <a:spAutoFit/>
          </a:bodyPr>
          <a:lstStyle/>
          <a:p>
            <a:pPr algn="ctr"/>
            <a:r>
              <a:rPr lang="en-US" b="1">
                <a:latin typeface="Century Gothic"/>
              </a:rPr>
              <a:t>Correlation: 0.83</a:t>
            </a:r>
            <a:endParaRPr lang="en-US" b="1">
              <a:latin typeface="Century Gothic" panose="020B0502020202020204" pitchFamily="34" charset="0"/>
            </a:endParaRPr>
          </a:p>
          <a:p>
            <a:endParaRPr lang="en-US">
              <a:latin typeface="Century Gothic" panose="020B0502020202020204" pitchFamily="34" charset="0"/>
            </a:endParaRPr>
          </a:p>
        </p:txBody>
      </p:sp>
      <p:pic>
        <p:nvPicPr>
          <p:cNvPr id="7" name="Picture 7" descr="Chart, treemap chart&#10;&#10;Description automatically generated">
            <a:extLst>
              <a:ext uri="{FF2B5EF4-FFF2-40B4-BE49-F238E27FC236}">
                <a16:creationId xmlns:a16="http://schemas.microsoft.com/office/drawing/2014/main" id="{A4B6C41D-04B6-BDCA-4E3A-BCA06667FB40}"/>
              </a:ext>
            </a:extLst>
          </p:cNvPr>
          <p:cNvPicPr>
            <a:picLocks noChangeAspect="1"/>
          </p:cNvPicPr>
          <p:nvPr/>
        </p:nvPicPr>
        <p:blipFill>
          <a:blip r:embed="rId5"/>
          <a:stretch>
            <a:fillRect/>
          </a:stretch>
        </p:blipFill>
        <p:spPr>
          <a:xfrm>
            <a:off x="5793761" y="2806277"/>
            <a:ext cx="3194637" cy="2292394"/>
          </a:xfrm>
          <a:prstGeom prst="rect">
            <a:avLst/>
          </a:prstGeom>
          <a:ln w="57150">
            <a:solidFill>
              <a:schemeClr val="accent4"/>
            </a:solidFill>
          </a:ln>
        </p:spPr>
      </p:pic>
      <p:pic>
        <p:nvPicPr>
          <p:cNvPr id="3" name="Picture 4" descr="Chart, scatter chart&#10;&#10;Description automatically generated">
            <a:extLst>
              <a:ext uri="{FF2B5EF4-FFF2-40B4-BE49-F238E27FC236}">
                <a16:creationId xmlns:a16="http://schemas.microsoft.com/office/drawing/2014/main" id="{E8AF548E-CCE7-11B2-F8EF-41B190991E79}"/>
              </a:ext>
            </a:extLst>
          </p:cNvPr>
          <p:cNvPicPr>
            <a:picLocks noChangeAspect="1"/>
          </p:cNvPicPr>
          <p:nvPr/>
        </p:nvPicPr>
        <p:blipFill>
          <a:blip r:embed="rId6"/>
          <a:stretch>
            <a:fillRect/>
          </a:stretch>
        </p:blipFill>
        <p:spPr>
          <a:xfrm>
            <a:off x="150329" y="2896527"/>
            <a:ext cx="3252580" cy="2089919"/>
          </a:xfrm>
          <a:prstGeom prst="rect">
            <a:avLst/>
          </a:prstGeom>
        </p:spPr>
      </p:pic>
      <p:sp>
        <p:nvSpPr>
          <p:cNvPr id="5" name="Rectangle 4">
            <a:extLst>
              <a:ext uri="{FF2B5EF4-FFF2-40B4-BE49-F238E27FC236}">
                <a16:creationId xmlns:a16="http://schemas.microsoft.com/office/drawing/2014/main" id="{BE1B17B7-ABBE-2FA4-9613-744F3F603DAF}"/>
              </a:ext>
            </a:extLst>
          </p:cNvPr>
          <p:cNvSpPr/>
          <p:nvPr/>
        </p:nvSpPr>
        <p:spPr>
          <a:xfrm>
            <a:off x="3217793" y="1503293"/>
            <a:ext cx="2733260" cy="2186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4940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5" fill="hold" nodeType="clickEffect">
                                  <p:stCondLst>
                                    <p:cond delay="0"/>
                                  </p:stCondLst>
                                  <p:childTnLst>
                                    <p:animEffect transition="out" filter="blinds(vertic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74C-5BD2-D347-5ED1-BD895729BD55}"/>
              </a:ext>
            </a:extLst>
          </p:cNvPr>
          <p:cNvSpPr>
            <a:spLocks noGrp="1"/>
          </p:cNvSpPr>
          <p:nvPr>
            <p:ph type="title"/>
          </p:nvPr>
        </p:nvSpPr>
        <p:spPr>
          <a:xfrm>
            <a:off x="457200" y="6387"/>
            <a:ext cx="8229600" cy="572700"/>
          </a:xfrm>
        </p:spPr>
        <p:txBody>
          <a:bodyPr/>
          <a:lstStyle/>
          <a:p>
            <a:r>
              <a:rPr lang="en-US" sz="2000" b="1">
                <a:latin typeface="Aharoni"/>
              </a:rPr>
              <a:t>Null Model</a:t>
            </a:r>
          </a:p>
        </p:txBody>
      </p:sp>
      <p:sp>
        <p:nvSpPr>
          <p:cNvPr id="10" name="Google Shape;733;p30">
            <a:extLst>
              <a:ext uri="{FF2B5EF4-FFF2-40B4-BE49-F238E27FC236}">
                <a16:creationId xmlns:a16="http://schemas.microsoft.com/office/drawing/2014/main" id="{CA70D9AE-8507-3770-7D63-4D07703E136B}"/>
              </a:ext>
            </a:extLst>
          </p:cNvPr>
          <p:cNvSpPr/>
          <p:nvPr/>
        </p:nvSpPr>
        <p:spPr>
          <a:xfrm>
            <a:off x="2613519" y="623908"/>
            <a:ext cx="3683844" cy="3327311"/>
          </a:xfrm>
          <a:prstGeom prst="donut">
            <a:avLst>
              <a:gd name="adj" fmla="val 471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4" descr="Chart&#10;&#10;Description automatically generated">
            <a:extLst>
              <a:ext uri="{FF2B5EF4-FFF2-40B4-BE49-F238E27FC236}">
                <a16:creationId xmlns:a16="http://schemas.microsoft.com/office/drawing/2014/main" id="{B79D4CA7-DC65-F31B-6B92-A621D6D4EA6E}"/>
              </a:ext>
            </a:extLst>
          </p:cNvPr>
          <p:cNvPicPr>
            <a:picLocks noChangeAspect="1"/>
          </p:cNvPicPr>
          <p:nvPr/>
        </p:nvPicPr>
        <p:blipFill>
          <a:blip r:embed="rId2"/>
          <a:stretch>
            <a:fillRect/>
          </a:stretch>
        </p:blipFill>
        <p:spPr>
          <a:xfrm>
            <a:off x="38800" y="2957516"/>
            <a:ext cx="2591149" cy="2159376"/>
          </a:xfrm>
          <a:prstGeom prst="rect">
            <a:avLst/>
          </a:prstGeom>
          <a:ln w="28575">
            <a:noFill/>
          </a:ln>
        </p:spPr>
      </p:pic>
      <p:pic>
        <p:nvPicPr>
          <p:cNvPr id="5" name="Picture 5" descr="Text&#10;&#10;Description automatically generated">
            <a:extLst>
              <a:ext uri="{FF2B5EF4-FFF2-40B4-BE49-F238E27FC236}">
                <a16:creationId xmlns:a16="http://schemas.microsoft.com/office/drawing/2014/main" id="{BD3896D0-DF63-A849-FCFF-839C93D47202}"/>
              </a:ext>
            </a:extLst>
          </p:cNvPr>
          <p:cNvPicPr>
            <a:picLocks noChangeAspect="1"/>
          </p:cNvPicPr>
          <p:nvPr/>
        </p:nvPicPr>
        <p:blipFill>
          <a:blip r:embed="rId3"/>
          <a:stretch>
            <a:fillRect/>
          </a:stretch>
        </p:blipFill>
        <p:spPr>
          <a:xfrm>
            <a:off x="5895364" y="3779669"/>
            <a:ext cx="3246539" cy="1364451"/>
          </a:xfrm>
          <a:prstGeom prst="rect">
            <a:avLst/>
          </a:prstGeom>
          <a:ln w="28575">
            <a:noFill/>
          </a:ln>
        </p:spPr>
      </p:pic>
      <p:sp>
        <p:nvSpPr>
          <p:cNvPr id="6" name="Arrow: Right 5">
            <a:extLst>
              <a:ext uri="{FF2B5EF4-FFF2-40B4-BE49-F238E27FC236}">
                <a16:creationId xmlns:a16="http://schemas.microsoft.com/office/drawing/2014/main" id="{1B7B0F7A-D709-51B1-6C9B-E3840D4D2DB9}"/>
              </a:ext>
            </a:extLst>
          </p:cNvPr>
          <p:cNvSpPr/>
          <p:nvPr/>
        </p:nvSpPr>
        <p:spPr>
          <a:xfrm rot="16200000">
            <a:off x="662193" y="2176296"/>
            <a:ext cx="1342239" cy="214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47449A7-DBF5-AC60-B131-946677F0EA5B}"/>
              </a:ext>
            </a:extLst>
          </p:cNvPr>
          <p:cNvSpPr txBox="1"/>
          <p:nvPr/>
        </p:nvSpPr>
        <p:spPr>
          <a:xfrm>
            <a:off x="576743" y="1053867"/>
            <a:ext cx="1604394" cy="523220"/>
          </a:xfrm>
          <a:prstGeom prst="rect">
            <a:avLst/>
          </a:prstGeom>
          <a:noFill/>
          <a:ln w="28575">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badi"/>
              </a:rPr>
              <a:t>Response mean:</a:t>
            </a:r>
          </a:p>
          <a:p>
            <a:r>
              <a:rPr lang="en-US" b="1">
                <a:latin typeface="Abadi"/>
              </a:rPr>
              <a:t>3,502,196</a:t>
            </a:r>
            <a:endParaRPr lang="en-US">
              <a:latin typeface="Abadi"/>
            </a:endParaRPr>
          </a:p>
        </p:txBody>
      </p:sp>
      <p:sp>
        <p:nvSpPr>
          <p:cNvPr id="12" name="TextBox 11">
            <a:extLst>
              <a:ext uri="{FF2B5EF4-FFF2-40B4-BE49-F238E27FC236}">
                <a16:creationId xmlns:a16="http://schemas.microsoft.com/office/drawing/2014/main" id="{30093758-5B00-B6BF-51B6-02166A1C55A9}"/>
              </a:ext>
            </a:extLst>
          </p:cNvPr>
          <p:cNvSpPr txBox="1"/>
          <p:nvPr/>
        </p:nvSpPr>
        <p:spPr>
          <a:xfrm>
            <a:off x="2704701" y="1436089"/>
            <a:ext cx="3502039"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b="1">
                <a:solidFill>
                  <a:schemeClr val="accent4"/>
                </a:solidFill>
                <a:latin typeface="Abadi"/>
              </a:rPr>
              <a:t>R</a:t>
            </a:r>
            <a:r>
              <a:rPr lang="en-US" sz="1700" b="1" baseline="30000">
                <a:solidFill>
                  <a:schemeClr val="accent4"/>
                </a:solidFill>
                <a:latin typeface="Abadi"/>
              </a:rPr>
              <a:t>2</a:t>
            </a:r>
            <a:r>
              <a:rPr lang="en-US" sz="1700">
                <a:latin typeface="Abadi"/>
              </a:rPr>
              <a:t> = 0</a:t>
            </a:r>
          </a:p>
          <a:p>
            <a:pPr algn="ctr"/>
            <a:r>
              <a:rPr lang="en-US" sz="1700">
                <a:solidFill>
                  <a:schemeClr val="accent4"/>
                </a:solidFill>
                <a:latin typeface="Abadi"/>
              </a:rPr>
              <a:t>SST</a:t>
            </a:r>
            <a:r>
              <a:rPr lang="en-US" sz="1700">
                <a:latin typeface="Abadi"/>
              </a:rPr>
              <a:t> = 101040491033569344</a:t>
            </a:r>
          </a:p>
          <a:p>
            <a:pPr algn="ctr"/>
            <a:r>
              <a:rPr lang="en-US" sz="1700">
                <a:solidFill>
                  <a:schemeClr val="accent4"/>
                </a:solidFill>
                <a:latin typeface="Abadi"/>
              </a:rPr>
              <a:t>SSE</a:t>
            </a:r>
            <a:r>
              <a:rPr lang="en-US" sz="1700">
                <a:latin typeface="Abadi"/>
              </a:rPr>
              <a:t> = 101040491033569344</a:t>
            </a:r>
          </a:p>
          <a:p>
            <a:pPr algn="ctr"/>
            <a:r>
              <a:rPr lang="en-US" sz="1700">
                <a:solidFill>
                  <a:schemeClr val="accent4"/>
                </a:solidFill>
                <a:latin typeface="Abadi"/>
              </a:rPr>
              <a:t>RMSE</a:t>
            </a:r>
            <a:r>
              <a:rPr lang="en-US" sz="1700">
                <a:latin typeface="Abadi"/>
              </a:rPr>
              <a:t> = 14554206.5</a:t>
            </a:r>
          </a:p>
          <a:p>
            <a:pPr algn="ctr"/>
            <a:r>
              <a:rPr lang="en-US" sz="1700">
                <a:solidFill>
                  <a:schemeClr val="accent4"/>
                </a:solidFill>
                <a:latin typeface="Abadi"/>
              </a:rPr>
              <a:t>MAE </a:t>
            </a:r>
            <a:r>
              <a:rPr lang="en-US" sz="1700">
                <a:latin typeface="Abadi"/>
              </a:rPr>
              <a:t>= 4590903.6</a:t>
            </a:r>
          </a:p>
          <a:p>
            <a:pPr algn="ctr"/>
            <a:r>
              <a:rPr lang="en-US" sz="1700">
                <a:solidFill>
                  <a:schemeClr val="accent4"/>
                </a:solidFill>
                <a:latin typeface="Abadi"/>
              </a:rPr>
              <a:t>SMAPE </a:t>
            </a:r>
            <a:r>
              <a:rPr lang="en-US" sz="1700">
                <a:solidFill>
                  <a:schemeClr val="tx1"/>
                </a:solidFill>
                <a:latin typeface="Abadi"/>
              </a:rPr>
              <a:t>= 126.9</a:t>
            </a:r>
          </a:p>
          <a:p>
            <a:pPr algn="ctr"/>
            <a:endParaRPr lang="en-US" sz="1600">
              <a:latin typeface="Abadi"/>
            </a:endParaRPr>
          </a:p>
          <a:p>
            <a:endParaRPr lang="en-US" sz="1800">
              <a:latin typeface="Jumble"/>
            </a:endParaRPr>
          </a:p>
        </p:txBody>
      </p:sp>
      <p:pic>
        <p:nvPicPr>
          <p:cNvPr id="14" name="Picture 17" descr="Chart, line chart&#10;&#10;Description automatically generated">
            <a:extLst>
              <a:ext uri="{FF2B5EF4-FFF2-40B4-BE49-F238E27FC236}">
                <a16:creationId xmlns:a16="http://schemas.microsoft.com/office/drawing/2014/main" id="{A482C223-AFBE-D3D4-D210-93A47D553536}"/>
              </a:ext>
            </a:extLst>
          </p:cNvPr>
          <p:cNvPicPr>
            <a:picLocks noChangeAspect="1"/>
          </p:cNvPicPr>
          <p:nvPr/>
        </p:nvPicPr>
        <p:blipFill>
          <a:blip r:embed="rId4"/>
          <a:stretch>
            <a:fillRect/>
          </a:stretch>
        </p:blipFill>
        <p:spPr>
          <a:xfrm>
            <a:off x="6409101" y="5900"/>
            <a:ext cx="2732888" cy="2326633"/>
          </a:xfrm>
          <a:prstGeom prst="rect">
            <a:avLst/>
          </a:prstGeom>
          <a:ln w="28575">
            <a:solidFill>
              <a:schemeClr val="accent4"/>
            </a:solidFill>
          </a:ln>
        </p:spPr>
      </p:pic>
      <p:sp>
        <p:nvSpPr>
          <p:cNvPr id="18" name="TextBox 17">
            <a:extLst>
              <a:ext uri="{FF2B5EF4-FFF2-40B4-BE49-F238E27FC236}">
                <a16:creationId xmlns:a16="http://schemas.microsoft.com/office/drawing/2014/main" id="{0E13EDD3-3276-E89E-5975-1D3F9754D9E8}"/>
              </a:ext>
            </a:extLst>
          </p:cNvPr>
          <p:cNvSpPr txBox="1"/>
          <p:nvPr/>
        </p:nvSpPr>
        <p:spPr>
          <a:xfrm>
            <a:off x="6805569" y="2417078"/>
            <a:ext cx="2149678" cy="307777"/>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badi"/>
              </a:rPr>
              <a:t>Linear Regression Model</a:t>
            </a:r>
            <a:endParaRPr lang="en-US"/>
          </a:p>
        </p:txBody>
      </p:sp>
      <p:cxnSp>
        <p:nvCxnSpPr>
          <p:cNvPr id="21" name="Google Shape;266;p19">
            <a:extLst>
              <a:ext uri="{FF2B5EF4-FFF2-40B4-BE49-F238E27FC236}">
                <a16:creationId xmlns:a16="http://schemas.microsoft.com/office/drawing/2014/main" id="{F14B5D88-46C9-35BA-EA29-3C626D7B6244}"/>
              </a:ext>
            </a:extLst>
          </p:cNvPr>
          <p:cNvCxnSpPr>
            <a:cxnSpLocks/>
          </p:cNvCxnSpPr>
          <p:nvPr/>
        </p:nvCxnSpPr>
        <p:spPr>
          <a:xfrm flipV="1">
            <a:off x="2633968" y="3623827"/>
            <a:ext cx="680725" cy="259582"/>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3" name="Google Shape;266;p19">
            <a:extLst>
              <a:ext uri="{FF2B5EF4-FFF2-40B4-BE49-F238E27FC236}">
                <a16:creationId xmlns:a16="http://schemas.microsoft.com/office/drawing/2014/main" id="{B2ECE222-DF0C-C88C-6623-3AEED9346AF7}"/>
              </a:ext>
            </a:extLst>
          </p:cNvPr>
          <p:cNvCxnSpPr>
            <a:cxnSpLocks/>
          </p:cNvCxnSpPr>
          <p:nvPr/>
        </p:nvCxnSpPr>
        <p:spPr>
          <a:xfrm flipH="1">
            <a:off x="5752744" y="879103"/>
            <a:ext cx="624810" cy="22802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5" name="Google Shape;266;p19">
            <a:extLst>
              <a:ext uri="{FF2B5EF4-FFF2-40B4-BE49-F238E27FC236}">
                <a16:creationId xmlns:a16="http://schemas.microsoft.com/office/drawing/2014/main" id="{7433E98D-9E4E-874C-D76F-35B0D21C3C19}"/>
              </a:ext>
            </a:extLst>
          </p:cNvPr>
          <p:cNvCxnSpPr>
            <a:cxnSpLocks/>
          </p:cNvCxnSpPr>
          <p:nvPr/>
        </p:nvCxnSpPr>
        <p:spPr>
          <a:xfrm>
            <a:off x="5077262" y="3872921"/>
            <a:ext cx="785587" cy="290945"/>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056504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74C-5BD2-D347-5ED1-BD895729BD55}"/>
              </a:ext>
            </a:extLst>
          </p:cNvPr>
          <p:cNvSpPr>
            <a:spLocks noGrp="1"/>
          </p:cNvSpPr>
          <p:nvPr>
            <p:ph type="title"/>
          </p:nvPr>
        </p:nvSpPr>
        <p:spPr>
          <a:xfrm>
            <a:off x="457200" y="1144"/>
            <a:ext cx="8229600" cy="572700"/>
          </a:xfrm>
        </p:spPr>
        <p:txBody>
          <a:bodyPr/>
          <a:lstStyle/>
          <a:p>
            <a:r>
              <a:rPr lang="en-US" sz="2000" b="1">
                <a:latin typeface="Aharoni"/>
              </a:rPr>
              <a:t>Linear Regression</a:t>
            </a:r>
          </a:p>
        </p:txBody>
      </p:sp>
      <p:sp>
        <p:nvSpPr>
          <p:cNvPr id="10" name="Google Shape;733;p30">
            <a:extLst>
              <a:ext uri="{FF2B5EF4-FFF2-40B4-BE49-F238E27FC236}">
                <a16:creationId xmlns:a16="http://schemas.microsoft.com/office/drawing/2014/main" id="{CA70D9AE-8507-3770-7D63-4D07703E136B}"/>
              </a:ext>
            </a:extLst>
          </p:cNvPr>
          <p:cNvSpPr/>
          <p:nvPr/>
        </p:nvSpPr>
        <p:spPr>
          <a:xfrm>
            <a:off x="2524386" y="508560"/>
            <a:ext cx="3835894" cy="3516063"/>
          </a:xfrm>
          <a:prstGeom prst="donut">
            <a:avLst>
              <a:gd name="adj" fmla="val 4716"/>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13" descr="Chart, line chart&#10;&#10;Description automatically generated">
            <a:extLst>
              <a:ext uri="{FF2B5EF4-FFF2-40B4-BE49-F238E27FC236}">
                <a16:creationId xmlns:a16="http://schemas.microsoft.com/office/drawing/2014/main" id="{8FFB055E-B75F-F418-DF8E-EB9A5291F13E}"/>
              </a:ext>
            </a:extLst>
          </p:cNvPr>
          <p:cNvPicPr>
            <a:picLocks noChangeAspect="1"/>
          </p:cNvPicPr>
          <p:nvPr/>
        </p:nvPicPr>
        <p:blipFill>
          <a:blip r:embed="rId2"/>
          <a:stretch>
            <a:fillRect/>
          </a:stretch>
        </p:blipFill>
        <p:spPr>
          <a:xfrm>
            <a:off x="31590" y="23637"/>
            <a:ext cx="2401086" cy="2202023"/>
          </a:xfrm>
          <a:prstGeom prst="rect">
            <a:avLst/>
          </a:prstGeom>
          <a:ln w="28575">
            <a:solidFill>
              <a:schemeClr val="accent4"/>
            </a:solidFill>
          </a:ln>
        </p:spPr>
      </p:pic>
      <p:pic>
        <p:nvPicPr>
          <p:cNvPr id="16" name="Picture 16" descr="Chart, line chart&#10;&#10;Description automatically generated">
            <a:extLst>
              <a:ext uri="{FF2B5EF4-FFF2-40B4-BE49-F238E27FC236}">
                <a16:creationId xmlns:a16="http://schemas.microsoft.com/office/drawing/2014/main" id="{776DB13D-C6B4-6B1D-5C49-790985E846B4}"/>
              </a:ext>
            </a:extLst>
          </p:cNvPr>
          <p:cNvPicPr>
            <a:picLocks noChangeAspect="1"/>
          </p:cNvPicPr>
          <p:nvPr/>
        </p:nvPicPr>
        <p:blipFill>
          <a:blip r:embed="rId3"/>
          <a:stretch>
            <a:fillRect/>
          </a:stretch>
        </p:blipFill>
        <p:spPr>
          <a:xfrm>
            <a:off x="33556" y="2906915"/>
            <a:ext cx="2454829" cy="2234356"/>
          </a:xfrm>
          <a:prstGeom prst="rect">
            <a:avLst/>
          </a:prstGeom>
          <a:ln w="28575">
            <a:solidFill>
              <a:schemeClr val="bg2"/>
            </a:solidFill>
          </a:ln>
        </p:spPr>
      </p:pic>
      <p:pic>
        <p:nvPicPr>
          <p:cNvPr id="17" name="Picture 18" descr="Chart, line chart&#10;&#10;Description automatically generated">
            <a:extLst>
              <a:ext uri="{FF2B5EF4-FFF2-40B4-BE49-F238E27FC236}">
                <a16:creationId xmlns:a16="http://schemas.microsoft.com/office/drawing/2014/main" id="{8DEF3623-FDD7-3D06-CC02-3B677D7A7D25}"/>
              </a:ext>
            </a:extLst>
          </p:cNvPr>
          <p:cNvPicPr>
            <a:picLocks noChangeAspect="1"/>
          </p:cNvPicPr>
          <p:nvPr/>
        </p:nvPicPr>
        <p:blipFill>
          <a:blip r:embed="rId4"/>
          <a:stretch>
            <a:fillRect/>
          </a:stretch>
        </p:blipFill>
        <p:spPr>
          <a:xfrm>
            <a:off x="6535024" y="24162"/>
            <a:ext cx="2606879" cy="2379241"/>
          </a:xfrm>
          <a:prstGeom prst="rect">
            <a:avLst/>
          </a:prstGeom>
          <a:ln w="28575">
            <a:solidFill>
              <a:schemeClr val="accent5"/>
            </a:solidFill>
          </a:ln>
        </p:spPr>
      </p:pic>
      <p:pic>
        <p:nvPicPr>
          <p:cNvPr id="19" name="Picture 19" descr="Graphical user interface, text&#10;&#10;Description automatically generated">
            <a:extLst>
              <a:ext uri="{FF2B5EF4-FFF2-40B4-BE49-F238E27FC236}">
                <a16:creationId xmlns:a16="http://schemas.microsoft.com/office/drawing/2014/main" id="{031701BA-CC65-5B49-AA54-A98C51988EB3}"/>
              </a:ext>
            </a:extLst>
          </p:cNvPr>
          <p:cNvPicPr>
            <a:picLocks noChangeAspect="1"/>
          </p:cNvPicPr>
          <p:nvPr/>
        </p:nvPicPr>
        <p:blipFill rotWithShape="1">
          <a:blip r:embed="rId5"/>
          <a:srcRect r="38699" b="-170"/>
          <a:stretch/>
        </p:blipFill>
        <p:spPr>
          <a:xfrm>
            <a:off x="6220437" y="3383928"/>
            <a:ext cx="2879517" cy="1705029"/>
          </a:xfrm>
          <a:prstGeom prst="rect">
            <a:avLst/>
          </a:prstGeom>
          <a:ln w="28575">
            <a:solidFill>
              <a:schemeClr val="accent3"/>
            </a:solidFill>
          </a:ln>
        </p:spPr>
      </p:pic>
      <p:cxnSp>
        <p:nvCxnSpPr>
          <p:cNvPr id="7" name="Google Shape;266;p19">
            <a:extLst>
              <a:ext uri="{FF2B5EF4-FFF2-40B4-BE49-F238E27FC236}">
                <a16:creationId xmlns:a16="http://schemas.microsoft.com/office/drawing/2014/main" id="{96CAFAAB-ACBD-41EF-4044-20D4ACBF0128}"/>
              </a:ext>
            </a:extLst>
          </p:cNvPr>
          <p:cNvCxnSpPr/>
          <p:nvPr/>
        </p:nvCxnSpPr>
        <p:spPr>
          <a:xfrm>
            <a:off x="2434731" y="737538"/>
            <a:ext cx="685968" cy="249000"/>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1" name="Google Shape;266;p19">
            <a:extLst>
              <a:ext uri="{FF2B5EF4-FFF2-40B4-BE49-F238E27FC236}">
                <a16:creationId xmlns:a16="http://schemas.microsoft.com/office/drawing/2014/main" id="{18DF9817-9834-C49E-5063-8E9EF2ED2177}"/>
              </a:ext>
            </a:extLst>
          </p:cNvPr>
          <p:cNvCxnSpPr>
            <a:cxnSpLocks/>
          </p:cNvCxnSpPr>
          <p:nvPr/>
        </p:nvCxnSpPr>
        <p:spPr>
          <a:xfrm flipV="1">
            <a:off x="2492404" y="3608098"/>
            <a:ext cx="680725" cy="259582"/>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4" name="Google Shape;266;p19">
            <a:extLst>
              <a:ext uri="{FF2B5EF4-FFF2-40B4-BE49-F238E27FC236}">
                <a16:creationId xmlns:a16="http://schemas.microsoft.com/office/drawing/2014/main" id="{FAEEA64C-50C8-12BF-6999-7C6EF634923D}"/>
              </a:ext>
            </a:extLst>
          </p:cNvPr>
          <p:cNvCxnSpPr>
            <a:cxnSpLocks/>
          </p:cNvCxnSpPr>
          <p:nvPr/>
        </p:nvCxnSpPr>
        <p:spPr>
          <a:xfrm flipH="1">
            <a:off x="5910038" y="894832"/>
            <a:ext cx="624810" cy="22802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0" name="Google Shape;266;p19">
            <a:extLst>
              <a:ext uri="{FF2B5EF4-FFF2-40B4-BE49-F238E27FC236}">
                <a16:creationId xmlns:a16="http://schemas.microsoft.com/office/drawing/2014/main" id="{57C8C68A-490D-29AF-DA29-2C40E6E8F6EC}"/>
              </a:ext>
            </a:extLst>
          </p:cNvPr>
          <p:cNvCxnSpPr>
            <a:cxnSpLocks/>
          </p:cNvCxnSpPr>
          <p:nvPr/>
        </p:nvCxnSpPr>
        <p:spPr>
          <a:xfrm>
            <a:off x="5402335" y="3810004"/>
            <a:ext cx="785587" cy="290945"/>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 name="TextBox 3">
            <a:extLst>
              <a:ext uri="{FF2B5EF4-FFF2-40B4-BE49-F238E27FC236}">
                <a16:creationId xmlns:a16="http://schemas.microsoft.com/office/drawing/2014/main" id="{059F7D65-5D9B-3010-49D6-D4BEE7B57AA2}"/>
              </a:ext>
            </a:extLst>
          </p:cNvPr>
          <p:cNvSpPr txBox="1"/>
          <p:nvPr/>
        </p:nvSpPr>
        <p:spPr>
          <a:xfrm>
            <a:off x="3114136" y="1070754"/>
            <a:ext cx="2743200"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b="1">
                <a:solidFill>
                  <a:srgbClr val="D08C60"/>
                </a:solidFill>
                <a:latin typeface="Abadi"/>
              </a:rPr>
              <a:t>R</a:t>
            </a:r>
            <a:r>
              <a:rPr lang="en-US" sz="1100" b="1">
                <a:solidFill>
                  <a:srgbClr val="D08C60"/>
                </a:solidFill>
                <a:latin typeface="Abadi"/>
              </a:rPr>
              <a:t>2</a:t>
            </a:r>
            <a:r>
              <a:rPr lang="en-US" sz="1700">
                <a:latin typeface="Abadi"/>
              </a:rPr>
              <a:t> = 0.81</a:t>
            </a:r>
          </a:p>
          <a:p>
            <a:pPr algn="ctr"/>
            <a:r>
              <a:rPr lang="en-US" sz="1700">
                <a:solidFill>
                  <a:srgbClr val="D08C60"/>
                </a:solidFill>
                <a:latin typeface="Abadi"/>
              </a:rPr>
              <a:t>SST</a:t>
            </a:r>
            <a:r>
              <a:rPr lang="en-US" sz="1700">
                <a:latin typeface="Abadi"/>
              </a:rPr>
              <a:t> = 101040491033569344</a:t>
            </a:r>
          </a:p>
          <a:p>
            <a:pPr algn="ctr"/>
            <a:r>
              <a:rPr lang="en-US" sz="1700">
                <a:solidFill>
                  <a:srgbClr val="D08C60"/>
                </a:solidFill>
                <a:latin typeface="Abadi"/>
              </a:rPr>
              <a:t>SSE</a:t>
            </a:r>
            <a:r>
              <a:rPr lang="en-US" sz="1700">
                <a:latin typeface="Abadi"/>
              </a:rPr>
              <a:t> = 191566927546877044​</a:t>
            </a:r>
          </a:p>
          <a:p>
            <a:pPr algn="ctr"/>
            <a:r>
              <a:rPr lang="en-US" sz="1700">
                <a:solidFill>
                  <a:srgbClr val="D08C60"/>
                </a:solidFill>
                <a:latin typeface="Abadi"/>
              </a:rPr>
              <a:t>RMSE</a:t>
            </a:r>
            <a:r>
              <a:rPr lang="en-US" sz="1700">
                <a:latin typeface="Abadi"/>
              </a:rPr>
              <a:t> = 6337253</a:t>
            </a:r>
          </a:p>
          <a:p>
            <a:pPr algn="ctr"/>
            <a:r>
              <a:rPr lang="en-US" sz="1700">
                <a:solidFill>
                  <a:srgbClr val="D08C60"/>
                </a:solidFill>
                <a:latin typeface="Abadi"/>
              </a:rPr>
              <a:t>MAE </a:t>
            </a:r>
            <a:r>
              <a:rPr lang="en-US" sz="1700">
                <a:latin typeface="Abadi"/>
              </a:rPr>
              <a:t>= 2600127</a:t>
            </a:r>
          </a:p>
          <a:p>
            <a:pPr algn="ctr"/>
            <a:r>
              <a:rPr lang="en-US" sz="1700">
                <a:solidFill>
                  <a:srgbClr val="D08C60"/>
                </a:solidFill>
                <a:latin typeface="Abadi"/>
              </a:rPr>
              <a:t>SMAPE </a:t>
            </a:r>
            <a:r>
              <a:rPr lang="en-US" sz="1700">
                <a:latin typeface="Abadi"/>
              </a:rPr>
              <a:t>= 117.4</a:t>
            </a:r>
          </a:p>
        </p:txBody>
      </p:sp>
    </p:spTree>
    <p:extLst>
      <p:ext uri="{BB962C8B-B14F-4D97-AF65-F5344CB8AC3E}">
        <p14:creationId xmlns:p14="http://schemas.microsoft.com/office/powerpoint/2010/main" val="23630356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74C-5BD2-D347-5ED1-BD895729BD55}"/>
              </a:ext>
            </a:extLst>
          </p:cNvPr>
          <p:cNvSpPr>
            <a:spLocks noGrp="1"/>
          </p:cNvSpPr>
          <p:nvPr>
            <p:ph type="title"/>
          </p:nvPr>
        </p:nvSpPr>
        <p:spPr>
          <a:xfrm>
            <a:off x="457200" y="100764"/>
            <a:ext cx="8229600" cy="572700"/>
          </a:xfrm>
        </p:spPr>
        <p:txBody>
          <a:bodyPr/>
          <a:lstStyle/>
          <a:p>
            <a:r>
              <a:rPr lang="en-US" sz="2400" b="1">
                <a:latin typeface="Aharoni"/>
              </a:rPr>
              <a:t>Ridge Regression</a:t>
            </a:r>
          </a:p>
        </p:txBody>
      </p:sp>
      <p:sp>
        <p:nvSpPr>
          <p:cNvPr id="10" name="Google Shape;733;p30">
            <a:extLst>
              <a:ext uri="{FF2B5EF4-FFF2-40B4-BE49-F238E27FC236}">
                <a16:creationId xmlns:a16="http://schemas.microsoft.com/office/drawing/2014/main" id="{CA70D9AE-8507-3770-7D63-4D07703E136B}"/>
              </a:ext>
            </a:extLst>
          </p:cNvPr>
          <p:cNvSpPr/>
          <p:nvPr/>
        </p:nvSpPr>
        <p:spPr>
          <a:xfrm>
            <a:off x="2524386" y="875578"/>
            <a:ext cx="3835894" cy="3516063"/>
          </a:xfrm>
          <a:prstGeom prst="donut">
            <a:avLst>
              <a:gd name="adj" fmla="val 4716"/>
            </a:avLst>
          </a:prstGeom>
          <a:solidFill>
            <a:schemeClr val="bg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051CB7E1-6226-ED94-99F7-581A172BF216}"/>
              </a:ext>
            </a:extLst>
          </p:cNvPr>
          <p:cNvSpPr txBox="1"/>
          <p:nvPr/>
        </p:nvSpPr>
        <p:spPr>
          <a:xfrm>
            <a:off x="2688971" y="1163447"/>
            <a:ext cx="3502039"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chemeClr val="accent4"/>
                </a:solidFill>
                <a:latin typeface="Abadi"/>
              </a:rPr>
              <a:t>R</a:t>
            </a:r>
            <a:r>
              <a:rPr lang="en-US" sz="1600" b="1" baseline="30000" dirty="0">
                <a:solidFill>
                  <a:schemeClr val="accent4"/>
                </a:solidFill>
                <a:latin typeface="Abadi"/>
              </a:rPr>
              <a:t>2</a:t>
            </a:r>
            <a:r>
              <a:rPr lang="en-US" sz="1600" dirty="0">
                <a:latin typeface="Abadi"/>
              </a:rPr>
              <a:t> = 0.704</a:t>
            </a:r>
          </a:p>
          <a:p>
            <a:pPr algn="ctr"/>
            <a:r>
              <a:rPr lang="en-US" sz="1600" dirty="0">
                <a:solidFill>
                  <a:schemeClr val="accent4"/>
                </a:solidFill>
                <a:latin typeface="Abadi"/>
              </a:rPr>
              <a:t>Lambda</a:t>
            </a:r>
            <a:r>
              <a:rPr lang="en-US" sz="1600" dirty="0">
                <a:latin typeface="Abadi"/>
              </a:rPr>
              <a:t> = 972</a:t>
            </a:r>
          </a:p>
          <a:p>
            <a:pPr algn="ctr"/>
            <a:r>
              <a:rPr lang="en-US" sz="1600" dirty="0">
                <a:solidFill>
                  <a:schemeClr val="accent4"/>
                </a:solidFill>
                <a:latin typeface="Abadi"/>
              </a:rPr>
              <a:t>SSE</a:t>
            </a:r>
            <a:r>
              <a:rPr lang="en-US" sz="1600" dirty="0">
                <a:latin typeface="Abadi"/>
              </a:rPr>
              <a:t> = 6.91e25</a:t>
            </a:r>
          </a:p>
          <a:p>
            <a:pPr algn="ctr"/>
            <a:r>
              <a:rPr lang="en-US" sz="1600" dirty="0">
                <a:solidFill>
                  <a:schemeClr val="accent4"/>
                </a:solidFill>
                <a:latin typeface="Abadi"/>
              </a:rPr>
              <a:t>RMSE</a:t>
            </a:r>
            <a:r>
              <a:rPr lang="en-US" sz="1600" dirty="0">
                <a:latin typeface="Abadi"/>
              </a:rPr>
              <a:t> = 3.81e11</a:t>
            </a:r>
          </a:p>
          <a:p>
            <a:pPr algn="ctr"/>
            <a:r>
              <a:rPr lang="en-US" sz="1600" dirty="0">
                <a:solidFill>
                  <a:schemeClr val="accent4"/>
                </a:solidFill>
                <a:latin typeface="Abadi"/>
              </a:rPr>
              <a:t>MAE </a:t>
            </a:r>
            <a:r>
              <a:rPr lang="en-US" sz="1600" dirty="0">
                <a:latin typeface="Abadi"/>
              </a:rPr>
              <a:t>= 1.59e11</a:t>
            </a:r>
          </a:p>
          <a:p>
            <a:pPr algn="ctr"/>
            <a:r>
              <a:rPr lang="en-US" sz="1600" dirty="0">
                <a:solidFill>
                  <a:schemeClr val="accent4"/>
                </a:solidFill>
                <a:latin typeface="Abadi"/>
              </a:rPr>
              <a:t>Betas</a:t>
            </a:r>
            <a:r>
              <a:rPr lang="en-US" sz="1600" dirty="0">
                <a:latin typeface="Abadi"/>
              </a:rPr>
              <a:t> = [5221.07413853, 2052416.47206121, 2012791.59481265,
        354383.85316063, 2031253.73693909, 2292142.5961038]</a:t>
            </a:r>
          </a:p>
          <a:p>
            <a:endParaRPr lang="en-US" sz="1800">
              <a:latin typeface="Jumble"/>
            </a:endParaRPr>
          </a:p>
        </p:txBody>
      </p:sp>
      <p:cxnSp>
        <p:nvCxnSpPr>
          <p:cNvPr id="15" name="Google Shape;266;p19">
            <a:extLst>
              <a:ext uri="{FF2B5EF4-FFF2-40B4-BE49-F238E27FC236}">
                <a16:creationId xmlns:a16="http://schemas.microsoft.com/office/drawing/2014/main" id="{E7DF14E9-D4B6-D5D3-FA46-AF810393AEEC}"/>
              </a:ext>
            </a:extLst>
          </p:cNvPr>
          <p:cNvCxnSpPr/>
          <p:nvPr/>
        </p:nvCxnSpPr>
        <p:spPr>
          <a:xfrm>
            <a:off x="2361327" y="1209419"/>
            <a:ext cx="685968" cy="249000"/>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pic>
        <p:nvPicPr>
          <p:cNvPr id="18" name="Picture 18" descr="Chart, scatter chart&#10;&#10;Description automatically generated">
            <a:extLst>
              <a:ext uri="{FF2B5EF4-FFF2-40B4-BE49-F238E27FC236}">
                <a16:creationId xmlns:a16="http://schemas.microsoft.com/office/drawing/2014/main" id="{74E92266-1DB4-CFD3-4583-0D4A8581E733}"/>
              </a:ext>
            </a:extLst>
          </p:cNvPr>
          <p:cNvPicPr>
            <a:picLocks noChangeAspect="1"/>
          </p:cNvPicPr>
          <p:nvPr/>
        </p:nvPicPr>
        <p:blipFill>
          <a:blip r:embed="rId2"/>
          <a:stretch>
            <a:fillRect/>
          </a:stretch>
        </p:blipFill>
        <p:spPr>
          <a:xfrm>
            <a:off x="38799" y="403633"/>
            <a:ext cx="2391912" cy="1861483"/>
          </a:xfrm>
          <a:prstGeom prst="rect">
            <a:avLst/>
          </a:prstGeom>
          <a:ln w="28575">
            <a:solidFill>
              <a:schemeClr val="accent4"/>
            </a:solidFill>
          </a:ln>
        </p:spPr>
      </p:pic>
      <p:pic>
        <p:nvPicPr>
          <p:cNvPr id="3" name="Picture 3" descr="Chart&#10;&#10;Description automatically generated">
            <a:extLst>
              <a:ext uri="{FF2B5EF4-FFF2-40B4-BE49-F238E27FC236}">
                <a16:creationId xmlns:a16="http://schemas.microsoft.com/office/drawing/2014/main" id="{E34B10FD-6968-871D-D7F1-E81C7CF258C1}"/>
              </a:ext>
            </a:extLst>
          </p:cNvPr>
          <p:cNvPicPr>
            <a:picLocks noChangeAspect="1"/>
          </p:cNvPicPr>
          <p:nvPr/>
        </p:nvPicPr>
        <p:blipFill>
          <a:blip r:embed="rId3"/>
          <a:stretch>
            <a:fillRect/>
          </a:stretch>
        </p:blipFill>
        <p:spPr>
          <a:xfrm>
            <a:off x="33556" y="3170834"/>
            <a:ext cx="2397155" cy="1937218"/>
          </a:xfrm>
          <a:prstGeom prst="rect">
            <a:avLst/>
          </a:prstGeom>
          <a:ln w="28575">
            <a:solidFill>
              <a:schemeClr val="accent3"/>
            </a:solidFill>
          </a:ln>
        </p:spPr>
      </p:pic>
      <p:sp>
        <p:nvSpPr>
          <p:cNvPr id="5" name="TextBox 4">
            <a:extLst>
              <a:ext uri="{FF2B5EF4-FFF2-40B4-BE49-F238E27FC236}">
                <a16:creationId xmlns:a16="http://schemas.microsoft.com/office/drawing/2014/main" id="{A2DF5CD7-E1B2-D576-A11D-F5A432EDD242}"/>
              </a:ext>
            </a:extLst>
          </p:cNvPr>
          <p:cNvSpPr txBox="1"/>
          <p:nvPr/>
        </p:nvSpPr>
        <p:spPr>
          <a:xfrm>
            <a:off x="6428063" y="592472"/>
            <a:ext cx="2621559" cy="1384995"/>
          </a:xfrm>
          <a:prstGeom prst="rect">
            <a:avLst/>
          </a:prstGeom>
          <a:noFill/>
          <a:ln w="28575">
            <a:solidFill>
              <a:schemeClr val="tx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badi"/>
              </a:rPr>
              <a:t>Forward Selection: ['Violent', 'Human Trafficking', 'Population']</a:t>
            </a:r>
          </a:p>
          <a:p>
            <a:endParaRPr lang="en-US">
              <a:latin typeface="Abadi"/>
            </a:endParaRPr>
          </a:p>
          <a:p>
            <a:r>
              <a:rPr lang="en-US">
                <a:latin typeface="Abadi"/>
              </a:rPr>
              <a:t>Backward Elimination: ['Violent', 'Property', 'Population'] </a:t>
            </a:r>
          </a:p>
        </p:txBody>
      </p:sp>
      <p:sp>
        <p:nvSpPr>
          <p:cNvPr id="6" name="TextBox 5">
            <a:extLst>
              <a:ext uri="{FF2B5EF4-FFF2-40B4-BE49-F238E27FC236}">
                <a16:creationId xmlns:a16="http://schemas.microsoft.com/office/drawing/2014/main" id="{0F36BE49-05BF-FE2E-AADC-589D0F01BD0B}"/>
              </a:ext>
            </a:extLst>
          </p:cNvPr>
          <p:cNvSpPr txBox="1"/>
          <p:nvPr/>
        </p:nvSpPr>
        <p:spPr>
          <a:xfrm>
            <a:off x="6684975" y="3387054"/>
            <a:ext cx="2112977" cy="1384995"/>
          </a:xfrm>
          <a:prstGeom prst="rect">
            <a:avLst/>
          </a:prstGeom>
          <a:noFill/>
          <a:ln w="28575">
            <a:solidFill>
              <a:schemeClr val="tx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badi"/>
              </a:rPr>
              <a:t>Cross Validation Scores: [0.90375849 0.24833669 0.70169987 0.85917207 0.80923363]</a:t>
            </a:r>
          </a:p>
        </p:txBody>
      </p:sp>
      <p:sp>
        <p:nvSpPr>
          <p:cNvPr id="4" name="TextBox 3">
            <a:extLst>
              <a:ext uri="{FF2B5EF4-FFF2-40B4-BE49-F238E27FC236}">
                <a16:creationId xmlns:a16="http://schemas.microsoft.com/office/drawing/2014/main" id="{2B1A11BC-2E2D-B35D-FEBE-0D47E5AC499D}"/>
              </a:ext>
            </a:extLst>
          </p:cNvPr>
          <p:cNvSpPr txBox="1"/>
          <p:nvPr/>
        </p:nvSpPr>
        <p:spPr>
          <a:xfrm>
            <a:off x="241182" y="2369889"/>
            <a:ext cx="1845577" cy="46166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latin typeface="Abadi"/>
                <a:cs typeface="Arial"/>
              </a:rPr>
              <a:t>**Zoomed in to ignore outliers</a:t>
            </a:r>
            <a:endParaRPr lang="en-US">
              <a:latin typeface="Arial"/>
              <a:cs typeface="Arial"/>
            </a:endParaRPr>
          </a:p>
        </p:txBody>
      </p:sp>
      <p:cxnSp>
        <p:nvCxnSpPr>
          <p:cNvPr id="7" name="Google Shape;266;p19">
            <a:extLst>
              <a:ext uri="{FF2B5EF4-FFF2-40B4-BE49-F238E27FC236}">
                <a16:creationId xmlns:a16="http://schemas.microsoft.com/office/drawing/2014/main" id="{7647F105-F9E6-065C-037C-2AAEFD007385}"/>
              </a:ext>
            </a:extLst>
          </p:cNvPr>
          <p:cNvCxnSpPr>
            <a:cxnSpLocks/>
          </p:cNvCxnSpPr>
          <p:nvPr/>
        </p:nvCxnSpPr>
        <p:spPr>
          <a:xfrm flipV="1">
            <a:off x="2439973" y="3938414"/>
            <a:ext cx="680725" cy="259582"/>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Google Shape;266;p19">
            <a:extLst>
              <a:ext uri="{FF2B5EF4-FFF2-40B4-BE49-F238E27FC236}">
                <a16:creationId xmlns:a16="http://schemas.microsoft.com/office/drawing/2014/main" id="{D43662C5-6F2D-7EB9-6A4D-7BFC90770B3D}"/>
              </a:ext>
            </a:extLst>
          </p:cNvPr>
          <p:cNvCxnSpPr>
            <a:cxnSpLocks/>
          </p:cNvCxnSpPr>
          <p:nvPr/>
        </p:nvCxnSpPr>
        <p:spPr>
          <a:xfrm flipH="1">
            <a:off x="5815662" y="1162231"/>
            <a:ext cx="624810" cy="22802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9" name="Google Shape;266;p19">
            <a:extLst>
              <a:ext uri="{FF2B5EF4-FFF2-40B4-BE49-F238E27FC236}">
                <a16:creationId xmlns:a16="http://schemas.microsoft.com/office/drawing/2014/main" id="{1511CC79-4E77-68BC-5E52-0E5AA2127721}"/>
              </a:ext>
            </a:extLst>
          </p:cNvPr>
          <p:cNvCxnSpPr>
            <a:cxnSpLocks/>
          </p:cNvCxnSpPr>
          <p:nvPr/>
        </p:nvCxnSpPr>
        <p:spPr>
          <a:xfrm>
            <a:off x="5900431" y="3778546"/>
            <a:ext cx="785587" cy="290945"/>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68AD32FF-09A5-4B63-A59A-7DE4B90EFAE1}"/>
              </a:ext>
            </a:extLst>
          </p:cNvPr>
          <p:cNvSpPr txBox="1"/>
          <p:nvPr/>
        </p:nvSpPr>
        <p:spPr>
          <a:xfrm>
            <a:off x="6752942" y="2062065"/>
            <a:ext cx="2149678" cy="830997"/>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badi"/>
              </a:rPr>
              <a:t>Importance: property crime can directly harm businesses (loss of assets, expensive to fix, security investments) </a:t>
            </a:r>
          </a:p>
        </p:txBody>
      </p:sp>
    </p:spTree>
    <p:extLst>
      <p:ext uri="{BB962C8B-B14F-4D97-AF65-F5344CB8AC3E}">
        <p14:creationId xmlns:p14="http://schemas.microsoft.com/office/powerpoint/2010/main" val="3688467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874C-5BD2-D347-5ED1-BD895729BD55}"/>
              </a:ext>
            </a:extLst>
          </p:cNvPr>
          <p:cNvSpPr>
            <a:spLocks noGrp="1"/>
          </p:cNvSpPr>
          <p:nvPr>
            <p:ph type="title"/>
          </p:nvPr>
        </p:nvSpPr>
        <p:spPr>
          <a:xfrm>
            <a:off x="457200" y="100764"/>
            <a:ext cx="8229600" cy="572700"/>
          </a:xfrm>
        </p:spPr>
        <p:txBody>
          <a:bodyPr/>
          <a:lstStyle/>
          <a:p>
            <a:r>
              <a:rPr lang="en-US" sz="2400" b="1">
                <a:latin typeface="Aharoni"/>
              </a:rPr>
              <a:t>Lasso Regression</a:t>
            </a:r>
          </a:p>
        </p:txBody>
      </p:sp>
      <p:sp>
        <p:nvSpPr>
          <p:cNvPr id="10" name="Google Shape;733;p30">
            <a:extLst>
              <a:ext uri="{FF2B5EF4-FFF2-40B4-BE49-F238E27FC236}">
                <a16:creationId xmlns:a16="http://schemas.microsoft.com/office/drawing/2014/main" id="{CA70D9AE-8507-3770-7D63-4D07703E136B}"/>
              </a:ext>
            </a:extLst>
          </p:cNvPr>
          <p:cNvSpPr/>
          <p:nvPr/>
        </p:nvSpPr>
        <p:spPr>
          <a:xfrm>
            <a:off x="2524386" y="875578"/>
            <a:ext cx="3835894" cy="3516063"/>
          </a:xfrm>
          <a:prstGeom prst="donut">
            <a:avLst>
              <a:gd name="adj" fmla="val 4716"/>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051CB7E1-6226-ED94-99F7-581A172BF216}"/>
              </a:ext>
            </a:extLst>
          </p:cNvPr>
          <p:cNvSpPr txBox="1"/>
          <p:nvPr/>
        </p:nvSpPr>
        <p:spPr>
          <a:xfrm>
            <a:off x="2695183" y="1399501"/>
            <a:ext cx="3502039"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chemeClr val="accent4"/>
                </a:solidFill>
                <a:latin typeface="Abadi"/>
              </a:rPr>
              <a:t>R</a:t>
            </a:r>
            <a:r>
              <a:rPr lang="en-US" sz="1600" b="1" baseline="30000">
                <a:solidFill>
                  <a:schemeClr val="accent4"/>
                </a:solidFill>
                <a:latin typeface="Abadi"/>
              </a:rPr>
              <a:t>2</a:t>
            </a:r>
            <a:r>
              <a:rPr lang="en-US" sz="1600">
                <a:latin typeface="Abadi"/>
              </a:rPr>
              <a:t> = 0.814</a:t>
            </a:r>
            <a:endParaRPr lang="en-US"/>
          </a:p>
          <a:p>
            <a:pPr algn="ctr"/>
            <a:r>
              <a:rPr lang="en-US" sz="1600">
                <a:solidFill>
                  <a:schemeClr val="accent4"/>
                </a:solidFill>
                <a:latin typeface="Abadi"/>
              </a:rPr>
              <a:t>Lambda</a:t>
            </a:r>
            <a:r>
              <a:rPr lang="en-US" sz="1600">
                <a:latin typeface="Abadi"/>
              </a:rPr>
              <a:t> = 257,787</a:t>
            </a:r>
          </a:p>
          <a:p>
            <a:pPr algn="ctr"/>
            <a:r>
              <a:rPr lang="en-US" sz="1600">
                <a:solidFill>
                  <a:schemeClr val="accent4"/>
                </a:solidFill>
                <a:latin typeface="Abadi"/>
              </a:rPr>
              <a:t>SSE</a:t>
            </a:r>
            <a:r>
              <a:rPr lang="en-US" sz="1600">
                <a:latin typeface="Abadi"/>
              </a:rPr>
              <a:t> = 1.230e27</a:t>
            </a:r>
          </a:p>
          <a:p>
            <a:pPr algn="ctr"/>
            <a:r>
              <a:rPr lang="en-US" sz="1600">
                <a:solidFill>
                  <a:schemeClr val="accent4"/>
                </a:solidFill>
                <a:latin typeface="Abadi"/>
              </a:rPr>
              <a:t>RMSE</a:t>
            </a:r>
            <a:r>
              <a:rPr lang="en-US" sz="1600">
                <a:latin typeface="Abadi"/>
              </a:rPr>
              <a:t> = 1605685281443</a:t>
            </a:r>
          </a:p>
          <a:p>
            <a:pPr algn="ctr"/>
            <a:r>
              <a:rPr lang="en-US" sz="1600">
                <a:solidFill>
                  <a:schemeClr val="accent4"/>
                </a:solidFill>
                <a:latin typeface="Abadi"/>
              </a:rPr>
              <a:t>MAE </a:t>
            </a:r>
            <a:r>
              <a:rPr lang="en-US" sz="1600">
                <a:latin typeface="Abadi"/>
              </a:rPr>
              <a:t>= 673930361309</a:t>
            </a:r>
          </a:p>
          <a:p>
            <a:pPr algn="ctr"/>
            <a:r>
              <a:rPr lang="en-US" sz="1600">
                <a:solidFill>
                  <a:schemeClr val="accent4"/>
                </a:solidFill>
                <a:latin typeface="Abadi"/>
              </a:rPr>
              <a:t>Betas</a:t>
            </a:r>
            <a:r>
              <a:rPr lang="en-US" sz="1600">
                <a:latin typeface="Abadi"/>
              </a:rPr>
              <a:t> = [0, 6321081.72315296, -0, -3311472.56048367, 0, 9986108.23570896]</a:t>
            </a:r>
          </a:p>
          <a:p>
            <a:endParaRPr lang="en-US" sz="1800">
              <a:latin typeface="Jumble"/>
            </a:endParaRPr>
          </a:p>
        </p:txBody>
      </p:sp>
      <p:sp>
        <p:nvSpPr>
          <p:cNvPr id="5" name="TextBox 4">
            <a:extLst>
              <a:ext uri="{FF2B5EF4-FFF2-40B4-BE49-F238E27FC236}">
                <a16:creationId xmlns:a16="http://schemas.microsoft.com/office/drawing/2014/main" id="{A2DF5CD7-E1B2-D576-A11D-F5A432EDD242}"/>
              </a:ext>
            </a:extLst>
          </p:cNvPr>
          <p:cNvSpPr txBox="1"/>
          <p:nvPr/>
        </p:nvSpPr>
        <p:spPr>
          <a:xfrm>
            <a:off x="6467820" y="388720"/>
            <a:ext cx="2621559" cy="1815882"/>
          </a:xfrm>
          <a:prstGeom prst="rect">
            <a:avLst/>
          </a:prstGeom>
          <a:noFill/>
          <a:ln w="28575">
            <a:solidFill>
              <a:schemeClr val="tx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badi"/>
              </a:rPr>
              <a:t>Forward Selection: ['Year', 'Index Crime Total', 'Population']</a:t>
            </a:r>
          </a:p>
          <a:p>
            <a:endParaRPr lang="en-US">
              <a:latin typeface="Abadi"/>
            </a:endParaRPr>
          </a:p>
          <a:p>
            <a:r>
              <a:rPr lang="en-US">
                <a:latin typeface="Abadi"/>
              </a:rPr>
              <a:t>Backward Elimination: ['Year, 'Index Crime Total', 'Population']</a:t>
            </a:r>
          </a:p>
          <a:p>
            <a:endParaRPr lang="en-US">
              <a:latin typeface="Abadi"/>
            </a:endParaRPr>
          </a:p>
          <a:p>
            <a:r>
              <a:rPr lang="en-US">
                <a:latin typeface="Abadi"/>
              </a:rPr>
              <a:t>L1 Regularization: ['Violent', Human Trafficking', 'Population']</a:t>
            </a:r>
          </a:p>
        </p:txBody>
      </p:sp>
      <p:pic>
        <p:nvPicPr>
          <p:cNvPr id="7" name="Picture 7" descr="Chart&#10;&#10;Description automatically generated">
            <a:extLst>
              <a:ext uri="{FF2B5EF4-FFF2-40B4-BE49-F238E27FC236}">
                <a16:creationId xmlns:a16="http://schemas.microsoft.com/office/drawing/2014/main" id="{398C1A3C-253E-3152-556E-450933526768}"/>
              </a:ext>
            </a:extLst>
          </p:cNvPr>
          <p:cNvPicPr>
            <a:picLocks noChangeAspect="1"/>
          </p:cNvPicPr>
          <p:nvPr/>
        </p:nvPicPr>
        <p:blipFill>
          <a:blip r:embed="rId2"/>
          <a:stretch>
            <a:fillRect/>
          </a:stretch>
        </p:blipFill>
        <p:spPr>
          <a:xfrm>
            <a:off x="39756" y="3181594"/>
            <a:ext cx="2395331" cy="1921078"/>
          </a:xfrm>
          <a:prstGeom prst="rect">
            <a:avLst/>
          </a:prstGeom>
          <a:ln w="28575">
            <a:solidFill>
              <a:schemeClr val="accent1"/>
            </a:solidFill>
          </a:ln>
        </p:spPr>
      </p:pic>
      <p:sp>
        <p:nvSpPr>
          <p:cNvPr id="9" name="TextBox 8">
            <a:extLst>
              <a:ext uri="{FF2B5EF4-FFF2-40B4-BE49-F238E27FC236}">
                <a16:creationId xmlns:a16="http://schemas.microsoft.com/office/drawing/2014/main" id="{02538D36-DBC0-06AE-905E-8D1CCBFB503C}"/>
              </a:ext>
            </a:extLst>
          </p:cNvPr>
          <p:cNvSpPr txBox="1"/>
          <p:nvPr/>
        </p:nvSpPr>
        <p:spPr>
          <a:xfrm>
            <a:off x="6721677" y="3701642"/>
            <a:ext cx="2112977" cy="1384995"/>
          </a:xfrm>
          <a:prstGeom prst="rect">
            <a:avLst/>
          </a:prstGeom>
          <a:noFill/>
          <a:ln w="28575">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badi"/>
              </a:rPr>
              <a:t>Cross Validation Scores: [0.80577759</a:t>
            </a:r>
          </a:p>
          <a:p>
            <a:r>
              <a:rPr lang="en-US">
                <a:latin typeface="Abadi"/>
              </a:rPr>
              <a:t>0.59866041</a:t>
            </a:r>
          </a:p>
          <a:p>
            <a:r>
              <a:rPr lang="en-US">
                <a:latin typeface="Abadi"/>
              </a:rPr>
              <a:t>0.70911513</a:t>
            </a:r>
          </a:p>
          <a:p>
            <a:r>
              <a:rPr lang="en-US">
                <a:latin typeface="Abadi"/>
              </a:rPr>
              <a:t>0.8032077</a:t>
            </a:r>
          </a:p>
          <a:p>
            <a:r>
              <a:rPr lang="en-US">
                <a:latin typeface="Abadi"/>
              </a:rPr>
              <a:t>0.75823502]</a:t>
            </a:r>
          </a:p>
        </p:txBody>
      </p:sp>
      <p:pic>
        <p:nvPicPr>
          <p:cNvPr id="12" name="Picture 12" descr="Chart, scatter chart&#10;&#10;Description automatically generated">
            <a:extLst>
              <a:ext uri="{FF2B5EF4-FFF2-40B4-BE49-F238E27FC236}">
                <a16:creationId xmlns:a16="http://schemas.microsoft.com/office/drawing/2014/main" id="{ECC8424B-3E2C-1553-3362-5DE0DB01433C}"/>
              </a:ext>
            </a:extLst>
          </p:cNvPr>
          <p:cNvPicPr>
            <a:picLocks noChangeAspect="1"/>
          </p:cNvPicPr>
          <p:nvPr/>
        </p:nvPicPr>
        <p:blipFill>
          <a:blip r:embed="rId3"/>
          <a:stretch>
            <a:fillRect/>
          </a:stretch>
        </p:blipFill>
        <p:spPr>
          <a:xfrm>
            <a:off x="39756" y="423650"/>
            <a:ext cx="2350605" cy="1821359"/>
          </a:xfrm>
          <a:prstGeom prst="rect">
            <a:avLst/>
          </a:prstGeom>
          <a:ln w="28575">
            <a:solidFill>
              <a:schemeClr val="accent3"/>
            </a:solidFill>
          </a:ln>
        </p:spPr>
      </p:pic>
      <p:cxnSp>
        <p:nvCxnSpPr>
          <p:cNvPr id="4" name="Google Shape;266;p19">
            <a:extLst>
              <a:ext uri="{FF2B5EF4-FFF2-40B4-BE49-F238E27FC236}">
                <a16:creationId xmlns:a16="http://schemas.microsoft.com/office/drawing/2014/main" id="{139860ED-B9B4-71A3-4146-B6D862C67F51}"/>
              </a:ext>
            </a:extLst>
          </p:cNvPr>
          <p:cNvCxnSpPr/>
          <p:nvPr/>
        </p:nvCxnSpPr>
        <p:spPr>
          <a:xfrm>
            <a:off x="2434730" y="1209419"/>
            <a:ext cx="612565" cy="249000"/>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Google Shape;266;p19">
            <a:extLst>
              <a:ext uri="{FF2B5EF4-FFF2-40B4-BE49-F238E27FC236}">
                <a16:creationId xmlns:a16="http://schemas.microsoft.com/office/drawing/2014/main" id="{9697C981-39CB-59D1-EE4D-FB224046E883}"/>
              </a:ext>
            </a:extLst>
          </p:cNvPr>
          <p:cNvCxnSpPr>
            <a:cxnSpLocks/>
          </p:cNvCxnSpPr>
          <p:nvPr/>
        </p:nvCxnSpPr>
        <p:spPr>
          <a:xfrm flipH="1">
            <a:off x="5815662" y="1162231"/>
            <a:ext cx="624810" cy="228028"/>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4" name="Google Shape;266;p19">
            <a:extLst>
              <a:ext uri="{FF2B5EF4-FFF2-40B4-BE49-F238E27FC236}">
                <a16:creationId xmlns:a16="http://schemas.microsoft.com/office/drawing/2014/main" id="{C0B259D8-00AC-4419-8E68-FBA7A96E10C7}"/>
              </a:ext>
            </a:extLst>
          </p:cNvPr>
          <p:cNvCxnSpPr>
            <a:cxnSpLocks/>
          </p:cNvCxnSpPr>
          <p:nvPr/>
        </p:nvCxnSpPr>
        <p:spPr>
          <a:xfrm flipV="1">
            <a:off x="2439973" y="3938414"/>
            <a:ext cx="680725" cy="259582"/>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7" name="Google Shape;266;p19">
            <a:extLst>
              <a:ext uri="{FF2B5EF4-FFF2-40B4-BE49-F238E27FC236}">
                <a16:creationId xmlns:a16="http://schemas.microsoft.com/office/drawing/2014/main" id="{8D7941E0-128A-42C7-FB76-76EBA3D65CA7}"/>
              </a:ext>
            </a:extLst>
          </p:cNvPr>
          <p:cNvCxnSpPr>
            <a:cxnSpLocks/>
          </p:cNvCxnSpPr>
          <p:nvPr/>
        </p:nvCxnSpPr>
        <p:spPr>
          <a:xfrm>
            <a:off x="5900431" y="3778546"/>
            <a:ext cx="785587" cy="290945"/>
          </a:xfrm>
          <a:prstGeom prst="bentConnector3">
            <a:avLst>
              <a:gd name="adj1" fmla="val 49996"/>
            </a:avLst>
          </a:prstGeom>
          <a:ln w="28575">
            <a:solidFill>
              <a:schemeClr val="tx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 name="TextBox 5">
            <a:extLst>
              <a:ext uri="{FF2B5EF4-FFF2-40B4-BE49-F238E27FC236}">
                <a16:creationId xmlns:a16="http://schemas.microsoft.com/office/drawing/2014/main" id="{41CA3DD0-3679-7E1F-8F23-21D00B6E114F}"/>
              </a:ext>
            </a:extLst>
          </p:cNvPr>
          <p:cNvSpPr txBox="1"/>
          <p:nvPr/>
        </p:nvSpPr>
        <p:spPr>
          <a:xfrm>
            <a:off x="6763624" y="2265028"/>
            <a:ext cx="2149678" cy="1384995"/>
          </a:xfrm>
          <a:prstGeom prst="rect">
            <a:avLst/>
          </a:prstGeom>
          <a:no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badi"/>
              </a:rPr>
              <a:t>Importance: more violent crimes can "scare" away investors and slow economic growth in an area. Higher population = more job opportunities = better GDP (Atlanta)</a:t>
            </a:r>
          </a:p>
        </p:txBody>
      </p:sp>
    </p:spTree>
    <p:extLst>
      <p:ext uri="{BB962C8B-B14F-4D97-AF65-F5344CB8AC3E}">
        <p14:creationId xmlns:p14="http://schemas.microsoft.com/office/powerpoint/2010/main" val="11171506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Agile Project Management Infographics by Slidesgo">
  <a:themeElements>
    <a:clrScheme name="Simple Light">
      <a:dk1>
        <a:srgbClr val="000000"/>
      </a:dk1>
      <a:lt1>
        <a:srgbClr val="FFFFFF"/>
      </a:lt1>
      <a:dk2>
        <a:srgbClr val="797D62"/>
      </a:dk2>
      <a:lt2>
        <a:srgbClr val="9B9B7A"/>
      </a:lt2>
      <a:accent1>
        <a:srgbClr val="D9AE94"/>
      </a:accent1>
      <a:accent2>
        <a:srgbClr val="F1DCA7"/>
      </a:accent2>
      <a:accent3>
        <a:srgbClr val="FFCB69"/>
      </a:accent3>
      <a:accent4>
        <a:srgbClr val="D08C60"/>
      </a:accent4>
      <a:accent5>
        <a:srgbClr val="997B66"/>
      </a:accent5>
      <a:accent6>
        <a:srgbClr val="EEEEE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3</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Agile Project Management Infographics by Slidesgo</vt:lpstr>
      <vt:lpstr>Crime and Economy in Georgia</vt:lpstr>
      <vt:lpstr>Purpose of Study</vt:lpstr>
      <vt:lpstr>Data Preprocessing</vt:lpstr>
      <vt:lpstr>EDA Highlights (Distributions)</vt:lpstr>
      <vt:lpstr>EDA Highlights (Correlations)</vt:lpstr>
      <vt:lpstr>Null Model</vt:lpstr>
      <vt:lpstr>Linear Regression</vt:lpstr>
      <vt:lpstr>Ridge Regression</vt:lpstr>
      <vt:lpstr>Lasso Regression</vt:lpstr>
      <vt:lpstr>Symbolic (Powers: 1st and 3rd, w/ Intercept and Cross Interaction) </vt:lpstr>
      <vt:lpstr>Symbolic Ridge (Powers: 1st, w/ Intercept, Cross, and Cross3 Interactions) </vt:lpstr>
      <vt:lpstr>Perceptron  </vt:lpstr>
      <vt:lpstr>Neural Net 2L  </vt:lpstr>
      <vt:lpstr>Neural Net 3L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Economy in Georgia </dc:title>
  <cp:revision>9</cp:revision>
  <dcterms:modified xsi:type="dcterms:W3CDTF">2023-05-09T23:02:53Z</dcterms:modified>
</cp:coreProperties>
</file>