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45" r:id="rId2"/>
    <p:sldId id="11461" r:id="rId3"/>
    <p:sldId id="11499" r:id="rId4"/>
    <p:sldId id="11514" r:id="rId5"/>
    <p:sldId id="11498" r:id="rId6"/>
    <p:sldId id="11497" r:id="rId7"/>
    <p:sldId id="11516" r:id="rId8"/>
    <p:sldId id="11502" r:id="rId9"/>
    <p:sldId id="11503" r:id="rId10"/>
    <p:sldId id="11505" r:id="rId11"/>
    <p:sldId id="11515" r:id="rId12"/>
    <p:sldId id="11496" r:id="rId13"/>
    <p:sldId id="11513" r:id="rId14"/>
    <p:sldId id="11508" r:id="rId15"/>
    <p:sldId id="11489" r:id="rId16"/>
    <p:sldId id="11509" r:id="rId17"/>
    <p:sldId id="11510" r:id="rId18"/>
    <p:sldId id="11511" r:id="rId19"/>
    <p:sldId id="11474" r:id="rId20"/>
    <p:sldId id="11490" r:id="rId21"/>
    <p:sldId id="11493" r:id="rId22"/>
    <p:sldId id="11491" r:id="rId23"/>
    <p:sldId id="11494" r:id="rId24"/>
    <p:sldId id="11492" r:id="rId25"/>
    <p:sldId id="11495" r:id="rId26"/>
    <p:sldId id="114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FD55EB-A734-40FA-BA91-193B9B4F679D}">
          <p14:sldIdLst>
            <p14:sldId id="345"/>
            <p14:sldId id="11461"/>
            <p14:sldId id="11499"/>
            <p14:sldId id="11514"/>
            <p14:sldId id="11498"/>
            <p14:sldId id="11497"/>
            <p14:sldId id="11516"/>
            <p14:sldId id="11502"/>
            <p14:sldId id="11503"/>
            <p14:sldId id="11505"/>
            <p14:sldId id="11515"/>
            <p14:sldId id="11496"/>
            <p14:sldId id="11513"/>
            <p14:sldId id="11508"/>
            <p14:sldId id="11489"/>
            <p14:sldId id="11509"/>
            <p14:sldId id="11510"/>
            <p14:sldId id="11511"/>
            <p14:sldId id="11474"/>
            <p14:sldId id="11490"/>
            <p14:sldId id="11493"/>
            <p14:sldId id="11491"/>
            <p14:sldId id="11494"/>
            <p14:sldId id="11492"/>
            <p14:sldId id="11495"/>
            <p14:sldId id="11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EC0F1-081F-4020-929C-D20E0C8A483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F5177-6E43-4855-B39D-F12644AC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EEC17-3F29-41CC-970E-A56C2B566D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14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A5AF-D6FA-770D-DE68-900396E817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48" y="2786714"/>
            <a:ext cx="7875589" cy="1798779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617F-E8DB-DC44-0C6E-DFF5FFA1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8" y="4755494"/>
            <a:ext cx="7875589" cy="57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accent5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EFB8A-80FB-DE6F-A2B0-04325342CB57}"/>
              </a:ext>
            </a:extLst>
          </p:cNvPr>
          <p:cNvSpPr/>
          <p:nvPr userDrawn="1"/>
        </p:nvSpPr>
        <p:spPr>
          <a:xfrm>
            <a:off x="539748" y="2590860"/>
            <a:ext cx="1737360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F180-50BE-C2A8-5925-52E7BAD6C4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2232632"/>
            <a:ext cx="2641007" cy="322145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defRPr sz="1400" cap="all" spc="20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5746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5EC2F-5F42-3766-505A-4FEC8C699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851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6D02A3-B674-6374-5A19-47AA8CD1E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686905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56C63-3F9D-319D-55DE-972342047A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75B4-2B76-883F-A71C-87DD16D96C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254F0-5829-D486-37BA-49F7CA797A6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9020-062B-F0D0-351B-5DEA9A4D7850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1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D53DFD-FB7B-83EA-89A4-02723EF985B6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6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9A6EFC-ADCF-F342-0B1D-2EBAF94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6959991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5FA9863-4D47-75E4-CF32-381ED9DF47D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25980" y="371874"/>
            <a:ext cx="4472084" cy="6485860"/>
          </a:xfrm>
          <a:custGeom>
            <a:avLst/>
            <a:gdLst>
              <a:gd name="connsiteX0" fmla="*/ 331657 w 4472084"/>
              <a:gd name="connsiteY0" fmla="*/ 0 h 6485860"/>
              <a:gd name="connsiteX1" fmla="*/ 4472084 w 4472084"/>
              <a:gd name="connsiteY1" fmla="*/ 0 h 6485860"/>
              <a:gd name="connsiteX2" fmla="*/ 4472084 w 4472084"/>
              <a:gd name="connsiteY2" fmla="*/ 6485860 h 6485860"/>
              <a:gd name="connsiteX3" fmla="*/ 0 w 4472084"/>
              <a:gd name="connsiteY3" fmla="*/ 6485860 h 6485860"/>
              <a:gd name="connsiteX4" fmla="*/ 0 w 4472084"/>
              <a:gd name="connsiteY4" fmla="*/ 331657 h 6485860"/>
              <a:gd name="connsiteX5" fmla="*/ 331657 w 4472084"/>
              <a:gd name="connsiteY5" fmla="*/ 0 h 64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2084" h="6485860">
                <a:moveTo>
                  <a:pt x="331657" y="0"/>
                </a:moveTo>
                <a:lnTo>
                  <a:pt x="4472084" y="0"/>
                </a:lnTo>
                <a:lnTo>
                  <a:pt x="4472084" y="6485860"/>
                </a:lnTo>
                <a:lnTo>
                  <a:pt x="0" y="6485860"/>
                </a:lnTo>
                <a:lnTo>
                  <a:pt x="0" y="331657"/>
                </a:lnTo>
                <a:cubicBezTo>
                  <a:pt x="0" y="148488"/>
                  <a:pt x="148488" y="0"/>
                  <a:pt x="3316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noFill/>
          </a:ln>
        </p:spPr>
        <p:txBody>
          <a:bodyPr vert="horz" wrap="square" lIns="0" tIns="45720" rIns="0" bIns="45720" rtlCol="0">
            <a:noAutofit/>
          </a:bodyPr>
          <a:lstStyle>
            <a:lvl1pPr>
              <a:defRPr lang="en-US" dirty="0"/>
            </a:lvl1pPr>
          </a:lstStyle>
          <a:p>
            <a:pPr marL="7938" lv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F8A456-453D-C82B-AE97-14D926D10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495"/>
          <a:stretch/>
        </p:blipFill>
        <p:spPr>
          <a:xfrm>
            <a:off x="7556397" y="186436"/>
            <a:ext cx="4635603" cy="6684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1D9B5-7DC7-371A-0C39-5E23FBDC81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F315E-538D-03C6-33DF-629B1DB629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24104E-8875-AEF8-9A89-83403880F01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37744" y="1442656"/>
            <a:ext cx="6959600" cy="4392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6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4A2E2E-6091-6B6A-43B3-04D6AF80A441}"/>
              </a:ext>
            </a:extLst>
          </p:cNvPr>
          <p:cNvSpPr/>
          <p:nvPr userDrawn="1"/>
        </p:nvSpPr>
        <p:spPr>
          <a:xfrm>
            <a:off x="8779836" y="0"/>
            <a:ext cx="34121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9A6EFC-ADCF-F342-0B1D-2EBAF94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8214360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9E130D-C8DE-12B0-67FD-66FA74982F0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335812" y="1025246"/>
            <a:ext cx="2353295" cy="5050988"/>
          </a:xfrm>
          <a:prstGeom prst="roundRect">
            <a:avLst>
              <a:gd name="adj" fmla="val 10748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BF3DAC0-297B-867F-C921-75E5663FA869}"/>
              </a:ext>
            </a:extLst>
          </p:cNvPr>
          <p:cNvSpPr/>
          <p:nvPr userDrawn="1"/>
        </p:nvSpPr>
        <p:spPr>
          <a:xfrm rot="16200000">
            <a:off x="7828859" y="2179738"/>
            <a:ext cx="5367201" cy="2719004"/>
          </a:xfrm>
          <a:custGeom>
            <a:avLst/>
            <a:gdLst>
              <a:gd name="connsiteX0" fmla="*/ 5194023 w 5367201"/>
              <a:gd name="connsiteY0" fmla="*/ 444849 h 2719004"/>
              <a:gd name="connsiteX1" fmla="*/ 4935467 w 5367201"/>
              <a:gd name="connsiteY1" fmla="*/ 186293 h 2719004"/>
              <a:gd name="connsiteX2" fmla="*/ 416674 w 5367201"/>
              <a:gd name="connsiteY2" fmla="*/ 186292 h 2719004"/>
              <a:gd name="connsiteX3" fmla="*/ 158118 w 5367201"/>
              <a:gd name="connsiteY3" fmla="*/ 444848 h 2719004"/>
              <a:gd name="connsiteX4" fmla="*/ 158118 w 5367201"/>
              <a:gd name="connsiteY4" fmla="*/ 2268668 h 2719004"/>
              <a:gd name="connsiteX5" fmla="*/ 416674 w 5367201"/>
              <a:gd name="connsiteY5" fmla="*/ 2527224 h 2719004"/>
              <a:gd name="connsiteX6" fmla="*/ 4935467 w 5367201"/>
              <a:gd name="connsiteY6" fmla="*/ 2527224 h 2719004"/>
              <a:gd name="connsiteX7" fmla="*/ 5194023 w 5367201"/>
              <a:gd name="connsiteY7" fmla="*/ 2268669 h 2719004"/>
              <a:gd name="connsiteX8" fmla="*/ 5194023 w 5367201"/>
              <a:gd name="connsiteY8" fmla="*/ 2004263 h 2719004"/>
              <a:gd name="connsiteX9" fmla="*/ 5193667 w 5367201"/>
              <a:gd name="connsiteY9" fmla="*/ 2004263 h 2719004"/>
              <a:gd name="connsiteX10" fmla="*/ 5193667 w 5367201"/>
              <a:gd name="connsiteY10" fmla="*/ 709254 h 2719004"/>
              <a:gd name="connsiteX11" fmla="*/ 5194023 w 5367201"/>
              <a:gd name="connsiteY11" fmla="*/ 709254 h 2719004"/>
              <a:gd name="connsiteX12" fmla="*/ 5367201 w 5367201"/>
              <a:gd name="connsiteY12" fmla="*/ 439030 h 2719004"/>
              <a:gd name="connsiteX13" fmla="*/ 5367201 w 5367201"/>
              <a:gd name="connsiteY13" fmla="*/ 2274488 h 2719004"/>
              <a:gd name="connsiteX14" fmla="*/ 4950867 w 5367201"/>
              <a:gd name="connsiteY14" fmla="*/ 2690822 h 2719004"/>
              <a:gd name="connsiteX15" fmla="*/ 4130463 w 5367201"/>
              <a:gd name="connsiteY15" fmla="*/ 2690822 h 2719004"/>
              <a:gd name="connsiteX16" fmla="*/ 4130463 w 5367201"/>
              <a:gd name="connsiteY16" fmla="*/ 2699972 h 2719004"/>
              <a:gd name="connsiteX17" fmla="*/ 4111430 w 5367201"/>
              <a:gd name="connsiteY17" fmla="*/ 2719004 h 2719004"/>
              <a:gd name="connsiteX18" fmla="*/ 3516297 w 5367201"/>
              <a:gd name="connsiteY18" fmla="*/ 2719004 h 2719004"/>
              <a:gd name="connsiteX19" fmla="*/ 3497264 w 5367201"/>
              <a:gd name="connsiteY19" fmla="*/ 2699972 h 2719004"/>
              <a:gd name="connsiteX20" fmla="*/ 3497265 w 5367201"/>
              <a:gd name="connsiteY20" fmla="*/ 2690822 h 2719004"/>
              <a:gd name="connsiteX21" fmla="*/ 416334 w 5367201"/>
              <a:gd name="connsiteY21" fmla="*/ 2690821 h 2719004"/>
              <a:gd name="connsiteX22" fmla="*/ 0 w 5367201"/>
              <a:gd name="connsiteY22" fmla="*/ 2274487 h 2719004"/>
              <a:gd name="connsiteX23" fmla="*/ 0 w 5367201"/>
              <a:gd name="connsiteY23" fmla="*/ 439029 h 2719004"/>
              <a:gd name="connsiteX24" fmla="*/ 416334 w 5367201"/>
              <a:gd name="connsiteY24" fmla="*/ 22695 h 2719004"/>
              <a:gd name="connsiteX25" fmla="*/ 3361841 w 5367201"/>
              <a:gd name="connsiteY25" fmla="*/ 22695 h 2719004"/>
              <a:gd name="connsiteX26" fmla="*/ 3361841 w 5367201"/>
              <a:gd name="connsiteY26" fmla="*/ 19033 h 2719004"/>
              <a:gd name="connsiteX27" fmla="*/ 3380873 w 5367201"/>
              <a:gd name="connsiteY27" fmla="*/ 0 h 2719004"/>
              <a:gd name="connsiteX28" fmla="*/ 3723461 w 5367201"/>
              <a:gd name="connsiteY28" fmla="*/ 0 h 2719004"/>
              <a:gd name="connsiteX29" fmla="*/ 3742494 w 5367201"/>
              <a:gd name="connsiteY29" fmla="*/ 19033 h 2719004"/>
              <a:gd name="connsiteX30" fmla="*/ 3742494 w 5367201"/>
              <a:gd name="connsiteY30" fmla="*/ 22696 h 2719004"/>
              <a:gd name="connsiteX31" fmla="*/ 3877915 w 5367201"/>
              <a:gd name="connsiteY31" fmla="*/ 22696 h 2719004"/>
              <a:gd name="connsiteX32" fmla="*/ 3877915 w 5367201"/>
              <a:gd name="connsiteY32" fmla="*/ 19034 h 2719004"/>
              <a:gd name="connsiteX33" fmla="*/ 3896948 w 5367201"/>
              <a:gd name="connsiteY33" fmla="*/ 1 h 2719004"/>
              <a:gd name="connsiteX34" fmla="*/ 4239536 w 5367201"/>
              <a:gd name="connsiteY34" fmla="*/ 1 h 2719004"/>
              <a:gd name="connsiteX35" fmla="*/ 4258569 w 5367201"/>
              <a:gd name="connsiteY35" fmla="*/ 19034 h 2719004"/>
              <a:gd name="connsiteX36" fmla="*/ 4258569 w 5367201"/>
              <a:gd name="connsiteY36" fmla="*/ 22696 h 2719004"/>
              <a:gd name="connsiteX37" fmla="*/ 4413611 w 5367201"/>
              <a:gd name="connsiteY37" fmla="*/ 22696 h 2719004"/>
              <a:gd name="connsiteX38" fmla="*/ 4413611 w 5367201"/>
              <a:gd name="connsiteY38" fmla="*/ 19036 h 2719004"/>
              <a:gd name="connsiteX39" fmla="*/ 4432644 w 5367201"/>
              <a:gd name="connsiteY39" fmla="*/ 3 h 2719004"/>
              <a:gd name="connsiteX40" fmla="*/ 4622971 w 5367201"/>
              <a:gd name="connsiteY40" fmla="*/ 3 h 2719004"/>
              <a:gd name="connsiteX41" fmla="*/ 4642004 w 5367201"/>
              <a:gd name="connsiteY41" fmla="*/ 19036 h 2719004"/>
              <a:gd name="connsiteX42" fmla="*/ 4642004 w 5367201"/>
              <a:gd name="connsiteY42" fmla="*/ 22696 h 2719004"/>
              <a:gd name="connsiteX43" fmla="*/ 4950867 w 5367201"/>
              <a:gd name="connsiteY43" fmla="*/ 22696 h 2719004"/>
              <a:gd name="connsiteX44" fmla="*/ 5367201 w 5367201"/>
              <a:gd name="connsiteY44" fmla="*/ 439030 h 271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67201" h="2719004">
                <a:moveTo>
                  <a:pt x="5194023" y="444849"/>
                </a:moveTo>
                <a:cubicBezTo>
                  <a:pt x="5194023" y="302052"/>
                  <a:pt x="5078264" y="186293"/>
                  <a:pt x="4935467" y="186293"/>
                </a:cubicBezTo>
                <a:lnTo>
                  <a:pt x="416674" y="186292"/>
                </a:lnTo>
                <a:cubicBezTo>
                  <a:pt x="273878" y="186292"/>
                  <a:pt x="158118" y="302051"/>
                  <a:pt x="158118" y="444848"/>
                </a:cubicBezTo>
                <a:lnTo>
                  <a:pt x="158118" y="2268668"/>
                </a:lnTo>
                <a:cubicBezTo>
                  <a:pt x="158118" y="2411464"/>
                  <a:pt x="273878" y="2527224"/>
                  <a:pt x="416674" y="2527224"/>
                </a:cubicBezTo>
                <a:lnTo>
                  <a:pt x="4935467" y="2527224"/>
                </a:lnTo>
                <a:cubicBezTo>
                  <a:pt x="5078264" y="2527224"/>
                  <a:pt x="5194023" y="2411465"/>
                  <a:pt x="5194023" y="2268669"/>
                </a:cubicBezTo>
                <a:lnTo>
                  <a:pt x="5194023" y="2004263"/>
                </a:lnTo>
                <a:lnTo>
                  <a:pt x="5193667" y="2004263"/>
                </a:lnTo>
                <a:lnTo>
                  <a:pt x="5193667" y="709254"/>
                </a:lnTo>
                <a:lnTo>
                  <a:pt x="5194023" y="709254"/>
                </a:lnTo>
                <a:close/>
                <a:moveTo>
                  <a:pt x="5367201" y="439030"/>
                </a:moveTo>
                <a:lnTo>
                  <a:pt x="5367201" y="2274488"/>
                </a:lnTo>
                <a:cubicBezTo>
                  <a:pt x="5367201" y="2504423"/>
                  <a:pt x="5180802" y="2690822"/>
                  <a:pt x="4950867" y="2690822"/>
                </a:cubicBezTo>
                <a:lnTo>
                  <a:pt x="4130463" y="2690822"/>
                </a:lnTo>
                <a:lnTo>
                  <a:pt x="4130463" y="2699972"/>
                </a:lnTo>
                <a:cubicBezTo>
                  <a:pt x="4130463" y="2710483"/>
                  <a:pt x="4121942" y="2719004"/>
                  <a:pt x="4111430" y="2719004"/>
                </a:cubicBezTo>
                <a:lnTo>
                  <a:pt x="3516297" y="2719004"/>
                </a:lnTo>
                <a:cubicBezTo>
                  <a:pt x="3505786" y="2719004"/>
                  <a:pt x="3497264" y="2710483"/>
                  <a:pt x="3497264" y="2699972"/>
                </a:cubicBezTo>
                <a:lnTo>
                  <a:pt x="3497265" y="2690822"/>
                </a:lnTo>
                <a:lnTo>
                  <a:pt x="416334" y="2690821"/>
                </a:lnTo>
                <a:cubicBezTo>
                  <a:pt x="186399" y="2690821"/>
                  <a:pt x="0" y="2504422"/>
                  <a:pt x="0" y="2274487"/>
                </a:cubicBezTo>
                <a:lnTo>
                  <a:pt x="0" y="439029"/>
                </a:lnTo>
                <a:cubicBezTo>
                  <a:pt x="0" y="209094"/>
                  <a:pt x="186399" y="22695"/>
                  <a:pt x="416334" y="22695"/>
                </a:cubicBezTo>
                <a:lnTo>
                  <a:pt x="3361841" y="22695"/>
                </a:lnTo>
                <a:lnTo>
                  <a:pt x="3361841" y="19033"/>
                </a:lnTo>
                <a:cubicBezTo>
                  <a:pt x="3361841" y="8522"/>
                  <a:pt x="3370362" y="0"/>
                  <a:pt x="3380873" y="0"/>
                </a:cubicBezTo>
                <a:lnTo>
                  <a:pt x="3723461" y="0"/>
                </a:lnTo>
                <a:cubicBezTo>
                  <a:pt x="3733973" y="0"/>
                  <a:pt x="3742494" y="8522"/>
                  <a:pt x="3742494" y="19033"/>
                </a:cubicBezTo>
                <a:lnTo>
                  <a:pt x="3742494" y="22696"/>
                </a:lnTo>
                <a:lnTo>
                  <a:pt x="3877915" y="22696"/>
                </a:lnTo>
                <a:lnTo>
                  <a:pt x="3877915" y="19034"/>
                </a:lnTo>
                <a:cubicBezTo>
                  <a:pt x="3877915" y="8523"/>
                  <a:pt x="3886437" y="1"/>
                  <a:pt x="3896948" y="1"/>
                </a:cubicBezTo>
                <a:lnTo>
                  <a:pt x="4239536" y="1"/>
                </a:lnTo>
                <a:cubicBezTo>
                  <a:pt x="4250048" y="1"/>
                  <a:pt x="4258569" y="8523"/>
                  <a:pt x="4258569" y="19034"/>
                </a:cubicBezTo>
                <a:lnTo>
                  <a:pt x="4258569" y="22696"/>
                </a:lnTo>
                <a:lnTo>
                  <a:pt x="4413611" y="22696"/>
                </a:lnTo>
                <a:lnTo>
                  <a:pt x="4413611" y="19036"/>
                </a:lnTo>
                <a:cubicBezTo>
                  <a:pt x="4413611" y="8524"/>
                  <a:pt x="4422133" y="3"/>
                  <a:pt x="4432644" y="3"/>
                </a:cubicBezTo>
                <a:lnTo>
                  <a:pt x="4622971" y="3"/>
                </a:lnTo>
                <a:cubicBezTo>
                  <a:pt x="4633482" y="3"/>
                  <a:pt x="4642004" y="8524"/>
                  <a:pt x="4642004" y="19036"/>
                </a:cubicBezTo>
                <a:lnTo>
                  <a:pt x="4642004" y="22696"/>
                </a:lnTo>
                <a:lnTo>
                  <a:pt x="4950867" y="22696"/>
                </a:lnTo>
                <a:cubicBezTo>
                  <a:pt x="5180802" y="22696"/>
                  <a:pt x="5367201" y="209095"/>
                  <a:pt x="5367201" y="4390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0" i="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3E6BA-061F-B5F4-ED6A-C073939236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D9AF6-C6A4-BF61-116F-56689BDC5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DC317-0E26-6D63-7DE6-F187DA2803D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7B985E-3602-9CE9-AA15-FA0867A49D7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744" y="1442656"/>
            <a:ext cx="8213725" cy="4392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8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2DDA-84BA-0809-50FD-D38BEA67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599" y="1463040"/>
            <a:ext cx="5726417" cy="4085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8FF0D-5EB3-44AA-5DBC-14DC1ABAE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6480" y="1463040"/>
            <a:ext cx="5666785" cy="4085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50B3F-72F5-F33A-0E7B-C1C71CB82BA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45FCB7-B3A7-101E-C96E-6295B606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649456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3CEA-B2E2-DBB4-9C7C-ABB9535F6D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3AA0CD-09FF-7E86-B9F2-DBEE24F272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615B68-796E-4524-DB6D-57C68CBBD133}"/>
              </a:ext>
            </a:extLst>
          </p:cNvPr>
          <p:cNvSpPr/>
          <p:nvPr userDrawn="1"/>
        </p:nvSpPr>
        <p:spPr>
          <a:xfrm rot="5400000" flipV="1">
            <a:off x="8726424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1BC16-8E0E-F16B-C8B1-948BE04E1F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9235" y="1871610"/>
            <a:ext cx="5726286" cy="4346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CF30A79-C9C9-C99F-14FB-6CF4D2981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6481" y="1871610"/>
            <a:ext cx="5650719" cy="4346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24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ABFE3-C5B1-C2B3-9C47-7264D5D2F6A8}"/>
              </a:ext>
            </a:extLst>
          </p:cNvPr>
          <p:cNvSpPr/>
          <p:nvPr userDrawn="1"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2DDA-84BA-0809-50FD-D38BEA67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744" y="1463040"/>
            <a:ext cx="5563436" cy="4085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8FF0D-5EB3-44AA-5DBC-14DC1ABAE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7268" y="1463040"/>
            <a:ext cx="5431832" cy="4085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3837B6E-01D6-AEE3-DC93-67607FC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5563435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B226B9-DA3F-BBE7-FDCB-8BC72194A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DBCCBE-6894-75EA-DD99-71C2A7C8D2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1FAF2-0107-2583-481A-9AB3DAABE6C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9B41C33-DB17-832E-C18B-F360C3A0C5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744" y="1871610"/>
            <a:ext cx="5562600" cy="4383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653F9CF3-78B7-3388-1572-A4F46FD6B69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7267" y="1871610"/>
            <a:ext cx="5454058" cy="43831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Slide 4 peop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4D4075-54D7-6A6A-50E8-3281100CF6C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701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701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0EE88F-AE7C-C386-1C73-1F5897B651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4858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AE3F959-C6F8-0682-FBC2-4F1BC3021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2479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6F3F84E-33AA-07DC-69BF-39CA854176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479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91DC5A23-7B00-058F-528E-A343453540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9636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9A3A5A3-C2EA-2FFE-C3E1-C3EF426C0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7257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BED2E2B4-1AE0-7D02-7D16-77F922140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7257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6280DC09-E9DA-E0B2-477E-90EA181D0D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4414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F21542E-FF09-7F51-CD09-7FB0DE1FE1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2035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A5D26A2-3A2D-129A-D37C-3731AEB151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035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4C0D3DE0-2FE9-2E46-2DDF-382521FC49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9192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D9670E94-D140-B500-FBCF-AABE7EEB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566478" cy="93662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897B0-7EF6-866D-0182-9741523E2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49FE0-17A2-51D8-6E18-E5518AFECB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E0E73-5C7A-A23A-299E-49D5A6A4555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655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Slide 8 peop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701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701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0EE88F-AE7C-C386-1C73-1F5897B651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578" y="1510702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AE3F959-C6F8-0682-FBC2-4F1BC3021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2479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6F3F84E-33AA-07DC-69BF-39CA854176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479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91DC5A23-7B00-058F-528E-A343453540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00356" y="1510702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9A3A5A3-C2EA-2FFE-C3E1-C3EF426C0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7257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BED2E2B4-1AE0-7D02-7D16-77F922140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7257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6280DC09-E9DA-E0B2-477E-90EA181D0D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755134" y="1510702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F21542E-FF09-7F51-CD09-7FB0DE1FE1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2035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A5D26A2-3A2D-129A-D37C-3731AEB151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035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4C0D3DE0-2FE9-2E46-2DDF-382521FC49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9912" y="1510702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D9670E94-D140-B500-FBCF-AABE7EEB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566478" cy="93662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5AC46BD-5E5D-B9DD-D3BF-E4A397FD52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701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59E349D-8015-626D-8333-970B2FD39C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7701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860F50D-8294-9796-A66D-A9F70056FB0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5578" y="3934781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5BAFB55-E6C5-F765-DB88-21B2FFEA3E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2479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EE7E1FF-2470-790C-D0B6-198F2AB2EEC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2479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1722736-F5D8-DDEE-EA42-7DCA2AF9507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900356" y="3934781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5EDD91-1D03-07DC-AD88-1162EF9394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57257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AFEB971-DBA9-E990-7CAE-E1ED2AAA8F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57257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5AED3C9-E056-7C50-3414-F9255B61944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755134" y="3934781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174ED6-04C6-72E8-8ED0-0FDB0D69A26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12035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1C91E7B-F907-0C98-2956-1C2681009C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12035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0740F477-2D98-010C-09C5-3D5D016A76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609912" y="3934781"/>
            <a:ext cx="1524086" cy="1527048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52483-B16D-3C9B-4BE3-1D2015F21FC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40EA63D-F0A9-1D66-EF49-3E0F901A32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9276FB-81CB-6349-E3B7-222B315636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3700291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69A92A-509F-637C-F216-D423515646B7}"/>
              </a:ext>
            </a:extLst>
          </p:cNvPr>
          <p:cNvSpPr/>
          <p:nvPr userDrawn="1"/>
        </p:nvSpPr>
        <p:spPr>
          <a:xfrm>
            <a:off x="0" y="4551528"/>
            <a:ext cx="12192000" cy="2306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2DDA-84BA-0809-50FD-D38BEA67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744" y="1463040"/>
            <a:ext cx="11544303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8984DA-B0D6-25C5-FAFD-BDCC59AC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544301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045F2-CA5F-E146-C10C-06700CD78B3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A1CE176-0CE2-E2BF-2825-7BD88FC6CF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AF227-9FBC-EA0A-A748-C5E0CAEA96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20ADB1-07C2-1069-0E42-A6457F4967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7744" y="1875100"/>
            <a:ext cx="11550650" cy="2546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2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E14257C-3E40-D7D0-2946-29D523863166}"/>
              </a:ext>
            </a:extLst>
          </p:cNvPr>
          <p:cNvSpPr/>
          <p:nvPr userDrawn="1"/>
        </p:nvSpPr>
        <p:spPr>
          <a:xfrm>
            <a:off x="1323871" y="20297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BA352F-50E1-F671-C044-6A7E85D54BEC}"/>
              </a:ext>
            </a:extLst>
          </p:cNvPr>
          <p:cNvSpPr/>
          <p:nvPr userDrawn="1"/>
        </p:nvSpPr>
        <p:spPr>
          <a:xfrm>
            <a:off x="4960536" y="20297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9D322-F5A2-FCA0-4A71-492C30D8B2ED}"/>
              </a:ext>
            </a:extLst>
          </p:cNvPr>
          <p:cNvSpPr/>
          <p:nvPr userDrawn="1"/>
        </p:nvSpPr>
        <p:spPr>
          <a:xfrm>
            <a:off x="8597201" y="20297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BD4B28-9B8E-4FB5-2365-22107EB6D85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47577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AF64053-FC6E-BF87-81DE-2924F705E45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84242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F09818A-913A-01BE-6E29-BC79232FDBA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020907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9F68A0-63A2-E6E2-8517-BB15AD5B2F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4932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A158197-4C61-E3A5-FBDD-AEBF7519D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597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B1DC87DD-606F-D305-D685-7DA1C1B74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8262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56C1C-B997-183C-9491-DD8C014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B88DF-CFD6-27A0-3312-6F6DB2A8A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0DD26-5FA2-9AE0-94F0-10B9EB9E68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9D7FE-BF82-A08B-1342-126F70B1F1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9E5D1-5509-2B68-53EE-23B947BD3CBC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61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A5AF-D6FA-770D-DE68-900396E817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8205" y="2786714"/>
            <a:ext cx="7875589" cy="1798779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617F-E8DB-DC44-0C6E-DFF5FFA1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205" y="4755494"/>
            <a:ext cx="7875589" cy="5780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solidFill>
                  <a:schemeClr val="accent5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EFB8A-80FB-DE6F-A2B0-04325342CB57}"/>
              </a:ext>
            </a:extLst>
          </p:cNvPr>
          <p:cNvSpPr/>
          <p:nvPr userDrawn="1"/>
        </p:nvSpPr>
        <p:spPr>
          <a:xfrm>
            <a:off x="5227320" y="2590860"/>
            <a:ext cx="1737360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F180-50BE-C2A8-5925-52E7BAD6C4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75496" y="2232632"/>
            <a:ext cx="2641007" cy="322145"/>
          </a:xfrm>
          <a:prstGeom prst="rect">
            <a:avLst/>
          </a:prstGeom>
        </p:spPr>
        <p:txBody>
          <a:bodyPr/>
          <a:lstStyle>
            <a:lvl1pPr marL="7938" indent="0" algn="ctr">
              <a:buNone/>
              <a:defRPr sz="1400" cap="all" spc="20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5746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CE036-8F30-19B4-1006-00526B3DAD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851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 V-1.31.23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4223CC-0975-8852-CB2D-4950A9319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8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E14257C-3E40-D7D0-2946-29D523863166}"/>
              </a:ext>
            </a:extLst>
          </p:cNvPr>
          <p:cNvSpPr/>
          <p:nvPr userDrawn="1"/>
        </p:nvSpPr>
        <p:spPr>
          <a:xfrm>
            <a:off x="775231" y="19789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BD4B28-9B8E-4FB5-2365-22107EB6D85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98937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9F68A0-63A2-E6E2-8517-BB15AD5B2F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171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850F7-ACD1-093C-0E81-237212D457B6}"/>
              </a:ext>
            </a:extLst>
          </p:cNvPr>
          <p:cNvSpPr/>
          <p:nvPr userDrawn="1"/>
        </p:nvSpPr>
        <p:spPr>
          <a:xfrm>
            <a:off x="3597925" y="19789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7EB576A7-6768-414C-3535-018C513FEB5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021631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F0C78C0C-342A-8EFF-A993-4EF41DC5F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69865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FF676-80E2-0ED3-C4DB-08BF27AD7997}"/>
              </a:ext>
            </a:extLst>
          </p:cNvPr>
          <p:cNvSpPr/>
          <p:nvPr userDrawn="1"/>
        </p:nvSpPr>
        <p:spPr>
          <a:xfrm>
            <a:off x="6420619" y="19789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3D377B90-5A9C-4E37-0EF5-596BC68591C2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844325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4B83505-1950-E711-4756-B86FD26518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2559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0D29F9-2A4E-1B87-E97C-6F23CB63E250}"/>
              </a:ext>
            </a:extLst>
          </p:cNvPr>
          <p:cNvSpPr/>
          <p:nvPr userDrawn="1"/>
        </p:nvSpPr>
        <p:spPr>
          <a:xfrm>
            <a:off x="9243313" y="1978966"/>
            <a:ext cx="2270928" cy="22709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8FC774B-66C4-966C-C398-1B35B41FA84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667019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7ED27F08-4F4F-DDE9-01E4-57FD44920B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5253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DB8F4-21E7-B544-1A43-4D649DD044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9F516-EB9B-3894-2A19-D41C99DEFA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79EFE-1D03-A3EA-B4F7-5763258B675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87650-A84C-9DB6-4B91-165B0DED3F5F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E14257C-3E40-D7D0-2946-29D523863166}"/>
              </a:ext>
            </a:extLst>
          </p:cNvPr>
          <p:cNvSpPr/>
          <p:nvPr userDrawn="1"/>
        </p:nvSpPr>
        <p:spPr>
          <a:xfrm>
            <a:off x="1323871" y="20297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BA352F-50E1-F671-C044-6A7E85D54BEC}"/>
              </a:ext>
            </a:extLst>
          </p:cNvPr>
          <p:cNvSpPr/>
          <p:nvPr userDrawn="1"/>
        </p:nvSpPr>
        <p:spPr>
          <a:xfrm>
            <a:off x="4960536" y="20297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9D322-F5A2-FCA0-4A71-492C30D8B2ED}"/>
              </a:ext>
            </a:extLst>
          </p:cNvPr>
          <p:cNvSpPr/>
          <p:nvPr userDrawn="1"/>
        </p:nvSpPr>
        <p:spPr>
          <a:xfrm>
            <a:off x="8597201" y="20297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BD4B28-9B8E-4FB5-2365-22107EB6D85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47577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AF64053-FC6E-BF87-81DE-2924F705E45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84242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F09818A-913A-01BE-6E29-BC79232FDBA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020907" y="24574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9F68A0-63A2-E6E2-8517-BB15AD5B2F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4932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A158197-4C61-E3A5-FBDD-AEBF7519D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597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B1DC87DD-606F-D305-D685-7DA1C1B74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8262" y="4451699"/>
            <a:ext cx="286880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AE7AD-1491-6ECE-A4FD-65E1F1680C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56C1C-B997-183C-9491-DD8C014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251E849-BBFE-5513-F114-E1BE8F71F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AC727-8511-B65C-B545-A60BA2763C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3357918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E14257C-3E40-D7D0-2946-29D523863166}"/>
              </a:ext>
            </a:extLst>
          </p:cNvPr>
          <p:cNvSpPr/>
          <p:nvPr userDrawn="1"/>
        </p:nvSpPr>
        <p:spPr>
          <a:xfrm>
            <a:off x="775231" y="19789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BD4B28-9B8E-4FB5-2365-22107EB6D85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98937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9F68A0-63A2-E6E2-8517-BB15AD5B2F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171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850F7-ACD1-093C-0E81-237212D457B6}"/>
              </a:ext>
            </a:extLst>
          </p:cNvPr>
          <p:cNvSpPr/>
          <p:nvPr userDrawn="1"/>
        </p:nvSpPr>
        <p:spPr>
          <a:xfrm>
            <a:off x="3597925" y="19789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7EB576A7-6768-414C-3535-018C513FEB5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021631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F0C78C0C-342A-8EFF-A993-4EF41DC5F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69865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FF676-80E2-0ED3-C4DB-08BF27AD7997}"/>
              </a:ext>
            </a:extLst>
          </p:cNvPr>
          <p:cNvSpPr/>
          <p:nvPr userDrawn="1"/>
        </p:nvSpPr>
        <p:spPr>
          <a:xfrm>
            <a:off x="6420619" y="19789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3D377B90-5A9C-4E37-0EF5-596BC68591C2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844325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4B83505-1950-E711-4756-B86FD26518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2559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0D29F9-2A4E-1B87-E97C-6F23CB63E250}"/>
              </a:ext>
            </a:extLst>
          </p:cNvPr>
          <p:cNvSpPr/>
          <p:nvPr userDrawn="1"/>
        </p:nvSpPr>
        <p:spPr>
          <a:xfrm>
            <a:off x="9243313" y="1978966"/>
            <a:ext cx="2270928" cy="2270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8FC774B-66C4-966C-C398-1B35B41FA84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667019" y="2406691"/>
            <a:ext cx="1423516" cy="1418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icon from Epicenter</a:t>
            </a:r>
            <a:br>
              <a:rPr lang="en-US" dirty="0"/>
            </a:br>
            <a:r>
              <a:rPr lang="en-US" dirty="0"/>
              <a:t>(NO PHOTOS)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7ED27F08-4F4F-DDE9-01E4-57FD44920B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5253" y="4390739"/>
            <a:ext cx="2398988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F484B-E963-F00C-B1D5-EF0607909AA6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0958F33-868A-D38C-DB3E-0B603D2B8D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EC129B-D3F7-0226-AACD-389EB7C102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414533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Thir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51217-55B1-E12A-5A31-469672DC8C7B}"/>
              </a:ext>
            </a:extLst>
          </p:cNvPr>
          <p:cNvSpPr/>
          <p:nvPr userDrawn="1"/>
        </p:nvSpPr>
        <p:spPr>
          <a:xfrm>
            <a:off x="8098972" y="0"/>
            <a:ext cx="40930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2DDA-84BA-0809-50FD-D38BEA67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744" y="1463040"/>
            <a:ext cx="7553011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 b="1" i="0">
                <a:latin typeface="Avenir Next LT Pro Demi" panose="020B0504020202020204" pitchFamily="34" charset="77"/>
              </a:defRPr>
            </a:lvl2pPr>
            <a:lvl3pPr marL="914400" indent="0">
              <a:buNone/>
              <a:defRPr b="1" i="0">
                <a:latin typeface="Avenir Next LT Pro Demi" panose="020B0504020202020204" pitchFamily="34" charset="77"/>
              </a:defRPr>
            </a:lvl3pPr>
            <a:lvl4pPr marL="1371600" indent="0">
              <a:buNone/>
              <a:defRPr b="1" i="0">
                <a:latin typeface="Avenir Next LT Pro Demi" panose="020B0504020202020204" pitchFamily="34" charset="77"/>
              </a:defRPr>
            </a:lvl4pPr>
            <a:lvl5pPr marL="1828800" indent="0">
              <a:buNone/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12AAE0-CB37-C78F-3E57-01F34BF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7553009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F8D18-7E0D-2DF6-D239-AE558DC51F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C377E4-695E-1590-43D1-929777769C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2E9B7-AE91-22DA-4986-3E7549E4463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8C7C49E-648A-2981-DAA1-CDA5F5F788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744" y="1920875"/>
            <a:ext cx="7551738" cy="42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E048AE1-CAB7-001B-9C5F-560CBCB23C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6655" y="1920875"/>
            <a:ext cx="3491910" cy="427037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1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039" y="1957725"/>
            <a:ext cx="3406385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3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8415" y="1957725"/>
            <a:ext cx="3406385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16791" y="1957725"/>
            <a:ext cx="3406385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4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8FC0D8-8E23-7A8B-0E12-E17FC2080884}"/>
              </a:ext>
            </a:extLst>
          </p:cNvPr>
          <p:cNvGrpSpPr/>
          <p:nvPr userDrawn="1"/>
        </p:nvGrpSpPr>
        <p:grpSpPr>
          <a:xfrm>
            <a:off x="11258354" y="1493053"/>
            <a:ext cx="708376" cy="502270"/>
            <a:chOff x="10936703" y="790829"/>
            <a:chExt cx="968005" cy="686359"/>
          </a:xfrm>
          <a:solidFill>
            <a:srgbClr val="F2F2F2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704FB2-CEC1-B46B-760B-912405C76F9C}"/>
                </a:ext>
              </a:extLst>
            </p:cNvPr>
            <p:cNvSpPr/>
            <p:nvPr/>
          </p:nvSpPr>
          <p:spPr>
            <a:xfrm rot="19463008" flipV="1">
              <a:off x="10936703" y="1227280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690A777-8ABD-BB5E-A749-79E4EAF7B6B8}"/>
                </a:ext>
              </a:extLst>
            </p:cNvPr>
            <p:cNvSpPr/>
            <p:nvPr/>
          </p:nvSpPr>
          <p:spPr>
            <a:xfrm rot="2136992">
              <a:off x="10959773" y="790829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61C397A5-5290-8795-1F1C-C26F5E1502E3}"/>
              </a:ext>
            </a:extLst>
          </p:cNvPr>
          <p:cNvSpPr/>
          <p:nvPr userDrawn="1"/>
        </p:nvSpPr>
        <p:spPr>
          <a:xfrm>
            <a:off x="-142245" y="1652625"/>
            <a:ext cx="11989678" cy="182880"/>
          </a:xfrm>
          <a:custGeom>
            <a:avLst/>
            <a:gdLst>
              <a:gd name="connsiteX0" fmla="*/ 0 w 11989678"/>
              <a:gd name="connsiteY0" fmla="*/ 0 h 257176"/>
              <a:gd name="connsiteX1" fmla="*/ 11575340 w 11989678"/>
              <a:gd name="connsiteY1" fmla="*/ 0 h 257176"/>
              <a:gd name="connsiteX2" fmla="*/ 11730037 w 11989678"/>
              <a:gd name="connsiteY2" fmla="*/ 0 h 257176"/>
              <a:gd name="connsiteX3" fmla="*/ 11861090 w 11989678"/>
              <a:gd name="connsiteY3" fmla="*/ 0 h 257176"/>
              <a:gd name="connsiteX4" fmla="*/ 11989678 w 11989678"/>
              <a:gd name="connsiteY4" fmla="*/ 128588 h 257176"/>
              <a:gd name="connsiteX5" fmla="*/ 11989677 w 11989678"/>
              <a:gd name="connsiteY5" fmla="*/ 128588 h 257176"/>
              <a:gd name="connsiteX6" fmla="*/ 11861089 w 11989678"/>
              <a:gd name="connsiteY6" fmla="*/ 257176 h 257176"/>
              <a:gd name="connsiteX7" fmla="*/ 11575340 w 11989678"/>
              <a:gd name="connsiteY7" fmla="*/ 257175 h 257176"/>
              <a:gd name="connsiteX8" fmla="*/ 0 w 11989678"/>
              <a:gd name="connsiteY8" fmla="*/ 257175 h 25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89678" h="257176">
                <a:moveTo>
                  <a:pt x="0" y="0"/>
                </a:moveTo>
                <a:lnTo>
                  <a:pt x="11575340" y="0"/>
                </a:lnTo>
                <a:lnTo>
                  <a:pt x="11730037" y="0"/>
                </a:lnTo>
                <a:lnTo>
                  <a:pt x="11861090" y="0"/>
                </a:lnTo>
                <a:cubicBezTo>
                  <a:pt x="11932107" y="0"/>
                  <a:pt x="11989678" y="57571"/>
                  <a:pt x="11989678" y="128588"/>
                </a:cubicBezTo>
                <a:lnTo>
                  <a:pt x="11989677" y="128588"/>
                </a:lnTo>
                <a:cubicBezTo>
                  <a:pt x="11989677" y="199605"/>
                  <a:pt x="11932106" y="257176"/>
                  <a:pt x="11861089" y="257176"/>
                </a:cubicBezTo>
                <a:lnTo>
                  <a:pt x="11575340" y="257175"/>
                </a:lnTo>
                <a:lnTo>
                  <a:pt x="0" y="25717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0581DCA-E7B1-9F37-F020-4DCD72F32E44}"/>
              </a:ext>
            </a:extLst>
          </p:cNvPr>
          <p:cNvSpPr/>
          <p:nvPr userDrawn="1"/>
        </p:nvSpPr>
        <p:spPr>
          <a:xfrm>
            <a:off x="-110171" y="1727122"/>
            <a:ext cx="11430000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32000">
                <a:schemeClr val="accent1"/>
              </a:gs>
              <a:gs pos="83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8A4F15-50D9-90D6-6F9D-4705669F3B99}"/>
              </a:ext>
            </a:extLst>
          </p:cNvPr>
          <p:cNvSpPr>
            <a:spLocks noChangeAspect="1"/>
          </p:cNvSpPr>
          <p:nvPr userDrawn="1"/>
        </p:nvSpPr>
        <p:spPr>
          <a:xfrm>
            <a:off x="298237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B7E2B9-BBF8-A793-ECB9-EE6699456115}"/>
              </a:ext>
            </a:extLst>
          </p:cNvPr>
          <p:cNvSpPr>
            <a:spLocks noChangeAspect="1"/>
          </p:cNvSpPr>
          <p:nvPr userDrawn="1"/>
        </p:nvSpPr>
        <p:spPr>
          <a:xfrm>
            <a:off x="4031765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C11090-F59B-9F61-DD1D-E9CB12A524CD}"/>
              </a:ext>
            </a:extLst>
          </p:cNvPr>
          <p:cNvSpPr>
            <a:spLocks noChangeAspect="1"/>
          </p:cNvSpPr>
          <p:nvPr userDrawn="1"/>
        </p:nvSpPr>
        <p:spPr>
          <a:xfrm>
            <a:off x="7774799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248A3-32D2-2CC8-79E0-DCF03D2A7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BD2B4-8138-525B-E01A-49B85E0A2E1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F26A4-8357-AD6B-6E0E-C4A6719EA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90800D-C2EB-BDAC-C86A-33CB28E6DB3D}"/>
              </a:ext>
            </a:extLst>
          </p:cNvPr>
          <p:cNvSpPr>
            <a:spLocks noChangeAspect="1"/>
          </p:cNvSpPr>
          <p:nvPr userDrawn="1"/>
        </p:nvSpPr>
        <p:spPr>
          <a:xfrm>
            <a:off x="11252899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41FEC-DEBC-B092-46EB-9E6546A317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78" y="2494711"/>
            <a:ext cx="3406385" cy="36108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9FFF1B-15B8-030E-A9E1-A673FA6EB9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8415" y="2494711"/>
            <a:ext cx="3406385" cy="36108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46B4CC-3873-2AC9-AA60-90AB628D16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16791" y="2494711"/>
            <a:ext cx="3406385" cy="36108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1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039" y="1940841"/>
            <a:ext cx="2597557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3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7225" y="1940841"/>
            <a:ext cx="2597557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4411" y="1940841"/>
            <a:ext cx="2597557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4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86A010D-ADBF-6FE9-9985-A918EF0F4A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51596" y="1940841"/>
            <a:ext cx="2597557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8FC0D8-8E23-7A8B-0E12-E17FC2080884}"/>
              </a:ext>
            </a:extLst>
          </p:cNvPr>
          <p:cNvGrpSpPr/>
          <p:nvPr userDrawn="1"/>
        </p:nvGrpSpPr>
        <p:grpSpPr>
          <a:xfrm>
            <a:off x="11258354" y="1493053"/>
            <a:ext cx="708376" cy="502270"/>
            <a:chOff x="10936703" y="790829"/>
            <a:chExt cx="968005" cy="686359"/>
          </a:xfrm>
          <a:solidFill>
            <a:srgbClr val="F2F2F2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704FB2-CEC1-B46B-760B-912405C76F9C}"/>
                </a:ext>
              </a:extLst>
            </p:cNvPr>
            <p:cNvSpPr/>
            <p:nvPr/>
          </p:nvSpPr>
          <p:spPr>
            <a:xfrm rot="19463008" flipV="1">
              <a:off x="10936703" y="1227280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690A777-8ABD-BB5E-A749-79E4EAF7B6B8}"/>
                </a:ext>
              </a:extLst>
            </p:cNvPr>
            <p:cNvSpPr/>
            <p:nvPr/>
          </p:nvSpPr>
          <p:spPr>
            <a:xfrm rot="2136992">
              <a:off x="10959773" y="790829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61C397A5-5290-8795-1F1C-C26F5E1502E3}"/>
              </a:ext>
            </a:extLst>
          </p:cNvPr>
          <p:cNvSpPr/>
          <p:nvPr userDrawn="1"/>
        </p:nvSpPr>
        <p:spPr>
          <a:xfrm>
            <a:off x="-142245" y="1652625"/>
            <a:ext cx="11989678" cy="182880"/>
          </a:xfrm>
          <a:custGeom>
            <a:avLst/>
            <a:gdLst>
              <a:gd name="connsiteX0" fmla="*/ 0 w 11989678"/>
              <a:gd name="connsiteY0" fmla="*/ 0 h 257176"/>
              <a:gd name="connsiteX1" fmla="*/ 11575340 w 11989678"/>
              <a:gd name="connsiteY1" fmla="*/ 0 h 257176"/>
              <a:gd name="connsiteX2" fmla="*/ 11730037 w 11989678"/>
              <a:gd name="connsiteY2" fmla="*/ 0 h 257176"/>
              <a:gd name="connsiteX3" fmla="*/ 11861090 w 11989678"/>
              <a:gd name="connsiteY3" fmla="*/ 0 h 257176"/>
              <a:gd name="connsiteX4" fmla="*/ 11989678 w 11989678"/>
              <a:gd name="connsiteY4" fmla="*/ 128588 h 257176"/>
              <a:gd name="connsiteX5" fmla="*/ 11989677 w 11989678"/>
              <a:gd name="connsiteY5" fmla="*/ 128588 h 257176"/>
              <a:gd name="connsiteX6" fmla="*/ 11861089 w 11989678"/>
              <a:gd name="connsiteY6" fmla="*/ 257176 h 257176"/>
              <a:gd name="connsiteX7" fmla="*/ 11575340 w 11989678"/>
              <a:gd name="connsiteY7" fmla="*/ 257175 h 257176"/>
              <a:gd name="connsiteX8" fmla="*/ 0 w 11989678"/>
              <a:gd name="connsiteY8" fmla="*/ 257175 h 25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89678" h="257176">
                <a:moveTo>
                  <a:pt x="0" y="0"/>
                </a:moveTo>
                <a:lnTo>
                  <a:pt x="11575340" y="0"/>
                </a:lnTo>
                <a:lnTo>
                  <a:pt x="11730037" y="0"/>
                </a:lnTo>
                <a:lnTo>
                  <a:pt x="11861090" y="0"/>
                </a:lnTo>
                <a:cubicBezTo>
                  <a:pt x="11932107" y="0"/>
                  <a:pt x="11989678" y="57571"/>
                  <a:pt x="11989678" y="128588"/>
                </a:cubicBezTo>
                <a:lnTo>
                  <a:pt x="11989677" y="128588"/>
                </a:lnTo>
                <a:cubicBezTo>
                  <a:pt x="11989677" y="199605"/>
                  <a:pt x="11932106" y="257176"/>
                  <a:pt x="11861089" y="257176"/>
                </a:cubicBezTo>
                <a:lnTo>
                  <a:pt x="11575340" y="257175"/>
                </a:lnTo>
                <a:lnTo>
                  <a:pt x="0" y="25717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venir Next LT Pro" panose="020B0504020202020204" pitchFamily="34" charset="77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0581DCA-E7B1-9F37-F020-4DCD72F32E44}"/>
              </a:ext>
            </a:extLst>
          </p:cNvPr>
          <p:cNvSpPr/>
          <p:nvPr userDrawn="1"/>
        </p:nvSpPr>
        <p:spPr>
          <a:xfrm>
            <a:off x="-110171" y="1727122"/>
            <a:ext cx="8778240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32000">
                <a:schemeClr val="accent1"/>
              </a:gs>
              <a:gs pos="83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8A4F15-50D9-90D6-6F9D-4705669F3B99}"/>
              </a:ext>
            </a:extLst>
          </p:cNvPr>
          <p:cNvSpPr>
            <a:spLocks noChangeAspect="1"/>
          </p:cNvSpPr>
          <p:nvPr userDrawn="1"/>
        </p:nvSpPr>
        <p:spPr>
          <a:xfrm>
            <a:off x="298237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B7E2B9-BBF8-A793-ECB9-EE6699456115}"/>
              </a:ext>
            </a:extLst>
          </p:cNvPr>
          <p:cNvSpPr>
            <a:spLocks noChangeAspect="1"/>
          </p:cNvSpPr>
          <p:nvPr userDrawn="1"/>
        </p:nvSpPr>
        <p:spPr>
          <a:xfrm>
            <a:off x="3065221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C11090-F59B-9F61-DD1D-E9CB12A524CD}"/>
              </a:ext>
            </a:extLst>
          </p:cNvPr>
          <p:cNvSpPr>
            <a:spLocks noChangeAspect="1"/>
          </p:cNvSpPr>
          <p:nvPr userDrawn="1"/>
        </p:nvSpPr>
        <p:spPr>
          <a:xfrm>
            <a:off x="5878362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C66B9B2-C77A-B10F-8480-DCBDD9E11E93}"/>
              </a:ext>
            </a:extLst>
          </p:cNvPr>
          <p:cNvSpPr/>
          <p:nvPr userDrawn="1"/>
        </p:nvSpPr>
        <p:spPr>
          <a:xfrm>
            <a:off x="8682505" y="1727122"/>
            <a:ext cx="2743200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2"/>
              </a:gs>
              <a:gs pos="97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57AA03-F2A7-1999-C432-6799054159FB}"/>
              </a:ext>
            </a:extLst>
          </p:cNvPr>
          <p:cNvSpPr>
            <a:spLocks noChangeAspect="1"/>
          </p:cNvSpPr>
          <p:nvPr userDrawn="1"/>
        </p:nvSpPr>
        <p:spPr>
          <a:xfrm>
            <a:off x="8627601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74547C-0897-4D0F-84A8-066E7DC9195E}"/>
              </a:ext>
            </a:extLst>
          </p:cNvPr>
          <p:cNvSpPr>
            <a:spLocks noChangeAspect="1"/>
          </p:cNvSpPr>
          <p:nvPr userDrawn="1"/>
        </p:nvSpPr>
        <p:spPr>
          <a:xfrm>
            <a:off x="11386555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248A3-32D2-2CC8-79E0-DCF03D2A7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BD2B4-8138-525B-E01A-49B85E0A2E1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F26A4-8357-AD6B-6E0E-C4A6719EA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114C-9B9F-2415-4202-6B698A3B68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98450" y="2477827"/>
            <a:ext cx="2619375" cy="36086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1DD9A2-C671-EF2C-17C0-58440C26B3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97225" y="2477827"/>
            <a:ext cx="2619375" cy="36086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638EE1-D09B-BE3C-4730-6B0D456ABA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4411" y="2477827"/>
            <a:ext cx="2619375" cy="36086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4E4885-4DD6-4E92-6C78-CE02589A2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1596" y="2477827"/>
            <a:ext cx="2619375" cy="360864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1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1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1646" y="2154276"/>
            <a:ext cx="2194560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3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15088" y="2154276"/>
            <a:ext cx="2194560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8530" y="2154276"/>
            <a:ext cx="2194560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4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86A010D-ADBF-6FE9-9985-A918EF0F4A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1972" y="2154276"/>
            <a:ext cx="2194560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52EA28D7-2534-A4DF-A538-8E8B20A8A7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5415" y="2154276"/>
            <a:ext cx="2194560" cy="444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defRPr b="1" i="0">
                <a:solidFill>
                  <a:schemeClr val="accent5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8FC0D8-8E23-7A8B-0E12-E17FC2080884}"/>
              </a:ext>
            </a:extLst>
          </p:cNvPr>
          <p:cNvGrpSpPr/>
          <p:nvPr userDrawn="1"/>
        </p:nvGrpSpPr>
        <p:grpSpPr>
          <a:xfrm>
            <a:off x="11510042" y="1493053"/>
            <a:ext cx="708376" cy="502270"/>
            <a:chOff x="10936703" y="790829"/>
            <a:chExt cx="968005" cy="686359"/>
          </a:xfrm>
          <a:solidFill>
            <a:srgbClr val="F2F2F2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704FB2-CEC1-B46B-760B-912405C76F9C}"/>
                </a:ext>
              </a:extLst>
            </p:cNvPr>
            <p:cNvSpPr/>
            <p:nvPr/>
          </p:nvSpPr>
          <p:spPr>
            <a:xfrm rot="19463008" flipV="1">
              <a:off x="10936703" y="1227280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690A777-8ABD-BB5E-A749-79E4EAF7B6B8}"/>
                </a:ext>
              </a:extLst>
            </p:cNvPr>
            <p:cNvSpPr/>
            <p:nvPr/>
          </p:nvSpPr>
          <p:spPr>
            <a:xfrm rot="2136992">
              <a:off x="10959773" y="790829"/>
              <a:ext cx="944935" cy="2499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77"/>
              </a:endParaRP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61C397A5-5290-8795-1F1C-C26F5E1502E3}"/>
              </a:ext>
            </a:extLst>
          </p:cNvPr>
          <p:cNvSpPr/>
          <p:nvPr userDrawn="1"/>
        </p:nvSpPr>
        <p:spPr>
          <a:xfrm>
            <a:off x="-142245" y="1652625"/>
            <a:ext cx="12070080" cy="182880"/>
          </a:xfrm>
          <a:custGeom>
            <a:avLst/>
            <a:gdLst>
              <a:gd name="connsiteX0" fmla="*/ 0 w 11989678"/>
              <a:gd name="connsiteY0" fmla="*/ 0 h 257176"/>
              <a:gd name="connsiteX1" fmla="*/ 11575340 w 11989678"/>
              <a:gd name="connsiteY1" fmla="*/ 0 h 257176"/>
              <a:gd name="connsiteX2" fmla="*/ 11730037 w 11989678"/>
              <a:gd name="connsiteY2" fmla="*/ 0 h 257176"/>
              <a:gd name="connsiteX3" fmla="*/ 11861090 w 11989678"/>
              <a:gd name="connsiteY3" fmla="*/ 0 h 257176"/>
              <a:gd name="connsiteX4" fmla="*/ 11989678 w 11989678"/>
              <a:gd name="connsiteY4" fmla="*/ 128588 h 257176"/>
              <a:gd name="connsiteX5" fmla="*/ 11989677 w 11989678"/>
              <a:gd name="connsiteY5" fmla="*/ 128588 h 257176"/>
              <a:gd name="connsiteX6" fmla="*/ 11861089 w 11989678"/>
              <a:gd name="connsiteY6" fmla="*/ 257176 h 257176"/>
              <a:gd name="connsiteX7" fmla="*/ 11575340 w 11989678"/>
              <a:gd name="connsiteY7" fmla="*/ 257175 h 257176"/>
              <a:gd name="connsiteX8" fmla="*/ 0 w 11989678"/>
              <a:gd name="connsiteY8" fmla="*/ 257175 h 25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89678" h="257176">
                <a:moveTo>
                  <a:pt x="0" y="0"/>
                </a:moveTo>
                <a:lnTo>
                  <a:pt x="11575340" y="0"/>
                </a:lnTo>
                <a:lnTo>
                  <a:pt x="11730037" y="0"/>
                </a:lnTo>
                <a:lnTo>
                  <a:pt x="11861090" y="0"/>
                </a:lnTo>
                <a:cubicBezTo>
                  <a:pt x="11932107" y="0"/>
                  <a:pt x="11989678" y="57571"/>
                  <a:pt x="11989678" y="128588"/>
                </a:cubicBezTo>
                <a:lnTo>
                  <a:pt x="11989677" y="128588"/>
                </a:lnTo>
                <a:cubicBezTo>
                  <a:pt x="11989677" y="199605"/>
                  <a:pt x="11932106" y="257176"/>
                  <a:pt x="11861089" y="257176"/>
                </a:cubicBezTo>
                <a:lnTo>
                  <a:pt x="11575340" y="257175"/>
                </a:lnTo>
                <a:lnTo>
                  <a:pt x="0" y="25717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0581DCA-E7B1-9F37-F020-4DCD72F32E44}"/>
              </a:ext>
            </a:extLst>
          </p:cNvPr>
          <p:cNvSpPr/>
          <p:nvPr userDrawn="1"/>
        </p:nvSpPr>
        <p:spPr>
          <a:xfrm>
            <a:off x="-110170" y="1727122"/>
            <a:ext cx="7584101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32000">
                <a:schemeClr val="accent1"/>
              </a:gs>
              <a:gs pos="83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8A4F15-50D9-90D6-6F9D-4705669F3B99}"/>
              </a:ext>
            </a:extLst>
          </p:cNvPr>
          <p:cNvSpPr>
            <a:spLocks noChangeAspect="1"/>
          </p:cNvSpPr>
          <p:nvPr userDrawn="1"/>
        </p:nvSpPr>
        <p:spPr>
          <a:xfrm>
            <a:off x="298237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B7E2B9-BBF8-A793-ECB9-EE6699456115}"/>
              </a:ext>
            </a:extLst>
          </p:cNvPr>
          <p:cNvSpPr>
            <a:spLocks noChangeAspect="1"/>
          </p:cNvSpPr>
          <p:nvPr userDrawn="1"/>
        </p:nvSpPr>
        <p:spPr>
          <a:xfrm>
            <a:off x="2703190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C11090-F59B-9F61-DD1D-E9CB12A524CD}"/>
              </a:ext>
            </a:extLst>
          </p:cNvPr>
          <p:cNvSpPr>
            <a:spLocks noChangeAspect="1"/>
          </p:cNvSpPr>
          <p:nvPr userDrawn="1"/>
        </p:nvSpPr>
        <p:spPr>
          <a:xfrm>
            <a:off x="4974566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C66B9B2-C77A-B10F-8480-DCBDD9E11E93}"/>
              </a:ext>
            </a:extLst>
          </p:cNvPr>
          <p:cNvSpPr/>
          <p:nvPr userDrawn="1"/>
        </p:nvSpPr>
        <p:spPr>
          <a:xfrm>
            <a:off x="7297661" y="1727122"/>
            <a:ext cx="2249907" cy="274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2"/>
              </a:gs>
              <a:gs pos="97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57AA03-F2A7-1999-C432-6799054159FB}"/>
              </a:ext>
            </a:extLst>
          </p:cNvPr>
          <p:cNvSpPr>
            <a:spLocks noChangeAspect="1"/>
          </p:cNvSpPr>
          <p:nvPr userDrawn="1"/>
        </p:nvSpPr>
        <p:spPr>
          <a:xfrm>
            <a:off x="7297662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A87D5EA-1501-183A-DB7B-41C2276A405D}"/>
              </a:ext>
            </a:extLst>
          </p:cNvPr>
          <p:cNvSpPr/>
          <p:nvPr userDrawn="1"/>
        </p:nvSpPr>
        <p:spPr>
          <a:xfrm>
            <a:off x="9431451" y="1727122"/>
            <a:ext cx="2377440" cy="274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74547C-0897-4D0F-84A8-066E7DC9195E}"/>
              </a:ext>
            </a:extLst>
          </p:cNvPr>
          <p:cNvSpPr>
            <a:spLocks noChangeAspect="1"/>
          </p:cNvSpPr>
          <p:nvPr userDrawn="1"/>
        </p:nvSpPr>
        <p:spPr>
          <a:xfrm>
            <a:off x="9614479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9873BA-905C-D0BF-E38E-A786141C9BD1}"/>
              </a:ext>
            </a:extLst>
          </p:cNvPr>
          <p:cNvSpPr>
            <a:spLocks noChangeAspect="1"/>
          </p:cNvSpPr>
          <p:nvPr userDrawn="1"/>
        </p:nvSpPr>
        <p:spPr>
          <a:xfrm>
            <a:off x="11745031" y="1708834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248A3-32D2-2CC8-79E0-DCF03D2A7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BD2B4-8138-525B-E01A-49B85E0A2E1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F26A4-8357-AD6B-6E0E-C4A6719EA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60A0-C5FC-E3D7-3308-55C1322348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1646" y="2598738"/>
            <a:ext cx="2178050" cy="3482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14074D-24D9-9D9F-D1BE-74DD1B0579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15088" y="2598738"/>
            <a:ext cx="2178050" cy="3482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6B1041-49EE-09F9-755A-4CC40C088C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8530" y="2598738"/>
            <a:ext cx="2178050" cy="3482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29DD29-8052-1C93-A0AF-55184A5C31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81972" y="2598738"/>
            <a:ext cx="2178050" cy="3482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D3A1FFE-96EC-2DC8-C4A9-04F3E988CE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15415" y="2598738"/>
            <a:ext cx="2178050" cy="3482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3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2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5A4BE1-F70C-FF66-242C-B579B3CD7AC9}"/>
              </a:ext>
            </a:extLst>
          </p:cNvPr>
          <p:cNvSpPr/>
          <p:nvPr userDrawn="1"/>
        </p:nvSpPr>
        <p:spPr>
          <a:xfrm>
            <a:off x="10972800" y="293024"/>
            <a:ext cx="1016877" cy="1016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F7A4D558-6F7F-5489-19F2-A1B7CFAA7F87}"/>
              </a:ext>
            </a:extLst>
          </p:cNvPr>
          <p:cNvSpPr/>
          <p:nvPr userDrawn="1"/>
        </p:nvSpPr>
        <p:spPr>
          <a:xfrm rot="5400000">
            <a:off x="9725608" y="-176747"/>
            <a:ext cx="536174" cy="38934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92AEE-6C84-7BA0-E90B-B0D4E05A39C2}"/>
              </a:ext>
            </a:extLst>
          </p:cNvPr>
          <p:cNvSpPr/>
          <p:nvPr userDrawn="1"/>
        </p:nvSpPr>
        <p:spPr>
          <a:xfrm>
            <a:off x="2" y="1501879"/>
            <a:ext cx="3957638" cy="5199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85572-0CED-B2B6-DB7F-C8E406270F80}"/>
              </a:ext>
            </a:extLst>
          </p:cNvPr>
          <p:cNvSpPr/>
          <p:nvPr userDrawn="1"/>
        </p:nvSpPr>
        <p:spPr>
          <a:xfrm>
            <a:off x="4057652" y="1501879"/>
            <a:ext cx="3886200" cy="519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2D492-CEB5-21B7-BD21-D78902ABDE76}"/>
              </a:ext>
            </a:extLst>
          </p:cNvPr>
          <p:cNvSpPr/>
          <p:nvPr userDrawn="1"/>
        </p:nvSpPr>
        <p:spPr>
          <a:xfrm>
            <a:off x="228600" y="1218240"/>
            <a:ext cx="1163687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0899" y="1577170"/>
            <a:ext cx="3561216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4607" y="1577170"/>
            <a:ext cx="3647877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5863" y="1577170"/>
            <a:ext cx="3578150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D3F76A-37A3-B81A-AF4B-0D699FF18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939202"/>
            <a:ext cx="12192000" cy="11591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2400" b="1" dirty="0" smtClean="0">
                <a:solidFill>
                  <a:schemeClr val="accent3"/>
                </a:solidFill>
              </a:defRPr>
            </a:lvl1pPr>
            <a:lvl2pPr>
              <a:defRPr lang="en-US" dirty="0" smtClean="0">
                <a:solidFill>
                  <a:schemeClr val="lt1"/>
                </a:solidFill>
                <a:latin typeface="+mn-lt"/>
              </a:defRPr>
            </a:lvl2pPr>
            <a:lvl3pPr>
              <a:defRPr lang="en-US" dirty="0" smtClean="0">
                <a:solidFill>
                  <a:schemeClr val="lt1"/>
                </a:solidFill>
                <a:latin typeface="+mn-lt"/>
              </a:defRPr>
            </a:lvl3pPr>
            <a:lvl4pPr>
              <a:defRPr lang="en-US" dirty="0" smtClean="0">
                <a:solidFill>
                  <a:schemeClr val="lt1"/>
                </a:solidFill>
                <a:latin typeface="+mn-lt"/>
              </a:defRPr>
            </a:lvl4pPr>
            <a:lvl5pPr>
              <a:defRPr lang="en-US" dirty="0">
                <a:solidFill>
                  <a:schemeClr val="lt1"/>
                </a:solidFill>
                <a:latin typeface="+mn-lt"/>
              </a:defRPr>
            </a:lvl5pPr>
          </a:lstStyle>
          <a:p>
            <a:pPr marL="0" lvl="0" algn="ctr"/>
            <a:r>
              <a:rPr lang="en-US" dirty="0"/>
              <a:t>Type here for callout. If no callout, delete.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81BBA-2BCC-B876-3436-5D2BF3CFC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014EA2-B349-54F7-7190-8D3F1D7D68D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536E0-2AF3-4529-558F-D225097454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7AAE41-36AB-6978-D4BE-3C8E20424E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8600" y="2038350"/>
            <a:ext cx="3582988" cy="2768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DC421E2-3D8C-0128-B252-74BF1FF3B0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84607" y="2038350"/>
            <a:ext cx="3582988" cy="2768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3F74403-796F-3A8F-B027-4AE352B66A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5863" y="2038350"/>
            <a:ext cx="3582988" cy="2768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7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2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5A4BE1-F70C-FF66-242C-B579B3CD7AC9}"/>
              </a:ext>
            </a:extLst>
          </p:cNvPr>
          <p:cNvSpPr/>
          <p:nvPr userDrawn="1"/>
        </p:nvSpPr>
        <p:spPr>
          <a:xfrm>
            <a:off x="10972800" y="293024"/>
            <a:ext cx="1016877" cy="1016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F7A4D558-6F7F-5489-19F2-A1B7CFAA7F87}"/>
              </a:ext>
            </a:extLst>
          </p:cNvPr>
          <p:cNvSpPr/>
          <p:nvPr userDrawn="1"/>
        </p:nvSpPr>
        <p:spPr>
          <a:xfrm rot="5400000">
            <a:off x="9970209" y="123609"/>
            <a:ext cx="536174" cy="32927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92AEE-6C84-7BA0-E90B-B0D4E05A39C2}"/>
              </a:ext>
            </a:extLst>
          </p:cNvPr>
          <p:cNvSpPr/>
          <p:nvPr userDrawn="1"/>
        </p:nvSpPr>
        <p:spPr>
          <a:xfrm>
            <a:off x="2" y="1501879"/>
            <a:ext cx="2999676" cy="5199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85572-0CED-B2B6-DB7F-C8E406270F80}"/>
              </a:ext>
            </a:extLst>
          </p:cNvPr>
          <p:cNvSpPr/>
          <p:nvPr userDrawn="1"/>
        </p:nvSpPr>
        <p:spPr>
          <a:xfrm>
            <a:off x="3047385" y="1501879"/>
            <a:ext cx="2724569" cy="519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2D492-CEB5-21B7-BD21-D78902ABDE76}"/>
              </a:ext>
            </a:extLst>
          </p:cNvPr>
          <p:cNvSpPr/>
          <p:nvPr userDrawn="1"/>
        </p:nvSpPr>
        <p:spPr>
          <a:xfrm>
            <a:off x="237744" y="1218240"/>
            <a:ext cx="1163687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534" y="1577170"/>
            <a:ext cx="2576928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3628" y="1577170"/>
            <a:ext cx="2576102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7694" y="1577170"/>
            <a:ext cx="3030870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D3F76A-37A3-B81A-AF4B-0D699FF18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939202"/>
            <a:ext cx="12192000" cy="11591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2400" b="1" dirty="0" smtClean="0">
                <a:solidFill>
                  <a:schemeClr val="accent3"/>
                </a:solidFill>
              </a:defRPr>
            </a:lvl1pPr>
            <a:lvl2pPr>
              <a:defRPr lang="en-US" dirty="0" smtClean="0">
                <a:solidFill>
                  <a:schemeClr val="lt1"/>
                </a:solidFill>
                <a:latin typeface="+mn-lt"/>
              </a:defRPr>
            </a:lvl2pPr>
            <a:lvl3pPr>
              <a:defRPr lang="en-US" dirty="0" smtClean="0">
                <a:solidFill>
                  <a:schemeClr val="lt1"/>
                </a:solidFill>
                <a:latin typeface="+mn-lt"/>
              </a:defRPr>
            </a:lvl3pPr>
            <a:lvl4pPr>
              <a:defRPr lang="en-US" dirty="0" smtClean="0">
                <a:solidFill>
                  <a:schemeClr val="lt1"/>
                </a:solidFill>
                <a:latin typeface="+mn-lt"/>
              </a:defRPr>
            </a:lvl4pPr>
            <a:lvl5pPr>
              <a:defRPr lang="en-US" dirty="0">
                <a:solidFill>
                  <a:schemeClr val="lt1"/>
                </a:solidFill>
                <a:latin typeface="+mn-lt"/>
              </a:defRPr>
            </a:lvl5pPr>
          </a:lstStyle>
          <a:p>
            <a:pPr marL="0" lvl="0" algn="ctr"/>
            <a:r>
              <a:rPr lang="en-US" dirty="0"/>
              <a:t>Type here for callout. If no callout, delete.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81BBA-2BCC-B876-3436-5D2BF3CFC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014EA2-B349-54F7-7190-8D3F1D7D68D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536E0-2AF3-4529-558F-D225097454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553CD-EA80-FC46-DC53-E9A9EBC46A2A}"/>
              </a:ext>
            </a:extLst>
          </p:cNvPr>
          <p:cNvSpPr/>
          <p:nvPr userDrawn="1"/>
        </p:nvSpPr>
        <p:spPr>
          <a:xfrm>
            <a:off x="5819661" y="1501879"/>
            <a:ext cx="2724569" cy="519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599C125B-AB13-A9D6-D761-0DCEC44E2A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63046" y="1577170"/>
            <a:ext cx="2576102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7571-3022-A921-4DE4-BA5EDC84FF4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8125" y="2124075"/>
            <a:ext cx="2584450" cy="26590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DD143E-4A20-CD82-062E-44448B3D50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7385" y="2124075"/>
            <a:ext cx="2584450" cy="26590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7CB7EC-8F1D-9779-B20B-560DAAFE72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63046" y="2124075"/>
            <a:ext cx="2584450" cy="26590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D01FCC-34B3-DAD1-DACD-951C887755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47694" y="2124075"/>
            <a:ext cx="2584450" cy="26590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2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2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F9D6B-BDE2-D179-45BC-0B1A94C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18256"/>
            <a:ext cx="10246360" cy="115919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5A4BE1-F70C-FF66-242C-B579B3CD7AC9}"/>
              </a:ext>
            </a:extLst>
          </p:cNvPr>
          <p:cNvSpPr/>
          <p:nvPr userDrawn="1"/>
        </p:nvSpPr>
        <p:spPr>
          <a:xfrm>
            <a:off x="10972800" y="293024"/>
            <a:ext cx="1016877" cy="1016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F7A4D558-6F7F-5489-19F2-A1B7CFAA7F87}"/>
              </a:ext>
            </a:extLst>
          </p:cNvPr>
          <p:cNvSpPr/>
          <p:nvPr userDrawn="1"/>
        </p:nvSpPr>
        <p:spPr>
          <a:xfrm rot="5400000">
            <a:off x="10494066" y="637771"/>
            <a:ext cx="521208" cy="2249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92AEE-6C84-7BA0-E90B-B0D4E05A39C2}"/>
              </a:ext>
            </a:extLst>
          </p:cNvPr>
          <p:cNvSpPr/>
          <p:nvPr userDrawn="1"/>
        </p:nvSpPr>
        <p:spPr>
          <a:xfrm>
            <a:off x="2" y="1502511"/>
            <a:ext cx="2560320" cy="5199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85572-0CED-B2B6-DB7F-C8E406270F80}"/>
              </a:ext>
            </a:extLst>
          </p:cNvPr>
          <p:cNvSpPr/>
          <p:nvPr userDrawn="1"/>
        </p:nvSpPr>
        <p:spPr>
          <a:xfrm>
            <a:off x="2616078" y="1502511"/>
            <a:ext cx="2286000" cy="519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2D492-CEB5-21B7-BD21-D78902ABDE76}"/>
              </a:ext>
            </a:extLst>
          </p:cNvPr>
          <p:cNvSpPr/>
          <p:nvPr userDrawn="1"/>
        </p:nvSpPr>
        <p:spPr>
          <a:xfrm>
            <a:off x="237744" y="1218240"/>
            <a:ext cx="1163687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D047B6-AAA2-70F7-C8F9-50470DF830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540157"/>
            <a:ext cx="2173932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A525AD98-0B94-9767-DB38-8E40C47E6B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53482" y="1540157"/>
            <a:ext cx="2194560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9919A3FC-CEE1-2391-4EA0-0AB672F553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5852" y="1540157"/>
            <a:ext cx="2002712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D3F76A-37A3-B81A-AF4B-0D699FF18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939202"/>
            <a:ext cx="12192000" cy="11591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2400" b="1" dirty="0" smtClean="0">
                <a:solidFill>
                  <a:schemeClr val="accent3"/>
                </a:solidFill>
              </a:defRPr>
            </a:lvl1pPr>
            <a:lvl2pPr>
              <a:defRPr lang="en-US" dirty="0" smtClean="0">
                <a:solidFill>
                  <a:schemeClr val="lt1"/>
                </a:solidFill>
                <a:latin typeface="+mn-lt"/>
              </a:defRPr>
            </a:lvl2pPr>
            <a:lvl3pPr>
              <a:defRPr lang="en-US" dirty="0" smtClean="0">
                <a:solidFill>
                  <a:schemeClr val="lt1"/>
                </a:solidFill>
                <a:latin typeface="+mn-lt"/>
              </a:defRPr>
            </a:lvl3pPr>
            <a:lvl4pPr>
              <a:defRPr lang="en-US" dirty="0" smtClean="0">
                <a:solidFill>
                  <a:schemeClr val="lt1"/>
                </a:solidFill>
                <a:latin typeface="+mn-lt"/>
              </a:defRPr>
            </a:lvl4pPr>
            <a:lvl5pPr>
              <a:defRPr lang="en-US" dirty="0">
                <a:solidFill>
                  <a:schemeClr val="lt1"/>
                </a:solidFill>
                <a:latin typeface="+mn-lt"/>
              </a:defRPr>
            </a:lvl5pPr>
          </a:lstStyle>
          <a:p>
            <a:pPr marL="0" lvl="0" algn="ctr"/>
            <a:r>
              <a:rPr lang="en-US" dirty="0"/>
              <a:t>Type here for callout. If no callout, delete.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81BBA-2BCC-B876-3436-5D2BF3CFC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014EA2-B349-54F7-7190-8D3F1D7D68D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64013" y="6441707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536E0-2AF3-4529-558F-D225097454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553CD-EA80-FC46-DC53-E9A9EBC46A2A}"/>
              </a:ext>
            </a:extLst>
          </p:cNvPr>
          <p:cNvSpPr/>
          <p:nvPr userDrawn="1"/>
        </p:nvSpPr>
        <p:spPr>
          <a:xfrm>
            <a:off x="4961784" y="1502511"/>
            <a:ext cx="2286000" cy="519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599C125B-AB13-A9D6-D761-0DCEC44E2A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86924" y="1540157"/>
            <a:ext cx="2194560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106CD-73A7-4DED-C22C-F468A7B32639}"/>
              </a:ext>
            </a:extLst>
          </p:cNvPr>
          <p:cNvSpPr/>
          <p:nvPr userDrawn="1"/>
        </p:nvSpPr>
        <p:spPr>
          <a:xfrm>
            <a:off x="7318818" y="1502511"/>
            <a:ext cx="2286000" cy="519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527A4D22-09F8-0D14-2883-A468584047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3958" y="1540157"/>
            <a:ext cx="2194560" cy="444653"/>
          </a:xfrm>
          <a:prstGeom prst="rect">
            <a:avLst/>
          </a:prstGeom>
        </p:spPr>
        <p:txBody>
          <a:bodyPr anchor="ctr"/>
          <a:lstStyle>
            <a:lvl1pPr marL="7938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  <a:lvl2pPr marL="341313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2pPr>
            <a:lvl3pPr marL="574675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3pPr>
            <a:lvl4pPr marL="13716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4pPr>
            <a:lvl5pPr marL="1828800" indent="0">
              <a:buNone/>
              <a:defRPr b="1" i="0">
                <a:solidFill>
                  <a:schemeClr val="accent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2F98B5-81C7-9553-43ED-0092EE3CE7B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28600" y="2022475"/>
            <a:ext cx="2173288" cy="26876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51C00-1428-7993-F4F1-5692944C4F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53482" y="2022475"/>
            <a:ext cx="2173288" cy="26876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B8D96A24-8CDF-C3D1-5807-E21EEC16CA0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61784" y="2022475"/>
            <a:ext cx="2243292" cy="26876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59F72889-4E90-EB46-CD6E-AAFB3692C8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43958" y="2022475"/>
            <a:ext cx="2194560" cy="26876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5769677E-3C70-7580-69C3-3E25F1304A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75852" y="2022475"/>
            <a:ext cx="2002712" cy="26876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1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DAA4B2-98F8-1A30-4FD2-8E13A1BD97F8}"/>
              </a:ext>
            </a:extLst>
          </p:cNvPr>
          <p:cNvSpPr/>
          <p:nvPr userDrawn="1"/>
        </p:nvSpPr>
        <p:spPr>
          <a:xfrm>
            <a:off x="-2" y="-2"/>
            <a:ext cx="12192001" cy="1043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2A5AF-D6FA-770D-DE68-900396E817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49" y="2786714"/>
            <a:ext cx="6932614" cy="1798779"/>
          </a:xfrm>
        </p:spPr>
        <p:txBody>
          <a:bodyPr anchor="b"/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617F-E8DB-DC44-0C6E-DFF5FFA1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" y="4755494"/>
            <a:ext cx="6932614" cy="57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EFB8A-80FB-DE6F-A2B0-04325342CB57}"/>
              </a:ext>
            </a:extLst>
          </p:cNvPr>
          <p:cNvSpPr/>
          <p:nvPr userDrawn="1"/>
        </p:nvSpPr>
        <p:spPr>
          <a:xfrm>
            <a:off x="539748" y="2590860"/>
            <a:ext cx="1737360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F180-50BE-C2A8-5925-52E7BAD6C4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2232632"/>
            <a:ext cx="2641007" cy="322145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defRPr sz="1400" cap="all" spc="200" baseline="0">
                <a:solidFill>
                  <a:schemeClr val="accent3"/>
                </a:solidFill>
              </a:defRPr>
            </a:lvl1pPr>
            <a:lvl2pPr marL="341313" indent="0">
              <a:buNone/>
              <a:defRPr/>
            </a:lvl2pPr>
            <a:lvl3pPr marL="5746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C979AC9-2676-D68D-25F9-28FD148B9EA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45858" y="371874"/>
            <a:ext cx="4472084" cy="6485860"/>
          </a:xfrm>
          <a:custGeom>
            <a:avLst/>
            <a:gdLst>
              <a:gd name="connsiteX0" fmla="*/ 331657 w 4472084"/>
              <a:gd name="connsiteY0" fmla="*/ 0 h 6485860"/>
              <a:gd name="connsiteX1" fmla="*/ 4472084 w 4472084"/>
              <a:gd name="connsiteY1" fmla="*/ 0 h 6485860"/>
              <a:gd name="connsiteX2" fmla="*/ 4472084 w 4472084"/>
              <a:gd name="connsiteY2" fmla="*/ 6485860 h 6485860"/>
              <a:gd name="connsiteX3" fmla="*/ 0 w 4472084"/>
              <a:gd name="connsiteY3" fmla="*/ 6485860 h 6485860"/>
              <a:gd name="connsiteX4" fmla="*/ 0 w 4472084"/>
              <a:gd name="connsiteY4" fmla="*/ 331657 h 6485860"/>
              <a:gd name="connsiteX5" fmla="*/ 331657 w 4472084"/>
              <a:gd name="connsiteY5" fmla="*/ 0 h 64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2084" h="6485860">
                <a:moveTo>
                  <a:pt x="331657" y="0"/>
                </a:moveTo>
                <a:lnTo>
                  <a:pt x="4472084" y="0"/>
                </a:lnTo>
                <a:lnTo>
                  <a:pt x="4472084" y="6485860"/>
                </a:lnTo>
                <a:lnTo>
                  <a:pt x="0" y="6485860"/>
                </a:lnTo>
                <a:lnTo>
                  <a:pt x="0" y="331657"/>
                </a:lnTo>
                <a:cubicBezTo>
                  <a:pt x="0" y="148488"/>
                  <a:pt x="148488" y="0"/>
                  <a:pt x="3316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noFill/>
          </a:ln>
        </p:spPr>
        <p:txBody>
          <a:bodyPr vert="horz" wrap="square" lIns="0" tIns="45720" rIns="0" bIns="45720" rtlCol="0">
            <a:noAutofit/>
          </a:bodyPr>
          <a:lstStyle>
            <a:lvl1pPr>
              <a:defRPr lang="en-US" dirty="0"/>
            </a:lvl1pPr>
          </a:lstStyle>
          <a:p>
            <a:pPr marL="7938" lv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0788439-E39C-AEB7-C0F8-E6963A758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" r="23"/>
          <a:stretch/>
        </p:blipFill>
        <p:spPr>
          <a:xfrm>
            <a:off x="7556397" y="186436"/>
            <a:ext cx="4661545" cy="6684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8F700-CDC2-CEE6-66AD-19E20123F8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851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02A9BA-B994-33AE-29B2-08D51D4B0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6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A534EA-2744-B284-1321-A8F40A4496AE}"/>
              </a:ext>
            </a:extLst>
          </p:cNvPr>
          <p:cNvSpPr/>
          <p:nvPr userDrawn="1"/>
        </p:nvSpPr>
        <p:spPr>
          <a:xfrm>
            <a:off x="0" y="0"/>
            <a:ext cx="3771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9FCC6-010D-2637-DEA6-D64A722D9E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754" y="6713094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D394F-99C0-413F-5E87-DD647C0F1DA8}"/>
              </a:ext>
            </a:extLst>
          </p:cNvPr>
          <p:cNvSpPr/>
          <p:nvPr userDrawn="1"/>
        </p:nvSpPr>
        <p:spPr>
          <a:xfrm rot="16200000">
            <a:off x="-552825" y="3079957"/>
            <a:ext cx="1511354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CHALLENGE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34D97-5FEB-6740-C596-44D60C4960B5}"/>
              </a:ext>
            </a:extLst>
          </p:cNvPr>
          <p:cNvSpPr/>
          <p:nvPr userDrawn="1"/>
        </p:nvSpPr>
        <p:spPr>
          <a:xfrm rot="16200000">
            <a:off x="-500246" y="4594984"/>
            <a:ext cx="1406196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E8B75-FCD2-BA22-54CF-95ACEF3D1A82}"/>
              </a:ext>
            </a:extLst>
          </p:cNvPr>
          <p:cNvSpPr/>
          <p:nvPr userDrawn="1"/>
        </p:nvSpPr>
        <p:spPr>
          <a:xfrm rot="16200000">
            <a:off x="-345788" y="5961589"/>
            <a:ext cx="1097280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04683-82FE-3A73-3623-28885A506ED1}"/>
              </a:ext>
            </a:extLst>
          </p:cNvPr>
          <p:cNvSpPr/>
          <p:nvPr userDrawn="1"/>
        </p:nvSpPr>
        <p:spPr>
          <a:xfrm>
            <a:off x="8433193" y="0"/>
            <a:ext cx="37588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4D3F1-4FA0-0B1A-1399-85EF58A65863}"/>
              </a:ext>
            </a:extLst>
          </p:cNvPr>
          <p:cNvSpPr/>
          <p:nvPr userDrawn="1"/>
        </p:nvSpPr>
        <p:spPr>
          <a:xfrm>
            <a:off x="1833" y="1339510"/>
            <a:ext cx="8431362" cy="10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D09DF2AC-2C0F-F94F-8C58-986297290D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3754" y="1713311"/>
            <a:ext cx="7711342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client quote or blurb here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6941F4B-DBAC-577D-3B60-F284720C2E4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35949" y="1052418"/>
            <a:ext cx="2353295" cy="5050988"/>
          </a:xfrm>
          <a:prstGeom prst="roundRect">
            <a:avLst>
              <a:gd name="adj" fmla="val 10748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BD96F60-95DC-0A5C-9F59-10DD576C8BDD}"/>
              </a:ext>
            </a:extLst>
          </p:cNvPr>
          <p:cNvSpPr/>
          <p:nvPr userDrawn="1"/>
        </p:nvSpPr>
        <p:spPr>
          <a:xfrm rot="16200000">
            <a:off x="7628996" y="2206910"/>
            <a:ext cx="5367201" cy="2719004"/>
          </a:xfrm>
          <a:custGeom>
            <a:avLst/>
            <a:gdLst>
              <a:gd name="connsiteX0" fmla="*/ 5194023 w 5367201"/>
              <a:gd name="connsiteY0" fmla="*/ 444849 h 2719004"/>
              <a:gd name="connsiteX1" fmla="*/ 4935467 w 5367201"/>
              <a:gd name="connsiteY1" fmla="*/ 186293 h 2719004"/>
              <a:gd name="connsiteX2" fmla="*/ 416674 w 5367201"/>
              <a:gd name="connsiteY2" fmla="*/ 186292 h 2719004"/>
              <a:gd name="connsiteX3" fmla="*/ 158118 w 5367201"/>
              <a:gd name="connsiteY3" fmla="*/ 444848 h 2719004"/>
              <a:gd name="connsiteX4" fmla="*/ 158118 w 5367201"/>
              <a:gd name="connsiteY4" fmla="*/ 2268668 h 2719004"/>
              <a:gd name="connsiteX5" fmla="*/ 416674 w 5367201"/>
              <a:gd name="connsiteY5" fmla="*/ 2527224 h 2719004"/>
              <a:gd name="connsiteX6" fmla="*/ 4935467 w 5367201"/>
              <a:gd name="connsiteY6" fmla="*/ 2527224 h 2719004"/>
              <a:gd name="connsiteX7" fmla="*/ 5194023 w 5367201"/>
              <a:gd name="connsiteY7" fmla="*/ 2268669 h 2719004"/>
              <a:gd name="connsiteX8" fmla="*/ 5194023 w 5367201"/>
              <a:gd name="connsiteY8" fmla="*/ 2004263 h 2719004"/>
              <a:gd name="connsiteX9" fmla="*/ 5193667 w 5367201"/>
              <a:gd name="connsiteY9" fmla="*/ 2004263 h 2719004"/>
              <a:gd name="connsiteX10" fmla="*/ 5193667 w 5367201"/>
              <a:gd name="connsiteY10" fmla="*/ 709254 h 2719004"/>
              <a:gd name="connsiteX11" fmla="*/ 5194023 w 5367201"/>
              <a:gd name="connsiteY11" fmla="*/ 709254 h 2719004"/>
              <a:gd name="connsiteX12" fmla="*/ 5367201 w 5367201"/>
              <a:gd name="connsiteY12" fmla="*/ 439030 h 2719004"/>
              <a:gd name="connsiteX13" fmla="*/ 5367201 w 5367201"/>
              <a:gd name="connsiteY13" fmla="*/ 2274488 h 2719004"/>
              <a:gd name="connsiteX14" fmla="*/ 4950867 w 5367201"/>
              <a:gd name="connsiteY14" fmla="*/ 2690822 h 2719004"/>
              <a:gd name="connsiteX15" fmla="*/ 4130463 w 5367201"/>
              <a:gd name="connsiteY15" fmla="*/ 2690822 h 2719004"/>
              <a:gd name="connsiteX16" fmla="*/ 4130463 w 5367201"/>
              <a:gd name="connsiteY16" fmla="*/ 2699972 h 2719004"/>
              <a:gd name="connsiteX17" fmla="*/ 4111430 w 5367201"/>
              <a:gd name="connsiteY17" fmla="*/ 2719004 h 2719004"/>
              <a:gd name="connsiteX18" fmla="*/ 3516297 w 5367201"/>
              <a:gd name="connsiteY18" fmla="*/ 2719004 h 2719004"/>
              <a:gd name="connsiteX19" fmla="*/ 3497264 w 5367201"/>
              <a:gd name="connsiteY19" fmla="*/ 2699972 h 2719004"/>
              <a:gd name="connsiteX20" fmla="*/ 3497265 w 5367201"/>
              <a:gd name="connsiteY20" fmla="*/ 2690822 h 2719004"/>
              <a:gd name="connsiteX21" fmla="*/ 416334 w 5367201"/>
              <a:gd name="connsiteY21" fmla="*/ 2690821 h 2719004"/>
              <a:gd name="connsiteX22" fmla="*/ 0 w 5367201"/>
              <a:gd name="connsiteY22" fmla="*/ 2274487 h 2719004"/>
              <a:gd name="connsiteX23" fmla="*/ 0 w 5367201"/>
              <a:gd name="connsiteY23" fmla="*/ 439029 h 2719004"/>
              <a:gd name="connsiteX24" fmla="*/ 416334 w 5367201"/>
              <a:gd name="connsiteY24" fmla="*/ 22695 h 2719004"/>
              <a:gd name="connsiteX25" fmla="*/ 3361841 w 5367201"/>
              <a:gd name="connsiteY25" fmla="*/ 22695 h 2719004"/>
              <a:gd name="connsiteX26" fmla="*/ 3361841 w 5367201"/>
              <a:gd name="connsiteY26" fmla="*/ 19033 h 2719004"/>
              <a:gd name="connsiteX27" fmla="*/ 3380873 w 5367201"/>
              <a:gd name="connsiteY27" fmla="*/ 0 h 2719004"/>
              <a:gd name="connsiteX28" fmla="*/ 3723461 w 5367201"/>
              <a:gd name="connsiteY28" fmla="*/ 0 h 2719004"/>
              <a:gd name="connsiteX29" fmla="*/ 3742494 w 5367201"/>
              <a:gd name="connsiteY29" fmla="*/ 19033 h 2719004"/>
              <a:gd name="connsiteX30" fmla="*/ 3742494 w 5367201"/>
              <a:gd name="connsiteY30" fmla="*/ 22696 h 2719004"/>
              <a:gd name="connsiteX31" fmla="*/ 3877915 w 5367201"/>
              <a:gd name="connsiteY31" fmla="*/ 22696 h 2719004"/>
              <a:gd name="connsiteX32" fmla="*/ 3877915 w 5367201"/>
              <a:gd name="connsiteY32" fmla="*/ 19034 h 2719004"/>
              <a:gd name="connsiteX33" fmla="*/ 3896948 w 5367201"/>
              <a:gd name="connsiteY33" fmla="*/ 1 h 2719004"/>
              <a:gd name="connsiteX34" fmla="*/ 4239536 w 5367201"/>
              <a:gd name="connsiteY34" fmla="*/ 1 h 2719004"/>
              <a:gd name="connsiteX35" fmla="*/ 4258569 w 5367201"/>
              <a:gd name="connsiteY35" fmla="*/ 19034 h 2719004"/>
              <a:gd name="connsiteX36" fmla="*/ 4258569 w 5367201"/>
              <a:gd name="connsiteY36" fmla="*/ 22696 h 2719004"/>
              <a:gd name="connsiteX37" fmla="*/ 4413611 w 5367201"/>
              <a:gd name="connsiteY37" fmla="*/ 22696 h 2719004"/>
              <a:gd name="connsiteX38" fmla="*/ 4413611 w 5367201"/>
              <a:gd name="connsiteY38" fmla="*/ 19036 h 2719004"/>
              <a:gd name="connsiteX39" fmla="*/ 4432644 w 5367201"/>
              <a:gd name="connsiteY39" fmla="*/ 3 h 2719004"/>
              <a:gd name="connsiteX40" fmla="*/ 4622971 w 5367201"/>
              <a:gd name="connsiteY40" fmla="*/ 3 h 2719004"/>
              <a:gd name="connsiteX41" fmla="*/ 4642004 w 5367201"/>
              <a:gd name="connsiteY41" fmla="*/ 19036 h 2719004"/>
              <a:gd name="connsiteX42" fmla="*/ 4642004 w 5367201"/>
              <a:gd name="connsiteY42" fmla="*/ 22696 h 2719004"/>
              <a:gd name="connsiteX43" fmla="*/ 4950867 w 5367201"/>
              <a:gd name="connsiteY43" fmla="*/ 22696 h 2719004"/>
              <a:gd name="connsiteX44" fmla="*/ 5367201 w 5367201"/>
              <a:gd name="connsiteY44" fmla="*/ 439030 h 271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67201" h="2719004">
                <a:moveTo>
                  <a:pt x="5194023" y="444849"/>
                </a:moveTo>
                <a:cubicBezTo>
                  <a:pt x="5194023" y="302052"/>
                  <a:pt x="5078264" y="186293"/>
                  <a:pt x="4935467" y="186293"/>
                </a:cubicBezTo>
                <a:lnTo>
                  <a:pt x="416674" y="186292"/>
                </a:lnTo>
                <a:cubicBezTo>
                  <a:pt x="273878" y="186292"/>
                  <a:pt x="158118" y="302051"/>
                  <a:pt x="158118" y="444848"/>
                </a:cubicBezTo>
                <a:lnTo>
                  <a:pt x="158118" y="2268668"/>
                </a:lnTo>
                <a:cubicBezTo>
                  <a:pt x="158118" y="2411464"/>
                  <a:pt x="273878" y="2527224"/>
                  <a:pt x="416674" y="2527224"/>
                </a:cubicBezTo>
                <a:lnTo>
                  <a:pt x="4935467" y="2527224"/>
                </a:lnTo>
                <a:cubicBezTo>
                  <a:pt x="5078264" y="2527224"/>
                  <a:pt x="5194023" y="2411465"/>
                  <a:pt x="5194023" y="2268669"/>
                </a:cubicBezTo>
                <a:lnTo>
                  <a:pt x="5194023" y="2004263"/>
                </a:lnTo>
                <a:lnTo>
                  <a:pt x="5193667" y="2004263"/>
                </a:lnTo>
                <a:lnTo>
                  <a:pt x="5193667" y="709254"/>
                </a:lnTo>
                <a:lnTo>
                  <a:pt x="5194023" y="709254"/>
                </a:lnTo>
                <a:close/>
                <a:moveTo>
                  <a:pt x="5367201" y="439030"/>
                </a:moveTo>
                <a:lnTo>
                  <a:pt x="5367201" y="2274488"/>
                </a:lnTo>
                <a:cubicBezTo>
                  <a:pt x="5367201" y="2504423"/>
                  <a:pt x="5180802" y="2690822"/>
                  <a:pt x="4950867" y="2690822"/>
                </a:cubicBezTo>
                <a:lnTo>
                  <a:pt x="4130463" y="2690822"/>
                </a:lnTo>
                <a:lnTo>
                  <a:pt x="4130463" y="2699972"/>
                </a:lnTo>
                <a:cubicBezTo>
                  <a:pt x="4130463" y="2710483"/>
                  <a:pt x="4121942" y="2719004"/>
                  <a:pt x="4111430" y="2719004"/>
                </a:cubicBezTo>
                <a:lnTo>
                  <a:pt x="3516297" y="2719004"/>
                </a:lnTo>
                <a:cubicBezTo>
                  <a:pt x="3505786" y="2719004"/>
                  <a:pt x="3497264" y="2710483"/>
                  <a:pt x="3497264" y="2699972"/>
                </a:cubicBezTo>
                <a:lnTo>
                  <a:pt x="3497265" y="2690822"/>
                </a:lnTo>
                <a:lnTo>
                  <a:pt x="416334" y="2690821"/>
                </a:lnTo>
                <a:cubicBezTo>
                  <a:pt x="186399" y="2690821"/>
                  <a:pt x="0" y="2504422"/>
                  <a:pt x="0" y="2274487"/>
                </a:cubicBezTo>
                <a:lnTo>
                  <a:pt x="0" y="439029"/>
                </a:lnTo>
                <a:cubicBezTo>
                  <a:pt x="0" y="209094"/>
                  <a:pt x="186399" y="22695"/>
                  <a:pt x="416334" y="22695"/>
                </a:cubicBezTo>
                <a:lnTo>
                  <a:pt x="3361841" y="22695"/>
                </a:lnTo>
                <a:lnTo>
                  <a:pt x="3361841" y="19033"/>
                </a:lnTo>
                <a:cubicBezTo>
                  <a:pt x="3361841" y="8522"/>
                  <a:pt x="3370362" y="0"/>
                  <a:pt x="3380873" y="0"/>
                </a:cubicBezTo>
                <a:lnTo>
                  <a:pt x="3723461" y="0"/>
                </a:lnTo>
                <a:cubicBezTo>
                  <a:pt x="3733973" y="0"/>
                  <a:pt x="3742494" y="8522"/>
                  <a:pt x="3742494" y="19033"/>
                </a:cubicBezTo>
                <a:lnTo>
                  <a:pt x="3742494" y="22696"/>
                </a:lnTo>
                <a:lnTo>
                  <a:pt x="3877915" y="22696"/>
                </a:lnTo>
                <a:lnTo>
                  <a:pt x="3877915" y="19034"/>
                </a:lnTo>
                <a:cubicBezTo>
                  <a:pt x="3877915" y="8523"/>
                  <a:pt x="3886437" y="1"/>
                  <a:pt x="3896948" y="1"/>
                </a:cubicBezTo>
                <a:lnTo>
                  <a:pt x="4239536" y="1"/>
                </a:lnTo>
                <a:cubicBezTo>
                  <a:pt x="4250048" y="1"/>
                  <a:pt x="4258569" y="8523"/>
                  <a:pt x="4258569" y="19034"/>
                </a:cubicBezTo>
                <a:lnTo>
                  <a:pt x="4258569" y="22696"/>
                </a:lnTo>
                <a:lnTo>
                  <a:pt x="4413611" y="22696"/>
                </a:lnTo>
                <a:lnTo>
                  <a:pt x="4413611" y="19036"/>
                </a:lnTo>
                <a:cubicBezTo>
                  <a:pt x="4413611" y="8524"/>
                  <a:pt x="4422133" y="3"/>
                  <a:pt x="4432644" y="3"/>
                </a:cubicBezTo>
                <a:lnTo>
                  <a:pt x="4622971" y="3"/>
                </a:lnTo>
                <a:cubicBezTo>
                  <a:pt x="4633482" y="3"/>
                  <a:pt x="4642004" y="8524"/>
                  <a:pt x="4642004" y="19036"/>
                </a:cubicBezTo>
                <a:lnTo>
                  <a:pt x="4642004" y="22696"/>
                </a:lnTo>
                <a:lnTo>
                  <a:pt x="4950867" y="22696"/>
                </a:lnTo>
                <a:cubicBezTo>
                  <a:pt x="5180802" y="22696"/>
                  <a:pt x="5367201" y="209095"/>
                  <a:pt x="5367201" y="4390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BB06C73-F1AC-1C36-9C99-06974CD5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5" y="469094"/>
            <a:ext cx="7673246" cy="73395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14AEF8B-FCF1-5136-C34B-1D2FFED132B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754" y="4170364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8">
            <a:extLst>
              <a:ext uri="{FF2B5EF4-FFF2-40B4-BE49-F238E27FC236}">
                <a16:creationId xmlns:a16="http://schemas.microsoft.com/office/drawing/2014/main" id="{B90FC1CC-2C50-BA53-70F5-1AE438842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75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51">
            <a:extLst>
              <a:ext uri="{FF2B5EF4-FFF2-40B4-BE49-F238E27FC236}">
                <a16:creationId xmlns:a16="http://schemas.microsoft.com/office/drawing/2014/main" id="{8CB8369F-CA5D-32BC-893D-0CBE0E2AA3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75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084C5567-36EB-9F73-D866-C799462CCC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60481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51">
            <a:extLst>
              <a:ext uri="{FF2B5EF4-FFF2-40B4-BE49-F238E27FC236}">
                <a16:creationId xmlns:a16="http://schemas.microsoft.com/office/drawing/2014/main" id="{3E901744-C479-15D6-3117-70E217E93F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60480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2A538C81-E93C-4778-97C9-0E690AD4AE3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26517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51">
            <a:extLst>
              <a:ext uri="{FF2B5EF4-FFF2-40B4-BE49-F238E27FC236}">
                <a16:creationId xmlns:a16="http://schemas.microsoft.com/office/drawing/2014/main" id="{D291A346-CD03-1AD7-2306-11BA761234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26516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6F6-B326-1B34-38D5-72E6C01D4857}"/>
              </a:ext>
            </a:extLst>
          </p:cNvPr>
          <p:cNvSpPr txBox="1"/>
          <p:nvPr userDrawn="1"/>
        </p:nvSpPr>
        <p:spPr>
          <a:xfrm>
            <a:off x="533754" y="206764"/>
            <a:ext cx="1415772" cy="246221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100" b="0" i="0" cap="all" spc="300" baseline="0" dirty="0">
                <a:solidFill>
                  <a:schemeClr val="accent1"/>
                </a:solidFill>
                <a:latin typeface="Avenir Next LT Pro" panose="020B0504020202020204" pitchFamily="34" charset="77"/>
              </a:defRPr>
            </a:lvl1pPr>
            <a:lvl2pPr marL="3089275" indent="-2984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3200" b="0" i="0" dirty="0">
                <a:solidFill>
                  <a:srgbClr val="6F706F"/>
                </a:solidFill>
              </a:defRPr>
            </a:lvl2pPr>
            <a:lvl3pPr marL="8016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3200" b="0" i="0">
                <a:solidFill>
                  <a:srgbClr val="6F706F"/>
                </a:solidFill>
              </a:defRPr>
            </a:lvl3pPr>
            <a:lvl4pPr marL="1260475" indent="-2952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–"/>
              <a:tabLst/>
              <a:defRPr lang="en-US" sz="3200" b="0" i="0" dirty="0">
                <a:solidFill>
                  <a:srgbClr val="6F706F"/>
                </a:solidFill>
              </a:defRPr>
            </a:lvl4pPr>
            <a:lvl5pPr marL="17668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&gt;"/>
              <a:defRPr lang="en-US" sz="3200" b="0" i="0" dirty="0">
                <a:solidFill>
                  <a:srgbClr val="6F706F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1000" dirty="0">
                <a:latin typeface="+mn-lt"/>
              </a:rPr>
              <a:t>CASE STUDY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7085808A-CFAF-6AE9-A646-1020F855E78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3754" y="2561483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DAAFCB7-5B90-BDCA-2C0D-A78D0B395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1" r="-11"/>
          <a:stretch/>
        </p:blipFill>
        <p:spPr>
          <a:xfrm>
            <a:off x="9737806" y="6448672"/>
            <a:ext cx="1149581" cy="30581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322AD3-D574-A7C0-F1FF-3E0D4A9D168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564883" y="61408"/>
            <a:ext cx="1495425" cy="736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</p:spTree>
    <p:extLst>
      <p:ext uri="{BB962C8B-B14F-4D97-AF65-F5344CB8AC3E}">
        <p14:creationId xmlns:p14="http://schemas.microsoft.com/office/powerpoint/2010/main" val="186621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4FF59B-47C6-2713-0962-02815CFA1746}"/>
              </a:ext>
            </a:extLst>
          </p:cNvPr>
          <p:cNvSpPr/>
          <p:nvPr userDrawn="1"/>
        </p:nvSpPr>
        <p:spPr>
          <a:xfrm>
            <a:off x="0" y="0"/>
            <a:ext cx="3771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161E9-C8A4-4CEC-8E31-9F319A59774E}"/>
              </a:ext>
            </a:extLst>
          </p:cNvPr>
          <p:cNvSpPr/>
          <p:nvPr userDrawn="1"/>
        </p:nvSpPr>
        <p:spPr>
          <a:xfrm>
            <a:off x="8433193" y="0"/>
            <a:ext cx="37588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B51C5-8CE5-E50C-312F-AA1B33767827}"/>
              </a:ext>
            </a:extLst>
          </p:cNvPr>
          <p:cNvSpPr/>
          <p:nvPr userDrawn="1"/>
        </p:nvSpPr>
        <p:spPr>
          <a:xfrm>
            <a:off x="1833" y="1417320"/>
            <a:ext cx="8431362" cy="1021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8866AE5C-EF91-7AF6-D437-593664A1E2C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3754" y="1758974"/>
            <a:ext cx="7296171" cy="338554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client quote or blurb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35AF261-3C94-CE96-B7C1-FF44110A43D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754" y="4170364"/>
            <a:ext cx="6565036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E0291104-3BB3-31F1-604C-C4A01C0235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75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51">
            <a:extLst>
              <a:ext uri="{FF2B5EF4-FFF2-40B4-BE49-F238E27FC236}">
                <a16:creationId xmlns:a16="http://schemas.microsoft.com/office/drawing/2014/main" id="{BA7CCF26-5851-9A43-2B35-308B9C51A0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75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48">
            <a:extLst>
              <a:ext uri="{FF2B5EF4-FFF2-40B4-BE49-F238E27FC236}">
                <a16:creationId xmlns:a16="http://schemas.microsoft.com/office/drawing/2014/main" id="{3A21BBB9-E0AF-6026-A917-8B7D167F6A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60481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51">
            <a:extLst>
              <a:ext uri="{FF2B5EF4-FFF2-40B4-BE49-F238E27FC236}">
                <a16:creationId xmlns:a16="http://schemas.microsoft.com/office/drawing/2014/main" id="{113929AE-F2F2-E26D-0ED4-3E023859F8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60480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5" name="Text Placeholder 48">
            <a:extLst>
              <a:ext uri="{FF2B5EF4-FFF2-40B4-BE49-F238E27FC236}">
                <a16:creationId xmlns:a16="http://schemas.microsoft.com/office/drawing/2014/main" id="{6BAB0F59-ABDC-610C-7725-096B3476F3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26517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4A4FDC4B-19F6-93E4-E362-A56F02FA8AB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26516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28C9D551-69FF-F9EF-9BD6-EB372681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4" y="466795"/>
            <a:ext cx="6873497" cy="917733"/>
          </a:xfrm>
        </p:spPr>
        <p:txBody>
          <a:bodyPr>
            <a:normAutofit/>
          </a:bodyPr>
          <a:lstStyle>
            <a:lvl1pPr>
              <a:lnSpc>
                <a:spcPts val="31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Picture Placeholder 62">
            <a:extLst>
              <a:ext uri="{FF2B5EF4-FFF2-40B4-BE49-F238E27FC236}">
                <a16:creationId xmlns:a16="http://schemas.microsoft.com/office/drawing/2014/main" id="{BD1F4653-A91C-F7E2-E52E-A7F6C66A198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90843" y="57546"/>
            <a:ext cx="1443506" cy="847229"/>
          </a:xfrm>
        </p:spPr>
        <p:txBody>
          <a:bodyPr anchor="ctr"/>
          <a:lstStyle>
            <a:lvl1pPr marL="7938" indent="0" algn="ctr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664A18-D8C5-DF10-322A-10A1918D8DC9}"/>
              </a:ext>
            </a:extLst>
          </p:cNvPr>
          <p:cNvSpPr txBox="1"/>
          <p:nvPr userDrawn="1"/>
        </p:nvSpPr>
        <p:spPr>
          <a:xfrm>
            <a:off x="533754" y="206764"/>
            <a:ext cx="1415772" cy="246221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100" b="0" i="0" cap="all" spc="300" baseline="0" dirty="0">
                <a:solidFill>
                  <a:schemeClr val="accent1"/>
                </a:solidFill>
                <a:latin typeface="Avenir Next LT Pro" panose="020B0504020202020204" pitchFamily="34" charset="77"/>
              </a:defRPr>
            </a:lvl1pPr>
            <a:lvl2pPr marL="3089275" indent="-2984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3200" b="0" i="0" dirty="0">
                <a:solidFill>
                  <a:srgbClr val="6F706F"/>
                </a:solidFill>
              </a:defRPr>
            </a:lvl2pPr>
            <a:lvl3pPr marL="8016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3200" b="0" i="0">
                <a:solidFill>
                  <a:srgbClr val="6F706F"/>
                </a:solidFill>
              </a:defRPr>
            </a:lvl3pPr>
            <a:lvl4pPr marL="1260475" indent="-2952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–"/>
              <a:tabLst/>
              <a:defRPr lang="en-US" sz="3200" b="0" i="0" dirty="0">
                <a:solidFill>
                  <a:srgbClr val="6F706F"/>
                </a:solidFill>
              </a:defRPr>
            </a:lvl4pPr>
            <a:lvl5pPr marL="17668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&gt;"/>
              <a:defRPr lang="en-US" sz="3200" b="0" i="0" dirty="0">
                <a:solidFill>
                  <a:srgbClr val="6F706F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1000" dirty="0">
                <a:latin typeface="+mn-lt"/>
              </a:rPr>
              <a:t>CASE STUDY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22551F-D93C-1DC7-DA36-565E8BCB77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754" y="6713094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69D06D-D2B7-4F8F-2B9F-68728E93E3CD}"/>
              </a:ext>
            </a:extLst>
          </p:cNvPr>
          <p:cNvSpPr/>
          <p:nvPr userDrawn="1"/>
        </p:nvSpPr>
        <p:spPr>
          <a:xfrm rot="16200000">
            <a:off x="-552825" y="3079957"/>
            <a:ext cx="1511354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CHALLENGE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56E1C3-5AD7-EF9D-BD75-F8F9DC20DCAB}"/>
              </a:ext>
            </a:extLst>
          </p:cNvPr>
          <p:cNvSpPr/>
          <p:nvPr userDrawn="1"/>
        </p:nvSpPr>
        <p:spPr>
          <a:xfrm rot="16200000">
            <a:off x="-500246" y="4594984"/>
            <a:ext cx="1406196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54AFBD-1B85-5F1C-A36C-17EFCCA975BF}"/>
              </a:ext>
            </a:extLst>
          </p:cNvPr>
          <p:cNvSpPr/>
          <p:nvPr userDrawn="1"/>
        </p:nvSpPr>
        <p:spPr>
          <a:xfrm rot="16200000">
            <a:off x="-345788" y="5961589"/>
            <a:ext cx="1097280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RESULTS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CFD12592-4722-00FD-5474-FE6EEBB93A2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3754" y="2561483"/>
            <a:ext cx="6565036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0B71D2-1D7B-3E44-B6D9-E1DE0AEC9445}"/>
              </a:ext>
            </a:extLst>
          </p:cNvPr>
          <p:cNvGrpSpPr/>
          <p:nvPr userDrawn="1"/>
        </p:nvGrpSpPr>
        <p:grpSpPr>
          <a:xfrm>
            <a:off x="7299086" y="2114169"/>
            <a:ext cx="4692617" cy="3033877"/>
            <a:chOff x="6914660" y="1983726"/>
            <a:chExt cx="5077044" cy="3282417"/>
          </a:xfrm>
        </p:grpSpPr>
        <p:sp>
          <p:nvSpPr>
            <p:cNvPr id="50" name="Round Same Side Corner Rectangle 49">
              <a:extLst>
                <a:ext uri="{FF2B5EF4-FFF2-40B4-BE49-F238E27FC236}">
                  <a16:creationId xmlns:a16="http://schemas.microsoft.com/office/drawing/2014/main" id="{5BBC5AA6-1721-A02B-0B91-C256F9BD0509}"/>
                </a:ext>
              </a:extLst>
            </p:cNvPr>
            <p:cNvSpPr/>
            <p:nvPr userDrawn="1"/>
          </p:nvSpPr>
          <p:spPr>
            <a:xfrm>
              <a:off x="6914660" y="1983726"/>
              <a:ext cx="5077044" cy="2614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3D409-F150-5D94-2249-4E69B50579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10148" y="2081057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80BC99-E464-3CB9-3527-3AC8D9B823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40014" y="2081057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4A47CE4-F914-4221-7807-688D9BDB3E2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69880" y="2081057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A60D0F-67E0-5549-C13F-8C01DC5E5ADE}"/>
                </a:ext>
              </a:extLst>
            </p:cNvPr>
            <p:cNvSpPr/>
            <p:nvPr userDrawn="1"/>
          </p:nvSpPr>
          <p:spPr>
            <a:xfrm>
              <a:off x="6915722" y="2238832"/>
              <a:ext cx="5074920" cy="3027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pic>
          <p:nvPicPr>
            <p:cNvPr id="55" name="Picture Placeholder 2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29AA651-97FA-E909-1341-A57B03BC0EE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72098" y="2409854"/>
              <a:ext cx="4773244" cy="2715768"/>
            </a:xfrm>
            <a:prstGeom prst="rect">
              <a:avLst/>
            </a:prstGeom>
          </p:spPr>
        </p:pic>
      </p:grpSp>
      <p:sp>
        <p:nvSpPr>
          <p:cNvPr id="56" name="Picture Placeholder 32">
            <a:extLst>
              <a:ext uri="{FF2B5EF4-FFF2-40B4-BE49-F238E27FC236}">
                <a16:creationId xmlns:a16="http://schemas.microsoft.com/office/drawing/2014/main" id="{4A4682A3-7F18-3C5C-530B-7B2E2178482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800559" y="2849653"/>
            <a:ext cx="1003327" cy="207598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2" name="Graphic 37">
            <a:extLst>
              <a:ext uri="{FF2B5EF4-FFF2-40B4-BE49-F238E27FC236}">
                <a16:creationId xmlns:a16="http://schemas.microsoft.com/office/drawing/2014/main" id="{1E52A951-BBD1-7334-ED59-E26A0519B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1" r="-11"/>
          <a:stretch/>
        </p:blipFill>
        <p:spPr>
          <a:xfrm>
            <a:off x="9737806" y="6448672"/>
            <a:ext cx="1149581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8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ptop-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019DF0-4D93-B2D5-A9EB-530CFACCC41C}"/>
              </a:ext>
            </a:extLst>
          </p:cNvPr>
          <p:cNvSpPr/>
          <p:nvPr userDrawn="1"/>
        </p:nvSpPr>
        <p:spPr>
          <a:xfrm>
            <a:off x="0" y="0"/>
            <a:ext cx="3771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4B415B-9F4F-0B55-858C-981067499C60}"/>
              </a:ext>
            </a:extLst>
          </p:cNvPr>
          <p:cNvSpPr/>
          <p:nvPr userDrawn="1"/>
        </p:nvSpPr>
        <p:spPr>
          <a:xfrm>
            <a:off x="8433193" y="0"/>
            <a:ext cx="37588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278095-6EFF-C107-2244-A8A965888DCE}"/>
              </a:ext>
            </a:extLst>
          </p:cNvPr>
          <p:cNvSpPr/>
          <p:nvPr userDrawn="1"/>
        </p:nvSpPr>
        <p:spPr>
          <a:xfrm>
            <a:off x="1833" y="1417320"/>
            <a:ext cx="8431362" cy="1021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15">
            <a:extLst>
              <a:ext uri="{FF2B5EF4-FFF2-40B4-BE49-F238E27FC236}">
                <a16:creationId xmlns:a16="http://schemas.microsoft.com/office/drawing/2014/main" id="{9188185A-521B-3A91-6CB0-7A3F7BFF916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3754" y="1758974"/>
            <a:ext cx="7296171" cy="338554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client quote or blurb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5697DCC-6F20-F50F-A82E-7D6E44ECB65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754" y="4170364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48">
            <a:extLst>
              <a:ext uri="{FF2B5EF4-FFF2-40B4-BE49-F238E27FC236}">
                <a16:creationId xmlns:a16="http://schemas.microsoft.com/office/drawing/2014/main" id="{89EEFD94-20A0-5499-D312-E208867A3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75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50F7C696-EE29-AA22-A5A0-3D226F307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75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9" name="Text Placeholder 48">
            <a:extLst>
              <a:ext uri="{FF2B5EF4-FFF2-40B4-BE49-F238E27FC236}">
                <a16:creationId xmlns:a16="http://schemas.microsoft.com/office/drawing/2014/main" id="{53A17CA1-4CD7-7FA5-FEFA-04CEACDB907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60481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51">
            <a:extLst>
              <a:ext uri="{FF2B5EF4-FFF2-40B4-BE49-F238E27FC236}">
                <a16:creationId xmlns:a16="http://schemas.microsoft.com/office/drawing/2014/main" id="{6EA3A2AA-2EA2-5137-19AE-9C566B7DE8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60480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3" name="Text Placeholder 48">
            <a:extLst>
              <a:ext uri="{FF2B5EF4-FFF2-40B4-BE49-F238E27FC236}">
                <a16:creationId xmlns:a16="http://schemas.microsoft.com/office/drawing/2014/main" id="{2417019A-9281-F3F8-9E27-441319A7C1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26517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36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51">
            <a:extLst>
              <a:ext uri="{FF2B5EF4-FFF2-40B4-BE49-F238E27FC236}">
                <a16:creationId xmlns:a16="http://schemas.microsoft.com/office/drawing/2014/main" id="{C399510D-D173-50D9-4D57-7CC52578F0A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26516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7816AFE-80CA-E3F0-3908-7861CB00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4" y="466795"/>
            <a:ext cx="6873497" cy="917733"/>
          </a:xfrm>
        </p:spPr>
        <p:txBody>
          <a:bodyPr>
            <a:normAutofit/>
          </a:bodyPr>
          <a:lstStyle>
            <a:lvl1pPr>
              <a:lnSpc>
                <a:spcPts val="31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Picture Placeholder 62">
            <a:extLst>
              <a:ext uri="{FF2B5EF4-FFF2-40B4-BE49-F238E27FC236}">
                <a16:creationId xmlns:a16="http://schemas.microsoft.com/office/drawing/2014/main" id="{F175AB71-26B6-C615-837E-1F83191A82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75076" y="57546"/>
            <a:ext cx="1443506" cy="847229"/>
          </a:xfrm>
        </p:spPr>
        <p:txBody>
          <a:bodyPr anchor="ctr"/>
          <a:lstStyle>
            <a:lvl1pPr marL="7938" indent="0" algn="ctr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196CA-951E-6E96-76C5-200F0D5A6ED3}"/>
              </a:ext>
            </a:extLst>
          </p:cNvPr>
          <p:cNvSpPr txBox="1"/>
          <p:nvPr userDrawn="1"/>
        </p:nvSpPr>
        <p:spPr>
          <a:xfrm>
            <a:off x="533754" y="206764"/>
            <a:ext cx="1415772" cy="246221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100" b="0" i="0" cap="all" spc="300" baseline="0" dirty="0">
                <a:solidFill>
                  <a:schemeClr val="accent1"/>
                </a:solidFill>
                <a:latin typeface="Avenir Next LT Pro" panose="020B0504020202020204" pitchFamily="34" charset="77"/>
              </a:defRPr>
            </a:lvl1pPr>
            <a:lvl2pPr marL="3089275" indent="-2984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3200" b="0" i="0" dirty="0">
                <a:solidFill>
                  <a:srgbClr val="6F706F"/>
                </a:solidFill>
              </a:defRPr>
            </a:lvl2pPr>
            <a:lvl3pPr marL="8016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3200" b="0" i="0">
                <a:solidFill>
                  <a:srgbClr val="6F706F"/>
                </a:solidFill>
              </a:defRPr>
            </a:lvl3pPr>
            <a:lvl4pPr marL="1260475" indent="-2952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–"/>
              <a:tabLst/>
              <a:defRPr lang="en-US" sz="3200" b="0" i="0" dirty="0">
                <a:solidFill>
                  <a:srgbClr val="6F706F"/>
                </a:solidFill>
              </a:defRPr>
            </a:lvl4pPr>
            <a:lvl5pPr marL="17668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&gt;"/>
              <a:defRPr lang="en-US" sz="3200" b="0" i="0" dirty="0">
                <a:solidFill>
                  <a:srgbClr val="6F706F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1000" dirty="0">
                <a:latin typeface="+mn-lt"/>
              </a:rPr>
              <a:t>CASE STUDY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D6729-2D1B-29B6-D801-256968F2CC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754" y="6713094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3AF446-0676-2CC5-839E-8AD2C7648C29}"/>
              </a:ext>
            </a:extLst>
          </p:cNvPr>
          <p:cNvSpPr/>
          <p:nvPr userDrawn="1"/>
        </p:nvSpPr>
        <p:spPr>
          <a:xfrm rot="16200000">
            <a:off x="-552825" y="3079957"/>
            <a:ext cx="1511354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CHALLENGE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EAC502-A3B9-654D-877F-C0C05081132A}"/>
              </a:ext>
            </a:extLst>
          </p:cNvPr>
          <p:cNvSpPr/>
          <p:nvPr userDrawn="1"/>
        </p:nvSpPr>
        <p:spPr>
          <a:xfrm rot="16200000">
            <a:off x="-500246" y="4594984"/>
            <a:ext cx="1406196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513CE2-A2B1-8036-25C3-1CE8FE51B999}"/>
              </a:ext>
            </a:extLst>
          </p:cNvPr>
          <p:cNvSpPr/>
          <p:nvPr userDrawn="1"/>
        </p:nvSpPr>
        <p:spPr>
          <a:xfrm rot="16200000">
            <a:off x="-345788" y="5961589"/>
            <a:ext cx="1097280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RESULTS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FE08AE8C-0D99-D9DE-8EB9-1EFD864B280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3754" y="2561483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174625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3A04C6-C22C-37F8-F2E4-95E633E87F91}"/>
              </a:ext>
            </a:extLst>
          </p:cNvPr>
          <p:cNvGrpSpPr/>
          <p:nvPr userDrawn="1"/>
        </p:nvGrpSpPr>
        <p:grpSpPr>
          <a:xfrm>
            <a:off x="8548587" y="3786015"/>
            <a:ext cx="3528022" cy="2378809"/>
            <a:chOff x="6953162" y="1949282"/>
            <a:chExt cx="5077044" cy="342325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6A38D2E-1BDA-666A-A3D5-B330075FDBBA}"/>
                </a:ext>
              </a:extLst>
            </p:cNvPr>
            <p:cNvGrpSpPr/>
            <p:nvPr userDrawn="1"/>
          </p:nvGrpSpPr>
          <p:grpSpPr>
            <a:xfrm>
              <a:off x="6953162" y="1949282"/>
              <a:ext cx="5077044" cy="3423255"/>
              <a:chOff x="9031170" y="1321761"/>
              <a:chExt cx="2310430" cy="2894718"/>
            </a:xfrm>
            <a:effectLst>
              <a:outerShdw blurRad="192984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Round Same Side Corner Rectangle 55">
                <a:extLst>
                  <a:ext uri="{FF2B5EF4-FFF2-40B4-BE49-F238E27FC236}">
                    <a16:creationId xmlns:a16="http://schemas.microsoft.com/office/drawing/2014/main" id="{EAF7301B-81F0-EC31-A395-BBF3C50E5594}"/>
                  </a:ext>
                </a:extLst>
              </p:cNvPr>
              <p:cNvSpPr/>
              <p:nvPr userDrawn="1"/>
            </p:nvSpPr>
            <p:spPr>
              <a:xfrm>
                <a:off x="9031170" y="1321761"/>
                <a:ext cx="2310430" cy="3071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0" i="0" dirty="0"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57" name="Round Same Side Corner Rectangle 56">
                <a:extLst>
                  <a:ext uri="{FF2B5EF4-FFF2-40B4-BE49-F238E27FC236}">
                    <a16:creationId xmlns:a16="http://schemas.microsoft.com/office/drawing/2014/main" id="{C7B649F7-76E8-A16F-36D6-62D6BE186D74}"/>
                  </a:ext>
                </a:extLst>
              </p:cNvPr>
              <p:cNvSpPr/>
              <p:nvPr userDrawn="1"/>
            </p:nvSpPr>
            <p:spPr>
              <a:xfrm rot="10800000">
                <a:off x="9031170" y="1608617"/>
                <a:ext cx="2310430" cy="2607862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0E0E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0" i="0" dirty="0">
                  <a:latin typeface="Avenir Next LT Pro" panose="020B0504020202020204" pitchFamily="34" charset="0"/>
                </a:endParaRPr>
              </a:p>
            </p:txBody>
          </p:sp>
        </p:grpSp>
        <p:pic>
          <p:nvPicPr>
            <p:cNvPr id="55" name="Picture Placeholder 2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7C7A16E-334F-847E-75BE-11FB1A5245B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10148" y="2409854"/>
              <a:ext cx="4773244" cy="2715768"/>
            </a:xfrm>
            <a:prstGeom prst="rect">
              <a:avLst/>
            </a:prstGeom>
          </p:spPr>
        </p:pic>
      </p:grpSp>
      <p:sp>
        <p:nvSpPr>
          <p:cNvPr id="58" name="Picture Placeholder 32">
            <a:extLst>
              <a:ext uri="{FF2B5EF4-FFF2-40B4-BE49-F238E27FC236}">
                <a16:creationId xmlns:a16="http://schemas.microsoft.com/office/drawing/2014/main" id="{635C9BA5-A756-855A-86EF-389EDDE7B74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093257" y="4300605"/>
            <a:ext cx="784602" cy="162342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EF27C3-6199-2798-7F61-874F0445FDFF}"/>
              </a:ext>
            </a:extLst>
          </p:cNvPr>
          <p:cNvGrpSpPr/>
          <p:nvPr userDrawn="1"/>
        </p:nvGrpSpPr>
        <p:grpSpPr>
          <a:xfrm>
            <a:off x="8679447" y="3888690"/>
            <a:ext cx="330476" cy="70744"/>
            <a:chOff x="9058571" y="1370181"/>
            <a:chExt cx="330476" cy="7074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E579AC-5E97-E2EF-010C-2EBA0D3E27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58571" y="1370181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71AB28-87F0-BE98-AD47-51EDF50E09D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188437" y="1370181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5F6DDC-A578-EB79-0EA3-9A08AECBDDE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318303" y="1370181"/>
              <a:ext cx="70744" cy="707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DA151E4D-2094-9F84-D5D6-60E7DBEA924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54786" y="1130122"/>
            <a:ext cx="1084087" cy="2326827"/>
          </a:xfrm>
          <a:prstGeom prst="roundRect">
            <a:avLst>
              <a:gd name="adj" fmla="val 10748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A52D8FE-2949-E0EA-F3C5-1C9DA9D13478}"/>
              </a:ext>
            </a:extLst>
          </p:cNvPr>
          <p:cNvSpPr/>
          <p:nvPr userDrawn="1"/>
        </p:nvSpPr>
        <p:spPr>
          <a:xfrm rot="16200000">
            <a:off x="9060581" y="1663661"/>
            <a:ext cx="2472496" cy="1252557"/>
          </a:xfrm>
          <a:custGeom>
            <a:avLst/>
            <a:gdLst>
              <a:gd name="connsiteX0" fmla="*/ 5194023 w 5367201"/>
              <a:gd name="connsiteY0" fmla="*/ 444849 h 2719004"/>
              <a:gd name="connsiteX1" fmla="*/ 4935467 w 5367201"/>
              <a:gd name="connsiteY1" fmla="*/ 186293 h 2719004"/>
              <a:gd name="connsiteX2" fmla="*/ 416674 w 5367201"/>
              <a:gd name="connsiteY2" fmla="*/ 186292 h 2719004"/>
              <a:gd name="connsiteX3" fmla="*/ 158118 w 5367201"/>
              <a:gd name="connsiteY3" fmla="*/ 444848 h 2719004"/>
              <a:gd name="connsiteX4" fmla="*/ 158118 w 5367201"/>
              <a:gd name="connsiteY4" fmla="*/ 2268668 h 2719004"/>
              <a:gd name="connsiteX5" fmla="*/ 416674 w 5367201"/>
              <a:gd name="connsiteY5" fmla="*/ 2527224 h 2719004"/>
              <a:gd name="connsiteX6" fmla="*/ 4935467 w 5367201"/>
              <a:gd name="connsiteY6" fmla="*/ 2527224 h 2719004"/>
              <a:gd name="connsiteX7" fmla="*/ 5194023 w 5367201"/>
              <a:gd name="connsiteY7" fmla="*/ 2268669 h 2719004"/>
              <a:gd name="connsiteX8" fmla="*/ 5194023 w 5367201"/>
              <a:gd name="connsiteY8" fmla="*/ 2004263 h 2719004"/>
              <a:gd name="connsiteX9" fmla="*/ 5193667 w 5367201"/>
              <a:gd name="connsiteY9" fmla="*/ 2004263 h 2719004"/>
              <a:gd name="connsiteX10" fmla="*/ 5193667 w 5367201"/>
              <a:gd name="connsiteY10" fmla="*/ 709254 h 2719004"/>
              <a:gd name="connsiteX11" fmla="*/ 5194023 w 5367201"/>
              <a:gd name="connsiteY11" fmla="*/ 709254 h 2719004"/>
              <a:gd name="connsiteX12" fmla="*/ 5367201 w 5367201"/>
              <a:gd name="connsiteY12" fmla="*/ 439030 h 2719004"/>
              <a:gd name="connsiteX13" fmla="*/ 5367201 w 5367201"/>
              <a:gd name="connsiteY13" fmla="*/ 2274488 h 2719004"/>
              <a:gd name="connsiteX14" fmla="*/ 4950867 w 5367201"/>
              <a:gd name="connsiteY14" fmla="*/ 2690822 h 2719004"/>
              <a:gd name="connsiteX15" fmla="*/ 4130463 w 5367201"/>
              <a:gd name="connsiteY15" fmla="*/ 2690822 h 2719004"/>
              <a:gd name="connsiteX16" fmla="*/ 4130463 w 5367201"/>
              <a:gd name="connsiteY16" fmla="*/ 2699972 h 2719004"/>
              <a:gd name="connsiteX17" fmla="*/ 4111430 w 5367201"/>
              <a:gd name="connsiteY17" fmla="*/ 2719004 h 2719004"/>
              <a:gd name="connsiteX18" fmla="*/ 3516297 w 5367201"/>
              <a:gd name="connsiteY18" fmla="*/ 2719004 h 2719004"/>
              <a:gd name="connsiteX19" fmla="*/ 3497264 w 5367201"/>
              <a:gd name="connsiteY19" fmla="*/ 2699972 h 2719004"/>
              <a:gd name="connsiteX20" fmla="*/ 3497265 w 5367201"/>
              <a:gd name="connsiteY20" fmla="*/ 2690822 h 2719004"/>
              <a:gd name="connsiteX21" fmla="*/ 416334 w 5367201"/>
              <a:gd name="connsiteY21" fmla="*/ 2690821 h 2719004"/>
              <a:gd name="connsiteX22" fmla="*/ 0 w 5367201"/>
              <a:gd name="connsiteY22" fmla="*/ 2274487 h 2719004"/>
              <a:gd name="connsiteX23" fmla="*/ 0 w 5367201"/>
              <a:gd name="connsiteY23" fmla="*/ 439029 h 2719004"/>
              <a:gd name="connsiteX24" fmla="*/ 416334 w 5367201"/>
              <a:gd name="connsiteY24" fmla="*/ 22695 h 2719004"/>
              <a:gd name="connsiteX25" fmla="*/ 3361841 w 5367201"/>
              <a:gd name="connsiteY25" fmla="*/ 22695 h 2719004"/>
              <a:gd name="connsiteX26" fmla="*/ 3361841 w 5367201"/>
              <a:gd name="connsiteY26" fmla="*/ 19033 h 2719004"/>
              <a:gd name="connsiteX27" fmla="*/ 3380873 w 5367201"/>
              <a:gd name="connsiteY27" fmla="*/ 0 h 2719004"/>
              <a:gd name="connsiteX28" fmla="*/ 3723461 w 5367201"/>
              <a:gd name="connsiteY28" fmla="*/ 0 h 2719004"/>
              <a:gd name="connsiteX29" fmla="*/ 3742494 w 5367201"/>
              <a:gd name="connsiteY29" fmla="*/ 19033 h 2719004"/>
              <a:gd name="connsiteX30" fmla="*/ 3742494 w 5367201"/>
              <a:gd name="connsiteY30" fmla="*/ 22696 h 2719004"/>
              <a:gd name="connsiteX31" fmla="*/ 3877915 w 5367201"/>
              <a:gd name="connsiteY31" fmla="*/ 22696 h 2719004"/>
              <a:gd name="connsiteX32" fmla="*/ 3877915 w 5367201"/>
              <a:gd name="connsiteY32" fmla="*/ 19034 h 2719004"/>
              <a:gd name="connsiteX33" fmla="*/ 3896948 w 5367201"/>
              <a:gd name="connsiteY33" fmla="*/ 1 h 2719004"/>
              <a:gd name="connsiteX34" fmla="*/ 4239536 w 5367201"/>
              <a:gd name="connsiteY34" fmla="*/ 1 h 2719004"/>
              <a:gd name="connsiteX35" fmla="*/ 4258569 w 5367201"/>
              <a:gd name="connsiteY35" fmla="*/ 19034 h 2719004"/>
              <a:gd name="connsiteX36" fmla="*/ 4258569 w 5367201"/>
              <a:gd name="connsiteY36" fmla="*/ 22696 h 2719004"/>
              <a:gd name="connsiteX37" fmla="*/ 4413611 w 5367201"/>
              <a:gd name="connsiteY37" fmla="*/ 22696 h 2719004"/>
              <a:gd name="connsiteX38" fmla="*/ 4413611 w 5367201"/>
              <a:gd name="connsiteY38" fmla="*/ 19036 h 2719004"/>
              <a:gd name="connsiteX39" fmla="*/ 4432644 w 5367201"/>
              <a:gd name="connsiteY39" fmla="*/ 3 h 2719004"/>
              <a:gd name="connsiteX40" fmla="*/ 4622971 w 5367201"/>
              <a:gd name="connsiteY40" fmla="*/ 3 h 2719004"/>
              <a:gd name="connsiteX41" fmla="*/ 4642004 w 5367201"/>
              <a:gd name="connsiteY41" fmla="*/ 19036 h 2719004"/>
              <a:gd name="connsiteX42" fmla="*/ 4642004 w 5367201"/>
              <a:gd name="connsiteY42" fmla="*/ 22696 h 2719004"/>
              <a:gd name="connsiteX43" fmla="*/ 4950867 w 5367201"/>
              <a:gd name="connsiteY43" fmla="*/ 22696 h 2719004"/>
              <a:gd name="connsiteX44" fmla="*/ 5367201 w 5367201"/>
              <a:gd name="connsiteY44" fmla="*/ 439030 h 271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67201" h="2719004">
                <a:moveTo>
                  <a:pt x="5194023" y="444849"/>
                </a:moveTo>
                <a:cubicBezTo>
                  <a:pt x="5194023" y="302052"/>
                  <a:pt x="5078264" y="186293"/>
                  <a:pt x="4935467" y="186293"/>
                </a:cubicBezTo>
                <a:lnTo>
                  <a:pt x="416674" y="186292"/>
                </a:lnTo>
                <a:cubicBezTo>
                  <a:pt x="273878" y="186292"/>
                  <a:pt x="158118" y="302051"/>
                  <a:pt x="158118" y="444848"/>
                </a:cubicBezTo>
                <a:lnTo>
                  <a:pt x="158118" y="2268668"/>
                </a:lnTo>
                <a:cubicBezTo>
                  <a:pt x="158118" y="2411464"/>
                  <a:pt x="273878" y="2527224"/>
                  <a:pt x="416674" y="2527224"/>
                </a:cubicBezTo>
                <a:lnTo>
                  <a:pt x="4935467" y="2527224"/>
                </a:lnTo>
                <a:cubicBezTo>
                  <a:pt x="5078264" y="2527224"/>
                  <a:pt x="5194023" y="2411465"/>
                  <a:pt x="5194023" y="2268669"/>
                </a:cubicBezTo>
                <a:lnTo>
                  <a:pt x="5194023" y="2004263"/>
                </a:lnTo>
                <a:lnTo>
                  <a:pt x="5193667" y="2004263"/>
                </a:lnTo>
                <a:lnTo>
                  <a:pt x="5193667" y="709254"/>
                </a:lnTo>
                <a:lnTo>
                  <a:pt x="5194023" y="709254"/>
                </a:lnTo>
                <a:close/>
                <a:moveTo>
                  <a:pt x="5367201" y="439030"/>
                </a:moveTo>
                <a:lnTo>
                  <a:pt x="5367201" y="2274488"/>
                </a:lnTo>
                <a:cubicBezTo>
                  <a:pt x="5367201" y="2504423"/>
                  <a:pt x="5180802" y="2690822"/>
                  <a:pt x="4950867" y="2690822"/>
                </a:cubicBezTo>
                <a:lnTo>
                  <a:pt x="4130463" y="2690822"/>
                </a:lnTo>
                <a:lnTo>
                  <a:pt x="4130463" y="2699972"/>
                </a:lnTo>
                <a:cubicBezTo>
                  <a:pt x="4130463" y="2710483"/>
                  <a:pt x="4121942" y="2719004"/>
                  <a:pt x="4111430" y="2719004"/>
                </a:cubicBezTo>
                <a:lnTo>
                  <a:pt x="3516297" y="2719004"/>
                </a:lnTo>
                <a:cubicBezTo>
                  <a:pt x="3505786" y="2719004"/>
                  <a:pt x="3497264" y="2710483"/>
                  <a:pt x="3497264" y="2699972"/>
                </a:cubicBezTo>
                <a:lnTo>
                  <a:pt x="3497265" y="2690822"/>
                </a:lnTo>
                <a:lnTo>
                  <a:pt x="416334" y="2690821"/>
                </a:lnTo>
                <a:cubicBezTo>
                  <a:pt x="186399" y="2690821"/>
                  <a:pt x="0" y="2504422"/>
                  <a:pt x="0" y="2274487"/>
                </a:cubicBezTo>
                <a:lnTo>
                  <a:pt x="0" y="439029"/>
                </a:lnTo>
                <a:cubicBezTo>
                  <a:pt x="0" y="209094"/>
                  <a:pt x="186399" y="22695"/>
                  <a:pt x="416334" y="22695"/>
                </a:cubicBezTo>
                <a:lnTo>
                  <a:pt x="3361841" y="22695"/>
                </a:lnTo>
                <a:lnTo>
                  <a:pt x="3361841" y="19033"/>
                </a:lnTo>
                <a:cubicBezTo>
                  <a:pt x="3361841" y="8522"/>
                  <a:pt x="3370362" y="0"/>
                  <a:pt x="3380873" y="0"/>
                </a:cubicBezTo>
                <a:lnTo>
                  <a:pt x="3723461" y="0"/>
                </a:lnTo>
                <a:cubicBezTo>
                  <a:pt x="3733973" y="0"/>
                  <a:pt x="3742494" y="8522"/>
                  <a:pt x="3742494" y="19033"/>
                </a:cubicBezTo>
                <a:lnTo>
                  <a:pt x="3742494" y="22696"/>
                </a:lnTo>
                <a:lnTo>
                  <a:pt x="3877915" y="22696"/>
                </a:lnTo>
                <a:lnTo>
                  <a:pt x="3877915" y="19034"/>
                </a:lnTo>
                <a:cubicBezTo>
                  <a:pt x="3877915" y="8523"/>
                  <a:pt x="3886437" y="1"/>
                  <a:pt x="3896948" y="1"/>
                </a:cubicBezTo>
                <a:lnTo>
                  <a:pt x="4239536" y="1"/>
                </a:lnTo>
                <a:cubicBezTo>
                  <a:pt x="4250048" y="1"/>
                  <a:pt x="4258569" y="8523"/>
                  <a:pt x="4258569" y="19034"/>
                </a:cubicBezTo>
                <a:lnTo>
                  <a:pt x="4258569" y="22696"/>
                </a:lnTo>
                <a:lnTo>
                  <a:pt x="4413611" y="22696"/>
                </a:lnTo>
                <a:lnTo>
                  <a:pt x="4413611" y="19036"/>
                </a:lnTo>
                <a:cubicBezTo>
                  <a:pt x="4413611" y="8524"/>
                  <a:pt x="4422133" y="3"/>
                  <a:pt x="4432644" y="3"/>
                </a:cubicBezTo>
                <a:lnTo>
                  <a:pt x="4622971" y="3"/>
                </a:lnTo>
                <a:cubicBezTo>
                  <a:pt x="4633482" y="3"/>
                  <a:pt x="4642004" y="8524"/>
                  <a:pt x="4642004" y="19036"/>
                </a:cubicBezTo>
                <a:lnTo>
                  <a:pt x="4642004" y="22696"/>
                </a:lnTo>
                <a:lnTo>
                  <a:pt x="4950867" y="22696"/>
                </a:lnTo>
                <a:cubicBezTo>
                  <a:pt x="5180802" y="22696"/>
                  <a:pt x="5367201" y="209095"/>
                  <a:pt x="5367201" y="4390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0" i="0" dirty="0">
              <a:latin typeface="+mn-lt"/>
            </a:endParaRPr>
          </a:p>
        </p:txBody>
      </p:sp>
      <p:pic>
        <p:nvPicPr>
          <p:cNvPr id="2" name="Graphic 37">
            <a:extLst>
              <a:ext uri="{FF2B5EF4-FFF2-40B4-BE49-F238E27FC236}">
                <a16:creationId xmlns:a16="http://schemas.microsoft.com/office/drawing/2014/main" id="{6A0C1FC6-42BF-63E4-17D4-FCD3C546B9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1" r="-11"/>
          <a:stretch/>
        </p:blipFill>
        <p:spPr>
          <a:xfrm>
            <a:off x="9737806" y="6448672"/>
            <a:ext cx="1149581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5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265F7-2340-9C1C-55F4-366FD4ADE292}"/>
              </a:ext>
            </a:extLst>
          </p:cNvPr>
          <p:cNvSpPr/>
          <p:nvPr userDrawn="1"/>
        </p:nvSpPr>
        <p:spPr>
          <a:xfrm>
            <a:off x="0" y="0"/>
            <a:ext cx="3771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8745D-5B90-F777-A241-561DD67E13F5}"/>
              </a:ext>
            </a:extLst>
          </p:cNvPr>
          <p:cNvSpPr/>
          <p:nvPr userDrawn="1"/>
        </p:nvSpPr>
        <p:spPr>
          <a:xfrm>
            <a:off x="1833" y="1417320"/>
            <a:ext cx="8431362" cy="1021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FDD2FD0-C8FF-D3B6-813C-D43B41B30B4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3754" y="1758974"/>
            <a:ext cx="7296171" cy="338554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600" b="0" i="0">
                <a:solidFill>
                  <a:schemeClr val="accent2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client quote or blurb here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9CD38C5-06F3-D334-57F0-F35A94BEC97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754" y="4170364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230188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96007930-8B4C-99CF-0A20-84CC6957D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75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28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51">
            <a:extLst>
              <a:ext uri="{FF2B5EF4-FFF2-40B4-BE49-F238E27FC236}">
                <a16:creationId xmlns:a16="http://schemas.microsoft.com/office/drawing/2014/main" id="{F8668D2F-4F50-EA1F-F9BA-7F014A5F8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75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8E64B698-95CD-72AE-0ACA-CC9B870FD1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60481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28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51">
            <a:extLst>
              <a:ext uri="{FF2B5EF4-FFF2-40B4-BE49-F238E27FC236}">
                <a16:creationId xmlns:a16="http://schemas.microsoft.com/office/drawing/2014/main" id="{2E93EB07-753F-2E13-4AAD-22D32CD24F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60480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EDBD4475-D344-F7F4-384B-F02C66D6C3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26517" y="5805612"/>
            <a:ext cx="2231811" cy="394121"/>
          </a:xfrm>
        </p:spPr>
        <p:txBody>
          <a:bodyPr anchor="b"/>
          <a:lstStyle>
            <a:lvl1pPr marL="0" indent="0" algn="ctr">
              <a:buNone/>
              <a:defRPr sz="2800" b="1" i="0">
                <a:solidFill>
                  <a:schemeClr val="accent1"/>
                </a:solidFill>
                <a:latin typeface="+mj-lt"/>
                <a:cs typeface="Arial Black" panose="020B0604020202020204" pitchFamily="34" charset="0"/>
              </a:defRPr>
            </a:lvl1pPr>
            <a:lvl2pPr marL="230187" indent="0">
              <a:buNone/>
              <a:defRPr sz="2800">
                <a:solidFill>
                  <a:schemeClr val="accent3"/>
                </a:solidFill>
              </a:defRPr>
            </a:lvl2pPr>
            <a:lvl3pPr marL="519113" indent="0">
              <a:buNone/>
              <a:defRPr sz="2800">
                <a:solidFill>
                  <a:schemeClr val="accent3"/>
                </a:solidFill>
              </a:defRPr>
            </a:lvl3pPr>
            <a:lvl4pPr marL="801687" indent="0">
              <a:buNone/>
              <a:defRPr sz="2800">
                <a:solidFill>
                  <a:schemeClr val="accent3"/>
                </a:solidFill>
              </a:defRPr>
            </a:lvl4pPr>
            <a:lvl5pPr marL="1090613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51">
            <a:extLst>
              <a:ext uri="{FF2B5EF4-FFF2-40B4-BE49-F238E27FC236}">
                <a16:creationId xmlns:a16="http://schemas.microsoft.com/office/drawing/2014/main" id="{6C6F27AF-C445-7E3A-8A90-33B4E32C24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26516" y="6070744"/>
            <a:ext cx="2231811" cy="341312"/>
          </a:xfr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AB9329FD-4EEA-16B0-3C70-536073CD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4" y="466795"/>
            <a:ext cx="6873497" cy="917733"/>
          </a:xfrm>
        </p:spPr>
        <p:txBody>
          <a:bodyPr>
            <a:normAutofit/>
          </a:bodyPr>
          <a:lstStyle>
            <a:lvl1pPr>
              <a:lnSpc>
                <a:spcPts val="31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9D50C-CE1E-DA50-7129-7E4306352855}"/>
              </a:ext>
            </a:extLst>
          </p:cNvPr>
          <p:cNvSpPr txBox="1"/>
          <p:nvPr userDrawn="1"/>
        </p:nvSpPr>
        <p:spPr>
          <a:xfrm>
            <a:off x="533754" y="206764"/>
            <a:ext cx="1415772" cy="246221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100" b="0" i="0" cap="all" spc="300" baseline="0" dirty="0">
                <a:solidFill>
                  <a:schemeClr val="accent1"/>
                </a:solidFill>
                <a:latin typeface="Avenir Next LT Pro" panose="020B0504020202020204" pitchFamily="34" charset="77"/>
              </a:defRPr>
            </a:lvl1pPr>
            <a:lvl2pPr marL="3089275" indent="-2984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3200" b="0" i="0" dirty="0">
                <a:solidFill>
                  <a:srgbClr val="6F706F"/>
                </a:solidFill>
              </a:defRPr>
            </a:lvl2pPr>
            <a:lvl3pPr marL="8016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3200" b="0" i="0">
                <a:solidFill>
                  <a:srgbClr val="6F706F"/>
                </a:solidFill>
              </a:defRPr>
            </a:lvl3pPr>
            <a:lvl4pPr marL="1260475" indent="-2952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–"/>
              <a:tabLst/>
              <a:defRPr lang="en-US" sz="3200" b="0" i="0" dirty="0">
                <a:solidFill>
                  <a:srgbClr val="6F706F"/>
                </a:solidFill>
              </a:defRPr>
            </a:lvl4pPr>
            <a:lvl5pPr marL="1766888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ystem Font Regular"/>
              <a:buChar char="&gt;"/>
              <a:defRPr lang="en-US" sz="3200" b="0" i="0" dirty="0">
                <a:solidFill>
                  <a:srgbClr val="6F706F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1000" dirty="0">
                <a:latin typeface="+mn-lt"/>
              </a:rPr>
              <a:t>CASE STUDY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33C05-0A76-358B-FEE5-4A00FA7572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754" y="6713094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EA5F7-9249-DB11-3920-FB2C202327F8}"/>
              </a:ext>
            </a:extLst>
          </p:cNvPr>
          <p:cNvSpPr/>
          <p:nvPr userDrawn="1"/>
        </p:nvSpPr>
        <p:spPr>
          <a:xfrm rot="16200000">
            <a:off x="-552825" y="3079957"/>
            <a:ext cx="1511354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CHALLENGE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88E5DD-70FF-2178-5434-D7B77C803F48}"/>
              </a:ext>
            </a:extLst>
          </p:cNvPr>
          <p:cNvSpPr/>
          <p:nvPr userDrawn="1"/>
        </p:nvSpPr>
        <p:spPr>
          <a:xfrm rot="16200000">
            <a:off x="-500246" y="4594984"/>
            <a:ext cx="1406196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24A42-7176-AFC2-784F-3B5142CAC99F}"/>
              </a:ext>
            </a:extLst>
          </p:cNvPr>
          <p:cNvSpPr/>
          <p:nvPr userDrawn="1"/>
        </p:nvSpPr>
        <p:spPr>
          <a:xfrm rot="16200000">
            <a:off x="-345788" y="5961589"/>
            <a:ext cx="1097280" cy="24622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000" b="1" i="0" cap="all" spc="300" baseline="0" dirty="0">
                <a:solidFill>
                  <a:schemeClr val="bg1"/>
                </a:solidFill>
                <a:latin typeface="+mn-lt"/>
              </a:rPr>
              <a:t>RESULTS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9A0F7B2E-0CFB-CA19-CC0F-E2D5C4A700D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3754" y="2561483"/>
            <a:ext cx="7867904" cy="1378568"/>
          </a:xfrm>
        </p:spPr>
        <p:txBody>
          <a:bodyPr anchor="ctr" anchorCtr="0"/>
          <a:lstStyle>
            <a:lvl1pPr marL="173038" indent="-173038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403225" indent="-230188">
              <a:spcAft>
                <a:spcPts val="300"/>
              </a:spcAft>
              <a:buClr>
                <a:schemeClr val="accent1"/>
              </a:buClr>
              <a:buFont typeface="System Font Regular"/>
              <a:buChar char="–"/>
              <a:tabLst/>
              <a:defRPr sz="1400" b="0" i="0">
                <a:latin typeface="+mn-lt"/>
              </a:defRPr>
            </a:lvl2pPr>
            <a:lvl3pPr marL="633413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3pPr>
            <a:lvl4pPr marL="865188" indent="-231775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4pPr>
            <a:lvl5pPr marL="1095375" indent="-230188">
              <a:spcAft>
                <a:spcPts val="300"/>
              </a:spcAft>
              <a:buClr>
                <a:schemeClr val="accent1"/>
              </a:buClr>
              <a:tabLst/>
              <a:defRPr sz="1400"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79ABD45-FBE5-2DC7-E4E4-F17C2B9F2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3196" y="0"/>
            <a:ext cx="3758804" cy="6857999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62">
            <a:extLst>
              <a:ext uri="{FF2B5EF4-FFF2-40B4-BE49-F238E27FC236}">
                <a16:creationId xmlns:a16="http://schemas.microsoft.com/office/drawing/2014/main" id="{A5A98288-B9CE-1775-BF3B-9248482CA24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90845" y="57546"/>
            <a:ext cx="1443506" cy="847229"/>
          </a:xfrm>
        </p:spPr>
        <p:txBody>
          <a:bodyPr anchor="ctr"/>
          <a:lstStyle>
            <a:lvl1pPr marL="7938" indent="0" algn="ctr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pic>
        <p:nvPicPr>
          <p:cNvPr id="3" name="Graphic 37">
            <a:extLst>
              <a:ext uri="{FF2B5EF4-FFF2-40B4-BE49-F238E27FC236}">
                <a16:creationId xmlns:a16="http://schemas.microsoft.com/office/drawing/2014/main" id="{4B7E2E73-A3B8-3E86-D74E-B123E61A2B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1" r="-11"/>
          <a:stretch/>
        </p:blipFill>
        <p:spPr>
          <a:xfrm>
            <a:off x="9737808" y="6448672"/>
            <a:ext cx="1149581" cy="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2422D38-1226-7135-CBC5-9B8734D47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50"/>
          <a:stretch/>
        </p:blipFill>
        <p:spPr>
          <a:xfrm>
            <a:off x="0" y="0"/>
            <a:ext cx="12192000" cy="69348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8029A1-4C93-348A-E503-BD52A6CDC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88160" y="2235200"/>
            <a:ext cx="8615680" cy="1879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D41110E-F223-E31B-B533-C2495473B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E4419F-9291-4B8B-E557-1B550A683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8159" y="4153227"/>
            <a:ext cx="8615680" cy="66261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285750" indent="0" algn="ctr">
              <a:buNone/>
              <a:defRPr sz="2000" b="1">
                <a:solidFill>
                  <a:schemeClr val="bg1"/>
                </a:solidFill>
              </a:defRPr>
            </a:lvl2pPr>
            <a:lvl3pPr marL="574675" indent="0" algn="ctr">
              <a:buNone/>
              <a:defRPr sz="2000" b="1">
                <a:solidFill>
                  <a:schemeClr val="bg1"/>
                </a:solidFill>
              </a:defRPr>
            </a:lvl3pPr>
            <a:lvl4pPr marL="862012" indent="0" algn="ctr">
              <a:buNone/>
              <a:defRPr sz="2000" b="1">
                <a:solidFill>
                  <a:schemeClr val="bg1"/>
                </a:solidFill>
              </a:defRPr>
            </a:lvl4pPr>
            <a:lvl5pPr marL="1149350" indent="0" algn="ctr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9862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0">
          <p15:clr>
            <a:srgbClr val="FBAE40"/>
          </p15:clr>
        </p15:guide>
        <p15:guide id="2" orient="horz" pos="42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_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22D38-1226-7135-CBC5-9B8734D47F31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1409" t="6759" r="1409" b="2488"/>
          <a:stretch/>
        </p:blipFill>
        <p:spPr>
          <a:xfrm>
            <a:off x="0" y="0"/>
            <a:ext cx="12198096" cy="685800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43B671-AD79-10BA-1359-CD3A4980E6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936" y="6142649"/>
            <a:ext cx="1462812" cy="3891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EF1306-29CB-3D9B-B452-6E7BD65FED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88160" y="2235200"/>
            <a:ext cx="8615680" cy="1879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45C28-4C5A-9153-E16C-41CE28F6D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8159" y="4153227"/>
            <a:ext cx="8615680" cy="66261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285750" indent="0" algn="ctr">
              <a:buNone/>
              <a:defRPr sz="2000" b="1">
                <a:solidFill>
                  <a:schemeClr val="bg1"/>
                </a:solidFill>
              </a:defRPr>
            </a:lvl2pPr>
            <a:lvl3pPr marL="574675" indent="0" algn="ctr">
              <a:buNone/>
              <a:defRPr sz="2000" b="1">
                <a:solidFill>
                  <a:schemeClr val="bg1"/>
                </a:solidFill>
              </a:defRPr>
            </a:lvl3pPr>
            <a:lvl4pPr marL="862012" indent="0" algn="ctr">
              <a:buNone/>
              <a:defRPr sz="2000" b="1">
                <a:solidFill>
                  <a:schemeClr val="bg1"/>
                </a:solidFill>
              </a:defRPr>
            </a:lvl4pPr>
            <a:lvl5pPr marL="1149350" indent="0" algn="ctr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6330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0">
          <p15:clr>
            <a:srgbClr val="FBAE40"/>
          </p15:clr>
        </p15:guide>
        <p15:guide id="2" orient="horz" pos="420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AE34794-50BD-3F02-DE15-51F7AD84A04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8029A1-4C93-348A-E503-BD52A6CDC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4522526"/>
            <a:ext cx="7696200" cy="146304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1E98FF31-717A-F420-5338-B799878C217A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9703220" y="1838778"/>
            <a:ext cx="1893220" cy="18867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ICON</a:t>
            </a:r>
            <a:br>
              <a:rPr lang="en-US" dirty="0"/>
            </a:br>
            <a:r>
              <a:rPr lang="en-US" dirty="0"/>
              <a:t>(no pictures)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BEF04F-50CB-7449-B897-870A3FA698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  <p:pic>
        <p:nvPicPr>
          <p:cNvPr id="12" name="Picture 11" descr="A picture containing device&#10;&#10;Description automatically generated">
            <a:extLst>
              <a:ext uri="{FF2B5EF4-FFF2-40B4-BE49-F238E27FC236}">
                <a16:creationId xmlns:a16="http://schemas.microsoft.com/office/drawing/2014/main" id="{AEE743D2-E883-A78B-DE94-9FBE74825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647"/>
          <a:stretch/>
        </p:blipFill>
        <p:spPr>
          <a:xfrm>
            <a:off x="-1" y="2158077"/>
            <a:ext cx="9552079" cy="1311349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5B361D5-FB3E-76EE-B093-B8210557F5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936" y="6032827"/>
            <a:ext cx="7690664" cy="662613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285750" indent="0" algn="ctr">
              <a:buNone/>
              <a:defRPr sz="2000" b="1">
                <a:solidFill>
                  <a:schemeClr val="bg1"/>
                </a:solidFill>
              </a:defRPr>
            </a:lvl2pPr>
            <a:lvl3pPr marL="574675" indent="0" algn="ctr">
              <a:buNone/>
              <a:defRPr sz="2000" b="1">
                <a:solidFill>
                  <a:schemeClr val="bg1"/>
                </a:solidFill>
              </a:defRPr>
            </a:lvl3pPr>
            <a:lvl4pPr marL="862012" indent="0" algn="ctr">
              <a:buNone/>
              <a:defRPr sz="2000" b="1">
                <a:solidFill>
                  <a:schemeClr val="bg1"/>
                </a:solidFill>
              </a:defRPr>
            </a:lvl4pPr>
            <a:lvl5pPr marL="1149350" indent="0" algn="ctr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7548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0">
          <p15:clr>
            <a:srgbClr val="FBAE40"/>
          </p15:clr>
        </p15:guide>
        <p15:guide id="2" orient="horz" pos="42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n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68CF9F1-E73B-FDBC-D238-C8CE75B78B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4" b="4753"/>
          <a:stretch/>
        </p:blipFill>
        <p:spPr>
          <a:xfrm>
            <a:off x="394594" y="-14289"/>
            <a:ext cx="12297433" cy="68722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9F54E8-B086-37F6-B2A7-5FA6C8B4C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936" y="387330"/>
            <a:ext cx="1462812" cy="38914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EF7B6F1-5BB2-0D5A-AADE-AFAFB84A2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936" y="5148907"/>
            <a:ext cx="8076744" cy="662613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285750" indent="0" algn="ctr">
              <a:buNone/>
              <a:defRPr sz="2000" b="1">
                <a:solidFill>
                  <a:schemeClr val="bg1"/>
                </a:solidFill>
              </a:defRPr>
            </a:lvl2pPr>
            <a:lvl3pPr marL="574675" indent="0" algn="ctr">
              <a:buNone/>
              <a:defRPr sz="2000" b="1">
                <a:solidFill>
                  <a:schemeClr val="bg1"/>
                </a:solidFill>
              </a:defRPr>
            </a:lvl3pPr>
            <a:lvl4pPr marL="862012" indent="0" algn="ctr">
              <a:buNone/>
              <a:defRPr sz="2000" b="1">
                <a:solidFill>
                  <a:schemeClr val="bg1"/>
                </a:solidFill>
              </a:defRPr>
            </a:lvl4pPr>
            <a:lvl5pPr marL="1149350" indent="0" algn="ctr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2F28D5AA-2031-EDB0-692C-F586B1B0D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35" y="2804160"/>
            <a:ext cx="8076745" cy="2209567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US" sz="4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202323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0">
          <p15:clr>
            <a:srgbClr val="FBAE40"/>
          </p15:clr>
        </p15:guide>
        <p15:guide id="2" orient="horz" pos="420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66850-970B-FF41-DD36-0EE14D6D01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955" y="1186044"/>
            <a:ext cx="6574090" cy="5454737"/>
          </a:xfrm>
          <a:prstGeom prst="rect">
            <a:avLst/>
          </a:prstGeom>
        </p:spPr>
      </p:pic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D59A5A58-4953-459A-A8EF-00C02A85DB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7332" y="1433513"/>
            <a:ext cx="6117336" cy="3474720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7938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9D652-CCE1-BC09-B1FA-7903737DD0B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5ADC1E0-3C22-F52D-2769-810952E3E3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84CCBB-1AB6-9E6F-C824-DB5C642F74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39735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4E59FDB9-6594-D66D-E1F7-D3FE2AB1F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7531" y="1743075"/>
            <a:ext cx="5965032" cy="3783217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7938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B0285F-F9A6-C9E2-2848-B819735D5D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0469" y="1453298"/>
            <a:ext cx="7772400" cy="4525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69C7A-99A2-AC50-267A-683E9437A5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C9E9E7F-2B12-DACA-DE3F-2562D10846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5316C-8721-48E3-D013-96913E7FFE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327587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A5AF-D6FA-770D-DE68-900396E817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49" y="2786714"/>
            <a:ext cx="6583029" cy="1798779"/>
          </a:xfrm>
        </p:spPr>
        <p:txBody>
          <a:bodyPr anchor="b"/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617F-E8DB-DC44-0C6E-DFF5FFA1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" y="4755494"/>
            <a:ext cx="6583029" cy="57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EFB8A-80FB-DE6F-A2B0-04325342CB57}"/>
              </a:ext>
            </a:extLst>
          </p:cNvPr>
          <p:cNvSpPr/>
          <p:nvPr userDrawn="1"/>
        </p:nvSpPr>
        <p:spPr>
          <a:xfrm rot="5400000" flipV="1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F180-50BE-C2A8-5925-52E7BAD6C4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2379568"/>
            <a:ext cx="2641007" cy="322145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defRPr sz="1400" cap="all" spc="200" baseline="0">
                <a:solidFill>
                  <a:schemeClr val="accent3"/>
                </a:solidFill>
              </a:defRPr>
            </a:lvl1pPr>
            <a:lvl2pPr marL="341313" indent="0">
              <a:buNone/>
              <a:defRPr/>
            </a:lvl2pPr>
            <a:lvl3pPr marL="5746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25EA85-47DE-D8C5-A637-88CE71BCD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25980" y="371874"/>
            <a:ext cx="4472084" cy="6485860"/>
          </a:xfrm>
          <a:custGeom>
            <a:avLst/>
            <a:gdLst>
              <a:gd name="connsiteX0" fmla="*/ 331657 w 4472084"/>
              <a:gd name="connsiteY0" fmla="*/ 0 h 6485860"/>
              <a:gd name="connsiteX1" fmla="*/ 4472084 w 4472084"/>
              <a:gd name="connsiteY1" fmla="*/ 0 h 6485860"/>
              <a:gd name="connsiteX2" fmla="*/ 4472084 w 4472084"/>
              <a:gd name="connsiteY2" fmla="*/ 6485860 h 6485860"/>
              <a:gd name="connsiteX3" fmla="*/ 0 w 4472084"/>
              <a:gd name="connsiteY3" fmla="*/ 6485860 h 6485860"/>
              <a:gd name="connsiteX4" fmla="*/ 0 w 4472084"/>
              <a:gd name="connsiteY4" fmla="*/ 331657 h 6485860"/>
              <a:gd name="connsiteX5" fmla="*/ 331657 w 4472084"/>
              <a:gd name="connsiteY5" fmla="*/ 0 h 64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2084" h="6485860">
                <a:moveTo>
                  <a:pt x="331657" y="0"/>
                </a:moveTo>
                <a:lnTo>
                  <a:pt x="4472084" y="0"/>
                </a:lnTo>
                <a:lnTo>
                  <a:pt x="4472084" y="6485860"/>
                </a:lnTo>
                <a:lnTo>
                  <a:pt x="0" y="6485860"/>
                </a:lnTo>
                <a:lnTo>
                  <a:pt x="0" y="331657"/>
                </a:lnTo>
                <a:cubicBezTo>
                  <a:pt x="0" y="148488"/>
                  <a:pt x="148488" y="0"/>
                  <a:pt x="3316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noFill/>
          </a:ln>
        </p:spPr>
        <p:txBody>
          <a:bodyPr vert="horz" wrap="square" lIns="0" tIns="45720" rIns="0" bIns="45720" rtlCol="0">
            <a:noAutofit/>
          </a:bodyPr>
          <a:lstStyle>
            <a:lvl1pPr>
              <a:defRPr lang="en-US" dirty="0"/>
            </a:lvl1pPr>
          </a:lstStyle>
          <a:p>
            <a:pPr marL="7938" lv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AB1C06C-6777-AFA5-AB9F-F277BCEF3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" b="162"/>
          <a:stretch/>
        </p:blipFill>
        <p:spPr>
          <a:xfrm>
            <a:off x="7556397" y="187693"/>
            <a:ext cx="4635603" cy="6684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08AE5-803C-4A74-DC23-9CFCFF3AF4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851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FCB2A-9E6E-AC9E-302C-B31DE03C4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8937" y="387330"/>
            <a:ext cx="1462810" cy="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4E59FDB9-6594-D66D-E1F7-D3FE2AB1F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1792" y="1543050"/>
            <a:ext cx="3328416" cy="4414837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 anchor="ctr"/>
          <a:lstStyle>
            <a:lvl1pPr marL="7938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 descr="Shape, rectangle, square&#10;&#10;Description automatically generated">
            <a:extLst>
              <a:ext uri="{FF2B5EF4-FFF2-40B4-BE49-F238E27FC236}">
                <a16:creationId xmlns:a16="http://schemas.microsoft.com/office/drawing/2014/main" id="{C41590D6-C07F-613D-9395-3736B00D2E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587" y="1193294"/>
            <a:ext cx="3552826" cy="5099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82AFE-52FC-BC36-7105-759EAC64E11B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18C2124-B0DF-AD61-F727-68D5CAA49A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BE68-4CEC-478E-BBC4-813753D6F9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1693354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F8935B-7D93-F768-6E5D-9DD17B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7B65A-8D4C-F723-071D-43E4B6FBC9D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919353" y="1131928"/>
            <a:ext cx="2353295" cy="5050988"/>
          </a:xfrm>
          <a:prstGeom prst="roundRect">
            <a:avLst>
              <a:gd name="adj" fmla="val 10748"/>
            </a:avLst>
          </a:prstGeom>
          <a:pattFill prst="dkDnDiag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B6247C8-FCF3-6117-D187-3E73EF67C033}"/>
              </a:ext>
            </a:extLst>
          </p:cNvPr>
          <p:cNvSpPr/>
          <p:nvPr userDrawn="1"/>
        </p:nvSpPr>
        <p:spPr>
          <a:xfrm rot="16200000">
            <a:off x="3412400" y="2286420"/>
            <a:ext cx="5367201" cy="2719004"/>
          </a:xfrm>
          <a:custGeom>
            <a:avLst/>
            <a:gdLst>
              <a:gd name="connsiteX0" fmla="*/ 5194023 w 5367201"/>
              <a:gd name="connsiteY0" fmla="*/ 444849 h 2719004"/>
              <a:gd name="connsiteX1" fmla="*/ 4935467 w 5367201"/>
              <a:gd name="connsiteY1" fmla="*/ 186293 h 2719004"/>
              <a:gd name="connsiteX2" fmla="*/ 416674 w 5367201"/>
              <a:gd name="connsiteY2" fmla="*/ 186292 h 2719004"/>
              <a:gd name="connsiteX3" fmla="*/ 158118 w 5367201"/>
              <a:gd name="connsiteY3" fmla="*/ 444848 h 2719004"/>
              <a:gd name="connsiteX4" fmla="*/ 158118 w 5367201"/>
              <a:gd name="connsiteY4" fmla="*/ 2268668 h 2719004"/>
              <a:gd name="connsiteX5" fmla="*/ 416674 w 5367201"/>
              <a:gd name="connsiteY5" fmla="*/ 2527224 h 2719004"/>
              <a:gd name="connsiteX6" fmla="*/ 4935467 w 5367201"/>
              <a:gd name="connsiteY6" fmla="*/ 2527224 h 2719004"/>
              <a:gd name="connsiteX7" fmla="*/ 5194023 w 5367201"/>
              <a:gd name="connsiteY7" fmla="*/ 2268669 h 2719004"/>
              <a:gd name="connsiteX8" fmla="*/ 5194023 w 5367201"/>
              <a:gd name="connsiteY8" fmla="*/ 2004263 h 2719004"/>
              <a:gd name="connsiteX9" fmla="*/ 5193667 w 5367201"/>
              <a:gd name="connsiteY9" fmla="*/ 2004263 h 2719004"/>
              <a:gd name="connsiteX10" fmla="*/ 5193667 w 5367201"/>
              <a:gd name="connsiteY10" fmla="*/ 709254 h 2719004"/>
              <a:gd name="connsiteX11" fmla="*/ 5194023 w 5367201"/>
              <a:gd name="connsiteY11" fmla="*/ 709254 h 2719004"/>
              <a:gd name="connsiteX12" fmla="*/ 5367201 w 5367201"/>
              <a:gd name="connsiteY12" fmla="*/ 439030 h 2719004"/>
              <a:gd name="connsiteX13" fmla="*/ 5367201 w 5367201"/>
              <a:gd name="connsiteY13" fmla="*/ 2274488 h 2719004"/>
              <a:gd name="connsiteX14" fmla="*/ 4950867 w 5367201"/>
              <a:gd name="connsiteY14" fmla="*/ 2690822 h 2719004"/>
              <a:gd name="connsiteX15" fmla="*/ 4130463 w 5367201"/>
              <a:gd name="connsiteY15" fmla="*/ 2690822 h 2719004"/>
              <a:gd name="connsiteX16" fmla="*/ 4130463 w 5367201"/>
              <a:gd name="connsiteY16" fmla="*/ 2699972 h 2719004"/>
              <a:gd name="connsiteX17" fmla="*/ 4111430 w 5367201"/>
              <a:gd name="connsiteY17" fmla="*/ 2719004 h 2719004"/>
              <a:gd name="connsiteX18" fmla="*/ 3516297 w 5367201"/>
              <a:gd name="connsiteY18" fmla="*/ 2719004 h 2719004"/>
              <a:gd name="connsiteX19" fmla="*/ 3497264 w 5367201"/>
              <a:gd name="connsiteY19" fmla="*/ 2699972 h 2719004"/>
              <a:gd name="connsiteX20" fmla="*/ 3497265 w 5367201"/>
              <a:gd name="connsiteY20" fmla="*/ 2690822 h 2719004"/>
              <a:gd name="connsiteX21" fmla="*/ 416334 w 5367201"/>
              <a:gd name="connsiteY21" fmla="*/ 2690821 h 2719004"/>
              <a:gd name="connsiteX22" fmla="*/ 0 w 5367201"/>
              <a:gd name="connsiteY22" fmla="*/ 2274487 h 2719004"/>
              <a:gd name="connsiteX23" fmla="*/ 0 w 5367201"/>
              <a:gd name="connsiteY23" fmla="*/ 439029 h 2719004"/>
              <a:gd name="connsiteX24" fmla="*/ 416334 w 5367201"/>
              <a:gd name="connsiteY24" fmla="*/ 22695 h 2719004"/>
              <a:gd name="connsiteX25" fmla="*/ 3361841 w 5367201"/>
              <a:gd name="connsiteY25" fmla="*/ 22695 h 2719004"/>
              <a:gd name="connsiteX26" fmla="*/ 3361841 w 5367201"/>
              <a:gd name="connsiteY26" fmla="*/ 19033 h 2719004"/>
              <a:gd name="connsiteX27" fmla="*/ 3380873 w 5367201"/>
              <a:gd name="connsiteY27" fmla="*/ 0 h 2719004"/>
              <a:gd name="connsiteX28" fmla="*/ 3723461 w 5367201"/>
              <a:gd name="connsiteY28" fmla="*/ 0 h 2719004"/>
              <a:gd name="connsiteX29" fmla="*/ 3742494 w 5367201"/>
              <a:gd name="connsiteY29" fmla="*/ 19033 h 2719004"/>
              <a:gd name="connsiteX30" fmla="*/ 3742494 w 5367201"/>
              <a:gd name="connsiteY30" fmla="*/ 22696 h 2719004"/>
              <a:gd name="connsiteX31" fmla="*/ 3877915 w 5367201"/>
              <a:gd name="connsiteY31" fmla="*/ 22696 h 2719004"/>
              <a:gd name="connsiteX32" fmla="*/ 3877915 w 5367201"/>
              <a:gd name="connsiteY32" fmla="*/ 19034 h 2719004"/>
              <a:gd name="connsiteX33" fmla="*/ 3896948 w 5367201"/>
              <a:gd name="connsiteY33" fmla="*/ 1 h 2719004"/>
              <a:gd name="connsiteX34" fmla="*/ 4239536 w 5367201"/>
              <a:gd name="connsiteY34" fmla="*/ 1 h 2719004"/>
              <a:gd name="connsiteX35" fmla="*/ 4258569 w 5367201"/>
              <a:gd name="connsiteY35" fmla="*/ 19034 h 2719004"/>
              <a:gd name="connsiteX36" fmla="*/ 4258569 w 5367201"/>
              <a:gd name="connsiteY36" fmla="*/ 22696 h 2719004"/>
              <a:gd name="connsiteX37" fmla="*/ 4413611 w 5367201"/>
              <a:gd name="connsiteY37" fmla="*/ 22696 h 2719004"/>
              <a:gd name="connsiteX38" fmla="*/ 4413611 w 5367201"/>
              <a:gd name="connsiteY38" fmla="*/ 19036 h 2719004"/>
              <a:gd name="connsiteX39" fmla="*/ 4432644 w 5367201"/>
              <a:gd name="connsiteY39" fmla="*/ 3 h 2719004"/>
              <a:gd name="connsiteX40" fmla="*/ 4622971 w 5367201"/>
              <a:gd name="connsiteY40" fmla="*/ 3 h 2719004"/>
              <a:gd name="connsiteX41" fmla="*/ 4642004 w 5367201"/>
              <a:gd name="connsiteY41" fmla="*/ 19036 h 2719004"/>
              <a:gd name="connsiteX42" fmla="*/ 4642004 w 5367201"/>
              <a:gd name="connsiteY42" fmla="*/ 22696 h 2719004"/>
              <a:gd name="connsiteX43" fmla="*/ 4950867 w 5367201"/>
              <a:gd name="connsiteY43" fmla="*/ 22696 h 2719004"/>
              <a:gd name="connsiteX44" fmla="*/ 5367201 w 5367201"/>
              <a:gd name="connsiteY44" fmla="*/ 439030 h 271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67201" h="2719004">
                <a:moveTo>
                  <a:pt x="5194023" y="444849"/>
                </a:moveTo>
                <a:cubicBezTo>
                  <a:pt x="5194023" y="302052"/>
                  <a:pt x="5078264" y="186293"/>
                  <a:pt x="4935467" y="186293"/>
                </a:cubicBezTo>
                <a:lnTo>
                  <a:pt x="416674" y="186292"/>
                </a:lnTo>
                <a:cubicBezTo>
                  <a:pt x="273878" y="186292"/>
                  <a:pt x="158118" y="302051"/>
                  <a:pt x="158118" y="444848"/>
                </a:cubicBezTo>
                <a:lnTo>
                  <a:pt x="158118" y="2268668"/>
                </a:lnTo>
                <a:cubicBezTo>
                  <a:pt x="158118" y="2411464"/>
                  <a:pt x="273878" y="2527224"/>
                  <a:pt x="416674" y="2527224"/>
                </a:cubicBezTo>
                <a:lnTo>
                  <a:pt x="4935467" y="2527224"/>
                </a:lnTo>
                <a:cubicBezTo>
                  <a:pt x="5078264" y="2527224"/>
                  <a:pt x="5194023" y="2411465"/>
                  <a:pt x="5194023" y="2268669"/>
                </a:cubicBezTo>
                <a:lnTo>
                  <a:pt x="5194023" y="2004263"/>
                </a:lnTo>
                <a:lnTo>
                  <a:pt x="5193667" y="2004263"/>
                </a:lnTo>
                <a:lnTo>
                  <a:pt x="5193667" y="709254"/>
                </a:lnTo>
                <a:lnTo>
                  <a:pt x="5194023" y="709254"/>
                </a:lnTo>
                <a:close/>
                <a:moveTo>
                  <a:pt x="5367201" y="439030"/>
                </a:moveTo>
                <a:lnTo>
                  <a:pt x="5367201" y="2274488"/>
                </a:lnTo>
                <a:cubicBezTo>
                  <a:pt x="5367201" y="2504423"/>
                  <a:pt x="5180802" y="2690822"/>
                  <a:pt x="4950867" y="2690822"/>
                </a:cubicBezTo>
                <a:lnTo>
                  <a:pt x="4130463" y="2690822"/>
                </a:lnTo>
                <a:lnTo>
                  <a:pt x="4130463" y="2699972"/>
                </a:lnTo>
                <a:cubicBezTo>
                  <a:pt x="4130463" y="2710483"/>
                  <a:pt x="4121942" y="2719004"/>
                  <a:pt x="4111430" y="2719004"/>
                </a:cubicBezTo>
                <a:lnTo>
                  <a:pt x="3516297" y="2719004"/>
                </a:lnTo>
                <a:cubicBezTo>
                  <a:pt x="3505786" y="2719004"/>
                  <a:pt x="3497264" y="2710483"/>
                  <a:pt x="3497264" y="2699972"/>
                </a:cubicBezTo>
                <a:lnTo>
                  <a:pt x="3497265" y="2690822"/>
                </a:lnTo>
                <a:lnTo>
                  <a:pt x="416334" y="2690821"/>
                </a:lnTo>
                <a:cubicBezTo>
                  <a:pt x="186399" y="2690821"/>
                  <a:pt x="0" y="2504422"/>
                  <a:pt x="0" y="2274487"/>
                </a:cubicBezTo>
                <a:lnTo>
                  <a:pt x="0" y="439029"/>
                </a:lnTo>
                <a:cubicBezTo>
                  <a:pt x="0" y="209094"/>
                  <a:pt x="186399" y="22695"/>
                  <a:pt x="416334" y="22695"/>
                </a:cubicBezTo>
                <a:lnTo>
                  <a:pt x="3361841" y="22695"/>
                </a:lnTo>
                <a:lnTo>
                  <a:pt x="3361841" y="19033"/>
                </a:lnTo>
                <a:cubicBezTo>
                  <a:pt x="3361841" y="8522"/>
                  <a:pt x="3370362" y="0"/>
                  <a:pt x="3380873" y="0"/>
                </a:cubicBezTo>
                <a:lnTo>
                  <a:pt x="3723461" y="0"/>
                </a:lnTo>
                <a:cubicBezTo>
                  <a:pt x="3733973" y="0"/>
                  <a:pt x="3742494" y="8522"/>
                  <a:pt x="3742494" y="19033"/>
                </a:cubicBezTo>
                <a:lnTo>
                  <a:pt x="3742494" y="22696"/>
                </a:lnTo>
                <a:lnTo>
                  <a:pt x="3877915" y="22696"/>
                </a:lnTo>
                <a:lnTo>
                  <a:pt x="3877915" y="19034"/>
                </a:lnTo>
                <a:cubicBezTo>
                  <a:pt x="3877915" y="8523"/>
                  <a:pt x="3886437" y="1"/>
                  <a:pt x="3896948" y="1"/>
                </a:cubicBezTo>
                <a:lnTo>
                  <a:pt x="4239536" y="1"/>
                </a:lnTo>
                <a:cubicBezTo>
                  <a:pt x="4250048" y="1"/>
                  <a:pt x="4258569" y="8523"/>
                  <a:pt x="4258569" y="19034"/>
                </a:cubicBezTo>
                <a:lnTo>
                  <a:pt x="4258569" y="22696"/>
                </a:lnTo>
                <a:lnTo>
                  <a:pt x="4413611" y="22696"/>
                </a:lnTo>
                <a:lnTo>
                  <a:pt x="4413611" y="19036"/>
                </a:lnTo>
                <a:cubicBezTo>
                  <a:pt x="4413611" y="8524"/>
                  <a:pt x="4422133" y="3"/>
                  <a:pt x="4432644" y="3"/>
                </a:cubicBezTo>
                <a:lnTo>
                  <a:pt x="4622971" y="3"/>
                </a:lnTo>
                <a:cubicBezTo>
                  <a:pt x="4633482" y="3"/>
                  <a:pt x="4642004" y="8524"/>
                  <a:pt x="4642004" y="19036"/>
                </a:cubicBezTo>
                <a:lnTo>
                  <a:pt x="4642004" y="22696"/>
                </a:lnTo>
                <a:lnTo>
                  <a:pt x="4950867" y="22696"/>
                </a:lnTo>
                <a:cubicBezTo>
                  <a:pt x="5180802" y="22696"/>
                  <a:pt x="5367201" y="209095"/>
                  <a:pt x="5367201" y="4390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b="0" i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69AD4-9124-DCD0-3132-8C71DB6BBB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5097" y="6447240"/>
            <a:ext cx="227692" cy="228600"/>
          </a:xfrm>
          <a:prstGeom prst="ellipse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accent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70A4DD0-5310-1F0B-3192-AF4902EA16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8" y="6251542"/>
            <a:ext cx="292100" cy="36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DFA91-9D83-2B56-4E85-FCB8299251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140355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CF09407-8F1F-FB57-395E-F08D0F029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887"/>
          <a:stretch/>
        </p:blipFill>
        <p:spPr>
          <a:xfrm>
            <a:off x="2186354" y="2540000"/>
            <a:ext cx="1951892" cy="1577008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43E38A1-F0B3-1AFA-153E-62FBD52EC7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266" r="-2339"/>
          <a:stretch/>
        </p:blipFill>
        <p:spPr>
          <a:xfrm>
            <a:off x="4161691" y="2628773"/>
            <a:ext cx="5990493" cy="1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2982A07-D3F3-FB7E-F7BD-D4F934543F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803"/>
          <a:stretch/>
        </p:blipFill>
        <p:spPr>
          <a:xfrm>
            <a:off x="3685065" y="2638044"/>
            <a:ext cx="1648935" cy="1581912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2156D6C-DC4C-7C5D-3D26-2D9101751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197"/>
          <a:stretch/>
        </p:blipFill>
        <p:spPr>
          <a:xfrm>
            <a:off x="5380892" y="2708382"/>
            <a:ext cx="3172936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B0863EF-AFAB-9B6D-28C1-9F7510BF1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61" r="-1"/>
          <a:stretch/>
        </p:blipFill>
        <p:spPr>
          <a:xfrm>
            <a:off x="2655143" y="2602924"/>
            <a:ext cx="7202536" cy="19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21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hank you 1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4394D-77D4-C4A9-038D-80090AB89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926"/>
          <a:stretch/>
        </p:blipFill>
        <p:spPr>
          <a:xfrm>
            <a:off x="3979984" y="2629242"/>
            <a:ext cx="5990493" cy="1576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EF0F6-C153-6252-F9E9-9FD4952CD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093"/>
          <a:stretch/>
        </p:blipFill>
        <p:spPr>
          <a:xfrm>
            <a:off x="2186354" y="2540469"/>
            <a:ext cx="1858108" cy="15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4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Thank you 1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A4EB1-382C-B7AF-D4C0-5311192DE6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883"/>
          <a:stretch/>
        </p:blipFill>
        <p:spPr>
          <a:xfrm>
            <a:off x="3689410" y="2638044"/>
            <a:ext cx="1738375" cy="1581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6CA23-020A-FDE4-8660-8B846ED5A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827"/>
          <a:stretch/>
        </p:blipFill>
        <p:spPr>
          <a:xfrm>
            <a:off x="5509846" y="2708382"/>
            <a:ext cx="3035950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7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9901EF6E-C1B2-5C0B-D294-00F9E424B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51760" y="2602924"/>
            <a:ext cx="7206796" cy="19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8B8-4833-7D15-090E-6473727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54" y="761443"/>
            <a:ext cx="7108581" cy="865194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E88AD-AF36-C997-5DD8-DA299A408546}"/>
              </a:ext>
            </a:extLst>
          </p:cNvPr>
          <p:cNvSpPr/>
          <p:nvPr userDrawn="1"/>
        </p:nvSpPr>
        <p:spPr>
          <a:xfrm>
            <a:off x="236054" y="1674779"/>
            <a:ext cx="1163687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4" y="2010228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7857" y="2010228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5D4E920-1C5F-F828-FA2C-59DF3A93B5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6054" y="2481571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6414C3C-CEDA-6F82-B2E4-4C9DE6DCAB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7857" y="2481571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9F93CD7-543B-3286-F021-EC14FDFD49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" y="2952914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0E5663-0B15-8D88-934F-22BF622FF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7857" y="2952914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89D9527-DBE7-8BBB-7242-C76590BD20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054" y="3424257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574360E-BFBD-DC7F-D37B-324EAF8F3C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37857" y="3424257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A772123-E7AE-AE0F-9587-16DED282F0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054" y="3895600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0FE62E4-B3B9-6074-341C-99415B9E68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37857" y="3895600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470755-8912-AF71-D19F-543E34D563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6054" y="4366943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C5036D3-DC5E-E2A8-3D1B-6487B147C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37857" y="4366943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63D6FC3-F8A8-CCDF-447A-C2D6868CA7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6054" y="4838283"/>
            <a:ext cx="450233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F93ADA9-3F19-B114-75FE-DA37F00C1B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7857" y="4838283"/>
            <a:ext cx="4110448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pic>
        <p:nvPicPr>
          <p:cNvPr id="71" name="rain8">
            <a:extLst>
              <a:ext uri="{FF2B5EF4-FFF2-40B4-BE49-F238E27FC236}">
                <a16:creationId xmlns:a16="http://schemas.microsoft.com/office/drawing/2014/main" id="{64885991-3595-517D-C24C-DD7A22B46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357"/>
          <a:stretch/>
        </p:blipFill>
        <p:spPr>
          <a:xfrm flipV="1">
            <a:off x="12046464" y="-1"/>
            <a:ext cx="135487" cy="6476163"/>
          </a:xfrm>
          <a:prstGeom prst="rect">
            <a:avLst/>
          </a:prstGeom>
        </p:spPr>
      </p:pic>
      <p:grpSp>
        <p:nvGrpSpPr>
          <p:cNvPr id="72" name="rain7">
            <a:extLst>
              <a:ext uri="{FF2B5EF4-FFF2-40B4-BE49-F238E27FC236}">
                <a16:creationId xmlns:a16="http://schemas.microsoft.com/office/drawing/2014/main" id="{ADC4607E-8930-F89D-10F2-CFDE219BCF7A}"/>
              </a:ext>
            </a:extLst>
          </p:cNvPr>
          <p:cNvGrpSpPr/>
          <p:nvPr userDrawn="1"/>
        </p:nvGrpSpPr>
        <p:grpSpPr>
          <a:xfrm>
            <a:off x="11931054" y="-125675"/>
            <a:ext cx="135487" cy="6601837"/>
            <a:chOff x="11931054" y="-125675"/>
            <a:chExt cx="135487" cy="6601837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E18FC21D-B524-A0C0-E0A0-3FBB576F972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8439" r="9918"/>
            <a:stretch/>
          </p:blipFill>
          <p:spPr>
            <a:xfrm flipV="1">
              <a:off x="11931054" y="-1"/>
              <a:ext cx="135487" cy="6476163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EB69376-183C-FE00-1B63-49BDB4043828}"/>
                </a:ext>
              </a:extLst>
            </p:cNvPr>
            <p:cNvSpPr/>
            <p:nvPr userDrawn="1"/>
          </p:nvSpPr>
          <p:spPr>
            <a:xfrm>
              <a:off x="11946194" y="-1"/>
              <a:ext cx="98592" cy="187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3EE257-0D44-C213-1AF0-A99136E624A2}"/>
                </a:ext>
              </a:extLst>
            </p:cNvPr>
            <p:cNvSpPr/>
            <p:nvPr userDrawn="1"/>
          </p:nvSpPr>
          <p:spPr>
            <a:xfrm>
              <a:off x="11953842" y="-125675"/>
              <a:ext cx="74114" cy="18288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76" name="rain6">
            <a:extLst>
              <a:ext uri="{FF2B5EF4-FFF2-40B4-BE49-F238E27FC236}">
                <a16:creationId xmlns:a16="http://schemas.microsoft.com/office/drawing/2014/main" id="{BC2239CB-AFB6-2755-8DA6-B025023F32D8}"/>
              </a:ext>
            </a:extLst>
          </p:cNvPr>
          <p:cNvGrpSpPr/>
          <p:nvPr userDrawn="1"/>
        </p:nvGrpSpPr>
        <p:grpSpPr>
          <a:xfrm>
            <a:off x="11807801" y="-348343"/>
            <a:ext cx="135487" cy="6824505"/>
            <a:chOff x="11808444" y="-348343"/>
            <a:chExt cx="135487" cy="6824505"/>
          </a:xfrm>
        </p:grpSpPr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3AACBD1D-F456-8C88-9963-1D7342F510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8857" r="29500"/>
            <a:stretch/>
          </p:blipFill>
          <p:spPr>
            <a:xfrm flipV="1">
              <a:off x="11808444" y="-1"/>
              <a:ext cx="135487" cy="6476163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DED1-6119-5E65-AF86-84BCFEC708AB}"/>
                </a:ext>
              </a:extLst>
            </p:cNvPr>
            <p:cNvSpPr/>
            <p:nvPr userDrawn="1"/>
          </p:nvSpPr>
          <p:spPr>
            <a:xfrm>
              <a:off x="11830199" y="0"/>
              <a:ext cx="102848" cy="9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276455-5D02-24C9-B0D6-5F3156D1FD4D}"/>
                </a:ext>
              </a:extLst>
            </p:cNvPr>
            <p:cNvSpPr/>
            <p:nvPr userDrawn="1"/>
          </p:nvSpPr>
          <p:spPr>
            <a:xfrm>
              <a:off x="11836367" y="-348343"/>
              <a:ext cx="74114" cy="365760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pic>
        <p:nvPicPr>
          <p:cNvPr id="80" name="rain5">
            <a:extLst>
              <a:ext uri="{FF2B5EF4-FFF2-40B4-BE49-F238E27FC236}">
                <a16:creationId xmlns:a16="http://schemas.microsoft.com/office/drawing/2014/main" id="{86DD7BA2-C24C-9A8E-AAEB-5B97DE173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022" r="49335"/>
          <a:stretch/>
        </p:blipFill>
        <p:spPr>
          <a:xfrm flipV="1">
            <a:off x="11694712" y="-1"/>
            <a:ext cx="135487" cy="6476163"/>
          </a:xfrm>
          <a:prstGeom prst="rect">
            <a:avLst/>
          </a:prstGeom>
        </p:spPr>
      </p:pic>
      <p:grpSp>
        <p:nvGrpSpPr>
          <p:cNvPr id="81" name="rain4">
            <a:extLst>
              <a:ext uri="{FF2B5EF4-FFF2-40B4-BE49-F238E27FC236}">
                <a16:creationId xmlns:a16="http://schemas.microsoft.com/office/drawing/2014/main" id="{9B5B263A-BC0D-3B92-5996-504780FA1839}"/>
              </a:ext>
            </a:extLst>
          </p:cNvPr>
          <p:cNvGrpSpPr/>
          <p:nvPr userDrawn="1"/>
        </p:nvGrpSpPr>
        <p:grpSpPr>
          <a:xfrm>
            <a:off x="11580438" y="-51693"/>
            <a:ext cx="138117" cy="6527855"/>
            <a:chOff x="11572102" y="-51693"/>
            <a:chExt cx="138117" cy="652785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FB340F-2E8C-C9F2-B013-4F356AFC4782}"/>
                </a:ext>
              </a:extLst>
            </p:cNvPr>
            <p:cNvSpPr/>
            <p:nvPr userDrawn="1"/>
          </p:nvSpPr>
          <p:spPr>
            <a:xfrm>
              <a:off x="11582400" y="0"/>
              <a:ext cx="127819" cy="245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C1ED37-4040-8903-46BD-4D602AFE506D}"/>
                </a:ext>
              </a:extLst>
            </p:cNvPr>
            <p:cNvGrpSpPr/>
            <p:nvPr userDrawn="1"/>
          </p:nvGrpSpPr>
          <p:grpSpPr>
            <a:xfrm>
              <a:off x="11572102" y="-51693"/>
              <a:ext cx="135487" cy="6527855"/>
              <a:chOff x="11572102" y="-51693"/>
              <a:chExt cx="135487" cy="6527855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1831E863-F9C4-54F0-89AF-0AAC8C39A21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9104" r="59253"/>
              <a:stretch/>
            </p:blipFill>
            <p:spPr>
              <a:xfrm flipV="1">
                <a:off x="11572102" y="-1"/>
                <a:ext cx="135487" cy="6476163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AAF3A38-35EB-831C-48DA-DD0327204A58}"/>
                  </a:ext>
                </a:extLst>
              </p:cNvPr>
              <p:cNvSpPr/>
              <p:nvPr userDrawn="1"/>
            </p:nvSpPr>
            <p:spPr>
              <a:xfrm>
                <a:off x="11612256" y="-51693"/>
                <a:ext cx="74114" cy="13203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0" i="0" dirty="0">
                  <a:latin typeface="Avenir Next LT Pro" panose="020B0504020202020204" pitchFamily="34" charset="0"/>
                </a:endParaRPr>
              </a:p>
            </p:txBody>
          </p:sp>
        </p:grpSp>
      </p:grpSp>
      <p:grpSp>
        <p:nvGrpSpPr>
          <p:cNvPr id="86" name="rain3">
            <a:extLst>
              <a:ext uri="{FF2B5EF4-FFF2-40B4-BE49-F238E27FC236}">
                <a16:creationId xmlns:a16="http://schemas.microsoft.com/office/drawing/2014/main" id="{384CC24F-6096-5890-5FAF-1B251B5B3FFA}"/>
              </a:ext>
            </a:extLst>
          </p:cNvPr>
          <p:cNvGrpSpPr/>
          <p:nvPr userDrawn="1"/>
        </p:nvGrpSpPr>
        <p:grpSpPr>
          <a:xfrm>
            <a:off x="11461841" y="-1"/>
            <a:ext cx="135487" cy="6476163"/>
            <a:chOff x="11455014" y="-1"/>
            <a:chExt cx="135487" cy="6476163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AB4757E1-C0D6-6758-81B7-B6A74F60CD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9285" r="69072"/>
            <a:stretch/>
          </p:blipFill>
          <p:spPr>
            <a:xfrm flipV="1">
              <a:off x="11455014" y="-1"/>
              <a:ext cx="135487" cy="6476163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084B98-51D7-8D8E-205F-5BFE345FA997}"/>
                </a:ext>
              </a:extLst>
            </p:cNvPr>
            <p:cNvSpPr/>
            <p:nvPr userDrawn="1"/>
          </p:nvSpPr>
          <p:spPr>
            <a:xfrm>
              <a:off x="11456732" y="0"/>
              <a:ext cx="1238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pic>
        <p:nvPicPr>
          <p:cNvPr id="89" name="rain2">
            <a:extLst>
              <a:ext uri="{FF2B5EF4-FFF2-40B4-BE49-F238E27FC236}">
                <a16:creationId xmlns:a16="http://schemas.microsoft.com/office/drawing/2014/main" id="{C355C28D-D7ED-D667-DF53-A6E26B939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30" r="78227"/>
          <a:stretch/>
        </p:blipFill>
        <p:spPr>
          <a:xfrm flipV="1">
            <a:off x="11345126" y="-1"/>
            <a:ext cx="135487" cy="6476163"/>
          </a:xfrm>
          <a:prstGeom prst="rect">
            <a:avLst/>
          </a:prstGeom>
        </p:spPr>
      </p:pic>
      <p:grpSp>
        <p:nvGrpSpPr>
          <p:cNvPr id="90" name="rain1">
            <a:extLst>
              <a:ext uri="{FF2B5EF4-FFF2-40B4-BE49-F238E27FC236}">
                <a16:creationId xmlns:a16="http://schemas.microsoft.com/office/drawing/2014/main" id="{D32627F6-D2EA-F634-7E76-4F6C38DB3F75}"/>
              </a:ext>
            </a:extLst>
          </p:cNvPr>
          <p:cNvGrpSpPr/>
          <p:nvPr userDrawn="1"/>
        </p:nvGrpSpPr>
        <p:grpSpPr>
          <a:xfrm>
            <a:off x="11218607" y="-2"/>
            <a:ext cx="137182" cy="6476163"/>
            <a:chOff x="11218607" y="-2"/>
            <a:chExt cx="137182" cy="647616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5AFC6821-5585-8DEE-9C3C-600ACA460A6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2" r="88145"/>
            <a:stretch/>
          </p:blipFill>
          <p:spPr>
            <a:xfrm flipV="1">
              <a:off x="11220302" y="-2"/>
              <a:ext cx="135487" cy="6476163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73E2660-4AB9-EFAB-8D2B-7D89D1F03C1C}"/>
                </a:ext>
              </a:extLst>
            </p:cNvPr>
            <p:cNvSpPr/>
            <p:nvPr userDrawn="1"/>
          </p:nvSpPr>
          <p:spPr>
            <a:xfrm>
              <a:off x="11218607" y="0"/>
              <a:ext cx="12389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63CF275-4371-C79E-D1D7-E1642334B552}"/>
              </a:ext>
            </a:extLst>
          </p:cNvPr>
          <p:cNvSpPr/>
          <p:nvPr userDrawn="1"/>
        </p:nvSpPr>
        <p:spPr>
          <a:xfrm>
            <a:off x="11617963" y="484481"/>
            <a:ext cx="94612" cy="66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pic>
        <p:nvPicPr>
          <p:cNvPr id="94" name="rain8-copy">
            <a:extLst>
              <a:ext uri="{FF2B5EF4-FFF2-40B4-BE49-F238E27FC236}">
                <a16:creationId xmlns:a16="http://schemas.microsoft.com/office/drawing/2014/main" id="{2DA32033-92FA-BF9C-EF07-7A99CCBF5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357"/>
          <a:stretch/>
        </p:blipFill>
        <p:spPr>
          <a:xfrm flipV="1">
            <a:off x="12046464" y="-6899290"/>
            <a:ext cx="135487" cy="6476163"/>
          </a:xfrm>
          <a:prstGeom prst="rect">
            <a:avLst/>
          </a:prstGeom>
        </p:spPr>
      </p:pic>
      <p:grpSp>
        <p:nvGrpSpPr>
          <p:cNvPr id="95" name="rain7-copy">
            <a:extLst>
              <a:ext uri="{FF2B5EF4-FFF2-40B4-BE49-F238E27FC236}">
                <a16:creationId xmlns:a16="http://schemas.microsoft.com/office/drawing/2014/main" id="{B3A6C9E8-FF67-61E0-3041-BBA25E0FE80A}"/>
              </a:ext>
            </a:extLst>
          </p:cNvPr>
          <p:cNvGrpSpPr/>
          <p:nvPr userDrawn="1"/>
        </p:nvGrpSpPr>
        <p:grpSpPr>
          <a:xfrm>
            <a:off x="11931054" y="-7036839"/>
            <a:ext cx="135487" cy="6601837"/>
            <a:chOff x="11931054" y="-125675"/>
            <a:chExt cx="135487" cy="6601837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3ED6190D-5533-181B-3528-A2CCA3B93E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8439" r="9918"/>
            <a:stretch/>
          </p:blipFill>
          <p:spPr>
            <a:xfrm flipV="1">
              <a:off x="11931054" y="-1"/>
              <a:ext cx="135487" cy="6476163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F978C6-9C34-51E9-8054-043C3CF790D8}"/>
                </a:ext>
              </a:extLst>
            </p:cNvPr>
            <p:cNvSpPr/>
            <p:nvPr userDrawn="1"/>
          </p:nvSpPr>
          <p:spPr>
            <a:xfrm>
              <a:off x="11946194" y="-1"/>
              <a:ext cx="98592" cy="187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2D0F5CF-D95F-554C-701A-229E2B3F7C59}"/>
                </a:ext>
              </a:extLst>
            </p:cNvPr>
            <p:cNvSpPr/>
            <p:nvPr userDrawn="1"/>
          </p:nvSpPr>
          <p:spPr>
            <a:xfrm>
              <a:off x="11953842" y="-125675"/>
              <a:ext cx="74114" cy="18288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9" name="rain6-copy">
            <a:extLst>
              <a:ext uri="{FF2B5EF4-FFF2-40B4-BE49-F238E27FC236}">
                <a16:creationId xmlns:a16="http://schemas.microsoft.com/office/drawing/2014/main" id="{001361EF-E08B-291C-4D2C-342BAA95BE11}"/>
              </a:ext>
            </a:extLst>
          </p:cNvPr>
          <p:cNvGrpSpPr/>
          <p:nvPr userDrawn="1"/>
        </p:nvGrpSpPr>
        <p:grpSpPr>
          <a:xfrm>
            <a:off x="11807801" y="-7259507"/>
            <a:ext cx="135487" cy="6824505"/>
            <a:chOff x="11808444" y="-348343"/>
            <a:chExt cx="135487" cy="6824505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6B485858-1372-88DE-E429-30AF4484A2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8857" r="29500"/>
            <a:stretch/>
          </p:blipFill>
          <p:spPr>
            <a:xfrm flipV="1">
              <a:off x="11808444" y="-1"/>
              <a:ext cx="135487" cy="6476163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3C01A6B-0A5E-5A2D-E7A8-317A7F5CE794}"/>
                </a:ext>
              </a:extLst>
            </p:cNvPr>
            <p:cNvSpPr/>
            <p:nvPr userDrawn="1"/>
          </p:nvSpPr>
          <p:spPr>
            <a:xfrm>
              <a:off x="11830199" y="0"/>
              <a:ext cx="102848" cy="95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437862D-B647-C642-6D12-82BDDFA7CF11}"/>
                </a:ext>
              </a:extLst>
            </p:cNvPr>
            <p:cNvSpPr/>
            <p:nvPr userDrawn="1"/>
          </p:nvSpPr>
          <p:spPr>
            <a:xfrm>
              <a:off x="11836367" y="-348343"/>
              <a:ext cx="74114" cy="365760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pic>
        <p:nvPicPr>
          <p:cNvPr id="103" name="rain5-copy">
            <a:extLst>
              <a:ext uri="{FF2B5EF4-FFF2-40B4-BE49-F238E27FC236}">
                <a16:creationId xmlns:a16="http://schemas.microsoft.com/office/drawing/2014/main" id="{8C158E7A-D38C-C16F-BB01-4724902177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022" r="49335"/>
          <a:stretch/>
        </p:blipFill>
        <p:spPr>
          <a:xfrm flipV="1">
            <a:off x="11694712" y="-6899290"/>
            <a:ext cx="135487" cy="6476163"/>
          </a:xfrm>
          <a:prstGeom prst="rect">
            <a:avLst/>
          </a:prstGeom>
        </p:spPr>
      </p:pic>
      <p:grpSp>
        <p:nvGrpSpPr>
          <p:cNvPr id="104" name="rain4-copy">
            <a:extLst>
              <a:ext uri="{FF2B5EF4-FFF2-40B4-BE49-F238E27FC236}">
                <a16:creationId xmlns:a16="http://schemas.microsoft.com/office/drawing/2014/main" id="{6A6E783B-5BC4-A247-30BF-1FF9E3348E64}"/>
              </a:ext>
            </a:extLst>
          </p:cNvPr>
          <p:cNvGrpSpPr/>
          <p:nvPr userDrawn="1"/>
        </p:nvGrpSpPr>
        <p:grpSpPr>
          <a:xfrm>
            <a:off x="11580438" y="-6832222"/>
            <a:ext cx="138117" cy="6527855"/>
            <a:chOff x="11572102" y="-51693"/>
            <a:chExt cx="138117" cy="652785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34BD3AB-AC07-EA18-2800-1C9287FA714F}"/>
                </a:ext>
              </a:extLst>
            </p:cNvPr>
            <p:cNvSpPr/>
            <p:nvPr userDrawn="1"/>
          </p:nvSpPr>
          <p:spPr>
            <a:xfrm>
              <a:off x="11582400" y="0"/>
              <a:ext cx="127819" cy="245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B1F3D42-188C-C613-A19A-A843454FC45A}"/>
                </a:ext>
              </a:extLst>
            </p:cNvPr>
            <p:cNvGrpSpPr/>
            <p:nvPr userDrawn="1"/>
          </p:nvGrpSpPr>
          <p:grpSpPr>
            <a:xfrm>
              <a:off x="11572102" y="-51693"/>
              <a:ext cx="135487" cy="6527855"/>
              <a:chOff x="11572102" y="-51693"/>
              <a:chExt cx="135487" cy="6527855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3D6ED04C-5F74-FB9D-95DB-DDE53E48B22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9104" r="59253"/>
              <a:stretch/>
            </p:blipFill>
            <p:spPr>
              <a:xfrm flipV="1">
                <a:off x="11572102" y="-1"/>
                <a:ext cx="135487" cy="6476163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18785E8-2D03-3820-1C26-285D418B1A24}"/>
                  </a:ext>
                </a:extLst>
              </p:cNvPr>
              <p:cNvSpPr/>
              <p:nvPr userDrawn="1"/>
            </p:nvSpPr>
            <p:spPr>
              <a:xfrm>
                <a:off x="11612256" y="-51693"/>
                <a:ext cx="74114" cy="13203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0" i="0" dirty="0">
                  <a:latin typeface="Avenir Next LT Pro" panose="020B0504020202020204" pitchFamily="34" charset="0"/>
                </a:endParaRPr>
              </a:p>
            </p:txBody>
          </p:sp>
        </p:grpSp>
      </p:grpSp>
      <p:grpSp>
        <p:nvGrpSpPr>
          <p:cNvPr id="109" name="rain3-copy">
            <a:extLst>
              <a:ext uri="{FF2B5EF4-FFF2-40B4-BE49-F238E27FC236}">
                <a16:creationId xmlns:a16="http://schemas.microsoft.com/office/drawing/2014/main" id="{84197673-32C2-0BED-2257-818D48B333FB}"/>
              </a:ext>
            </a:extLst>
          </p:cNvPr>
          <p:cNvGrpSpPr/>
          <p:nvPr userDrawn="1"/>
        </p:nvGrpSpPr>
        <p:grpSpPr>
          <a:xfrm>
            <a:off x="11461841" y="-6899290"/>
            <a:ext cx="135487" cy="6476163"/>
            <a:chOff x="11455014" y="-1"/>
            <a:chExt cx="135487" cy="6476163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3272D43-6B72-0670-461F-863C62A8DC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9285" r="69072"/>
            <a:stretch/>
          </p:blipFill>
          <p:spPr>
            <a:xfrm flipV="1">
              <a:off x="11455014" y="-1"/>
              <a:ext cx="135487" cy="6476163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9577887-D124-170D-1B4E-C58078692A3A}"/>
                </a:ext>
              </a:extLst>
            </p:cNvPr>
            <p:cNvSpPr/>
            <p:nvPr userDrawn="1"/>
          </p:nvSpPr>
          <p:spPr>
            <a:xfrm>
              <a:off x="11456732" y="0"/>
              <a:ext cx="12389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pic>
        <p:nvPicPr>
          <p:cNvPr id="112" name="rain2-copy">
            <a:extLst>
              <a:ext uri="{FF2B5EF4-FFF2-40B4-BE49-F238E27FC236}">
                <a16:creationId xmlns:a16="http://schemas.microsoft.com/office/drawing/2014/main" id="{C14CD65E-BE18-4F59-0E7B-67253C63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30" r="78227"/>
          <a:stretch/>
        </p:blipFill>
        <p:spPr>
          <a:xfrm flipV="1">
            <a:off x="11345126" y="-6899290"/>
            <a:ext cx="135487" cy="6476163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47EE4BF4-1637-D78B-AFEE-F15939280F84}"/>
              </a:ext>
            </a:extLst>
          </p:cNvPr>
          <p:cNvSpPr/>
          <p:nvPr userDrawn="1"/>
        </p:nvSpPr>
        <p:spPr>
          <a:xfrm>
            <a:off x="11617963" y="-6414808"/>
            <a:ext cx="94612" cy="66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grpSp>
        <p:nvGrpSpPr>
          <p:cNvPr id="114" name="rain1-copy">
            <a:extLst>
              <a:ext uri="{FF2B5EF4-FFF2-40B4-BE49-F238E27FC236}">
                <a16:creationId xmlns:a16="http://schemas.microsoft.com/office/drawing/2014/main" id="{972FB120-281A-DB3B-54EB-30982FC453FD}"/>
              </a:ext>
            </a:extLst>
          </p:cNvPr>
          <p:cNvGrpSpPr/>
          <p:nvPr userDrawn="1"/>
        </p:nvGrpSpPr>
        <p:grpSpPr>
          <a:xfrm>
            <a:off x="11218607" y="-6921390"/>
            <a:ext cx="137182" cy="6476163"/>
            <a:chOff x="11218607" y="-2"/>
            <a:chExt cx="137182" cy="6476163"/>
          </a:xfrm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884AD55-1640-64F0-182D-37F8158278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2" r="88145"/>
            <a:stretch/>
          </p:blipFill>
          <p:spPr>
            <a:xfrm flipV="1">
              <a:off x="11220302" y="-2"/>
              <a:ext cx="135487" cy="6476163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C7A6119-6A06-9B5A-0647-3C839445F2B0}"/>
                </a:ext>
              </a:extLst>
            </p:cNvPr>
            <p:cNvSpPr/>
            <p:nvPr userDrawn="1"/>
          </p:nvSpPr>
          <p:spPr>
            <a:xfrm>
              <a:off x="11218607" y="0"/>
              <a:ext cx="12389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0" i="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5AE536-7330-98A3-083B-BDB16CB0BFD3}"/>
              </a:ext>
            </a:extLst>
          </p:cNvPr>
          <p:cNvSpPr/>
          <p:nvPr userDrawn="1"/>
        </p:nvSpPr>
        <p:spPr>
          <a:xfrm>
            <a:off x="11218607" y="6019800"/>
            <a:ext cx="963344" cy="83881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54A2B-537D-B95B-1E82-D98A9AA23DA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CBC37-A473-FD9B-7884-B68985FC7D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7ED41-D564-805D-6A5A-BAD1957976B6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2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1.00093 " pathEditMode="relative" rAng="0" ptsTypes="AA">
                                      <p:cBhvr>
                                        <p:cTn id="6" dur="7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1.00093 " pathEditMode="relative" rAng="0" ptsTypes="AA">
                                      <p:cBhvr>
                                        <p:cTn id="8" dur="12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2.91667E-6 1.00093 " pathEditMode="relative" rAng="0" ptsTypes="AA">
                                      <p:cBhvr>
                                        <p:cTn id="10" dur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1.25E-6 1.00092 " pathEditMode="relative" rAng="0" ptsTypes="AA">
                                      <p:cBhvr>
                                        <p:cTn id="12" dur="14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1.00093 " pathEditMode="relative" rAng="0" ptsTypes="AA">
                                      <p:cBhvr>
                                        <p:cTn id="14" dur="12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1.66667E-6 1.00093 " pathEditMode="relative" rAng="0" ptsTypes="AA">
                                      <p:cBhvr>
                                        <p:cTn id="16" dur="2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1.00093 " pathEditMode="relative" rAng="0" ptsTypes="AA">
                                      <p:cBhvr>
                                        <p:cTn id="18" dur="8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1.00093 " pathEditMode="relative" rAng="0" ptsTypes="AA">
                                      <p:cBhvr>
                                        <p:cTn id="20" dur="1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2.29167E-6 1.00093 " pathEditMode="relative" rAng="0" ptsTypes="AA">
                                      <p:cBhvr>
                                        <p:cTn id="22" dur="12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2.91667E-6 1.00093 " pathEditMode="relative" rAng="0" ptsTypes="AA">
                                      <p:cBhvr>
                                        <p:cTn id="24" dur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1.25E-6 1.00093 " pathEditMode="relative" rAng="0" ptsTypes="AA">
                                      <p:cBhvr>
                                        <p:cTn id="26" dur="14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3.54167E-6 1.00093 " pathEditMode="relative" rAng="0" ptsTypes="AA">
                                      <p:cBhvr>
                                        <p:cTn id="28" dur="12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1.66667E-6 1.00093 " pathEditMode="relative" rAng="0" ptsTypes="AA">
                                      <p:cBhvr>
                                        <p:cTn id="30" dur="2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4.58333E-6 1.00093 " pathEditMode="relative" rAng="0" ptsTypes="AA">
                                      <p:cBhvr>
                                        <p:cTn id="32" dur="7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2.08333E-7 1.00093 " pathEditMode="relative" rAng="0" ptsTypes="AA">
                                      <p:cBhvr>
                                        <p:cTn id="34" dur="11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1.25E-6 1.00093 " pathEditMode="relative" rAng="0" ptsTypes="AA">
                                      <p:cBhvr>
                                        <p:cTn id="36" dur="7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8B8-4833-7D15-090E-6473727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54" y="761443"/>
            <a:ext cx="7108581" cy="865194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E88AD-AF36-C997-5DD8-DA299A408546}"/>
              </a:ext>
            </a:extLst>
          </p:cNvPr>
          <p:cNvSpPr/>
          <p:nvPr userDrawn="1"/>
        </p:nvSpPr>
        <p:spPr>
          <a:xfrm>
            <a:off x="236054" y="1674779"/>
            <a:ext cx="1163687" cy="7543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93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4" y="2010228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544" y="2010228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5D4E920-1C5F-F828-FA2C-59DF3A93B5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6054" y="2481571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6414C3C-CEDA-6F82-B2E4-4C9DE6DCAB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8544" y="2481571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9F93CD7-543B-3286-F021-EC14FDFD49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" y="2952914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C0E5663-0B15-8D88-934F-22BF622FF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8544" y="2952914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89D9527-DBE7-8BBB-7242-C76590BD20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054" y="3424257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574360E-BFBD-DC7F-D37B-324EAF8F3C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88544" y="3424257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A772123-E7AE-AE0F-9587-16DED282F0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054" y="3895600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0FE62E4-B3B9-6074-341C-99415B9E68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8544" y="3895600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6470755-8912-AF71-D19F-543E34D563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6054" y="4366943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C5036D3-DC5E-E2A8-3D1B-6487B147C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88544" y="4366943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63D6FC3-F8A8-CCDF-447A-C2D6868CA7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6054" y="4838283"/>
            <a:ext cx="3548199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F93ADA9-3F19-B114-75FE-DA37F00C1B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88544" y="4838283"/>
            <a:ext cx="345609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BAEC73-C0C5-5AB3-F5EE-F9DDB60400F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45858" y="363164"/>
            <a:ext cx="4472084" cy="6494835"/>
          </a:xfrm>
          <a:custGeom>
            <a:avLst/>
            <a:gdLst>
              <a:gd name="connsiteX0" fmla="*/ 331657 w 4472084"/>
              <a:gd name="connsiteY0" fmla="*/ 0 h 6485860"/>
              <a:gd name="connsiteX1" fmla="*/ 4472084 w 4472084"/>
              <a:gd name="connsiteY1" fmla="*/ 0 h 6485860"/>
              <a:gd name="connsiteX2" fmla="*/ 4472084 w 4472084"/>
              <a:gd name="connsiteY2" fmla="*/ 6485860 h 6485860"/>
              <a:gd name="connsiteX3" fmla="*/ 0 w 4472084"/>
              <a:gd name="connsiteY3" fmla="*/ 6485860 h 6485860"/>
              <a:gd name="connsiteX4" fmla="*/ 0 w 4472084"/>
              <a:gd name="connsiteY4" fmla="*/ 331657 h 6485860"/>
              <a:gd name="connsiteX5" fmla="*/ 331657 w 4472084"/>
              <a:gd name="connsiteY5" fmla="*/ 0 h 64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2084" h="6485860">
                <a:moveTo>
                  <a:pt x="331657" y="0"/>
                </a:moveTo>
                <a:lnTo>
                  <a:pt x="4472084" y="0"/>
                </a:lnTo>
                <a:lnTo>
                  <a:pt x="4472084" y="6485860"/>
                </a:lnTo>
                <a:lnTo>
                  <a:pt x="0" y="6485860"/>
                </a:lnTo>
                <a:lnTo>
                  <a:pt x="0" y="331657"/>
                </a:lnTo>
                <a:cubicBezTo>
                  <a:pt x="0" y="148488"/>
                  <a:pt x="148488" y="0"/>
                  <a:pt x="3316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325">
            <a:noFill/>
          </a:ln>
        </p:spPr>
        <p:txBody>
          <a:bodyPr vert="horz" wrap="square" lIns="0" tIns="45720" rIns="0" bIns="45720" rtlCol="0">
            <a:noAutofit/>
          </a:bodyPr>
          <a:lstStyle>
            <a:lvl1pPr>
              <a:defRPr lang="en-US" dirty="0"/>
            </a:lvl1pPr>
          </a:lstStyle>
          <a:p>
            <a:pPr marL="7938" lv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A76AF585-A365-825E-7E46-FFD38DEBE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6397" y="173736"/>
            <a:ext cx="4661545" cy="6684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EAA91B-1174-5477-B4DF-5C2E143687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2E7E6-6502-26AB-8D0B-1E8F8E7C0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</p:spTree>
    <p:extLst>
      <p:ext uri="{BB962C8B-B14F-4D97-AF65-F5344CB8AC3E}">
        <p14:creationId xmlns:p14="http://schemas.microsoft.com/office/powerpoint/2010/main" val="3984176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Slide 4 peop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701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701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0EE88F-AE7C-C386-1C73-1F5897B651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4858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AE3F959-C6F8-0682-FBC2-4F1BC3021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2479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6F3F84E-33AA-07DC-69BF-39CA854176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479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91DC5A23-7B00-058F-528E-A343453540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9636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9A3A5A3-C2EA-2FFE-C3E1-C3EF426C0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7257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BED2E2B4-1AE0-7D02-7D16-77F922140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7257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6280DC09-E9DA-E0B2-477E-90EA181D0D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4414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F21542E-FF09-7F51-CD09-7FB0DE1FE1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2035" y="4875121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A5D26A2-3A2D-129A-D37C-3731AEB151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035" y="4573626"/>
            <a:ext cx="2719838" cy="33855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Aft>
                <a:spcPts val="0"/>
              </a:spcAft>
              <a:buNone/>
              <a:defRPr sz="16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4C0D3DE0-2FE9-2E46-2DDF-382521FC49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9192" y="2427766"/>
            <a:ext cx="1885524" cy="18875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D9670E94-D140-B500-FBCF-AABE7EEB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566478" cy="9366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897B0-7EF6-866D-0182-9741523E2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49FE0-17A2-51D8-6E18-E5518AFECB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E0E73-5C7A-A23A-299E-49D5A6A4555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1B021-FC19-2B5E-7939-A67F79C65EE9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Slide 8 peop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6BAFC-DF95-BFCA-DBF8-7226DB8004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701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78F3F7-44C7-126F-40FB-1C988B6EE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701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0EE88F-AE7C-C386-1C73-1F5897B651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578" y="1510702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AE3F959-C6F8-0682-FBC2-4F1BC3021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2479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6F3F84E-33AA-07DC-69BF-39CA854176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479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91DC5A23-7B00-058F-528E-A343453540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00356" y="1510702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9A3A5A3-C2EA-2FFE-C3E1-C3EF426C0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7257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BED2E2B4-1AE0-7D02-7D16-77F922140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7257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6280DC09-E9DA-E0B2-477E-90EA181D0D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755134" y="1510702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F21542E-FF09-7F51-CD09-7FB0DE1FE1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2035" y="3340648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A5D26A2-3A2D-129A-D37C-3731AEB151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035" y="3086569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4C0D3DE0-2FE9-2E46-2DDF-382521FC49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9912" y="1510702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D9670E94-D140-B500-FBCF-AABE7EEB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566478" cy="9366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5AC46BD-5E5D-B9DD-D3BF-E4A397FD52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701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59E349D-8015-626D-8333-970B2FD39C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7701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860F50D-8294-9796-A66D-A9F70056FB0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5578" y="3934781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5BAFB55-E6C5-F765-DB88-21B2FFEA3E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2479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EE7E1FF-2470-790C-D0B6-198F2AB2EEC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2479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1722736-F5D8-DDEE-EA42-7DCA2AF9507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900356" y="3934781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5EDD91-1D03-07DC-AD88-1162EF9394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57257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AFEB971-DBA9-E990-7CAE-E1ED2AAA8F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57257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5AED3C9-E056-7C50-3414-F9255B61944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755134" y="3934781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174ED6-04C6-72E8-8ED0-0FDB0D69A26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12035" y="5764727"/>
            <a:ext cx="271983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200" b="0" i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1C91E7B-F907-0C98-2956-1C2681009C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12035" y="5510648"/>
            <a:ext cx="271983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0740F477-2D98-010C-09C5-3D5D016A76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609912" y="3934781"/>
            <a:ext cx="1524086" cy="152704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marL="7938" indent="0" algn="ctr">
              <a:buNone/>
              <a:defRPr sz="1200"/>
            </a:lvl1pPr>
          </a:lstStyle>
          <a:p>
            <a:r>
              <a:rPr lang="en-US" dirty="0"/>
              <a:t>Click icon to add headshot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15C68-2A7D-BEBB-E691-399187FF6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61BBF-9BA4-2A16-08A7-612071BC8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B0A90-501C-7D06-5C52-75C93D5164F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026F2-466A-0887-7EB9-A43774F5D810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12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9A6EFC-ADCF-F342-0B1D-2EBAF94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283464"/>
            <a:ext cx="11610321" cy="115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AF1C9-26AC-3D4F-2489-022E282D30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32" y="6254496"/>
            <a:ext cx="292100" cy="36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75FAD-E869-3CDD-46B6-9714CFEDC6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27" y="6544036"/>
            <a:ext cx="572628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0" indent="0" algn="l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ga-IE" sz="600" b="0" i="0" baseline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© 2023 Epsilon Data Management, LLC. All rights reserved. Proprietary and confidential. V-1.31.23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DE570-D6F9-1F66-B2F7-8CE55F3D027A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1722608" y="6446520"/>
            <a:ext cx="227692" cy="228600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algn="ctr"/>
            <a:fld id="{9F77B881-CDA4-7041-897F-97D0053686EF}" type="slidenum">
              <a:rPr lang="en-US" sz="700" b="1" i="0" smtClean="0">
                <a:solidFill>
                  <a:schemeClr val="bg1"/>
                </a:solidFill>
                <a:latin typeface="+mn-lt"/>
              </a:rPr>
              <a:pPr algn="ctr"/>
              <a:t>‹#›</a:t>
            </a:fld>
            <a:endParaRPr lang="en-US" sz="7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93EC47-083F-1728-02D7-9EC1D023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744" y="1442656"/>
            <a:ext cx="11630025" cy="440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CD104F-E719-BFF0-8EF3-D1045891B166}"/>
              </a:ext>
            </a:extLst>
          </p:cNvPr>
          <p:cNvSpPr/>
          <p:nvPr userDrawn="1"/>
        </p:nvSpPr>
        <p:spPr>
          <a:xfrm rot="5400000" flipV="1">
            <a:off x="8729393" y="3392424"/>
            <a:ext cx="6858000" cy="73152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8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29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DB7CD-5D95-D2C7-D425-28D14F5C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5" y="284481"/>
            <a:ext cx="11566478" cy="11591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6C5485-9056-4C20-3309-FAAE4FEA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95" y="1468827"/>
            <a:ext cx="11566478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8125" indent="-2381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889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stem Font Regular"/>
        <a:buChar char="–"/>
        <a:tabLst/>
        <a:defRPr lang="en-US" sz="1800" b="0" i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62013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tabLst/>
        <a:defRPr lang="en-US" sz="1800" b="0" i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ystem Font Regular"/>
        <a:buChar char="&gt;"/>
        <a:tabLst/>
        <a:defRPr lang="en-US" sz="1800" b="0" i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44">
          <p15:clr>
            <a:srgbClr val="F26B43"/>
          </p15:clr>
        </p15:guide>
        <p15:guide id="3" pos="7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0527-32C0-ECEB-5FDA-526E0EE5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48" y="2869533"/>
            <a:ext cx="9309808" cy="1798779"/>
          </a:xfrm>
        </p:spPr>
        <p:txBody>
          <a:bodyPr/>
          <a:lstStyle/>
          <a:p>
            <a:r>
              <a:rPr lang="en-US" dirty="0"/>
              <a:t>EV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7E7A-5992-2EB5-1449-5E9668B5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" y="4755493"/>
            <a:ext cx="8326850" cy="8952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Epsilon Data Science</a:t>
            </a:r>
          </a:p>
          <a:p>
            <a:r>
              <a:rPr lang="en-US" dirty="0"/>
              <a:t>Navya Bingi, Data Science Intern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5C5F1-37EC-D9C1-2ABA-20471C2C7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748" y="979116"/>
            <a:ext cx="2641007" cy="322145"/>
          </a:xfrm>
        </p:spPr>
        <p:txBody>
          <a:bodyPr/>
          <a:lstStyle/>
          <a:p>
            <a:r>
              <a:rPr lang="en-US" dirty="0" err="1"/>
              <a:t>JuLy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64197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BA0-67BE-DD1A-BCB2-69C065799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47805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6AD-4EF6-5CF9-9B66-A02C8CA0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1" y="283464"/>
            <a:ext cx="11523834" cy="1159192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5AA987-BE72-67B1-E568-6D2A67DDF45C}"/>
              </a:ext>
            </a:extLst>
          </p:cNvPr>
          <p:cNvSpPr/>
          <p:nvPr/>
        </p:nvSpPr>
        <p:spPr>
          <a:xfrm>
            <a:off x="270004" y="981471"/>
            <a:ext cx="7163770" cy="70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AvenirNext LT Pro Bold" panose="020B0504020202020204" pitchFamily="34" charset="77"/>
              </a:rPr>
              <a:t>335847 rows, 1</a:t>
            </a:r>
            <a:r>
              <a:rPr lang="en-US" sz="1600" dirty="0">
                <a:latin typeface="AvenirNext LT Pro Bold" panose="020B0504020202020204" pitchFamily="34" charset="77"/>
              </a:rPr>
              <a:t>398</a:t>
            </a:r>
            <a:r>
              <a:rPr lang="en-US" sz="1600" b="0" i="0" dirty="0">
                <a:latin typeface="AvenirNext LT Pro Bold" panose="020B0504020202020204" pitchFamily="34" charset="77"/>
              </a:rPr>
              <a:t> columns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E8274-30D3-0E44-6FBF-982C437CD498}"/>
              </a:ext>
            </a:extLst>
          </p:cNvPr>
          <p:cNvSpPr txBox="1"/>
          <p:nvPr/>
        </p:nvSpPr>
        <p:spPr>
          <a:xfrm>
            <a:off x="2859254" y="724560"/>
            <a:ext cx="198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venirNext LT Pro Bold" panose="020B0504020202020204" pitchFamily="34" charset="77"/>
              </a:rPr>
              <a:t>CLEAN DATA FRAME</a:t>
            </a:r>
            <a:endParaRPr lang="en-US" sz="12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CAD28-13C0-B635-9D84-577EC738E6D5}"/>
              </a:ext>
            </a:extLst>
          </p:cNvPr>
          <p:cNvSpPr/>
          <p:nvPr/>
        </p:nvSpPr>
        <p:spPr>
          <a:xfrm>
            <a:off x="270005" y="2304292"/>
            <a:ext cx="6265550" cy="70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latin typeface="AvenirNext LT Pro Bold" panose="020B0504020202020204" pitchFamily="34" charset="77"/>
              </a:rPr>
              <a:t>X</a:t>
            </a:r>
            <a:r>
              <a:rPr lang="en-US" sz="1600" b="0" i="0" dirty="0">
                <a:latin typeface="AvenirNext LT Pro Bold" panose="020B0504020202020204" pitchFamily="34" charset="77"/>
              </a:rPr>
              <a:t> (335847 rows, 1397 columns) 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716EC03-0B01-4083-D128-9E9A6D720599}"/>
              </a:ext>
            </a:extLst>
          </p:cNvPr>
          <p:cNvSpPr/>
          <p:nvPr/>
        </p:nvSpPr>
        <p:spPr>
          <a:xfrm>
            <a:off x="1732546" y="1674495"/>
            <a:ext cx="721895" cy="4661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 err="1">
              <a:latin typeface="AvenirNext LT Pro Bold" panose="020B0504020202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062EF-98C1-87C8-A086-168120250AE7}"/>
              </a:ext>
            </a:extLst>
          </p:cNvPr>
          <p:cNvSpPr txBox="1"/>
          <p:nvPr/>
        </p:nvSpPr>
        <p:spPr>
          <a:xfrm>
            <a:off x="2683651" y="1806979"/>
            <a:ext cx="4321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Next LT Pro Bold" panose="020B0504020202020204" pitchFamily="34" charset="77"/>
              </a:rPr>
              <a:t>Extract Feature Variables and Target Variable (PERFORMANCE_FLAG1) 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5BE8A0-0FA1-D253-033C-EC4C9DCB528A}"/>
              </a:ext>
            </a:extLst>
          </p:cNvPr>
          <p:cNvSpPr/>
          <p:nvPr/>
        </p:nvSpPr>
        <p:spPr>
          <a:xfrm>
            <a:off x="6591009" y="2304291"/>
            <a:ext cx="1705967" cy="7026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Next LT Pro Bold" panose="020B0504020202020204" pitchFamily="34" charset="77"/>
              </a:rPr>
              <a:t>Y</a:t>
            </a:r>
            <a:r>
              <a:rPr lang="en-US" sz="1600" b="0" i="0" dirty="0">
                <a:latin typeface="AvenirNext LT Pro Bold" panose="020B0504020202020204" pitchFamily="34" charset="77"/>
              </a:rPr>
              <a:t> (335847, 1)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9CA2D-BBBD-74B7-FD82-81AC819490FC}"/>
              </a:ext>
            </a:extLst>
          </p:cNvPr>
          <p:cNvSpPr txBox="1"/>
          <p:nvPr/>
        </p:nvSpPr>
        <p:spPr>
          <a:xfrm>
            <a:off x="8296976" y="2147172"/>
            <a:ext cx="4747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Analyze Target Variable</a:t>
            </a:r>
          </a:p>
          <a:p>
            <a:r>
              <a:rPr lang="en-US" dirty="0"/>
              <a:t>Non-Response </a:t>
            </a:r>
            <a:r>
              <a:rPr lang="en-US" b="1" dirty="0"/>
              <a:t>= 293,711</a:t>
            </a:r>
          </a:p>
          <a:p>
            <a:r>
              <a:rPr lang="en-US" dirty="0"/>
              <a:t>Response = </a:t>
            </a:r>
            <a:r>
              <a:rPr lang="en-US" b="1" dirty="0"/>
              <a:t>42,136</a:t>
            </a:r>
          </a:p>
          <a:p>
            <a:r>
              <a:rPr lang="en-US" dirty="0"/>
              <a:t>Overall Response Rate = </a:t>
            </a:r>
            <a:r>
              <a:rPr lang="en-US" b="1" dirty="0"/>
              <a:t>12.55%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B2E9AB-3F83-EF54-23AE-842BB22C4508}"/>
              </a:ext>
            </a:extLst>
          </p:cNvPr>
          <p:cNvSpPr/>
          <p:nvPr/>
        </p:nvSpPr>
        <p:spPr>
          <a:xfrm>
            <a:off x="325459" y="3831029"/>
            <a:ext cx="3389893" cy="70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 err="1">
                <a:latin typeface="AvenirNext LT Pro Bold" panose="020B0504020202020204" pitchFamily="34" charset="77"/>
              </a:rPr>
              <a:t>X_train</a:t>
            </a:r>
            <a:r>
              <a:rPr lang="en-US" sz="1600" b="0" i="0" dirty="0">
                <a:latin typeface="AvenirNext LT Pro Bold" panose="020B0504020202020204" pitchFamily="34" charset="77"/>
              </a:rPr>
              <a:t> (</a:t>
            </a:r>
            <a:r>
              <a:rPr lang="en-US" sz="1600" dirty="0">
                <a:latin typeface="AvenirNext LT Pro Bold" panose="020B0504020202020204" pitchFamily="34" charset="77"/>
              </a:rPr>
              <a:t>60676</a:t>
            </a:r>
            <a:r>
              <a:rPr lang="en-US" sz="1600" b="0" i="0" dirty="0">
                <a:latin typeface="AvenirNext LT Pro Bold" panose="020B0504020202020204" pitchFamily="34" charset="77"/>
              </a:rPr>
              <a:t>, 1397)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16C3F-80E0-1215-5E57-AA475A800D7C}"/>
              </a:ext>
            </a:extLst>
          </p:cNvPr>
          <p:cNvSpPr/>
          <p:nvPr/>
        </p:nvSpPr>
        <p:spPr>
          <a:xfrm>
            <a:off x="5694391" y="3831028"/>
            <a:ext cx="1705967" cy="702645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 err="1">
                <a:latin typeface="AvenirNext LT Pro Bold" panose="020B0504020202020204" pitchFamily="34" charset="77"/>
              </a:rPr>
              <a:t>X_test</a:t>
            </a:r>
            <a:r>
              <a:rPr lang="en-US" sz="1600" b="0" i="0" dirty="0">
                <a:latin typeface="AvenirNext LT Pro Bold" panose="020B0504020202020204" pitchFamily="34" charset="77"/>
              </a:rPr>
              <a:t> (67170, 1397)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271988-7D1D-A3AD-6823-FF293E7361E4}"/>
              </a:ext>
            </a:extLst>
          </p:cNvPr>
          <p:cNvSpPr/>
          <p:nvPr/>
        </p:nvSpPr>
        <p:spPr>
          <a:xfrm>
            <a:off x="3851888" y="3820814"/>
            <a:ext cx="1705967" cy="7026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venirNext LT Pro Bold" panose="020B0504020202020204" pitchFamily="34" charset="77"/>
              </a:rPr>
              <a:t>y_train</a:t>
            </a:r>
            <a:r>
              <a:rPr lang="en-US" sz="1600" b="0" i="0" dirty="0">
                <a:latin typeface="AvenirNext LT Pro Bold" panose="020B0504020202020204" pitchFamily="34" charset="77"/>
              </a:rPr>
              <a:t> </a:t>
            </a:r>
          </a:p>
          <a:p>
            <a:pPr algn="ctr"/>
            <a:r>
              <a:rPr lang="en-US" sz="1600" b="0" i="0" dirty="0">
                <a:latin typeface="AvenirNext LT Pro Bold" panose="020B0504020202020204" pitchFamily="34" charset="77"/>
              </a:rPr>
              <a:t>(</a:t>
            </a:r>
            <a:r>
              <a:rPr lang="en-US" sz="1600" dirty="0">
                <a:latin typeface="AvenirNext LT Pro Bold" panose="020B0504020202020204" pitchFamily="34" charset="77"/>
              </a:rPr>
              <a:t>60676</a:t>
            </a:r>
            <a:r>
              <a:rPr lang="en-US" sz="1600" b="0" i="0" dirty="0">
                <a:latin typeface="AvenirNext LT Pro Bold" panose="020B0504020202020204" pitchFamily="34" charset="77"/>
              </a:rPr>
              <a:t>, 1) 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A3C149-BC4F-7132-EF9D-6695F62C75B9}"/>
              </a:ext>
            </a:extLst>
          </p:cNvPr>
          <p:cNvSpPr/>
          <p:nvPr/>
        </p:nvSpPr>
        <p:spPr>
          <a:xfrm>
            <a:off x="7499446" y="3831028"/>
            <a:ext cx="1577177" cy="702645"/>
          </a:xfrm>
          <a:prstGeom prst="round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venirNext LT Pro Bold" panose="020B0504020202020204" pitchFamily="34" charset="77"/>
              </a:rPr>
              <a:t>y_test</a:t>
            </a:r>
            <a:endParaRPr lang="en-US" sz="1600" b="1" dirty="0">
              <a:latin typeface="AvenirNext LT Pro Bold" panose="020B0504020202020204" pitchFamily="34" charset="77"/>
            </a:endParaRPr>
          </a:p>
          <a:p>
            <a:pPr algn="ctr"/>
            <a:r>
              <a:rPr lang="en-US" sz="1600" b="0" i="0" dirty="0">
                <a:latin typeface="AvenirNext LT Pro Bold" panose="020B0504020202020204" pitchFamily="34" charset="77"/>
              </a:rPr>
              <a:t>(67170, 1)  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83AB338-C48E-16C2-0A98-6354275830E7}"/>
              </a:ext>
            </a:extLst>
          </p:cNvPr>
          <p:cNvSpPr/>
          <p:nvPr/>
        </p:nvSpPr>
        <p:spPr>
          <a:xfrm>
            <a:off x="1659457" y="2984409"/>
            <a:ext cx="689107" cy="6427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 err="1">
              <a:latin typeface="AvenirNext LT Pro Bold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A1B65-1380-AB47-DAB8-3485EFCFA1B9}"/>
              </a:ext>
            </a:extLst>
          </p:cNvPr>
          <p:cNvSpPr txBox="1"/>
          <p:nvPr/>
        </p:nvSpPr>
        <p:spPr>
          <a:xfrm>
            <a:off x="2683651" y="3129494"/>
            <a:ext cx="4321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Next LT Pro Bold" panose="020B0504020202020204" pitchFamily="34" charset="77"/>
              </a:rPr>
              <a:t>Split Data into 80% Training Data and 20% Test Data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4AB30F-9C8E-311F-88CE-238702C8B425}"/>
              </a:ext>
            </a:extLst>
          </p:cNvPr>
          <p:cNvSpPr txBox="1"/>
          <p:nvPr/>
        </p:nvSpPr>
        <p:spPr>
          <a:xfrm>
            <a:off x="2683651" y="4586956"/>
            <a:ext cx="490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venirNext LT Pro Bold" panose="020B0504020202020204" pitchFamily="34" charset="77"/>
              </a:rPr>
              <a:t>Undersample</a:t>
            </a:r>
            <a:r>
              <a:rPr lang="en-US" sz="1200" dirty="0">
                <a:latin typeface="AvenirNext LT Pro Bold" panose="020B0504020202020204" pitchFamily="34" charset="77"/>
              </a:rPr>
              <a:t> the training data, to prevent the model from focusing too much on majority class. The data is also balanced by COHORT_ID to ensure a representative population.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C034077-46D8-ECDB-5DED-0289F68F5DD3}"/>
              </a:ext>
            </a:extLst>
          </p:cNvPr>
          <p:cNvSpPr/>
          <p:nvPr/>
        </p:nvSpPr>
        <p:spPr>
          <a:xfrm>
            <a:off x="1659456" y="4523459"/>
            <a:ext cx="689107" cy="6427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 err="1">
              <a:latin typeface="AvenirNext LT Pro Bold" panose="020B0504020202020204" pitchFamily="34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283C18-8A0C-98B1-5F27-95EB3397C50C}"/>
              </a:ext>
            </a:extLst>
          </p:cNvPr>
          <p:cNvSpPr/>
          <p:nvPr/>
        </p:nvSpPr>
        <p:spPr>
          <a:xfrm>
            <a:off x="398546" y="5362814"/>
            <a:ext cx="3389893" cy="70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 err="1">
                <a:latin typeface="AvenirNext LT Pro Bold" panose="020B0504020202020204" pitchFamily="34" charset="77"/>
              </a:rPr>
              <a:t>X_eval</a:t>
            </a:r>
            <a:r>
              <a:rPr lang="en-US" sz="1600" b="0" i="0" dirty="0">
                <a:latin typeface="AvenirNext LT Pro Bold" panose="020B0504020202020204" pitchFamily="34" charset="77"/>
              </a:rPr>
              <a:t> (</a:t>
            </a:r>
            <a:r>
              <a:rPr lang="en-US" sz="1600" dirty="0">
                <a:latin typeface="AvenirNext LT Pro Bold" panose="020B0504020202020204" pitchFamily="34" charset="77"/>
              </a:rPr>
              <a:t>6742</a:t>
            </a:r>
            <a:r>
              <a:rPr lang="en-US" sz="1600" b="0" i="0" dirty="0">
                <a:latin typeface="AvenirNext LT Pro Bold" panose="020B0504020202020204" pitchFamily="34" charset="77"/>
              </a:rPr>
              <a:t>, 1397)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CD22B3-BEAD-CB4F-B00F-931DEDBDD253}"/>
              </a:ext>
            </a:extLst>
          </p:cNvPr>
          <p:cNvSpPr/>
          <p:nvPr/>
        </p:nvSpPr>
        <p:spPr>
          <a:xfrm>
            <a:off x="3988424" y="5352599"/>
            <a:ext cx="1705967" cy="7026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venirNext LT Pro Bold" panose="020B0504020202020204" pitchFamily="34" charset="77"/>
              </a:rPr>
              <a:t>y_eval</a:t>
            </a:r>
            <a:endParaRPr lang="en-US" sz="1600" b="0" i="0" dirty="0">
              <a:latin typeface="AvenirNext LT Pro Bold" panose="020B0504020202020204" pitchFamily="34" charset="77"/>
            </a:endParaRPr>
          </a:p>
          <a:p>
            <a:pPr algn="ctr"/>
            <a:r>
              <a:rPr lang="en-US" sz="1600" b="0" i="0" dirty="0">
                <a:latin typeface="AvenirNext LT Pro Bold" panose="020B0504020202020204" pitchFamily="34" charset="77"/>
              </a:rPr>
              <a:t>(6742, 1)  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D65FB4B-CF37-42E4-3ABF-7D536785C34B}"/>
              </a:ext>
            </a:extLst>
          </p:cNvPr>
          <p:cNvSpPr/>
          <p:nvPr/>
        </p:nvSpPr>
        <p:spPr>
          <a:xfrm flipV="1">
            <a:off x="1992866" y="3551416"/>
            <a:ext cx="8197614" cy="320517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 i="0" dirty="0" err="1">
              <a:latin typeface="AvenirNext LT Pro Bold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76D25-E990-ABB1-EAE7-510C0A9B36F9}"/>
              </a:ext>
            </a:extLst>
          </p:cNvPr>
          <p:cNvSpPr txBox="1"/>
          <p:nvPr/>
        </p:nvSpPr>
        <p:spPr>
          <a:xfrm>
            <a:off x="9618578" y="3891980"/>
            <a:ext cx="2229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Stratify and </a:t>
            </a:r>
            <a:r>
              <a:rPr lang="en-US" b="1" dirty="0" err="1"/>
              <a:t>undersampled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139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6AD-4EF6-5CF9-9B66-A02C8CA0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1" y="283464"/>
            <a:ext cx="11523834" cy="789799"/>
          </a:xfrm>
        </p:spPr>
        <p:txBody>
          <a:bodyPr/>
          <a:lstStyle/>
          <a:p>
            <a:r>
              <a:rPr lang="en-US" dirty="0"/>
              <a:t>Preparing Data for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E649-22E2-DEDA-1D2C-954024A2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231" y="1073263"/>
            <a:ext cx="11543538" cy="50004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Feature Selection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Null Features (20% threshold)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Correlated Features (&gt;0.80 correlation)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High Variance Inflation Factor (0.06 threshold)</a:t>
            </a:r>
            <a:r>
              <a:rPr lang="en-US" b="1" dirty="0"/>
              <a:t> </a:t>
            </a:r>
          </a:p>
          <a:p>
            <a:pPr>
              <a:lnSpc>
                <a:spcPct val="160000"/>
              </a:lnSpc>
            </a:pPr>
            <a:r>
              <a:rPr lang="en-US" b="1" dirty="0"/>
              <a:t>Imputation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Mean values were imputed</a:t>
            </a:r>
          </a:p>
          <a:p>
            <a:pPr>
              <a:lnSpc>
                <a:spcPct val="160000"/>
              </a:lnSpc>
            </a:pPr>
            <a:r>
              <a:rPr lang="en-US" b="1" dirty="0"/>
              <a:t>Train Test Split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Size of original dataset: (335847,1398)</a:t>
            </a:r>
          </a:p>
          <a:p>
            <a:pPr marL="285750" lvl="1" indent="0">
              <a:lnSpc>
                <a:spcPct val="160000"/>
              </a:lnSpc>
              <a:buNone/>
            </a:pPr>
            <a:r>
              <a:rPr lang="en-US" dirty="0"/>
              <a:t>After </a:t>
            </a:r>
            <a:r>
              <a:rPr lang="en-US" dirty="0" err="1"/>
              <a:t>undersampling</a:t>
            </a:r>
            <a:r>
              <a:rPr lang="en-US" dirty="0"/>
              <a:t> and stratifying by </a:t>
            </a:r>
            <a:r>
              <a:rPr lang="en-US" dirty="0" err="1"/>
              <a:t>y_train</a:t>
            </a:r>
            <a:r>
              <a:rPr lang="en-US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Training set: 60,676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Validation set: 6,742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Testing set: 67,170</a:t>
            </a:r>
          </a:p>
          <a:p>
            <a:pPr marL="285750" lvl="1" indent="0">
              <a:lnSpc>
                <a:spcPct val="160000"/>
              </a:lnSpc>
              <a:buNone/>
            </a:pPr>
            <a:endParaRPr lang="en-US" dirty="0"/>
          </a:p>
          <a:p>
            <a:pPr lvl="1"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C383D-1671-336A-E4AD-57058C9B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RFE 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D73C14-3B53-9869-7A74-F562AA4F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9" y="1716809"/>
            <a:ext cx="7142770" cy="4042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B208E-DA50-81AB-EBEF-841CDA293859}"/>
              </a:ext>
            </a:extLst>
          </p:cNvPr>
          <p:cNvSpPr txBox="1"/>
          <p:nvPr/>
        </p:nvSpPr>
        <p:spPr>
          <a:xfrm>
            <a:off x="8377077" y="1296962"/>
            <a:ext cx="34724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venir Next LT Pro" panose="020B0504020202020204" pitchFamily="34" charset="77"/>
              </a:rPr>
              <a:t>Top 3 Features:</a:t>
            </a:r>
          </a:p>
          <a:p>
            <a:pPr algn="l"/>
            <a:endParaRPr lang="en-US" sz="200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Highest purchase price </a:t>
            </a: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77"/>
              </a:rPr>
              <a:t>out of all the vehicles that a customer has bought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77"/>
              </a:rPr>
              <a:t>Total number of </a:t>
            </a:r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disposed vehicles</a:t>
            </a: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77"/>
              </a:rPr>
              <a:t> per customer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Lowest purchase price </a:t>
            </a: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77"/>
              </a:rPr>
              <a:t>out of all the vehicles that a customer has bought</a:t>
            </a:r>
            <a:endParaRPr lang="en-US" sz="2000" b="1" dirty="0">
              <a:solidFill>
                <a:schemeClr val="bg1"/>
              </a:solidFill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541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C383D-1671-336A-E4AD-57058C9B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Confusion Matrix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7E1F4-7103-944E-390E-04B5B6FAD4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1084" y="2345417"/>
            <a:ext cx="3491910" cy="4270375"/>
          </a:xfrm>
        </p:spPr>
        <p:txBody>
          <a:bodyPr>
            <a:normAutofit/>
          </a:bodyPr>
          <a:lstStyle/>
          <a:p>
            <a:r>
              <a:rPr lang="en-US" sz="2400" dirty="0"/>
              <a:t>The Gradient Boosted model has the most correctly classified positive and negative responses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328E3-1B81-81D0-A210-0E2874C5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9" y="1146560"/>
            <a:ext cx="7266817" cy="50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0C3E-736D-E604-CB89-60B8D2DB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05C61-4A8B-CCD9-8015-F957F119B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744" y="1442656"/>
            <a:ext cx="11630025" cy="4404107"/>
          </a:xfrm>
        </p:spPr>
        <p:txBody>
          <a:bodyPr/>
          <a:lstStyle/>
          <a:p>
            <a:r>
              <a:rPr lang="en-US" dirty="0"/>
              <a:t>We’ll be analyzing the results of the following models:</a:t>
            </a:r>
          </a:p>
          <a:p>
            <a:pPr lvl="1"/>
            <a:r>
              <a:rPr lang="en-US" b="1" dirty="0"/>
              <a:t>Logistic Regression</a:t>
            </a:r>
          </a:p>
          <a:p>
            <a:pPr lvl="1"/>
            <a:r>
              <a:rPr lang="en-US" b="1" dirty="0"/>
              <a:t>Decision Tree</a:t>
            </a:r>
          </a:p>
          <a:p>
            <a:pPr lvl="1"/>
            <a:r>
              <a:rPr lang="en-US" b="1" dirty="0"/>
              <a:t>Random Forest</a:t>
            </a:r>
          </a:p>
          <a:p>
            <a:pPr lvl="1"/>
            <a:r>
              <a:rPr lang="en-US" b="1" dirty="0"/>
              <a:t>Gradient Boosting Classifier</a:t>
            </a:r>
          </a:p>
          <a:p>
            <a:pPr lvl="1"/>
            <a:r>
              <a:rPr lang="en-US" b="1" dirty="0"/>
              <a:t>Feed-Forward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69619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A80F2-7DD7-02DD-5BF7-EBA124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AAC13-E3C3-8C91-87D1-1739091324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95340" y="2092325"/>
            <a:ext cx="3491910" cy="4270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Performance Ranking:</a:t>
            </a:r>
          </a:p>
          <a:p>
            <a:pPr marL="0" indent="0">
              <a:buNone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Gradient Boosted </a:t>
            </a:r>
          </a:p>
          <a:p>
            <a:pPr marL="342900" indent="-342900">
              <a:buAutoNum type="arabicPeriod"/>
            </a:pPr>
            <a:r>
              <a:rPr lang="en-US" b="1" dirty="0"/>
              <a:t>Decision Tree</a:t>
            </a:r>
          </a:p>
          <a:p>
            <a:pPr marL="342900" indent="-342900">
              <a:buAutoNum type="arabicPeriod"/>
            </a:pPr>
            <a:r>
              <a:rPr lang="en-US" b="1" dirty="0"/>
              <a:t>Random Forest</a:t>
            </a:r>
          </a:p>
          <a:p>
            <a:pPr marL="342900" indent="-342900">
              <a:buAutoNum type="arabicPeriod"/>
            </a:pPr>
            <a:r>
              <a:rPr lang="en-US" b="1" dirty="0"/>
              <a:t>Neural Net </a:t>
            </a:r>
          </a:p>
          <a:p>
            <a:pPr marL="342900" indent="-342900">
              <a:buAutoNum type="arabicPeriod"/>
            </a:pPr>
            <a:r>
              <a:rPr lang="en-US" b="1" dirty="0"/>
              <a:t>Logistic 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D73AC-BD6D-6A3B-3408-57C56457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" y="1356931"/>
            <a:ext cx="7809087" cy="45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A80F2-7DD7-02DD-5BF7-EBA124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Results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AAC13-E3C3-8C91-87D1-1739091324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95340" y="2092325"/>
            <a:ext cx="3491910" cy="4270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Performance Ranking:</a:t>
            </a:r>
          </a:p>
          <a:p>
            <a:pPr marL="0" indent="0">
              <a:buNone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Gradient Boosted </a:t>
            </a:r>
          </a:p>
          <a:p>
            <a:pPr marL="342900" indent="-342900">
              <a:buAutoNum type="arabicPeriod"/>
            </a:pPr>
            <a:r>
              <a:rPr lang="en-US" b="1" dirty="0"/>
              <a:t>Decision Tree</a:t>
            </a:r>
          </a:p>
          <a:p>
            <a:pPr marL="342900" indent="-342900">
              <a:buAutoNum type="arabicPeriod"/>
            </a:pPr>
            <a:r>
              <a:rPr lang="en-US" b="1" dirty="0"/>
              <a:t>Random Forest</a:t>
            </a:r>
          </a:p>
          <a:p>
            <a:pPr marL="342900" indent="-342900">
              <a:buAutoNum type="arabicPeriod"/>
            </a:pPr>
            <a:r>
              <a:rPr lang="en-US" b="1" dirty="0"/>
              <a:t>Neural Net </a:t>
            </a:r>
          </a:p>
          <a:p>
            <a:pPr marL="342900" indent="-342900">
              <a:buAutoNum type="arabicPeriod"/>
            </a:pPr>
            <a:r>
              <a:rPr lang="en-US" b="1" dirty="0"/>
              <a:t>Logistic  Regression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A78F9-FDCE-2B21-54EC-1BF25649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" y="1349375"/>
            <a:ext cx="7730649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A80F2-7DD7-02DD-5BF7-EBA124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AAC13-E3C3-8C91-87D1-1739091324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95340" y="2092325"/>
            <a:ext cx="3491910" cy="4270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Performance Ranking:</a:t>
            </a:r>
          </a:p>
          <a:p>
            <a:pPr marL="0" indent="0">
              <a:buNone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Gradient Boosted </a:t>
            </a:r>
          </a:p>
          <a:p>
            <a:pPr marL="342900" indent="-342900">
              <a:buAutoNum type="arabicPeriod"/>
            </a:pPr>
            <a:r>
              <a:rPr lang="en-US" b="1" dirty="0"/>
              <a:t>Decision Tree</a:t>
            </a:r>
          </a:p>
          <a:p>
            <a:pPr marL="342900" indent="-342900">
              <a:buAutoNum type="arabicPeriod"/>
            </a:pPr>
            <a:r>
              <a:rPr lang="en-US" b="1" dirty="0"/>
              <a:t>Random Forest</a:t>
            </a:r>
          </a:p>
          <a:p>
            <a:pPr marL="342900" indent="-342900">
              <a:buAutoNum type="arabicPeriod"/>
            </a:pPr>
            <a:r>
              <a:rPr lang="en-US" b="1" dirty="0"/>
              <a:t>Neural Net </a:t>
            </a:r>
          </a:p>
          <a:p>
            <a:pPr marL="342900" indent="-342900">
              <a:buAutoNum type="arabicPeriod"/>
            </a:pPr>
            <a:r>
              <a:rPr lang="en-US" b="1" dirty="0"/>
              <a:t>Logistic 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314E1-6923-3CB0-3171-7B5B7042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06946"/>
            <a:ext cx="7757763" cy="4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6AD-4EF6-5CF9-9B66-A02C8CA0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1" y="283464"/>
            <a:ext cx="11523834" cy="823976"/>
          </a:xfrm>
        </p:spPr>
        <p:txBody>
          <a:bodyPr/>
          <a:lstStyle/>
          <a:p>
            <a:r>
              <a:rPr lang="en-US" dirty="0"/>
              <a:t>Interpreting Test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89292-D3E8-5A42-5786-C6F575290727}"/>
              </a:ext>
            </a:extLst>
          </p:cNvPr>
          <p:cNvSpPr txBox="1"/>
          <p:nvPr/>
        </p:nvSpPr>
        <p:spPr>
          <a:xfrm>
            <a:off x="9213622" y="1496322"/>
            <a:ext cx="2056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Boosted </a:t>
            </a:r>
            <a:r>
              <a:rPr lang="en-US" dirty="0"/>
              <a:t>has the highest AUC_ROC score and the least number of misclassified individuals  </a:t>
            </a:r>
          </a:p>
          <a:p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76245EE-695E-46BA-FB02-7E7F41F67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44532"/>
              </p:ext>
            </p:extLst>
          </p:nvPr>
        </p:nvGraphicFramePr>
        <p:xfrm>
          <a:off x="501583" y="1614815"/>
          <a:ext cx="8128002" cy="278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649849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8093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6835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089687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0537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9391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 Regression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68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795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992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806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053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004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AUC_ROC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917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3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6AD-4EF6-5CF9-9B66-A02C8CA0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1" y="283464"/>
            <a:ext cx="11523834" cy="11591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E649-22E2-DEDA-1D2C-954024A2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231" y="1073263"/>
            <a:ext cx="11543538" cy="500047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Demographics EDA</a:t>
            </a:r>
          </a:p>
          <a:p>
            <a:pPr>
              <a:lnSpc>
                <a:spcPct val="160000"/>
              </a:lnSpc>
            </a:pPr>
            <a:r>
              <a:rPr lang="en-US" dirty="0"/>
              <a:t>Data Preparation</a:t>
            </a:r>
          </a:p>
          <a:p>
            <a:pPr>
              <a:lnSpc>
                <a:spcPct val="160000"/>
              </a:lnSpc>
            </a:pPr>
            <a:r>
              <a:rPr lang="en-US" dirty="0"/>
              <a:t>Feature Selection </a:t>
            </a:r>
          </a:p>
          <a:p>
            <a:pPr>
              <a:lnSpc>
                <a:spcPct val="160000"/>
              </a:lnSpc>
            </a:pPr>
            <a:r>
              <a:rPr lang="en-US" dirty="0"/>
              <a:t>Modeling</a:t>
            </a:r>
          </a:p>
          <a:p>
            <a:pPr>
              <a:lnSpc>
                <a:spcPct val="160000"/>
              </a:lnSpc>
            </a:pPr>
            <a:r>
              <a:rPr lang="en-US" dirty="0"/>
              <a:t>Summary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8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Lift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gradient boosted classifier </a:t>
            </a:r>
            <a:r>
              <a:rPr lang="en-US" dirty="0"/>
              <a:t>captures </a:t>
            </a:r>
            <a:r>
              <a:rPr lang="en-US" b="1" dirty="0"/>
              <a:t>6.56</a:t>
            </a:r>
            <a:r>
              <a:rPr lang="en-US" dirty="0"/>
              <a:t> times as many responders in the first decile compared with random selection.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CF8DC-E306-AC93-F6A6-27208FE7F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20805"/>
              </p:ext>
            </p:extLst>
          </p:nvPr>
        </p:nvGraphicFramePr>
        <p:xfrm>
          <a:off x="343935" y="1442656"/>
          <a:ext cx="8128002" cy="42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822332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3259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87882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63612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2549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479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Decile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Logistic Regression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Gradient Boosted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304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6.56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52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525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03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82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365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694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7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24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3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Lift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gradient boosted classifier </a:t>
            </a:r>
            <a:r>
              <a:rPr lang="en-US" dirty="0"/>
              <a:t>captures </a:t>
            </a:r>
            <a:r>
              <a:rPr lang="en-US" b="1" dirty="0"/>
              <a:t>6.56</a:t>
            </a:r>
            <a:r>
              <a:rPr lang="en-US" dirty="0"/>
              <a:t> times as many responders compared with random selection.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04646-B856-590C-212D-BA0CC7E7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1" y="996760"/>
            <a:ext cx="80105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Interval Response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top decile, the </a:t>
            </a:r>
            <a:r>
              <a:rPr lang="en-US" b="1" dirty="0"/>
              <a:t>gradient boosted classifier </a:t>
            </a:r>
            <a:r>
              <a:rPr lang="en-US" dirty="0"/>
              <a:t>results in an </a:t>
            </a:r>
            <a:r>
              <a:rPr lang="en-US" b="1" dirty="0"/>
              <a:t>82% </a:t>
            </a:r>
            <a:r>
              <a:rPr lang="en-US" dirty="0"/>
              <a:t>response rate.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CF8DC-E306-AC93-F6A6-27208FE7F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9485"/>
              </p:ext>
            </p:extLst>
          </p:nvPr>
        </p:nvGraphicFramePr>
        <p:xfrm>
          <a:off x="343935" y="1442656"/>
          <a:ext cx="8128002" cy="42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822332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3259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87882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63612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2549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479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Decile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Logistic Regression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Gradient Boosted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304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82.0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52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525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03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82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365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694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7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24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Interval Response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top decile, the </a:t>
            </a:r>
            <a:r>
              <a:rPr lang="en-US" b="1" dirty="0"/>
              <a:t>gradient boosted classifier </a:t>
            </a:r>
            <a:r>
              <a:rPr lang="en-US" dirty="0"/>
              <a:t>results in an </a:t>
            </a:r>
            <a:r>
              <a:rPr lang="en-US" b="1" dirty="0"/>
              <a:t>82% </a:t>
            </a:r>
            <a:r>
              <a:rPr lang="en-US" dirty="0"/>
              <a:t>response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AA7DB-8359-EB30-26AE-49BE13CB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2" y="996759"/>
            <a:ext cx="8231094" cy="52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Gain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gradient boosted classifier </a:t>
            </a:r>
            <a:r>
              <a:rPr lang="en-US" dirty="0"/>
              <a:t>captures </a:t>
            </a:r>
            <a:r>
              <a:rPr lang="en-US" b="1" dirty="0"/>
              <a:t>65.3% </a:t>
            </a:r>
            <a:r>
              <a:rPr lang="en-US" dirty="0"/>
              <a:t>of potential responders in the first decile.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CF8DC-E306-AC93-F6A6-27208FE7F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38698"/>
              </p:ext>
            </p:extLst>
          </p:nvPr>
        </p:nvGraphicFramePr>
        <p:xfrm>
          <a:off x="343935" y="1442656"/>
          <a:ext cx="8128002" cy="42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822332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3259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87882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63612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2549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479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Decile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Logistic Regression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Gradient Boosted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304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65.3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52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525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03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82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365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694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3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7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24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69A-46A7-9A62-60B0-94F2B0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with Gain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33-8D61-C99F-3D4E-421493C95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3743" y="1442656"/>
            <a:ext cx="2974026" cy="440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gradient boosted classifier </a:t>
            </a:r>
            <a:r>
              <a:rPr lang="en-US" dirty="0"/>
              <a:t>captures </a:t>
            </a:r>
            <a:r>
              <a:rPr lang="en-US" b="1" dirty="0"/>
              <a:t>65.3% </a:t>
            </a:r>
            <a:r>
              <a:rPr lang="en-US" dirty="0"/>
              <a:t>of potential responders in the first decile.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D9CFD-C37F-CFBF-22BC-78420333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4" y="1053560"/>
            <a:ext cx="7835806" cy="50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0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0AF8-30A3-4BCD-3C40-F347F4D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B345-09C3-F7DB-1A29-32AF48F3A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in demographic data (non-aggregated) did not result in that big of a difference in model efficiency </a:t>
            </a:r>
          </a:p>
          <a:p>
            <a:r>
              <a:rPr lang="en-US" dirty="0"/>
              <a:t>However, amongst all the demographic variables, the 3 </a:t>
            </a:r>
            <a:r>
              <a:rPr lang="en-US" b="1" dirty="0"/>
              <a:t>propensity variables </a:t>
            </a:r>
            <a:r>
              <a:rPr lang="en-US" dirty="0"/>
              <a:t>seemed to be the most important features as they were selected in RFE</a:t>
            </a:r>
          </a:p>
          <a:p>
            <a:r>
              <a:rPr lang="en-US" dirty="0"/>
              <a:t>This resulted in the gradient boosted model performing </a:t>
            </a:r>
            <a:r>
              <a:rPr lang="en-US" i="1" dirty="0"/>
              <a:t>slightly</a:t>
            </a:r>
            <a:r>
              <a:rPr lang="en-US" dirty="0"/>
              <a:t> better when propensity scores were considered.</a:t>
            </a:r>
          </a:p>
          <a:p>
            <a:r>
              <a:rPr lang="en-US" b="1" dirty="0"/>
              <a:t>Gradient boosted </a:t>
            </a:r>
            <a:r>
              <a:rPr lang="en-US" dirty="0"/>
              <a:t>was the best model, with a testing AUC of 0.91  </a:t>
            </a:r>
          </a:p>
        </p:txBody>
      </p:sp>
    </p:spTree>
    <p:extLst>
      <p:ext uri="{BB962C8B-B14F-4D97-AF65-F5344CB8AC3E}">
        <p14:creationId xmlns:p14="http://schemas.microsoft.com/office/powerpoint/2010/main" val="10262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BA0-67BE-DD1A-BCB2-69C065799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Demographics EDA</a:t>
            </a:r>
          </a:p>
        </p:txBody>
      </p:sp>
    </p:spTree>
    <p:extLst>
      <p:ext uri="{BB962C8B-B14F-4D97-AF65-F5344CB8AC3E}">
        <p14:creationId xmlns:p14="http://schemas.microsoft.com/office/powerpoint/2010/main" val="1449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2017B-A46B-DECC-CF21-8C4300A7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Variables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2EA7C-C6AA-807D-FA88-103E6C3BCE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43710" y="1885740"/>
            <a:ext cx="5726286" cy="434662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ElectricVehiclePropensity</a:t>
            </a:r>
          </a:p>
          <a:p>
            <a:pPr>
              <a:lnSpc>
                <a:spcPct val="160000"/>
              </a:lnSpc>
            </a:pPr>
            <a:r>
              <a:rPr lang="en-US" dirty="0"/>
              <a:t>PresenceofChildren</a:t>
            </a:r>
          </a:p>
          <a:p>
            <a:pPr>
              <a:lnSpc>
                <a:spcPct val="160000"/>
              </a:lnSpc>
            </a:pPr>
            <a:r>
              <a:rPr lang="en-US" dirty="0"/>
              <a:t>HouseholdEducation</a:t>
            </a:r>
          </a:p>
          <a:p>
            <a:pPr>
              <a:lnSpc>
                <a:spcPct val="160000"/>
              </a:lnSpc>
            </a:pPr>
            <a:r>
              <a:rPr lang="en-US" dirty="0"/>
              <a:t>NarrowBandIncome</a:t>
            </a:r>
          </a:p>
          <a:p>
            <a:pPr>
              <a:lnSpc>
                <a:spcPct val="160000"/>
              </a:lnSpc>
            </a:pPr>
            <a:r>
              <a:rPr lang="en-US" dirty="0"/>
              <a:t>Income</a:t>
            </a:r>
          </a:p>
          <a:p>
            <a:pPr>
              <a:lnSpc>
                <a:spcPct val="160000"/>
              </a:lnSpc>
            </a:pPr>
            <a:r>
              <a:rPr lang="en-US" dirty="0"/>
              <a:t>HomeOwner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530D-49BF-B734-5F64-1EB78E1D49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79306" y="1885740"/>
            <a:ext cx="5650719" cy="434662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DwellingType</a:t>
            </a:r>
          </a:p>
          <a:p>
            <a:pPr>
              <a:lnSpc>
                <a:spcPct val="160000"/>
              </a:lnSpc>
            </a:pPr>
            <a:r>
              <a:rPr lang="en-US" dirty="0"/>
              <a:t>Occupation</a:t>
            </a:r>
          </a:p>
          <a:p>
            <a:pPr>
              <a:lnSpc>
                <a:spcPct val="160000"/>
              </a:lnSpc>
            </a:pPr>
            <a:r>
              <a:rPr lang="en-US" dirty="0"/>
              <a:t>FamilyComposition</a:t>
            </a:r>
          </a:p>
          <a:p>
            <a:pPr>
              <a:lnSpc>
                <a:spcPct val="160000"/>
              </a:lnSpc>
            </a:pPr>
            <a:r>
              <a:rPr lang="en-US" dirty="0"/>
              <a:t>NewVehiclePropensity</a:t>
            </a:r>
          </a:p>
          <a:p>
            <a:pPr>
              <a:lnSpc>
                <a:spcPct val="160000"/>
              </a:lnSpc>
            </a:pPr>
            <a:r>
              <a:rPr lang="en-US" dirty="0"/>
              <a:t>DealerServicePropensity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8564-690B-BA6D-9AC4-999E1861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562C-5A58-5CA5-4E43-D55E63FA4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EV Propensity (avg = 42)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50AB-A4B0-FBC7-5BF5-904CC97E29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Dealer Service Propensity (avg = 41.7)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0C4C7-20E4-11DC-121B-17EBB2FCD3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New Vehicle Propensity (avg = 40)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7B189F-7E34-CCB3-D55E-47CA4EB89B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average propensity scores are around 40 for EV, new vehicle, and dealer service.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6EF75-6410-BFC7-FF9D-F4E3A84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" y="2030086"/>
            <a:ext cx="3812116" cy="290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CAF4B-2766-C65B-8159-1CA8A1D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3" y="2106723"/>
            <a:ext cx="3826346" cy="2817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E50D8-5E5D-E524-EF7A-FC17D3B9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06" y="2106723"/>
            <a:ext cx="3826345" cy="27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A2CC-B182-3F34-DF13-5B33815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Flag Count by Household Education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B34F2-A431-A171-D9FE-2E5F0823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6" y="1736570"/>
            <a:ext cx="6174242" cy="4705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E29E3-777F-43FC-F079-B63410F271F4}"/>
              </a:ext>
            </a:extLst>
          </p:cNvPr>
          <p:cNvSpPr txBox="1"/>
          <p:nvPr/>
        </p:nvSpPr>
        <p:spPr>
          <a:xfrm>
            <a:off x="8210010" y="2347942"/>
            <a:ext cx="3472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77"/>
              </a:rPr>
              <a:t>People who have a </a:t>
            </a:r>
            <a:r>
              <a:rPr lang="en-US" sz="2400" b="1" dirty="0">
                <a:latin typeface="Avenir Next LT Pro" panose="020B0504020202020204" pitchFamily="34" charset="77"/>
              </a:rPr>
              <a:t>college degree </a:t>
            </a:r>
            <a:r>
              <a:rPr lang="en-US" sz="2400" dirty="0">
                <a:latin typeface="Avenir Next LT Pro" panose="020B0504020202020204" pitchFamily="34" charset="77"/>
              </a:rPr>
              <a:t>responded the most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40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41AB-C68C-A79A-3546-FFEC4A95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0577-5DED-E6C6-8B7F-F42BBBC4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1" y="1105536"/>
            <a:ext cx="5770880" cy="381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5A40D-EFE9-9B7C-1C77-22737E70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40" y="1105535"/>
            <a:ext cx="5396719" cy="3726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39A11-59D5-8DE4-D368-EC1A0FF2083E}"/>
              </a:ext>
            </a:extLst>
          </p:cNvPr>
          <p:cNvSpPr txBox="1"/>
          <p:nvPr/>
        </p:nvSpPr>
        <p:spPr>
          <a:xfrm>
            <a:off x="980152" y="4923026"/>
            <a:ext cx="4536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venir Next LT Pro" panose="020B0504020202020204" pitchFamily="34" charset="77"/>
              </a:rPr>
              <a:t>Most customers belong to a narrow band income group of </a:t>
            </a:r>
            <a:r>
              <a:rPr lang="en-US" sz="2000" b="1" i="0" dirty="0">
                <a:latin typeface="Avenir Next LT Pro" panose="020B0504020202020204" pitchFamily="34" charset="77"/>
              </a:rPr>
              <a:t>$70k-$75k </a:t>
            </a:r>
            <a:r>
              <a:rPr lang="en-US" sz="2000" i="0" dirty="0">
                <a:latin typeface="Avenir Next LT Pro" panose="020B0504020202020204" pitchFamily="34" charset="77"/>
              </a:rPr>
              <a:t>and </a:t>
            </a:r>
            <a:r>
              <a:rPr lang="en-US" sz="2000" b="1" i="0" dirty="0">
                <a:latin typeface="Avenir Next LT Pro" panose="020B0504020202020204" pitchFamily="34" charset="77"/>
              </a:rPr>
              <a:t> &gt;$250k</a:t>
            </a:r>
          </a:p>
          <a:p>
            <a:pPr algn="l"/>
            <a:endParaRPr lang="en-US" sz="240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C6C92-A4B0-6101-7D68-1879AB1DDE29}"/>
              </a:ext>
            </a:extLst>
          </p:cNvPr>
          <p:cNvSpPr txBox="1"/>
          <p:nvPr/>
        </p:nvSpPr>
        <p:spPr>
          <a:xfrm>
            <a:off x="6675122" y="4676805"/>
            <a:ext cx="5056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venir Next LT Pro" panose="020B0504020202020204" pitchFamily="34" charset="77"/>
              </a:rPr>
              <a:t>Most customers belong to a household income group of </a:t>
            </a:r>
            <a:r>
              <a:rPr lang="en-US" sz="2000" b="1" i="0" dirty="0">
                <a:latin typeface="Avenir Next LT Pro" panose="020B0504020202020204" pitchFamily="34" charset="77"/>
              </a:rPr>
              <a:t>$50k to 100k</a:t>
            </a:r>
            <a:br>
              <a:rPr lang="en-US" sz="2000" b="1" i="0" dirty="0">
                <a:latin typeface="Avenir Next LT Pro" panose="020B0504020202020204" pitchFamily="34" charset="77"/>
              </a:rPr>
            </a:br>
            <a:endParaRPr lang="en-US" sz="20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77"/>
              </a:rPr>
              <a:t>However, people who earn </a:t>
            </a:r>
            <a:r>
              <a:rPr lang="en-US" sz="2000" b="1" dirty="0">
                <a:latin typeface="Avenir Next LT Pro" panose="020B0504020202020204" pitchFamily="34" charset="77"/>
              </a:rPr>
              <a:t>$250k </a:t>
            </a:r>
            <a:r>
              <a:rPr lang="en-US" sz="2000" dirty="0">
                <a:latin typeface="Avenir Next LT Pro" panose="020B0504020202020204" pitchFamily="34" charset="77"/>
              </a:rPr>
              <a:t>or more responded the most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294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A2CC-B182-3F34-DF13-5B33815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Occupation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E29E3-777F-43FC-F079-B63410F271F4}"/>
              </a:ext>
            </a:extLst>
          </p:cNvPr>
          <p:cNvSpPr txBox="1"/>
          <p:nvPr/>
        </p:nvSpPr>
        <p:spPr>
          <a:xfrm>
            <a:off x="8100978" y="2075051"/>
            <a:ext cx="3735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latin typeface="Avenir Next LT Pro" panose="020B0504020202020204" pitchFamily="34" charset="77"/>
              </a:rPr>
              <a:t>Unknown occupation </a:t>
            </a:r>
            <a:r>
              <a:rPr lang="en-US" sz="2400" b="0" i="0" dirty="0">
                <a:latin typeface="Avenir Next LT Pro" panose="020B0504020202020204" pitchFamily="34" charset="77"/>
              </a:rPr>
              <a:t>was the most popular </a:t>
            </a:r>
          </a:p>
          <a:p>
            <a:pPr algn="l"/>
            <a:endParaRPr lang="en-US" sz="24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Next LT Pro" panose="020B0504020202020204" pitchFamily="34" charset="77"/>
              </a:rPr>
              <a:t>Professional/technical </a:t>
            </a:r>
            <a:r>
              <a:rPr lang="en-US" sz="2400" dirty="0">
                <a:latin typeface="Avenir Next LT Pro" panose="020B0504020202020204" pitchFamily="34" charset="77"/>
              </a:rPr>
              <a:t>was the second most popular occupation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BF698-249E-930B-DF3A-BBFF0CF5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4" y="1616828"/>
            <a:ext cx="6486370" cy="45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A2CC-B182-3F34-DF13-5B33815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Dwelling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E29E3-777F-43FC-F079-B63410F271F4}"/>
              </a:ext>
            </a:extLst>
          </p:cNvPr>
          <p:cNvSpPr txBox="1"/>
          <p:nvPr/>
        </p:nvSpPr>
        <p:spPr>
          <a:xfrm>
            <a:off x="8216885" y="1994922"/>
            <a:ext cx="3472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latin typeface="Avenir Next LT Pro" panose="020B0504020202020204" pitchFamily="34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77"/>
              </a:rPr>
              <a:t>Most customers reside in a household with structure “SFDU”, or </a:t>
            </a:r>
            <a:r>
              <a:rPr lang="en-US" sz="2400" b="1" dirty="0">
                <a:latin typeface="Avenir Next LT Pro" panose="020B0504020202020204" pitchFamily="34" charset="77"/>
              </a:rPr>
              <a:t>Single Family Dwelling Unit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venir Next LT Pro" panose="020B0504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2E894-DC0F-5DFE-0056-B90171A8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1" y="1577747"/>
            <a:ext cx="6239555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26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91919"/>
      </a:dk1>
      <a:lt1>
        <a:srgbClr val="FFFFFF"/>
      </a:lt1>
      <a:dk2>
        <a:srgbClr val="191919"/>
      </a:dk2>
      <a:lt2>
        <a:srgbClr val="E7E6E6"/>
      </a:lt2>
      <a:accent1>
        <a:srgbClr val="1861F5"/>
      </a:accent1>
      <a:accent2>
        <a:srgbClr val="F96806"/>
      </a:accent2>
      <a:accent3>
        <a:srgbClr val="1A288E"/>
      </a:accent3>
      <a:accent4>
        <a:srgbClr val="4CC7FC"/>
      </a:accent4>
      <a:accent5>
        <a:srgbClr val="FFC800"/>
      </a:accent5>
      <a:accent6>
        <a:srgbClr val="51A000"/>
      </a:accent6>
      <a:hlink>
        <a:srgbClr val="1861F5"/>
      </a:hlink>
      <a:folHlink>
        <a:srgbClr val="1A288E"/>
      </a:folHlink>
    </a:clrScheme>
    <a:fontScheme name="Custom 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b="0" i="0" dirty="0" err="1" smtClean="0">
            <a:latin typeface="AvenirNext LT Pro Bold" panose="020B0504020202020204" pitchFamily="34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01600" cap="flat" cmpd="sng">
          <a:solidFill>
            <a:schemeClr val="accent1"/>
          </a:solidFill>
          <a:prstDash val="solid"/>
          <a:miter lim="800000"/>
          <a:headEnd type="none" w="sm" len="sm"/>
          <a:tailEnd type="none" w="sm" len="sm"/>
        </a:ln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b="0" i="0" dirty="0" err="1" smtClean="0">
            <a:latin typeface="Avenir Next LT Pro" panose="020B0504020202020204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BC497D76-F77B-6046-A443-C1582724F681}" vid="{B062160B-E9CA-0D40-8FB6-33C3F9251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998</Words>
  <Application>Microsoft Macintosh PowerPoint</Application>
  <PresentationFormat>Widescreen</PresentationFormat>
  <Paragraphs>382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 Next LT Pro Demi</vt:lpstr>
      <vt:lpstr>AvenirNext LT Pro Bold</vt:lpstr>
      <vt:lpstr>Calibri</vt:lpstr>
      <vt:lpstr>Courier New</vt:lpstr>
      <vt:lpstr>System Font Regular</vt:lpstr>
      <vt:lpstr>1_Office Theme</vt:lpstr>
      <vt:lpstr>EV Modeling</vt:lpstr>
      <vt:lpstr>Agenda</vt:lpstr>
      <vt:lpstr>Demographics EDA</vt:lpstr>
      <vt:lpstr>Demographics Variables Used</vt:lpstr>
      <vt:lpstr>Propensity Distributions</vt:lpstr>
      <vt:lpstr>Performance Flag Count by Household Education</vt:lpstr>
      <vt:lpstr>Income Counts</vt:lpstr>
      <vt:lpstr>Count of Occupation Types</vt:lpstr>
      <vt:lpstr>Count of Dwelling Types</vt:lpstr>
      <vt:lpstr>Modeling</vt:lpstr>
      <vt:lpstr>Data Prep</vt:lpstr>
      <vt:lpstr>Preparing Data for Modeling</vt:lpstr>
      <vt:lpstr>RFE Feature Importance</vt:lpstr>
      <vt:lpstr>Combined Confusion Matrix </vt:lpstr>
      <vt:lpstr>Model Selection</vt:lpstr>
      <vt:lpstr>Training Results </vt:lpstr>
      <vt:lpstr>Validation Results </vt:lpstr>
      <vt:lpstr>Test Results </vt:lpstr>
      <vt:lpstr>Interpreting Test Results</vt:lpstr>
      <vt:lpstr>Interpreting Results with Lift</vt:lpstr>
      <vt:lpstr>Interpreting Results with Lift</vt:lpstr>
      <vt:lpstr>Interpreting Results with Interval Response Rate</vt:lpstr>
      <vt:lpstr>Interpreting Results with Interval Response Rate</vt:lpstr>
      <vt:lpstr>Interpreting Results with Gain</vt:lpstr>
      <vt:lpstr>Interpreting Results with Gain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Nissan Data Modeling</dc:title>
  <dc:creator>Sean Cafferty</dc:creator>
  <cp:lastModifiedBy>Navya Bingi</cp:lastModifiedBy>
  <cp:revision>9</cp:revision>
  <dcterms:created xsi:type="dcterms:W3CDTF">2024-06-12T14:57:57Z</dcterms:created>
  <dcterms:modified xsi:type="dcterms:W3CDTF">2024-08-06T17:34:48Z</dcterms:modified>
</cp:coreProperties>
</file>