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Lst>
  <p:notesMasterIdLst>
    <p:notesMasterId r:id="rId29"/>
  </p:notesMasterIdLst>
  <p:sldIdLst>
    <p:sldId id="256" r:id="rId2"/>
    <p:sldId id="276" r:id="rId3"/>
    <p:sldId id="257" r:id="rId4"/>
    <p:sldId id="277" r:id="rId5"/>
    <p:sldId id="287" r:id="rId6"/>
    <p:sldId id="263" r:id="rId7"/>
    <p:sldId id="278" r:id="rId8"/>
    <p:sldId id="279" r:id="rId9"/>
    <p:sldId id="262" r:id="rId10"/>
    <p:sldId id="258" r:id="rId11"/>
    <p:sldId id="280" r:id="rId12"/>
    <p:sldId id="281" r:id="rId13"/>
    <p:sldId id="282" r:id="rId14"/>
    <p:sldId id="285" r:id="rId15"/>
    <p:sldId id="283" r:id="rId16"/>
    <p:sldId id="288" r:id="rId17"/>
    <p:sldId id="259" r:id="rId18"/>
    <p:sldId id="260" r:id="rId19"/>
    <p:sldId id="261" r:id="rId20"/>
    <p:sldId id="264" r:id="rId21"/>
    <p:sldId id="265" r:id="rId22"/>
    <p:sldId id="267" r:id="rId23"/>
    <p:sldId id="268" r:id="rId24"/>
    <p:sldId id="270" r:id="rId25"/>
    <p:sldId id="271" r:id="rId26"/>
    <p:sldId id="272" r:id="rId27"/>
    <p:sldId id="274"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1"/>
    <p:restoredTop sz="94662"/>
  </p:normalViewPr>
  <p:slideViewPr>
    <p:cSldViewPr snapToGrid="0">
      <p:cViewPr varScale="1">
        <p:scale>
          <a:sx n="104" d="100"/>
          <a:sy n="104" d="100"/>
        </p:scale>
        <p:origin x="904" y="1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7"/>
        <p:cNvGrpSpPr/>
        <p:nvPr/>
      </p:nvGrpSpPr>
      <p:grpSpPr>
        <a:xfrm>
          <a:off x="0" y="0"/>
          <a:ext cx="0" cy="0"/>
          <a:chOff x="0" y="0"/>
          <a:chExt cx="0" cy="0"/>
        </a:xfrm>
      </p:grpSpPr>
      <p:sp>
        <p:nvSpPr>
          <p:cNvPr id="1518" name="Google Shape;1518;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9" name="Google Shape;1519;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2"/>
        <p:cNvGrpSpPr/>
        <p:nvPr/>
      </p:nvGrpSpPr>
      <p:grpSpPr>
        <a:xfrm>
          <a:off x="0" y="0"/>
          <a:ext cx="0" cy="0"/>
          <a:chOff x="0" y="0"/>
          <a:chExt cx="0" cy="0"/>
        </a:xfrm>
      </p:grpSpPr>
      <p:sp>
        <p:nvSpPr>
          <p:cNvPr id="1613" name="Google Shape;1613;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4" name="Google Shape;1614;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a073618e60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a073618e60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0"/>
        <p:cNvGrpSpPr/>
        <p:nvPr/>
      </p:nvGrpSpPr>
      <p:grpSpPr>
        <a:xfrm>
          <a:off x="0" y="0"/>
          <a:ext cx="0" cy="0"/>
          <a:chOff x="0" y="0"/>
          <a:chExt cx="0" cy="0"/>
        </a:xfrm>
      </p:grpSpPr>
      <p:sp>
        <p:nvSpPr>
          <p:cNvPr id="1641" name="Google Shape;1641;ga073618e60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2" name="Google Shape;1642;ga073618e6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5"/>
        <p:cNvGrpSpPr/>
        <p:nvPr/>
      </p:nvGrpSpPr>
      <p:grpSpPr>
        <a:xfrm>
          <a:off x="0" y="0"/>
          <a:ext cx="0" cy="0"/>
          <a:chOff x="0" y="0"/>
          <a:chExt cx="0" cy="0"/>
        </a:xfrm>
      </p:grpSpPr>
      <p:sp>
        <p:nvSpPr>
          <p:cNvPr id="1706" name="Google Shape;1706;ga073618e60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7" name="Google Shape;1707;ga073618e6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1"/>
        <p:cNvGrpSpPr/>
        <p:nvPr/>
      </p:nvGrpSpPr>
      <p:grpSpPr>
        <a:xfrm>
          <a:off x="0" y="0"/>
          <a:ext cx="0" cy="0"/>
          <a:chOff x="0" y="0"/>
          <a:chExt cx="0" cy="0"/>
        </a:xfrm>
      </p:grpSpPr>
      <p:sp>
        <p:nvSpPr>
          <p:cNvPr id="1782" name="Google Shape;1782;ga073618e60_0_7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3" name="Google Shape;1783;ga073618e60_0_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4"/>
        <p:cNvGrpSpPr/>
        <p:nvPr/>
      </p:nvGrpSpPr>
      <p:grpSpPr>
        <a:xfrm>
          <a:off x="0" y="0"/>
          <a:ext cx="0" cy="0"/>
          <a:chOff x="0" y="0"/>
          <a:chExt cx="0" cy="0"/>
        </a:xfrm>
      </p:grpSpPr>
      <p:sp>
        <p:nvSpPr>
          <p:cNvPr id="1845" name="Google Shape;1845;ga073618e60_0_7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6" name="Google Shape;1846;ga073618e60_0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2"/>
        <p:cNvGrpSpPr/>
        <p:nvPr/>
      </p:nvGrpSpPr>
      <p:grpSpPr>
        <a:xfrm>
          <a:off x="0" y="0"/>
          <a:ext cx="0" cy="0"/>
          <a:chOff x="0" y="0"/>
          <a:chExt cx="0" cy="0"/>
        </a:xfrm>
      </p:grpSpPr>
      <p:sp>
        <p:nvSpPr>
          <p:cNvPr id="1913" name="Google Shape;1913;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4" name="Google Shape;1914;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6"/>
        <p:cNvGrpSpPr/>
        <p:nvPr/>
      </p:nvGrpSpPr>
      <p:grpSpPr>
        <a:xfrm>
          <a:off x="0" y="0"/>
          <a:ext cx="0" cy="0"/>
          <a:chOff x="0" y="0"/>
          <a:chExt cx="0" cy="0"/>
        </a:xfrm>
      </p:grpSpPr>
      <p:sp>
        <p:nvSpPr>
          <p:cNvPr id="1937" name="Google Shape;1937;ga073618e60_0_9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8" name="Google Shape;1938;ga073618e60_0_9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4"/>
        <p:cNvGrpSpPr/>
        <p:nvPr/>
      </p:nvGrpSpPr>
      <p:grpSpPr>
        <a:xfrm>
          <a:off x="0" y="0"/>
          <a:ext cx="0" cy="0"/>
          <a:chOff x="0" y="0"/>
          <a:chExt cx="0" cy="0"/>
        </a:xfrm>
      </p:grpSpPr>
      <p:sp>
        <p:nvSpPr>
          <p:cNvPr id="1525" name="Google Shape;1525;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6" name="Google Shape;1526;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9"/>
        <p:cNvGrpSpPr/>
        <p:nvPr/>
      </p:nvGrpSpPr>
      <p:grpSpPr>
        <a:xfrm>
          <a:off x="0" y="0"/>
          <a:ext cx="0" cy="0"/>
          <a:chOff x="0" y="0"/>
          <a:chExt cx="0" cy="0"/>
        </a:xfrm>
      </p:grpSpPr>
      <p:sp>
        <p:nvSpPr>
          <p:cNvPr id="1600" name="Google Shape;1600;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1" name="Google Shape;1601;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1"/>
        <p:cNvGrpSpPr/>
        <p:nvPr/>
      </p:nvGrpSpPr>
      <p:grpSpPr>
        <a:xfrm>
          <a:off x="0" y="0"/>
          <a:ext cx="0" cy="0"/>
          <a:chOff x="0" y="0"/>
          <a:chExt cx="0" cy="0"/>
        </a:xfrm>
      </p:grpSpPr>
      <p:sp>
        <p:nvSpPr>
          <p:cNvPr id="1532" name="Google Shape;1532;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3" name="Google Shape;1533;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484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4"/>
        <p:cNvGrpSpPr/>
        <p:nvPr/>
      </p:nvGrpSpPr>
      <p:grpSpPr>
        <a:xfrm>
          <a:off x="0" y="0"/>
          <a:ext cx="0" cy="0"/>
          <a:chOff x="0" y="0"/>
          <a:chExt cx="0" cy="0"/>
        </a:xfrm>
      </p:grpSpPr>
      <p:sp>
        <p:nvSpPr>
          <p:cNvPr id="1545" name="Google Shape;1545;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6" name="Google Shape;1546;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4"/>
        <p:cNvGrpSpPr/>
        <p:nvPr/>
      </p:nvGrpSpPr>
      <p:grpSpPr>
        <a:xfrm>
          <a:off x="0" y="0"/>
          <a:ext cx="0" cy="0"/>
          <a:chOff x="0" y="0"/>
          <a:chExt cx="0" cy="0"/>
        </a:xfrm>
      </p:grpSpPr>
      <p:sp>
        <p:nvSpPr>
          <p:cNvPr id="1575" name="Google Shape;1575;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6" name="Google Shape;1576;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2" name="Google Shape;158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p:nvPr/>
        </p:nvSpPr>
        <p:spPr>
          <a:xfrm>
            <a:off x="9036517" y="3683138"/>
            <a:ext cx="3155483" cy="3174861"/>
          </a:xfrm>
          <a:custGeom>
            <a:avLst/>
            <a:gdLst/>
            <a:ahLst/>
            <a:cxnLst/>
            <a:rect l="l" t="t" r="r" b="b"/>
            <a:pathLst>
              <a:path w="3155483" h="3174861" extrusionOk="0">
                <a:moveTo>
                  <a:pt x="3155480" y="12858"/>
                </a:moveTo>
                <a:lnTo>
                  <a:pt x="3155480" y="3174861"/>
                </a:lnTo>
                <a:lnTo>
                  <a:pt x="14909" y="3174861"/>
                </a:lnTo>
                <a:cubicBezTo>
                  <a:pt x="4997" y="3076947"/>
                  <a:pt x="-3" y="2978595"/>
                  <a:pt x="-3" y="2880181"/>
                </a:cubicBezTo>
                <a:cubicBezTo>
                  <a:pt x="-3" y="1289447"/>
                  <a:pt x="1289444" y="0"/>
                  <a:pt x="2880179" y="0"/>
                </a:cubicBezTo>
                <a:cubicBezTo>
                  <a:pt x="2973046" y="-63"/>
                  <a:pt x="3064844" y="4223"/>
                  <a:pt x="3155480" y="1285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23962" y="0"/>
            <a:ext cx="2741416" cy="4023002"/>
          </a:xfrm>
          <a:custGeom>
            <a:avLst/>
            <a:gdLst/>
            <a:ahLst/>
            <a:cxnLst/>
            <a:rect l="l" t="t" r="r" b="b"/>
            <a:pathLst>
              <a:path w="2741416" h="4023002" extrusionOk="0">
                <a:moveTo>
                  <a:pt x="2741411" y="1146035"/>
                </a:moveTo>
                <a:cubicBezTo>
                  <a:pt x="2741411" y="2690246"/>
                  <a:pt x="1526259" y="3950671"/>
                  <a:pt x="-3" y="4023002"/>
                </a:cubicBezTo>
                <a:lnTo>
                  <a:pt x="-3" y="-1"/>
                </a:lnTo>
                <a:lnTo>
                  <a:pt x="2504328" y="-1"/>
                </a:lnTo>
                <a:cubicBezTo>
                  <a:pt x="2661231" y="361674"/>
                  <a:pt x="2741929" y="751795"/>
                  <a:pt x="2741411" y="11460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txBox="1">
            <a:spLocks noGrp="1"/>
          </p:cNvSpPr>
          <p:nvPr>
            <p:ph type="title"/>
          </p:nvPr>
        </p:nvSpPr>
        <p:spPr>
          <a:xfrm>
            <a:off x="5897225" y="832950"/>
            <a:ext cx="5879100" cy="5165700"/>
          </a:xfrm>
          <a:prstGeom prst="rect">
            <a:avLst/>
          </a:prstGeom>
          <a:effectLst>
            <a:outerShdw dist="38100" dir="19980000" algn="bl" rotWithShape="0">
              <a:schemeClr val="accent4"/>
            </a:outerShdw>
          </a:effectLst>
        </p:spPr>
        <p:txBody>
          <a:bodyPr spcFirstLastPara="1" wrap="square" lIns="121900" tIns="121900" rIns="121900" bIns="121900" anchor="ctr" anchorCtr="0">
            <a:noAutofit/>
          </a:bodyPr>
          <a:lstStyle>
            <a:lvl1pPr lvl="0">
              <a:lnSpc>
                <a:spcPct val="60000"/>
              </a:lnSpc>
              <a:spcBef>
                <a:spcPts val="0"/>
              </a:spcBef>
              <a:spcAft>
                <a:spcPts val="0"/>
              </a:spcAft>
              <a:buSzPts val="8000"/>
              <a:buNone/>
              <a:defRPr sz="8000"/>
            </a:lvl1pPr>
            <a:lvl2pPr lvl="1">
              <a:lnSpc>
                <a:spcPct val="60000"/>
              </a:lnSpc>
              <a:spcBef>
                <a:spcPts val="0"/>
              </a:spcBef>
              <a:spcAft>
                <a:spcPts val="0"/>
              </a:spcAft>
              <a:buSzPts val="8000"/>
              <a:buNone/>
              <a:defRPr sz="8000"/>
            </a:lvl2pPr>
            <a:lvl3pPr lvl="2">
              <a:lnSpc>
                <a:spcPct val="60000"/>
              </a:lnSpc>
              <a:spcBef>
                <a:spcPts val="0"/>
              </a:spcBef>
              <a:spcAft>
                <a:spcPts val="0"/>
              </a:spcAft>
              <a:buSzPts val="8000"/>
              <a:buNone/>
              <a:defRPr sz="8000"/>
            </a:lvl3pPr>
            <a:lvl4pPr lvl="3">
              <a:lnSpc>
                <a:spcPct val="60000"/>
              </a:lnSpc>
              <a:spcBef>
                <a:spcPts val="0"/>
              </a:spcBef>
              <a:spcAft>
                <a:spcPts val="0"/>
              </a:spcAft>
              <a:buSzPts val="8000"/>
              <a:buNone/>
              <a:defRPr sz="8000"/>
            </a:lvl4pPr>
            <a:lvl5pPr lvl="4">
              <a:lnSpc>
                <a:spcPct val="60000"/>
              </a:lnSpc>
              <a:spcBef>
                <a:spcPts val="0"/>
              </a:spcBef>
              <a:spcAft>
                <a:spcPts val="0"/>
              </a:spcAft>
              <a:buSzPts val="8000"/>
              <a:buNone/>
              <a:defRPr sz="8000"/>
            </a:lvl5pPr>
            <a:lvl6pPr lvl="5">
              <a:lnSpc>
                <a:spcPct val="60000"/>
              </a:lnSpc>
              <a:spcBef>
                <a:spcPts val="0"/>
              </a:spcBef>
              <a:spcAft>
                <a:spcPts val="0"/>
              </a:spcAft>
              <a:buSzPts val="8000"/>
              <a:buNone/>
              <a:defRPr sz="8000"/>
            </a:lvl6pPr>
            <a:lvl7pPr lvl="6">
              <a:lnSpc>
                <a:spcPct val="60000"/>
              </a:lnSpc>
              <a:spcBef>
                <a:spcPts val="0"/>
              </a:spcBef>
              <a:spcAft>
                <a:spcPts val="0"/>
              </a:spcAft>
              <a:buSzPts val="8000"/>
              <a:buNone/>
              <a:defRPr sz="8000"/>
            </a:lvl7pPr>
            <a:lvl8pPr lvl="7">
              <a:lnSpc>
                <a:spcPct val="60000"/>
              </a:lnSpc>
              <a:spcBef>
                <a:spcPts val="0"/>
              </a:spcBef>
              <a:spcAft>
                <a:spcPts val="0"/>
              </a:spcAft>
              <a:buSzPts val="8000"/>
              <a:buNone/>
              <a:defRPr sz="8000"/>
            </a:lvl8pPr>
            <a:lvl9pPr lvl="8">
              <a:lnSpc>
                <a:spcPct val="60000"/>
              </a:lnSpc>
              <a:spcBef>
                <a:spcPts val="0"/>
              </a:spcBef>
              <a:spcAft>
                <a:spcPts val="0"/>
              </a:spcAft>
              <a:buSzPts val="8000"/>
              <a:buNone/>
              <a:defRPr sz="8000"/>
            </a:lvl9pPr>
          </a:lstStyle>
          <a:p>
            <a:endParaRPr/>
          </a:p>
        </p:txBody>
      </p:sp>
      <p:sp>
        <p:nvSpPr>
          <p:cNvPr id="14" name="Google Shape;14;p2"/>
          <p:cNvSpPr txBox="1">
            <a:spLocks noGrp="1"/>
          </p:cNvSpPr>
          <p:nvPr>
            <p:ph type="subTitle" idx="1"/>
          </p:nvPr>
        </p:nvSpPr>
        <p:spPr>
          <a:xfrm>
            <a:off x="5933600" y="4853600"/>
            <a:ext cx="5879100" cy="1365600"/>
          </a:xfrm>
          <a:prstGeom prst="rect">
            <a:avLst/>
          </a:prstGeom>
        </p:spPr>
        <p:txBody>
          <a:bodyPr spcFirstLastPara="1" wrap="square" lIns="121900" tIns="121900" rIns="121900" bIns="121900" anchor="b" anchorCtr="0">
            <a:noAutofit/>
          </a:bodyPr>
          <a:lstStyle>
            <a:lvl1pPr lvl="0">
              <a:spcBef>
                <a:spcPts val="0"/>
              </a:spcBef>
              <a:spcAft>
                <a:spcPts val="0"/>
              </a:spcAft>
              <a:buSzPts val="1900"/>
              <a:buNone/>
              <a:defRPr/>
            </a:lvl1pPr>
            <a:lvl2pPr lvl="1">
              <a:spcBef>
                <a:spcPts val="210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a:endParaRPr/>
          </a:p>
        </p:txBody>
      </p:sp>
      <p:grpSp>
        <p:nvGrpSpPr>
          <p:cNvPr id="15" name="Google Shape;15;p2"/>
          <p:cNvGrpSpPr/>
          <p:nvPr/>
        </p:nvGrpSpPr>
        <p:grpSpPr>
          <a:xfrm>
            <a:off x="11509980" y="242351"/>
            <a:ext cx="439339" cy="1365706"/>
            <a:chOff x="11509980" y="242351"/>
            <a:chExt cx="439339" cy="1365706"/>
          </a:xfrm>
        </p:grpSpPr>
        <p:sp>
          <p:nvSpPr>
            <p:cNvPr id="16" name="Google Shape;16;p2"/>
            <p:cNvSpPr/>
            <p:nvPr/>
          </p:nvSpPr>
          <p:spPr>
            <a:xfrm>
              <a:off x="11509980" y="24235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11694914" y="24235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11879847" y="24235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11509980" y="42755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11694914" y="42755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11879847" y="42755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2"/>
            <p:cNvSpPr/>
            <p:nvPr/>
          </p:nvSpPr>
          <p:spPr>
            <a:xfrm>
              <a:off x="11509980" y="612665"/>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11694914" y="612665"/>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11879847" y="612665"/>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11509980" y="797867"/>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11694914" y="797867"/>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11879847" y="797867"/>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11509980" y="983069"/>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11694914" y="983069"/>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11879847" y="983069"/>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11509980" y="116827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11694914" y="116827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11879847" y="116827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11509980" y="135338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11694914" y="135338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11879847" y="135338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11509980" y="1538585"/>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11694914" y="1538585"/>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11879847" y="1538585"/>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 name="Google Shape;40;p2"/>
          <p:cNvGrpSpPr/>
          <p:nvPr/>
        </p:nvGrpSpPr>
        <p:grpSpPr>
          <a:xfrm>
            <a:off x="257323" y="5204757"/>
            <a:ext cx="439340" cy="1365706"/>
            <a:chOff x="257323" y="5204757"/>
            <a:chExt cx="439340" cy="1365706"/>
          </a:xfrm>
        </p:grpSpPr>
        <p:sp>
          <p:nvSpPr>
            <p:cNvPr id="41" name="Google Shape;41;p2"/>
            <p:cNvSpPr/>
            <p:nvPr/>
          </p:nvSpPr>
          <p:spPr>
            <a:xfrm>
              <a:off x="257323"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442257"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627191"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257323"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442257"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627191"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2"/>
            <p:cNvSpPr/>
            <p:nvPr/>
          </p:nvSpPr>
          <p:spPr>
            <a:xfrm>
              <a:off x="257323"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442257"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627191"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2"/>
            <p:cNvSpPr/>
            <p:nvPr/>
          </p:nvSpPr>
          <p:spPr>
            <a:xfrm>
              <a:off x="257323"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2"/>
            <p:cNvSpPr/>
            <p:nvPr/>
          </p:nvSpPr>
          <p:spPr>
            <a:xfrm>
              <a:off x="442257"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2"/>
            <p:cNvSpPr/>
            <p:nvPr/>
          </p:nvSpPr>
          <p:spPr>
            <a:xfrm>
              <a:off x="627191"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a:off x="257323"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2"/>
            <p:cNvSpPr/>
            <p:nvPr/>
          </p:nvSpPr>
          <p:spPr>
            <a:xfrm>
              <a:off x="442257"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2"/>
            <p:cNvSpPr/>
            <p:nvPr/>
          </p:nvSpPr>
          <p:spPr>
            <a:xfrm>
              <a:off x="627191"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2"/>
            <p:cNvSpPr/>
            <p:nvPr/>
          </p:nvSpPr>
          <p:spPr>
            <a:xfrm>
              <a:off x="257323"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2"/>
            <p:cNvSpPr/>
            <p:nvPr/>
          </p:nvSpPr>
          <p:spPr>
            <a:xfrm>
              <a:off x="442257"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2"/>
            <p:cNvSpPr/>
            <p:nvPr/>
          </p:nvSpPr>
          <p:spPr>
            <a:xfrm>
              <a:off x="627191"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2"/>
            <p:cNvSpPr/>
            <p:nvPr/>
          </p:nvSpPr>
          <p:spPr>
            <a:xfrm>
              <a:off x="257323"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442257"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2"/>
            <p:cNvSpPr/>
            <p:nvPr/>
          </p:nvSpPr>
          <p:spPr>
            <a:xfrm>
              <a:off x="627191"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2"/>
            <p:cNvSpPr/>
            <p:nvPr/>
          </p:nvSpPr>
          <p:spPr>
            <a:xfrm>
              <a:off x="257323"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2"/>
            <p:cNvSpPr/>
            <p:nvPr/>
          </p:nvSpPr>
          <p:spPr>
            <a:xfrm>
              <a:off x="442257"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2"/>
            <p:cNvSpPr/>
            <p:nvPr/>
          </p:nvSpPr>
          <p:spPr>
            <a:xfrm>
              <a:off x="627191"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 name="Google Shape;65;p2"/>
          <p:cNvSpPr/>
          <p:nvPr/>
        </p:nvSpPr>
        <p:spPr>
          <a:xfrm>
            <a:off x="325040" y="217259"/>
            <a:ext cx="732204" cy="93634"/>
          </a:xfrm>
          <a:custGeom>
            <a:avLst/>
            <a:gdLst/>
            <a:ahLst/>
            <a:cxnLst/>
            <a:rect l="l" t="t" r="r" b="b"/>
            <a:pathLst>
              <a:path w="732204" h="93634"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216" y="22948"/>
                </a:lnTo>
                <a:lnTo>
                  <a:pt x="145492" y="90635"/>
                </a:lnTo>
                <a:cubicBezTo>
                  <a:pt x="148974" y="94097"/>
                  <a:pt x="154600" y="94097"/>
                  <a:pt x="158083" y="90635"/>
                </a:cubicBezTo>
                <a:lnTo>
                  <a:pt x="223180" y="22948"/>
                </a:lnTo>
                <a:lnTo>
                  <a:pt x="288367" y="90635"/>
                </a:lnTo>
                <a:cubicBezTo>
                  <a:pt x="291840" y="94137"/>
                  <a:pt x="297493" y="94160"/>
                  <a:pt x="300993" y="90687"/>
                </a:cubicBezTo>
                <a:cubicBezTo>
                  <a:pt x="301011" y="90670"/>
                  <a:pt x="301029" y="90652"/>
                  <a:pt x="301047" y="90635"/>
                </a:cubicBezTo>
                <a:lnTo>
                  <a:pt x="366055" y="22948"/>
                </a:lnTo>
                <a:lnTo>
                  <a:pt x="431242" y="90992"/>
                </a:lnTo>
                <a:cubicBezTo>
                  <a:pt x="434715" y="94494"/>
                  <a:pt x="440368" y="94517"/>
                  <a:pt x="443868" y="91044"/>
                </a:cubicBezTo>
                <a:cubicBezTo>
                  <a:pt x="443886" y="91027"/>
                  <a:pt x="443904" y="91009"/>
                  <a:pt x="443922" y="90992"/>
                </a:cubicBezTo>
                <a:lnTo>
                  <a:pt x="509109" y="22948"/>
                </a:lnTo>
                <a:lnTo>
                  <a:pt x="574295" y="90992"/>
                </a:lnTo>
                <a:cubicBezTo>
                  <a:pt x="577778" y="94454"/>
                  <a:pt x="583403" y="94454"/>
                  <a:pt x="586886" y="90992"/>
                </a:cubicBezTo>
                <a:lnTo>
                  <a:pt x="652073" y="22948"/>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811"/>
                </a:lnTo>
                <a:lnTo>
                  <a:pt x="515091" y="2767"/>
                </a:lnTo>
                <a:cubicBezTo>
                  <a:pt x="511609" y="-695"/>
                  <a:pt x="505983" y="-695"/>
                  <a:pt x="502500" y="2767"/>
                </a:cubicBezTo>
                <a:lnTo>
                  <a:pt x="437314" y="7081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2"/>
          <p:cNvSpPr/>
          <p:nvPr/>
        </p:nvSpPr>
        <p:spPr>
          <a:xfrm>
            <a:off x="325040" y="429785"/>
            <a:ext cx="732204" cy="93277"/>
          </a:xfrm>
          <a:custGeom>
            <a:avLst/>
            <a:gdLst/>
            <a:ahLst/>
            <a:cxnLst/>
            <a:rect l="l" t="t" r="r" b="b"/>
            <a:pathLst>
              <a:path w="732204" h="93277"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394" y="22591"/>
                </a:lnTo>
                <a:lnTo>
                  <a:pt x="145492" y="90635"/>
                </a:lnTo>
                <a:cubicBezTo>
                  <a:pt x="148974" y="94097"/>
                  <a:pt x="154600" y="94097"/>
                  <a:pt x="158083" y="90635"/>
                </a:cubicBezTo>
                <a:lnTo>
                  <a:pt x="223269" y="22591"/>
                </a:lnTo>
                <a:lnTo>
                  <a:pt x="288367" y="90635"/>
                </a:lnTo>
                <a:cubicBezTo>
                  <a:pt x="291840" y="94137"/>
                  <a:pt x="297493" y="94160"/>
                  <a:pt x="300993" y="90687"/>
                </a:cubicBezTo>
                <a:cubicBezTo>
                  <a:pt x="301011" y="90670"/>
                  <a:pt x="301029" y="90652"/>
                  <a:pt x="301047" y="90635"/>
                </a:cubicBezTo>
                <a:lnTo>
                  <a:pt x="366144" y="22591"/>
                </a:lnTo>
                <a:lnTo>
                  <a:pt x="431331" y="90635"/>
                </a:lnTo>
                <a:cubicBezTo>
                  <a:pt x="434805" y="94137"/>
                  <a:pt x="440457" y="94160"/>
                  <a:pt x="443958" y="90687"/>
                </a:cubicBezTo>
                <a:cubicBezTo>
                  <a:pt x="443975" y="90670"/>
                  <a:pt x="443993" y="90652"/>
                  <a:pt x="444011" y="90635"/>
                </a:cubicBezTo>
                <a:lnTo>
                  <a:pt x="509198" y="22591"/>
                </a:lnTo>
                <a:lnTo>
                  <a:pt x="574385" y="90635"/>
                </a:lnTo>
                <a:cubicBezTo>
                  <a:pt x="577867" y="94097"/>
                  <a:pt x="583493" y="94097"/>
                  <a:pt x="586975" y="90635"/>
                </a:cubicBezTo>
                <a:lnTo>
                  <a:pt x="652162" y="22591"/>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901"/>
                </a:lnTo>
                <a:lnTo>
                  <a:pt x="515091" y="2767"/>
                </a:lnTo>
                <a:cubicBezTo>
                  <a:pt x="511609" y="-695"/>
                  <a:pt x="505983" y="-695"/>
                  <a:pt x="502500" y="2767"/>
                </a:cubicBezTo>
                <a:lnTo>
                  <a:pt x="437314" y="7090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2"/>
          <p:cNvSpPr/>
          <p:nvPr/>
        </p:nvSpPr>
        <p:spPr>
          <a:xfrm>
            <a:off x="11010430" y="6047184"/>
            <a:ext cx="732725" cy="93278"/>
          </a:xfrm>
          <a:custGeom>
            <a:avLst/>
            <a:gdLst/>
            <a:ahLst/>
            <a:cxnLst/>
            <a:rect l="l" t="t" r="r" b="b"/>
            <a:pathLst>
              <a:path w="732725" h="93278" extrusionOk="0">
                <a:moveTo>
                  <a:pt x="80386" y="-1"/>
                </a:moveTo>
                <a:cubicBezTo>
                  <a:pt x="77976" y="8"/>
                  <a:pt x="75743" y="973"/>
                  <a:pt x="74046" y="2678"/>
                </a:cubicBezTo>
                <a:lnTo>
                  <a:pt x="2609" y="77419"/>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1"/>
                  <a:pt x="301129" y="90654"/>
                  <a:pt x="301129" y="90636"/>
                </a:cubicBezTo>
                <a:lnTo>
                  <a:pt x="366225" y="22502"/>
                </a:lnTo>
                <a:lnTo>
                  <a:pt x="431412" y="90636"/>
                </a:lnTo>
                <a:cubicBezTo>
                  <a:pt x="434895" y="94136"/>
                  <a:pt x="440521" y="94163"/>
                  <a:pt x="444004" y="90689"/>
                </a:cubicBezTo>
                <a:cubicBezTo>
                  <a:pt x="444093" y="90671"/>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19"/>
                </a:cubicBezTo>
                <a:lnTo>
                  <a:pt x="658673" y="2678"/>
                </a:lnTo>
                <a:cubicBezTo>
                  <a:pt x="655191" y="-787"/>
                  <a:pt x="649565" y="-787"/>
                  <a:pt x="646083" y="2678"/>
                </a:cubicBezTo>
                <a:lnTo>
                  <a:pt x="580806" y="70812"/>
                </a:lnTo>
                <a:lnTo>
                  <a:pt x="515620" y="2678"/>
                </a:lnTo>
                <a:cubicBezTo>
                  <a:pt x="512137" y="-787"/>
                  <a:pt x="506511" y="-787"/>
                  <a:pt x="503029" y="2678"/>
                </a:cubicBezTo>
                <a:lnTo>
                  <a:pt x="437842" y="70812"/>
                </a:lnTo>
                <a:lnTo>
                  <a:pt x="372656" y="2678"/>
                </a:lnTo>
                <a:cubicBezTo>
                  <a:pt x="369173" y="-787"/>
                  <a:pt x="363547" y="-787"/>
                  <a:pt x="360064" y="2678"/>
                </a:cubicBezTo>
                <a:lnTo>
                  <a:pt x="294877" y="70812"/>
                </a:lnTo>
                <a:lnTo>
                  <a:pt x="229691" y="2678"/>
                </a:lnTo>
                <a:cubicBezTo>
                  <a:pt x="226208" y="-787"/>
                  <a:pt x="220583" y="-787"/>
                  <a:pt x="217100" y="2678"/>
                </a:cubicBezTo>
                <a:lnTo>
                  <a:pt x="151913" y="70812"/>
                </a:lnTo>
                <a:lnTo>
                  <a:pt x="86816" y="2678"/>
                </a:lnTo>
                <a:cubicBezTo>
                  <a:pt x="85119" y="955"/>
                  <a:pt x="82797" y="-19"/>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2"/>
          <p:cNvSpPr/>
          <p:nvPr/>
        </p:nvSpPr>
        <p:spPr>
          <a:xfrm>
            <a:off x="11010430" y="6259710"/>
            <a:ext cx="732725" cy="93279"/>
          </a:xfrm>
          <a:custGeom>
            <a:avLst/>
            <a:gdLst/>
            <a:ahLst/>
            <a:cxnLst/>
            <a:rect l="l" t="t" r="r" b="b"/>
            <a:pathLst>
              <a:path w="732725" h="93279" extrusionOk="0">
                <a:moveTo>
                  <a:pt x="80386" y="-1"/>
                </a:moveTo>
                <a:cubicBezTo>
                  <a:pt x="77976" y="8"/>
                  <a:pt x="75743" y="973"/>
                  <a:pt x="74046" y="2678"/>
                </a:cubicBezTo>
                <a:lnTo>
                  <a:pt x="2609" y="77420"/>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2"/>
                  <a:pt x="301129" y="90654"/>
                  <a:pt x="301129" y="90636"/>
                </a:cubicBezTo>
                <a:lnTo>
                  <a:pt x="366225" y="22502"/>
                </a:lnTo>
                <a:lnTo>
                  <a:pt x="431412" y="90636"/>
                </a:lnTo>
                <a:cubicBezTo>
                  <a:pt x="434895" y="94136"/>
                  <a:pt x="440521" y="94163"/>
                  <a:pt x="444004" y="90689"/>
                </a:cubicBezTo>
                <a:cubicBezTo>
                  <a:pt x="444093" y="90672"/>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20"/>
                </a:cubicBezTo>
                <a:lnTo>
                  <a:pt x="658673" y="2678"/>
                </a:lnTo>
                <a:cubicBezTo>
                  <a:pt x="655191" y="-786"/>
                  <a:pt x="649565" y="-786"/>
                  <a:pt x="646083" y="2678"/>
                </a:cubicBezTo>
                <a:lnTo>
                  <a:pt x="580806" y="70812"/>
                </a:lnTo>
                <a:lnTo>
                  <a:pt x="515620" y="2678"/>
                </a:lnTo>
                <a:cubicBezTo>
                  <a:pt x="512137" y="-786"/>
                  <a:pt x="506511" y="-786"/>
                  <a:pt x="503029" y="2678"/>
                </a:cubicBezTo>
                <a:lnTo>
                  <a:pt x="437842" y="70812"/>
                </a:lnTo>
                <a:lnTo>
                  <a:pt x="372656" y="2678"/>
                </a:lnTo>
                <a:cubicBezTo>
                  <a:pt x="369173" y="-786"/>
                  <a:pt x="363547" y="-786"/>
                  <a:pt x="360064" y="2678"/>
                </a:cubicBezTo>
                <a:lnTo>
                  <a:pt x="294877" y="70812"/>
                </a:lnTo>
                <a:lnTo>
                  <a:pt x="229691" y="2678"/>
                </a:lnTo>
                <a:cubicBezTo>
                  <a:pt x="226208" y="-786"/>
                  <a:pt x="220583" y="-786"/>
                  <a:pt x="217100" y="2678"/>
                </a:cubicBezTo>
                <a:lnTo>
                  <a:pt x="151913" y="70812"/>
                </a:lnTo>
                <a:lnTo>
                  <a:pt x="86816" y="2678"/>
                </a:lnTo>
                <a:cubicBezTo>
                  <a:pt x="85119" y="955"/>
                  <a:pt x="82797" y="-18"/>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9" name="Google Shape;69;p2"/>
          <p:cNvGrpSpPr/>
          <p:nvPr/>
        </p:nvGrpSpPr>
        <p:grpSpPr>
          <a:xfrm>
            <a:off x="388381" y="1290697"/>
            <a:ext cx="605700" cy="425068"/>
            <a:chOff x="693181" y="1290697"/>
            <a:chExt cx="605700" cy="425068"/>
          </a:xfrm>
        </p:grpSpPr>
        <p:sp>
          <p:nvSpPr>
            <p:cNvPr id="70" name="Google Shape;70;p2"/>
            <p:cNvSpPr/>
            <p:nvPr/>
          </p:nvSpPr>
          <p:spPr>
            <a:xfrm>
              <a:off x="693181" y="1290697"/>
              <a:ext cx="605700" cy="425068"/>
            </a:xfrm>
            <a:custGeom>
              <a:avLst/>
              <a:gdLst/>
              <a:ahLst/>
              <a:cxnLst/>
              <a:rect l="l" t="t" r="r" b="b"/>
              <a:pathLst>
                <a:path w="605700" h="425068" extrusionOk="0">
                  <a:moveTo>
                    <a:pt x="605697" y="33932"/>
                  </a:moveTo>
                  <a:lnTo>
                    <a:pt x="605697" y="313609"/>
                  </a:lnTo>
                  <a:cubicBezTo>
                    <a:pt x="605653" y="332326"/>
                    <a:pt x="590481" y="347498"/>
                    <a:pt x="571765" y="347542"/>
                  </a:cubicBezTo>
                  <a:lnTo>
                    <a:pt x="493898" y="347542"/>
                  </a:lnTo>
                  <a:lnTo>
                    <a:pt x="450767" y="416033"/>
                  </a:lnTo>
                  <a:cubicBezTo>
                    <a:pt x="445052" y="425079"/>
                    <a:pt x="433087" y="427785"/>
                    <a:pt x="424041" y="422078"/>
                  </a:cubicBezTo>
                  <a:cubicBezTo>
                    <a:pt x="421603" y="420534"/>
                    <a:pt x="419531" y="418471"/>
                    <a:pt x="417995" y="416033"/>
                  </a:cubicBezTo>
                  <a:lnTo>
                    <a:pt x="374865" y="347542"/>
                  </a:lnTo>
                  <a:lnTo>
                    <a:pt x="33929" y="347542"/>
                  </a:lnTo>
                  <a:cubicBezTo>
                    <a:pt x="15209" y="347498"/>
                    <a:pt x="46" y="332326"/>
                    <a:pt x="-3" y="313609"/>
                  </a:cubicBezTo>
                  <a:lnTo>
                    <a:pt x="-3" y="33932"/>
                  </a:lnTo>
                  <a:cubicBezTo>
                    <a:pt x="46" y="15215"/>
                    <a:pt x="15209" y="44"/>
                    <a:pt x="33929" y="-1"/>
                  </a:cubicBezTo>
                  <a:lnTo>
                    <a:pt x="571765" y="-1"/>
                  </a:lnTo>
                  <a:cubicBezTo>
                    <a:pt x="590481" y="44"/>
                    <a:pt x="605653" y="15215"/>
                    <a:pt x="605697" y="3393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2"/>
            <p:cNvSpPr/>
            <p:nvPr/>
          </p:nvSpPr>
          <p:spPr>
            <a:xfrm>
              <a:off x="1028911" y="1403092"/>
              <a:ext cx="96143" cy="130782"/>
            </a:xfrm>
            <a:custGeom>
              <a:avLst/>
              <a:gdLst/>
              <a:ahLst/>
              <a:cxnLst/>
              <a:rect l="l" t="t" r="r" b="b"/>
              <a:pathLst>
                <a:path w="96143" h="130782" extrusionOk="0">
                  <a:moveTo>
                    <a:pt x="11721" y="107363"/>
                  </a:moveTo>
                  <a:cubicBezTo>
                    <a:pt x="15999" y="107729"/>
                    <a:pt x="20303" y="107729"/>
                    <a:pt x="24580" y="107363"/>
                  </a:cubicBezTo>
                  <a:cubicBezTo>
                    <a:pt x="33438" y="106952"/>
                    <a:pt x="42047" y="104283"/>
                    <a:pt x="49583" y="99594"/>
                  </a:cubicBezTo>
                  <a:cubicBezTo>
                    <a:pt x="57602" y="94022"/>
                    <a:pt x="63299" y="85700"/>
                    <a:pt x="65567" y="76199"/>
                  </a:cubicBezTo>
                  <a:lnTo>
                    <a:pt x="64942" y="76199"/>
                  </a:lnTo>
                  <a:cubicBezTo>
                    <a:pt x="58102" y="82574"/>
                    <a:pt x="48913" y="85816"/>
                    <a:pt x="39582" y="85128"/>
                  </a:cubicBezTo>
                  <a:cubicBezTo>
                    <a:pt x="18535" y="85932"/>
                    <a:pt x="827" y="69528"/>
                    <a:pt x="23" y="48481"/>
                  </a:cubicBezTo>
                  <a:cubicBezTo>
                    <a:pt x="-12" y="47517"/>
                    <a:pt x="-12" y="46543"/>
                    <a:pt x="23" y="45570"/>
                  </a:cubicBezTo>
                  <a:cubicBezTo>
                    <a:pt x="300" y="20120"/>
                    <a:pt x="21160" y="-275"/>
                    <a:pt x="46601" y="2"/>
                  </a:cubicBezTo>
                  <a:cubicBezTo>
                    <a:pt x="47003" y="2"/>
                    <a:pt x="47395" y="11"/>
                    <a:pt x="47797" y="28"/>
                  </a:cubicBezTo>
                  <a:cubicBezTo>
                    <a:pt x="80391" y="28"/>
                    <a:pt x="95750" y="24942"/>
                    <a:pt x="95750" y="54589"/>
                  </a:cubicBezTo>
                  <a:cubicBezTo>
                    <a:pt x="99759" y="92352"/>
                    <a:pt x="72407" y="126214"/>
                    <a:pt x="34644" y="130232"/>
                  </a:cubicBezTo>
                  <a:cubicBezTo>
                    <a:pt x="31510" y="130563"/>
                    <a:pt x="28357" y="130679"/>
                    <a:pt x="25205" y="130581"/>
                  </a:cubicBezTo>
                  <a:cubicBezTo>
                    <a:pt x="20714" y="130848"/>
                    <a:pt x="16213" y="130848"/>
                    <a:pt x="11721" y="130581"/>
                  </a:cubicBezTo>
                  <a:close/>
                  <a:moveTo>
                    <a:pt x="29581" y="43873"/>
                  </a:moveTo>
                  <a:cubicBezTo>
                    <a:pt x="28250" y="53642"/>
                    <a:pt x="35090" y="62652"/>
                    <a:pt x="44868" y="63983"/>
                  </a:cubicBezTo>
                  <a:cubicBezTo>
                    <a:pt x="45717" y="64099"/>
                    <a:pt x="46583" y="64152"/>
                    <a:pt x="47440" y="64144"/>
                  </a:cubicBezTo>
                  <a:cubicBezTo>
                    <a:pt x="53986" y="64403"/>
                    <a:pt x="60183" y="61224"/>
                    <a:pt x="63781" y="55750"/>
                  </a:cubicBezTo>
                  <a:cubicBezTo>
                    <a:pt x="64987" y="53473"/>
                    <a:pt x="65541" y="50910"/>
                    <a:pt x="65389" y="48338"/>
                  </a:cubicBezTo>
                  <a:cubicBezTo>
                    <a:pt x="65389" y="34854"/>
                    <a:pt x="60299" y="21549"/>
                    <a:pt x="46815" y="21549"/>
                  </a:cubicBezTo>
                  <a:cubicBezTo>
                    <a:pt x="36903" y="21638"/>
                    <a:pt x="29491" y="30568"/>
                    <a:pt x="29670" y="4387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2"/>
            <p:cNvSpPr/>
            <p:nvPr/>
          </p:nvSpPr>
          <p:spPr>
            <a:xfrm>
              <a:off x="1137139" y="1403092"/>
              <a:ext cx="96143" cy="130782"/>
            </a:xfrm>
            <a:custGeom>
              <a:avLst/>
              <a:gdLst/>
              <a:ahLst/>
              <a:cxnLst/>
              <a:rect l="l" t="t" r="r" b="b"/>
              <a:pathLst>
                <a:path w="96143" h="130782" extrusionOk="0">
                  <a:moveTo>
                    <a:pt x="11721" y="107363"/>
                  </a:moveTo>
                  <a:cubicBezTo>
                    <a:pt x="15999" y="107729"/>
                    <a:pt x="20303" y="107729"/>
                    <a:pt x="24580" y="107363"/>
                  </a:cubicBezTo>
                  <a:cubicBezTo>
                    <a:pt x="33412" y="106952"/>
                    <a:pt x="41993" y="104283"/>
                    <a:pt x="49494" y="99594"/>
                  </a:cubicBezTo>
                  <a:cubicBezTo>
                    <a:pt x="57540" y="94049"/>
                    <a:pt x="63237" y="85709"/>
                    <a:pt x="65478" y="76199"/>
                  </a:cubicBezTo>
                  <a:lnTo>
                    <a:pt x="64942" y="76199"/>
                  </a:lnTo>
                  <a:cubicBezTo>
                    <a:pt x="58093" y="82566"/>
                    <a:pt x="48905" y="85807"/>
                    <a:pt x="39582" y="85128"/>
                  </a:cubicBezTo>
                  <a:cubicBezTo>
                    <a:pt x="18535" y="85932"/>
                    <a:pt x="827" y="69528"/>
                    <a:pt x="23" y="48481"/>
                  </a:cubicBezTo>
                  <a:cubicBezTo>
                    <a:pt x="-12" y="47517"/>
                    <a:pt x="-12" y="46543"/>
                    <a:pt x="23" y="45570"/>
                  </a:cubicBezTo>
                  <a:cubicBezTo>
                    <a:pt x="300" y="20120"/>
                    <a:pt x="21160" y="-275"/>
                    <a:pt x="46601" y="2"/>
                  </a:cubicBezTo>
                  <a:cubicBezTo>
                    <a:pt x="47003" y="2"/>
                    <a:pt x="47395" y="11"/>
                    <a:pt x="47797" y="28"/>
                  </a:cubicBezTo>
                  <a:cubicBezTo>
                    <a:pt x="80301" y="28"/>
                    <a:pt x="95750" y="24942"/>
                    <a:pt x="95750" y="54589"/>
                  </a:cubicBezTo>
                  <a:cubicBezTo>
                    <a:pt x="99759" y="92352"/>
                    <a:pt x="72408" y="126214"/>
                    <a:pt x="34644" y="130232"/>
                  </a:cubicBezTo>
                  <a:cubicBezTo>
                    <a:pt x="31510" y="130563"/>
                    <a:pt x="28357" y="130679"/>
                    <a:pt x="25205" y="130581"/>
                  </a:cubicBezTo>
                  <a:cubicBezTo>
                    <a:pt x="20714" y="130848"/>
                    <a:pt x="16213" y="130848"/>
                    <a:pt x="11721" y="130581"/>
                  </a:cubicBezTo>
                  <a:close/>
                  <a:moveTo>
                    <a:pt x="29581" y="43873"/>
                  </a:moveTo>
                  <a:cubicBezTo>
                    <a:pt x="28250" y="53642"/>
                    <a:pt x="35090" y="62652"/>
                    <a:pt x="44868" y="63983"/>
                  </a:cubicBezTo>
                  <a:cubicBezTo>
                    <a:pt x="45717" y="64099"/>
                    <a:pt x="46583" y="64152"/>
                    <a:pt x="47440" y="64144"/>
                  </a:cubicBezTo>
                  <a:cubicBezTo>
                    <a:pt x="53977" y="64385"/>
                    <a:pt x="60174" y="61206"/>
                    <a:pt x="63781" y="55750"/>
                  </a:cubicBezTo>
                  <a:cubicBezTo>
                    <a:pt x="64951" y="53464"/>
                    <a:pt x="65478" y="50901"/>
                    <a:pt x="65299" y="48338"/>
                  </a:cubicBezTo>
                  <a:cubicBezTo>
                    <a:pt x="65299" y="34854"/>
                    <a:pt x="60299" y="21549"/>
                    <a:pt x="46815" y="21549"/>
                  </a:cubicBezTo>
                  <a:cubicBezTo>
                    <a:pt x="36814" y="21638"/>
                    <a:pt x="29491" y="30568"/>
                    <a:pt x="29670" y="4387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2"/>
            <p:cNvSpPr/>
            <p:nvPr/>
          </p:nvSpPr>
          <p:spPr>
            <a:xfrm>
              <a:off x="765065" y="1388320"/>
              <a:ext cx="194657" cy="160176"/>
            </a:xfrm>
            <a:custGeom>
              <a:avLst/>
              <a:gdLst/>
              <a:ahLst/>
              <a:cxnLst/>
              <a:rect l="l" t="t" r="r" b="b"/>
              <a:pathLst>
                <a:path w="194657" h="160176" extrusionOk="0">
                  <a:moveTo>
                    <a:pt x="179930" y="84630"/>
                  </a:moveTo>
                  <a:lnTo>
                    <a:pt x="97152" y="160175"/>
                  </a:lnTo>
                  <a:lnTo>
                    <a:pt x="14374" y="84630"/>
                  </a:lnTo>
                  <a:cubicBezTo>
                    <a:pt x="-1968" y="67396"/>
                    <a:pt x="-4915" y="32481"/>
                    <a:pt x="8301" y="17032"/>
                  </a:cubicBezTo>
                  <a:cubicBezTo>
                    <a:pt x="38573" y="-18686"/>
                    <a:pt x="97598" y="5870"/>
                    <a:pt x="97598" y="52751"/>
                  </a:cubicBezTo>
                  <a:cubicBezTo>
                    <a:pt x="97598" y="6228"/>
                    <a:pt x="156177" y="-17972"/>
                    <a:pt x="186449" y="17032"/>
                  </a:cubicBezTo>
                  <a:cubicBezTo>
                    <a:pt x="199575" y="32481"/>
                    <a:pt x="196628" y="67396"/>
                    <a:pt x="179930" y="8463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 name="Google Shape;74;p2"/>
          <p:cNvGrpSpPr/>
          <p:nvPr/>
        </p:nvGrpSpPr>
        <p:grpSpPr>
          <a:xfrm>
            <a:off x="4563746" y="6259701"/>
            <a:ext cx="605700" cy="425154"/>
            <a:chOff x="5791676" y="4623524"/>
            <a:chExt cx="605700" cy="425154"/>
          </a:xfrm>
        </p:grpSpPr>
        <p:sp>
          <p:nvSpPr>
            <p:cNvPr id="75" name="Google Shape;75;p2"/>
            <p:cNvSpPr/>
            <p:nvPr/>
          </p:nvSpPr>
          <p:spPr>
            <a:xfrm>
              <a:off x="5791676" y="4623524"/>
              <a:ext cx="605700" cy="425154"/>
            </a:xfrm>
            <a:custGeom>
              <a:avLst/>
              <a:gdLst/>
              <a:ahLst/>
              <a:cxnLst/>
              <a:rect l="l" t="t" r="r" b="b"/>
              <a:pathLst>
                <a:path w="605700" h="425154" extrusionOk="0">
                  <a:moveTo>
                    <a:pt x="-3" y="33932"/>
                  </a:moveTo>
                  <a:lnTo>
                    <a:pt x="-3" y="313699"/>
                  </a:lnTo>
                  <a:cubicBezTo>
                    <a:pt x="50" y="332389"/>
                    <a:pt x="15159" y="347533"/>
                    <a:pt x="33840" y="347632"/>
                  </a:cubicBezTo>
                  <a:lnTo>
                    <a:pt x="111797" y="347632"/>
                  </a:lnTo>
                  <a:lnTo>
                    <a:pt x="154837" y="416122"/>
                  </a:lnTo>
                  <a:cubicBezTo>
                    <a:pt x="160606" y="425195"/>
                    <a:pt x="172634" y="427883"/>
                    <a:pt x="181707" y="422114"/>
                  </a:cubicBezTo>
                  <a:cubicBezTo>
                    <a:pt x="184118" y="420578"/>
                    <a:pt x="186162" y="418533"/>
                    <a:pt x="187699" y="416122"/>
                  </a:cubicBezTo>
                  <a:lnTo>
                    <a:pt x="230739" y="347632"/>
                  </a:lnTo>
                  <a:lnTo>
                    <a:pt x="571764" y="347632"/>
                  </a:lnTo>
                  <a:cubicBezTo>
                    <a:pt x="590463" y="347533"/>
                    <a:pt x="605599" y="332398"/>
                    <a:pt x="605698" y="313699"/>
                  </a:cubicBezTo>
                  <a:lnTo>
                    <a:pt x="605698" y="33932"/>
                  </a:lnTo>
                  <a:cubicBezTo>
                    <a:pt x="605653" y="15215"/>
                    <a:pt x="590481" y="44"/>
                    <a:pt x="571764" y="-1"/>
                  </a:cubicBezTo>
                  <a:lnTo>
                    <a:pt x="33840" y="-1"/>
                  </a:lnTo>
                  <a:cubicBezTo>
                    <a:pt x="15159" y="97"/>
                    <a:pt x="41" y="15242"/>
                    <a:pt x="-3" y="3393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2"/>
            <p:cNvSpPr/>
            <p:nvPr/>
          </p:nvSpPr>
          <p:spPr>
            <a:xfrm>
              <a:off x="6127405" y="4735741"/>
              <a:ext cx="95894" cy="130993"/>
            </a:xfrm>
            <a:custGeom>
              <a:avLst/>
              <a:gdLst/>
              <a:ahLst/>
              <a:cxnLst/>
              <a:rect l="l" t="t" r="r" b="b"/>
              <a:pathLst>
                <a:path w="95894" h="130993" extrusionOk="0">
                  <a:moveTo>
                    <a:pt x="11721" y="107541"/>
                  </a:moveTo>
                  <a:cubicBezTo>
                    <a:pt x="15998" y="107907"/>
                    <a:pt x="20303" y="107907"/>
                    <a:pt x="24580" y="107541"/>
                  </a:cubicBezTo>
                  <a:cubicBezTo>
                    <a:pt x="33429" y="107139"/>
                    <a:pt x="42020" y="104434"/>
                    <a:pt x="49494" y="99683"/>
                  </a:cubicBezTo>
                  <a:cubicBezTo>
                    <a:pt x="57557" y="94156"/>
                    <a:pt x="63264" y="85806"/>
                    <a:pt x="65478" y="76287"/>
                  </a:cubicBezTo>
                  <a:lnTo>
                    <a:pt x="64942" y="76287"/>
                  </a:lnTo>
                  <a:cubicBezTo>
                    <a:pt x="58129" y="82707"/>
                    <a:pt x="48914" y="85949"/>
                    <a:pt x="39582" y="85217"/>
                  </a:cubicBezTo>
                  <a:cubicBezTo>
                    <a:pt x="18534" y="86021"/>
                    <a:pt x="827" y="69616"/>
                    <a:pt x="23" y="48569"/>
                  </a:cubicBezTo>
                  <a:cubicBezTo>
                    <a:pt x="-12" y="47605"/>
                    <a:pt x="-12" y="46632"/>
                    <a:pt x="23" y="45658"/>
                  </a:cubicBezTo>
                  <a:cubicBezTo>
                    <a:pt x="255" y="20209"/>
                    <a:pt x="21070" y="-231"/>
                    <a:pt x="46511" y="1"/>
                  </a:cubicBezTo>
                  <a:cubicBezTo>
                    <a:pt x="46940" y="1"/>
                    <a:pt x="47368" y="10"/>
                    <a:pt x="47797" y="28"/>
                  </a:cubicBezTo>
                  <a:cubicBezTo>
                    <a:pt x="80301" y="28"/>
                    <a:pt x="95750" y="24941"/>
                    <a:pt x="95750" y="54588"/>
                  </a:cubicBezTo>
                  <a:cubicBezTo>
                    <a:pt x="97080" y="76323"/>
                    <a:pt x="88972" y="97566"/>
                    <a:pt x="73515" y="112899"/>
                  </a:cubicBezTo>
                  <a:cubicBezTo>
                    <a:pt x="60040" y="124400"/>
                    <a:pt x="42922" y="130732"/>
                    <a:pt x="25205" y="130758"/>
                  </a:cubicBezTo>
                  <a:cubicBezTo>
                    <a:pt x="20713" y="131071"/>
                    <a:pt x="16213" y="131071"/>
                    <a:pt x="11721" y="130758"/>
                  </a:cubicBezTo>
                  <a:close/>
                  <a:moveTo>
                    <a:pt x="29580" y="43961"/>
                  </a:moveTo>
                  <a:cubicBezTo>
                    <a:pt x="28250" y="53731"/>
                    <a:pt x="35090" y="62741"/>
                    <a:pt x="44868" y="64071"/>
                  </a:cubicBezTo>
                  <a:cubicBezTo>
                    <a:pt x="45716" y="64187"/>
                    <a:pt x="46583" y="64241"/>
                    <a:pt x="47440" y="64232"/>
                  </a:cubicBezTo>
                  <a:cubicBezTo>
                    <a:pt x="53976" y="64473"/>
                    <a:pt x="60174" y="61294"/>
                    <a:pt x="63781" y="55838"/>
                  </a:cubicBezTo>
                  <a:cubicBezTo>
                    <a:pt x="64978" y="53561"/>
                    <a:pt x="65505" y="50989"/>
                    <a:pt x="65299" y="48426"/>
                  </a:cubicBezTo>
                  <a:cubicBezTo>
                    <a:pt x="65299" y="35032"/>
                    <a:pt x="60299" y="21637"/>
                    <a:pt x="46815" y="21637"/>
                  </a:cubicBezTo>
                  <a:cubicBezTo>
                    <a:pt x="36814" y="21727"/>
                    <a:pt x="29491" y="30746"/>
                    <a:pt x="29670" y="4396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2"/>
            <p:cNvSpPr/>
            <p:nvPr/>
          </p:nvSpPr>
          <p:spPr>
            <a:xfrm>
              <a:off x="6235633" y="4735742"/>
              <a:ext cx="95805" cy="130992"/>
            </a:xfrm>
            <a:custGeom>
              <a:avLst/>
              <a:gdLst/>
              <a:ahLst/>
              <a:cxnLst/>
              <a:rect l="l" t="t" r="r" b="b"/>
              <a:pathLst>
                <a:path w="95805" h="130992" extrusionOk="0">
                  <a:moveTo>
                    <a:pt x="11721" y="107540"/>
                  </a:moveTo>
                  <a:cubicBezTo>
                    <a:pt x="15998" y="107906"/>
                    <a:pt x="20303" y="107906"/>
                    <a:pt x="24580" y="107540"/>
                  </a:cubicBezTo>
                  <a:cubicBezTo>
                    <a:pt x="33429" y="107138"/>
                    <a:pt x="42020" y="104433"/>
                    <a:pt x="49494" y="99682"/>
                  </a:cubicBezTo>
                  <a:cubicBezTo>
                    <a:pt x="57557" y="94155"/>
                    <a:pt x="63264" y="85806"/>
                    <a:pt x="65478" y="76286"/>
                  </a:cubicBezTo>
                  <a:lnTo>
                    <a:pt x="64853" y="76286"/>
                  </a:lnTo>
                  <a:cubicBezTo>
                    <a:pt x="58057" y="82680"/>
                    <a:pt x="48887" y="85922"/>
                    <a:pt x="39582" y="85216"/>
                  </a:cubicBezTo>
                  <a:cubicBezTo>
                    <a:pt x="18534" y="86020"/>
                    <a:pt x="827" y="69616"/>
                    <a:pt x="23" y="48568"/>
                  </a:cubicBezTo>
                  <a:cubicBezTo>
                    <a:pt x="-12" y="47604"/>
                    <a:pt x="-12" y="46631"/>
                    <a:pt x="23" y="45657"/>
                  </a:cubicBezTo>
                  <a:cubicBezTo>
                    <a:pt x="202" y="20261"/>
                    <a:pt x="20937" y="-187"/>
                    <a:pt x="46333" y="0"/>
                  </a:cubicBezTo>
                  <a:cubicBezTo>
                    <a:pt x="46797" y="0"/>
                    <a:pt x="47252" y="9"/>
                    <a:pt x="47708" y="27"/>
                  </a:cubicBezTo>
                  <a:cubicBezTo>
                    <a:pt x="80301" y="27"/>
                    <a:pt x="95660" y="24941"/>
                    <a:pt x="95660" y="54587"/>
                  </a:cubicBezTo>
                  <a:cubicBezTo>
                    <a:pt x="96991" y="76322"/>
                    <a:pt x="88883" y="97566"/>
                    <a:pt x="73426" y="112898"/>
                  </a:cubicBezTo>
                  <a:cubicBezTo>
                    <a:pt x="59960" y="124417"/>
                    <a:pt x="42832" y="130748"/>
                    <a:pt x="25116" y="130758"/>
                  </a:cubicBezTo>
                  <a:cubicBezTo>
                    <a:pt x="20660" y="131070"/>
                    <a:pt x="16177" y="131070"/>
                    <a:pt x="11721" y="130758"/>
                  </a:cubicBezTo>
                  <a:close/>
                  <a:moveTo>
                    <a:pt x="29580" y="43961"/>
                  </a:moveTo>
                  <a:cubicBezTo>
                    <a:pt x="28250" y="53730"/>
                    <a:pt x="35090" y="62740"/>
                    <a:pt x="44868" y="64071"/>
                  </a:cubicBezTo>
                  <a:cubicBezTo>
                    <a:pt x="45716" y="64187"/>
                    <a:pt x="46583" y="64240"/>
                    <a:pt x="47440" y="64231"/>
                  </a:cubicBezTo>
                  <a:cubicBezTo>
                    <a:pt x="53986" y="64508"/>
                    <a:pt x="60201" y="61320"/>
                    <a:pt x="63781" y="55837"/>
                  </a:cubicBezTo>
                  <a:cubicBezTo>
                    <a:pt x="65014" y="53569"/>
                    <a:pt x="65567" y="50998"/>
                    <a:pt x="65389" y="48426"/>
                  </a:cubicBezTo>
                  <a:cubicBezTo>
                    <a:pt x="65389" y="35031"/>
                    <a:pt x="60299" y="21637"/>
                    <a:pt x="46904" y="21637"/>
                  </a:cubicBezTo>
                  <a:cubicBezTo>
                    <a:pt x="36814" y="21726"/>
                    <a:pt x="29402" y="30745"/>
                    <a:pt x="29580" y="4396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2"/>
            <p:cNvSpPr/>
            <p:nvPr/>
          </p:nvSpPr>
          <p:spPr>
            <a:xfrm>
              <a:off x="5828960" y="4670256"/>
              <a:ext cx="243631" cy="244107"/>
            </a:xfrm>
            <a:custGeom>
              <a:avLst/>
              <a:gdLst/>
              <a:ahLst/>
              <a:cxnLst/>
              <a:rect l="l" t="t" r="r" b="b"/>
              <a:pathLst>
                <a:path w="243631" h="244107" extrusionOk="0">
                  <a:moveTo>
                    <a:pt x="225245" y="244107"/>
                  </a:moveTo>
                  <a:cubicBezTo>
                    <a:pt x="223737" y="244115"/>
                    <a:pt x="222227" y="243901"/>
                    <a:pt x="220780" y="243481"/>
                  </a:cubicBezTo>
                  <a:lnTo>
                    <a:pt x="176132" y="230891"/>
                  </a:lnTo>
                  <a:cubicBezTo>
                    <a:pt x="172677" y="232641"/>
                    <a:pt x="169131" y="234185"/>
                    <a:pt x="165506" y="235534"/>
                  </a:cubicBezTo>
                  <a:cubicBezTo>
                    <a:pt x="102712" y="259653"/>
                    <a:pt x="32248" y="228310"/>
                    <a:pt x="8129" y="165507"/>
                  </a:cubicBezTo>
                  <a:cubicBezTo>
                    <a:pt x="-15990" y="102714"/>
                    <a:pt x="15353" y="32259"/>
                    <a:pt x="78156" y="8130"/>
                  </a:cubicBezTo>
                  <a:cubicBezTo>
                    <a:pt x="140949" y="-15989"/>
                    <a:pt x="211404" y="15363"/>
                    <a:pt x="235533" y="78157"/>
                  </a:cubicBezTo>
                  <a:cubicBezTo>
                    <a:pt x="248061" y="110786"/>
                    <a:pt x="245971" y="147220"/>
                    <a:pt x="229800" y="178205"/>
                  </a:cubicBezTo>
                  <a:lnTo>
                    <a:pt x="241497" y="223658"/>
                  </a:lnTo>
                  <a:cubicBezTo>
                    <a:pt x="243721" y="232453"/>
                    <a:pt x="238381" y="241392"/>
                    <a:pt x="229585" y="243606"/>
                  </a:cubicBezTo>
                  <a:cubicBezTo>
                    <a:pt x="228308" y="243928"/>
                    <a:pt x="227005" y="244098"/>
                    <a:pt x="225692" y="244107"/>
                  </a:cubicBezTo>
                  <a:close/>
                  <a:moveTo>
                    <a:pt x="174704" y="221425"/>
                  </a:moveTo>
                  <a:lnTo>
                    <a:pt x="223192" y="234909"/>
                  </a:lnTo>
                  <a:cubicBezTo>
                    <a:pt x="225737" y="235641"/>
                    <a:pt x="228478" y="234918"/>
                    <a:pt x="230335" y="233034"/>
                  </a:cubicBezTo>
                  <a:cubicBezTo>
                    <a:pt x="232264" y="231203"/>
                    <a:pt x="233050" y="228471"/>
                    <a:pt x="232389" y="225890"/>
                  </a:cubicBezTo>
                  <a:lnTo>
                    <a:pt x="219798" y="177044"/>
                  </a:lnTo>
                  <a:lnTo>
                    <a:pt x="220692" y="175527"/>
                  </a:lnTo>
                  <a:cubicBezTo>
                    <a:pt x="250338" y="120689"/>
                    <a:pt x="229907" y="52208"/>
                    <a:pt x="175070" y="22561"/>
                  </a:cubicBezTo>
                  <a:cubicBezTo>
                    <a:pt x="120233" y="-7086"/>
                    <a:pt x="51751" y="13346"/>
                    <a:pt x="22104" y="68183"/>
                  </a:cubicBezTo>
                  <a:cubicBezTo>
                    <a:pt x="-7534" y="123020"/>
                    <a:pt x="12889" y="191502"/>
                    <a:pt x="67726" y="221148"/>
                  </a:cubicBezTo>
                  <a:cubicBezTo>
                    <a:pt x="96712" y="236811"/>
                    <a:pt x="131091" y="239035"/>
                    <a:pt x="161845" y="227229"/>
                  </a:cubicBezTo>
                  <a:cubicBezTo>
                    <a:pt x="165676" y="225756"/>
                    <a:pt x="169435" y="224086"/>
                    <a:pt x="173096" y="222229"/>
                  </a:cubicBezTo>
                  <a:close/>
                </a:path>
              </a:pathLst>
            </a:custGeom>
            <a:solidFill>
              <a:srgbClr val="FDFFFB"/>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 name="Google Shape;79;p2"/>
          <p:cNvSpPr/>
          <p:nvPr/>
        </p:nvSpPr>
        <p:spPr>
          <a:xfrm>
            <a:off x="1349930" y="920115"/>
            <a:ext cx="3805800" cy="5165700"/>
          </a:xfrm>
          <a:prstGeom prst="roundRect">
            <a:avLst>
              <a:gd name="adj" fmla="val 2697"/>
            </a:avLst>
          </a:pr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2"/>
          <p:cNvSpPr/>
          <p:nvPr/>
        </p:nvSpPr>
        <p:spPr>
          <a:xfrm>
            <a:off x="1228576" y="832961"/>
            <a:ext cx="3805800" cy="5165700"/>
          </a:xfrm>
          <a:prstGeom prst="roundRect">
            <a:avLst>
              <a:gd name="adj" fmla="val 2278"/>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2"/>
          <p:cNvSpPr/>
          <p:nvPr/>
        </p:nvSpPr>
        <p:spPr>
          <a:xfrm>
            <a:off x="1391185" y="1643866"/>
            <a:ext cx="3480300" cy="3480300"/>
          </a:xfrm>
          <a:prstGeom prst="roundRect">
            <a:avLst>
              <a:gd name="adj" fmla="val 628"/>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2"/>
          <p:cNvSpPr/>
          <p:nvPr/>
        </p:nvSpPr>
        <p:spPr>
          <a:xfrm>
            <a:off x="1391185" y="1643955"/>
            <a:ext cx="3480345" cy="3480256"/>
          </a:xfrm>
          <a:custGeom>
            <a:avLst/>
            <a:gdLst/>
            <a:ahLst/>
            <a:cxnLst/>
            <a:rect l="l" t="t" r="r" b="b"/>
            <a:pathLst>
              <a:path w="3480345" h="3480256" extrusionOk="0">
                <a:moveTo>
                  <a:pt x="3480342" y="42147"/>
                </a:moveTo>
                <a:lnTo>
                  <a:pt x="3480342" y="115638"/>
                </a:lnTo>
                <a:lnTo>
                  <a:pt x="154391" y="115638"/>
                </a:lnTo>
                <a:cubicBezTo>
                  <a:pt x="131120" y="115737"/>
                  <a:pt x="112287" y="134605"/>
                  <a:pt x="112243" y="157876"/>
                </a:cubicBezTo>
                <a:lnTo>
                  <a:pt x="112243" y="3480255"/>
                </a:lnTo>
                <a:lnTo>
                  <a:pt x="42234" y="3480255"/>
                </a:lnTo>
                <a:cubicBezTo>
                  <a:pt x="18963" y="3480211"/>
                  <a:pt x="95" y="3461378"/>
                  <a:pt x="-3" y="3438107"/>
                </a:cubicBezTo>
                <a:lnTo>
                  <a:pt x="-3" y="42147"/>
                </a:lnTo>
                <a:cubicBezTo>
                  <a:pt x="95" y="18876"/>
                  <a:pt x="18963" y="44"/>
                  <a:pt x="42234" y="-1"/>
                </a:cubicBezTo>
                <a:lnTo>
                  <a:pt x="3438105" y="-1"/>
                </a:lnTo>
                <a:cubicBezTo>
                  <a:pt x="3461376" y="44"/>
                  <a:pt x="3480244" y="18876"/>
                  <a:pt x="3480342" y="4214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2"/>
          <p:cNvSpPr/>
          <p:nvPr/>
        </p:nvSpPr>
        <p:spPr>
          <a:xfrm>
            <a:off x="1391599" y="5298882"/>
            <a:ext cx="279569" cy="230201"/>
          </a:xfrm>
          <a:custGeom>
            <a:avLst/>
            <a:gdLst/>
            <a:ahLst/>
            <a:cxnLst/>
            <a:rect l="l" t="t" r="r" b="b"/>
            <a:pathLst>
              <a:path w="279569" h="230201" extrusionOk="0">
                <a:moveTo>
                  <a:pt x="258901" y="121615"/>
                </a:moveTo>
                <a:lnTo>
                  <a:pt x="139779" y="230201"/>
                </a:lnTo>
                <a:lnTo>
                  <a:pt x="20747" y="121615"/>
                </a:lnTo>
                <a:cubicBezTo>
                  <a:pt x="-2828" y="96791"/>
                  <a:pt x="-7025" y="46517"/>
                  <a:pt x="11817" y="24371"/>
                </a:cubicBezTo>
                <a:cubicBezTo>
                  <a:pt x="55305" y="-26617"/>
                  <a:pt x="139512" y="8208"/>
                  <a:pt x="139512" y="75181"/>
                </a:cubicBezTo>
                <a:cubicBezTo>
                  <a:pt x="139512" y="8208"/>
                  <a:pt x="223808" y="-26617"/>
                  <a:pt x="267385" y="24371"/>
                </a:cubicBezTo>
                <a:cubicBezTo>
                  <a:pt x="286673" y="46517"/>
                  <a:pt x="282476" y="96791"/>
                  <a:pt x="258901" y="1216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2"/>
          <p:cNvSpPr/>
          <p:nvPr/>
        </p:nvSpPr>
        <p:spPr>
          <a:xfrm>
            <a:off x="1736301" y="5287679"/>
            <a:ext cx="252387" cy="252834"/>
          </a:xfrm>
          <a:custGeom>
            <a:avLst/>
            <a:gdLst/>
            <a:ahLst/>
            <a:cxnLst/>
            <a:rect l="l" t="t" r="r" b="b"/>
            <a:pathLst>
              <a:path w="252387" h="252834" extrusionOk="0">
                <a:moveTo>
                  <a:pt x="230221" y="252833"/>
                </a:moveTo>
                <a:cubicBezTo>
                  <a:pt x="228292" y="252824"/>
                  <a:pt x="226363" y="252556"/>
                  <a:pt x="224506" y="252029"/>
                </a:cubicBezTo>
                <a:lnTo>
                  <a:pt x="180840" y="239885"/>
                </a:lnTo>
                <a:cubicBezTo>
                  <a:pt x="177804" y="241403"/>
                  <a:pt x="174678" y="242742"/>
                  <a:pt x="171463" y="243993"/>
                </a:cubicBezTo>
                <a:cubicBezTo>
                  <a:pt x="106411" y="268987"/>
                  <a:pt x="33419" y="236509"/>
                  <a:pt x="8425" y="171466"/>
                </a:cubicBezTo>
                <a:cubicBezTo>
                  <a:pt x="-16569" y="106413"/>
                  <a:pt x="15908" y="33422"/>
                  <a:pt x="80952" y="8427"/>
                </a:cubicBezTo>
                <a:cubicBezTo>
                  <a:pt x="146005" y="-16567"/>
                  <a:pt x="218996" y="15911"/>
                  <a:pt x="243990" y="80954"/>
                </a:cubicBezTo>
                <a:cubicBezTo>
                  <a:pt x="256751" y="114173"/>
                  <a:pt x="254893" y="151231"/>
                  <a:pt x="238883" y="183003"/>
                </a:cubicBezTo>
                <a:lnTo>
                  <a:pt x="250134" y="226848"/>
                </a:lnTo>
                <a:cubicBezTo>
                  <a:pt x="252000" y="234045"/>
                  <a:pt x="249848" y="241680"/>
                  <a:pt x="244508" y="246850"/>
                </a:cubicBezTo>
                <a:cubicBezTo>
                  <a:pt x="240722" y="250645"/>
                  <a:pt x="235588" y="252798"/>
                  <a:pt x="230221" y="252833"/>
                </a:cubicBezTo>
                <a:close/>
                <a:moveTo>
                  <a:pt x="179143" y="221043"/>
                </a:moveTo>
                <a:lnTo>
                  <a:pt x="229328" y="235063"/>
                </a:lnTo>
                <a:cubicBezTo>
                  <a:pt x="230355" y="235331"/>
                  <a:pt x="231444" y="235018"/>
                  <a:pt x="232185" y="234259"/>
                </a:cubicBezTo>
                <a:cubicBezTo>
                  <a:pt x="232962" y="233527"/>
                  <a:pt x="233275" y="232429"/>
                  <a:pt x="232989" y="231401"/>
                </a:cubicBezTo>
                <a:lnTo>
                  <a:pt x="220041" y="180949"/>
                </a:lnTo>
                <a:lnTo>
                  <a:pt x="221738" y="177823"/>
                </a:lnTo>
                <a:cubicBezTo>
                  <a:pt x="250205" y="125210"/>
                  <a:pt x="230623" y="59478"/>
                  <a:pt x="178009" y="31011"/>
                </a:cubicBezTo>
                <a:cubicBezTo>
                  <a:pt x="175518" y="29662"/>
                  <a:pt x="172981" y="28421"/>
                  <a:pt x="170392" y="27269"/>
                </a:cubicBezTo>
                <a:cubicBezTo>
                  <a:pt x="115698" y="2909"/>
                  <a:pt x="51618" y="27501"/>
                  <a:pt x="27258" y="82187"/>
                </a:cubicBezTo>
                <a:cubicBezTo>
                  <a:pt x="2898" y="136881"/>
                  <a:pt x="27490" y="200960"/>
                  <a:pt x="82175" y="225321"/>
                </a:cubicBezTo>
                <a:cubicBezTo>
                  <a:pt x="108473" y="237036"/>
                  <a:pt x="138343" y="237813"/>
                  <a:pt x="165213" y="227472"/>
                </a:cubicBezTo>
                <a:cubicBezTo>
                  <a:pt x="168910" y="226080"/>
                  <a:pt x="172517" y="224472"/>
                  <a:pt x="176018" y="22265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2"/>
          <p:cNvSpPr/>
          <p:nvPr/>
        </p:nvSpPr>
        <p:spPr>
          <a:xfrm>
            <a:off x="2156248" y="5290595"/>
            <a:ext cx="154659" cy="247038"/>
          </a:xfrm>
          <a:custGeom>
            <a:avLst/>
            <a:gdLst/>
            <a:ahLst/>
            <a:cxnLst/>
            <a:rect l="l" t="t" r="r" b="b"/>
            <a:pathLst>
              <a:path w="154659" h="247038" extrusionOk="0">
                <a:moveTo>
                  <a:pt x="20657" y="246971"/>
                </a:moveTo>
                <a:cubicBezTo>
                  <a:pt x="20068" y="247060"/>
                  <a:pt x="19461" y="247060"/>
                  <a:pt x="18872" y="246971"/>
                </a:cubicBezTo>
                <a:cubicBezTo>
                  <a:pt x="15032" y="246158"/>
                  <a:pt x="12165" y="242935"/>
                  <a:pt x="11817" y="239024"/>
                </a:cubicBezTo>
                <a:lnTo>
                  <a:pt x="30" y="98828"/>
                </a:lnTo>
                <a:cubicBezTo>
                  <a:pt x="-256" y="95506"/>
                  <a:pt x="1324" y="92309"/>
                  <a:pt x="4137" y="90523"/>
                </a:cubicBezTo>
                <a:lnTo>
                  <a:pt x="141208" y="1226"/>
                </a:lnTo>
                <a:cubicBezTo>
                  <a:pt x="145459" y="-1265"/>
                  <a:pt x="150932" y="155"/>
                  <a:pt x="153433" y="4414"/>
                </a:cubicBezTo>
                <a:cubicBezTo>
                  <a:pt x="154924" y="6959"/>
                  <a:pt x="155058" y="10075"/>
                  <a:pt x="153799" y="12745"/>
                </a:cubicBezTo>
                <a:lnTo>
                  <a:pt x="28783" y="242060"/>
                </a:lnTo>
                <a:cubicBezTo>
                  <a:pt x="27239" y="245123"/>
                  <a:pt x="24086" y="247025"/>
                  <a:pt x="20657" y="246971"/>
                </a:cubicBezTo>
                <a:close/>
                <a:moveTo>
                  <a:pt x="18336" y="102042"/>
                </a:moveTo>
                <a:lnTo>
                  <a:pt x="27265" y="207323"/>
                </a:lnTo>
                <a:lnTo>
                  <a:pt x="121384" y="3515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2"/>
          <p:cNvSpPr/>
          <p:nvPr/>
        </p:nvSpPr>
        <p:spPr>
          <a:xfrm>
            <a:off x="2045075" y="5290572"/>
            <a:ext cx="263635" cy="106799"/>
          </a:xfrm>
          <a:custGeom>
            <a:avLst/>
            <a:gdLst/>
            <a:ahLst/>
            <a:cxnLst/>
            <a:rect l="l" t="t" r="r" b="b"/>
            <a:pathLst>
              <a:path w="263635" h="106799" extrusionOk="0">
                <a:moveTo>
                  <a:pt x="120132" y="106798"/>
                </a:moveTo>
                <a:cubicBezTo>
                  <a:pt x="118132" y="106816"/>
                  <a:pt x="116176" y="106155"/>
                  <a:pt x="114596" y="104923"/>
                </a:cubicBezTo>
                <a:lnTo>
                  <a:pt x="3421" y="16608"/>
                </a:lnTo>
                <a:cubicBezTo>
                  <a:pt x="429" y="14269"/>
                  <a:pt x="-749" y="10295"/>
                  <a:pt x="474" y="6696"/>
                </a:cubicBezTo>
                <a:cubicBezTo>
                  <a:pt x="1733" y="3097"/>
                  <a:pt x="5144" y="686"/>
                  <a:pt x="8957" y="713"/>
                </a:cubicBezTo>
                <a:lnTo>
                  <a:pt x="254702" y="-1"/>
                </a:lnTo>
                <a:lnTo>
                  <a:pt x="254702" y="-1"/>
                </a:lnTo>
                <a:cubicBezTo>
                  <a:pt x="259632" y="-1"/>
                  <a:pt x="263632" y="3999"/>
                  <a:pt x="263632" y="8929"/>
                </a:cubicBezTo>
                <a:cubicBezTo>
                  <a:pt x="263632" y="13858"/>
                  <a:pt x="259632" y="17858"/>
                  <a:pt x="254702" y="17858"/>
                </a:cubicBezTo>
                <a:lnTo>
                  <a:pt x="34407" y="18483"/>
                </a:lnTo>
                <a:lnTo>
                  <a:pt x="125579" y="90903"/>
                </a:lnTo>
                <a:cubicBezTo>
                  <a:pt x="129410" y="93966"/>
                  <a:pt x="130044" y="99556"/>
                  <a:pt x="127008" y="103405"/>
                </a:cubicBezTo>
                <a:cubicBezTo>
                  <a:pt x="125347" y="105512"/>
                  <a:pt x="122820" y="106762"/>
                  <a:pt x="120132" y="10679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2"/>
          <p:cNvSpPr/>
          <p:nvPr/>
        </p:nvSpPr>
        <p:spPr>
          <a:xfrm rot="10800000">
            <a:off x="1421178" y="5644505"/>
            <a:ext cx="1087200" cy="621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2"/>
          <p:cNvSpPr/>
          <p:nvPr/>
        </p:nvSpPr>
        <p:spPr>
          <a:xfrm rot="10800000">
            <a:off x="2632607" y="5644505"/>
            <a:ext cx="310200" cy="621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2"/>
          <p:cNvSpPr/>
          <p:nvPr/>
        </p:nvSpPr>
        <p:spPr>
          <a:xfrm>
            <a:off x="1421010" y="5768220"/>
            <a:ext cx="766200" cy="396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2"/>
          <p:cNvSpPr/>
          <p:nvPr/>
        </p:nvSpPr>
        <p:spPr>
          <a:xfrm>
            <a:off x="4581941" y="5264854"/>
            <a:ext cx="254853" cy="281285"/>
          </a:xfrm>
          <a:custGeom>
            <a:avLst/>
            <a:gdLst/>
            <a:ahLst/>
            <a:cxnLst/>
            <a:rect l="l" t="t" r="r" b="b"/>
            <a:pathLst>
              <a:path w="254853" h="281285" extrusionOk="0">
                <a:moveTo>
                  <a:pt x="254853" y="281285"/>
                </a:moveTo>
                <a:lnTo>
                  <a:pt x="127426" y="201900"/>
                </a:lnTo>
                <a:lnTo>
                  <a:pt x="0" y="281285"/>
                </a:lnTo>
                <a:lnTo>
                  <a:pt x="0" y="0"/>
                </a:lnTo>
                <a:lnTo>
                  <a:pt x="254853" y="0"/>
                </a:lnTo>
                <a:lnTo>
                  <a:pt x="254853" y="28128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2"/>
          <p:cNvSpPr/>
          <p:nvPr/>
        </p:nvSpPr>
        <p:spPr>
          <a:xfrm rot="10800000">
            <a:off x="1964728" y="1153944"/>
            <a:ext cx="1087200" cy="621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2"/>
          <p:cNvSpPr/>
          <p:nvPr/>
        </p:nvSpPr>
        <p:spPr>
          <a:xfrm>
            <a:off x="1964650" y="1277659"/>
            <a:ext cx="766200" cy="396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2"/>
          <p:cNvSpPr/>
          <p:nvPr/>
        </p:nvSpPr>
        <p:spPr>
          <a:xfrm>
            <a:off x="1434405" y="1034414"/>
            <a:ext cx="442198" cy="442198"/>
          </a:xfrm>
          <a:custGeom>
            <a:avLst/>
            <a:gdLst/>
            <a:ahLst/>
            <a:cxnLst/>
            <a:rect l="l" t="t" r="r" b="b"/>
            <a:pathLst>
              <a:path w="442198" h="442198" extrusionOk="0">
                <a:moveTo>
                  <a:pt x="442195" y="221009"/>
                </a:moveTo>
                <a:cubicBezTo>
                  <a:pt x="442248" y="343122"/>
                  <a:pt x="343298" y="442143"/>
                  <a:pt x="221185" y="442197"/>
                </a:cubicBezTo>
                <a:cubicBezTo>
                  <a:pt x="99072" y="442251"/>
                  <a:pt x="50" y="343301"/>
                  <a:pt x="-3" y="221187"/>
                </a:cubicBezTo>
                <a:cubicBezTo>
                  <a:pt x="-57" y="99074"/>
                  <a:pt x="98893" y="53"/>
                  <a:pt x="221006" y="-1"/>
                </a:cubicBezTo>
                <a:cubicBezTo>
                  <a:pt x="221069" y="-1"/>
                  <a:pt x="221123" y="-1"/>
                  <a:pt x="221185" y="-1"/>
                </a:cubicBezTo>
                <a:cubicBezTo>
                  <a:pt x="343147" y="-99"/>
                  <a:pt x="442097" y="98690"/>
                  <a:pt x="442195" y="220651"/>
                </a:cubicBezTo>
                <a:cubicBezTo>
                  <a:pt x="442195" y="220768"/>
                  <a:pt x="442195" y="220893"/>
                  <a:pt x="442195" y="22100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2"/>
          <p:cNvSpPr/>
          <p:nvPr/>
        </p:nvSpPr>
        <p:spPr>
          <a:xfrm>
            <a:off x="1583977" y="1082367"/>
            <a:ext cx="143232" cy="143232"/>
          </a:xfrm>
          <a:custGeom>
            <a:avLst/>
            <a:gdLst/>
            <a:ahLst/>
            <a:cxnLst/>
            <a:rect l="l" t="t" r="r" b="b"/>
            <a:pathLst>
              <a:path w="143232" h="143232" extrusionOk="0">
                <a:moveTo>
                  <a:pt x="143232" y="71616"/>
                </a:moveTo>
                <a:cubicBezTo>
                  <a:pt x="143232" y="111169"/>
                  <a:pt x="111169" y="143232"/>
                  <a:pt x="71616" y="143232"/>
                </a:cubicBezTo>
                <a:cubicBezTo>
                  <a:pt x="32064" y="143232"/>
                  <a:pt x="0" y="111169"/>
                  <a:pt x="0" y="71616"/>
                </a:cubicBezTo>
                <a:cubicBezTo>
                  <a:pt x="0" y="32064"/>
                  <a:pt x="32064" y="0"/>
                  <a:pt x="71616" y="0"/>
                </a:cubicBezTo>
                <a:cubicBezTo>
                  <a:pt x="111169" y="0"/>
                  <a:pt x="143232" y="32064"/>
                  <a:pt x="143232" y="7161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2"/>
          <p:cNvSpPr/>
          <p:nvPr/>
        </p:nvSpPr>
        <p:spPr>
          <a:xfrm>
            <a:off x="1531471" y="1255424"/>
            <a:ext cx="248245" cy="221096"/>
          </a:xfrm>
          <a:custGeom>
            <a:avLst/>
            <a:gdLst/>
            <a:ahLst/>
            <a:cxnLst/>
            <a:rect l="l" t="t" r="r" b="b"/>
            <a:pathLst>
              <a:path w="248245" h="221096" extrusionOk="0">
                <a:moveTo>
                  <a:pt x="248242" y="124122"/>
                </a:moveTo>
                <a:lnTo>
                  <a:pt x="248242" y="182968"/>
                </a:lnTo>
                <a:cubicBezTo>
                  <a:pt x="173304" y="233805"/>
                  <a:pt x="74935" y="233805"/>
                  <a:pt x="-3" y="182968"/>
                </a:cubicBezTo>
                <a:lnTo>
                  <a:pt x="-3" y="124122"/>
                </a:lnTo>
                <a:cubicBezTo>
                  <a:pt x="-3" y="55568"/>
                  <a:pt x="55566" y="-1"/>
                  <a:pt x="124119" y="-1"/>
                </a:cubicBezTo>
                <a:cubicBezTo>
                  <a:pt x="192672" y="-1"/>
                  <a:pt x="248242" y="55568"/>
                  <a:pt x="248242" y="12412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2"/>
          <p:cNvSpPr/>
          <p:nvPr/>
        </p:nvSpPr>
        <p:spPr>
          <a:xfrm>
            <a:off x="4487109" y="1100623"/>
            <a:ext cx="1004670" cy="949336"/>
          </a:xfrm>
          <a:custGeom>
            <a:avLst/>
            <a:gdLst/>
            <a:ahLst/>
            <a:cxnLst/>
            <a:rect l="l" t="t" r="r" b="b"/>
            <a:pathLst>
              <a:path w="1004670" h="949336" extrusionOk="0">
                <a:moveTo>
                  <a:pt x="4014" y="812382"/>
                </a:moveTo>
                <a:lnTo>
                  <a:pt x="82149" y="632092"/>
                </a:lnTo>
                <a:cubicBezTo>
                  <a:pt x="76460" y="615750"/>
                  <a:pt x="71630" y="599114"/>
                  <a:pt x="67682" y="582264"/>
                </a:cubicBezTo>
                <a:cubicBezTo>
                  <a:pt x="8291" y="326964"/>
                  <a:pt x="167097" y="71843"/>
                  <a:pt x="422405" y="12452"/>
                </a:cubicBezTo>
                <a:cubicBezTo>
                  <a:pt x="677705" y="-46949"/>
                  <a:pt x="932817" y="111866"/>
                  <a:pt x="992217" y="367175"/>
                </a:cubicBezTo>
                <a:cubicBezTo>
                  <a:pt x="1051609" y="622474"/>
                  <a:pt x="892795" y="877587"/>
                  <a:pt x="637495" y="936987"/>
                </a:cubicBezTo>
                <a:cubicBezTo>
                  <a:pt x="502549" y="968384"/>
                  <a:pt x="360612" y="939237"/>
                  <a:pt x="248955" y="857209"/>
                </a:cubicBezTo>
                <a:lnTo>
                  <a:pt x="53395" y="879355"/>
                </a:lnTo>
                <a:cubicBezTo>
                  <a:pt x="27026" y="882310"/>
                  <a:pt x="3255" y="863335"/>
                  <a:pt x="299" y="836965"/>
                </a:cubicBezTo>
                <a:cubicBezTo>
                  <a:pt x="-647" y="828590"/>
                  <a:pt x="638" y="820106"/>
                  <a:pt x="4014" y="81238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2"/>
          <p:cNvSpPr/>
          <p:nvPr/>
        </p:nvSpPr>
        <p:spPr>
          <a:xfrm>
            <a:off x="4481976" y="1037531"/>
            <a:ext cx="1004868" cy="949457"/>
          </a:xfrm>
          <a:custGeom>
            <a:avLst/>
            <a:gdLst/>
            <a:ahLst/>
            <a:cxnLst/>
            <a:rect l="l" t="t" r="r" b="b"/>
            <a:pathLst>
              <a:path w="1004868" h="949457" extrusionOk="0">
                <a:moveTo>
                  <a:pt x="3968" y="812431"/>
                </a:moveTo>
                <a:lnTo>
                  <a:pt x="82371" y="632141"/>
                </a:lnTo>
                <a:cubicBezTo>
                  <a:pt x="-4559" y="384851"/>
                  <a:pt x="125439" y="113915"/>
                  <a:pt x="372729" y="26985"/>
                </a:cubicBezTo>
                <a:cubicBezTo>
                  <a:pt x="620010" y="-59937"/>
                  <a:pt x="890945" y="70053"/>
                  <a:pt x="977876" y="317343"/>
                </a:cubicBezTo>
                <a:cubicBezTo>
                  <a:pt x="1064806" y="564632"/>
                  <a:pt x="934808" y="835568"/>
                  <a:pt x="687527" y="922499"/>
                </a:cubicBezTo>
                <a:cubicBezTo>
                  <a:pt x="671195" y="928231"/>
                  <a:pt x="654567" y="933080"/>
                  <a:pt x="637708" y="937000"/>
                </a:cubicBezTo>
                <a:cubicBezTo>
                  <a:pt x="502727" y="968594"/>
                  <a:pt x="360682" y="939411"/>
                  <a:pt x="249088" y="857169"/>
                </a:cubicBezTo>
                <a:lnTo>
                  <a:pt x="53528" y="879404"/>
                </a:lnTo>
                <a:cubicBezTo>
                  <a:pt x="27114" y="882386"/>
                  <a:pt x="3281" y="863393"/>
                  <a:pt x="298" y="836979"/>
                </a:cubicBezTo>
                <a:cubicBezTo>
                  <a:pt x="-640" y="828612"/>
                  <a:pt x="619" y="820155"/>
                  <a:pt x="3968" y="81243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2"/>
          <p:cNvSpPr/>
          <p:nvPr/>
        </p:nvSpPr>
        <p:spPr>
          <a:xfrm>
            <a:off x="4468531" y="1023588"/>
            <a:ext cx="1031963" cy="976661"/>
          </a:xfrm>
          <a:custGeom>
            <a:avLst/>
            <a:gdLst/>
            <a:ahLst/>
            <a:cxnLst/>
            <a:rect l="l" t="t" r="r" b="b"/>
            <a:pathLst>
              <a:path w="1031963" h="976661" extrusionOk="0">
                <a:moveTo>
                  <a:pt x="543461" y="976660"/>
                </a:moveTo>
                <a:cubicBezTo>
                  <a:pt x="441350" y="976651"/>
                  <a:pt x="341810" y="944612"/>
                  <a:pt x="258871" y="885042"/>
                </a:cubicBezTo>
                <a:lnTo>
                  <a:pt x="68490" y="906651"/>
                </a:lnTo>
                <a:cubicBezTo>
                  <a:pt x="34727" y="910500"/>
                  <a:pt x="4241" y="886247"/>
                  <a:pt x="392" y="852484"/>
                </a:cubicBezTo>
                <a:cubicBezTo>
                  <a:pt x="-831" y="841768"/>
                  <a:pt x="795" y="830910"/>
                  <a:pt x="5089" y="821016"/>
                </a:cubicBezTo>
                <a:lnTo>
                  <a:pt x="81439" y="645369"/>
                </a:lnTo>
                <a:cubicBezTo>
                  <a:pt x="76349" y="630546"/>
                  <a:pt x="71973" y="615008"/>
                  <a:pt x="68222" y="599113"/>
                </a:cubicBezTo>
                <a:cubicBezTo>
                  <a:pt x="7018" y="336536"/>
                  <a:pt x="170271" y="74056"/>
                  <a:pt x="432848" y="12852"/>
                </a:cubicBezTo>
                <a:cubicBezTo>
                  <a:pt x="695426" y="-48352"/>
                  <a:pt x="957905" y="114901"/>
                  <a:pt x="1019109" y="377478"/>
                </a:cubicBezTo>
                <a:cubicBezTo>
                  <a:pt x="1080304" y="640056"/>
                  <a:pt x="917061" y="902535"/>
                  <a:pt x="654483" y="963739"/>
                </a:cubicBezTo>
                <a:cubicBezTo>
                  <a:pt x="618086" y="972222"/>
                  <a:pt x="580831" y="976500"/>
                  <a:pt x="543461" y="976482"/>
                </a:cubicBezTo>
                <a:close/>
                <a:moveTo>
                  <a:pt x="266194" y="857270"/>
                </a:moveTo>
                <a:lnTo>
                  <a:pt x="270480" y="860396"/>
                </a:lnTo>
                <a:cubicBezTo>
                  <a:pt x="475765" y="1011290"/>
                  <a:pt x="764497" y="967204"/>
                  <a:pt x="915391" y="761919"/>
                </a:cubicBezTo>
                <a:cubicBezTo>
                  <a:pt x="1066285" y="556635"/>
                  <a:pt x="1022199" y="267902"/>
                  <a:pt x="816914" y="117008"/>
                </a:cubicBezTo>
                <a:cubicBezTo>
                  <a:pt x="611639" y="-33886"/>
                  <a:pt x="322897" y="10200"/>
                  <a:pt x="172003" y="215485"/>
                </a:cubicBezTo>
                <a:cubicBezTo>
                  <a:pt x="92216" y="324025"/>
                  <a:pt x="63865" y="462016"/>
                  <a:pt x="94386" y="593220"/>
                </a:cubicBezTo>
                <a:cubicBezTo>
                  <a:pt x="98119" y="609605"/>
                  <a:pt x="102807" y="625768"/>
                  <a:pt x="108406" y="641618"/>
                </a:cubicBezTo>
                <a:lnTo>
                  <a:pt x="110192" y="646530"/>
                </a:lnTo>
                <a:lnTo>
                  <a:pt x="29825" y="831642"/>
                </a:lnTo>
                <a:cubicBezTo>
                  <a:pt x="22217" y="849305"/>
                  <a:pt x="30369" y="869799"/>
                  <a:pt x="48041" y="877398"/>
                </a:cubicBezTo>
                <a:cubicBezTo>
                  <a:pt x="53551" y="879773"/>
                  <a:pt x="59579" y="880684"/>
                  <a:pt x="65544" y="8800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2"/>
          <p:cNvSpPr/>
          <p:nvPr/>
        </p:nvSpPr>
        <p:spPr>
          <a:xfrm>
            <a:off x="4726098" y="1231046"/>
            <a:ext cx="569034" cy="544086"/>
          </a:xfrm>
          <a:custGeom>
            <a:avLst/>
            <a:gdLst/>
            <a:ahLst/>
            <a:cxnLst/>
            <a:rect l="l" t="t" r="r" b="b"/>
            <a:pathLst>
              <a:path w="569034" h="544086" extrusionOk="0">
                <a:moveTo>
                  <a:pt x="449319" y="544085"/>
                </a:moveTo>
                <a:cubicBezTo>
                  <a:pt x="447104" y="544067"/>
                  <a:pt x="444934" y="543522"/>
                  <a:pt x="442978" y="542477"/>
                </a:cubicBezTo>
                <a:lnTo>
                  <a:pt x="282244" y="456306"/>
                </a:lnTo>
                <a:lnTo>
                  <a:pt x="120260" y="539620"/>
                </a:lnTo>
                <a:cubicBezTo>
                  <a:pt x="113679" y="542995"/>
                  <a:pt x="105606" y="540388"/>
                  <a:pt x="102231" y="533798"/>
                </a:cubicBezTo>
                <a:cubicBezTo>
                  <a:pt x="100900" y="531190"/>
                  <a:pt x="100454" y="528217"/>
                  <a:pt x="100972" y="525332"/>
                </a:cubicBezTo>
                <a:lnTo>
                  <a:pt x="133297" y="346024"/>
                </a:lnTo>
                <a:lnTo>
                  <a:pt x="3995" y="217705"/>
                </a:lnTo>
                <a:cubicBezTo>
                  <a:pt x="343" y="214133"/>
                  <a:pt x="-934" y="208793"/>
                  <a:pt x="691" y="203953"/>
                </a:cubicBezTo>
                <a:cubicBezTo>
                  <a:pt x="2352" y="199167"/>
                  <a:pt x="6567" y="195720"/>
                  <a:pt x="11585" y="195023"/>
                </a:cubicBezTo>
                <a:lnTo>
                  <a:pt x="192411" y="170020"/>
                </a:lnTo>
                <a:lnTo>
                  <a:pt x="274475" y="7321"/>
                </a:lnTo>
                <a:cubicBezTo>
                  <a:pt x="276762" y="2821"/>
                  <a:pt x="281387" y="-10"/>
                  <a:pt x="286441" y="-1"/>
                </a:cubicBezTo>
                <a:lnTo>
                  <a:pt x="286441" y="-1"/>
                </a:lnTo>
                <a:cubicBezTo>
                  <a:pt x="291558" y="17"/>
                  <a:pt x="296210" y="2972"/>
                  <a:pt x="298407" y="7589"/>
                </a:cubicBezTo>
                <a:lnTo>
                  <a:pt x="377524" y="171627"/>
                </a:lnTo>
                <a:lnTo>
                  <a:pt x="557636" y="199399"/>
                </a:lnTo>
                <a:cubicBezTo>
                  <a:pt x="564949" y="200506"/>
                  <a:pt x="569986" y="207328"/>
                  <a:pt x="568878" y="214642"/>
                </a:cubicBezTo>
                <a:cubicBezTo>
                  <a:pt x="568441" y="217589"/>
                  <a:pt x="567030" y="220294"/>
                  <a:pt x="564869" y="222348"/>
                </a:cubicBezTo>
                <a:lnTo>
                  <a:pt x="433335" y="348614"/>
                </a:lnTo>
                <a:lnTo>
                  <a:pt x="462713" y="528547"/>
                </a:lnTo>
                <a:cubicBezTo>
                  <a:pt x="463589" y="533583"/>
                  <a:pt x="461463" y="538673"/>
                  <a:pt x="457266" y="541584"/>
                </a:cubicBezTo>
                <a:cubicBezTo>
                  <a:pt x="454953" y="543245"/>
                  <a:pt x="452167" y="544120"/>
                  <a:pt x="449319" y="544085"/>
                </a:cubicBezTo>
                <a:close/>
                <a:moveTo>
                  <a:pt x="282602" y="427999"/>
                </a:moveTo>
                <a:cubicBezTo>
                  <a:pt x="284816" y="427990"/>
                  <a:pt x="286995" y="428544"/>
                  <a:pt x="288941" y="429606"/>
                </a:cubicBezTo>
                <a:lnTo>
                  <a:pt x="431816" y="506312"/>
                </a:lnTo>
                <a:lnTo>
                  <a:pt x="405742" y="346292"/>
                </a:lnTo>
                <a:cubicBezTo>
                  <a:pt x="405081" y="341943"/>
                  <a:pt x="406581" y="337541"/>
                  <a:pt x="409760" y="334505"/>
                </a:cubicBezTo>
                <a:lnTo>
                  <a:pt x="526828" y="222348"/>
                </a:lnTo>
                <a:lnTo>
                  <a:pt x="366630" y="197613"/>
                </a:lnTo>
                <a:cubicBezTo>
                  <a:pt x="362254" y="196997"/>
                  <a:pt x="358495" y="194211"/>
                  <a:pt x="356629" y="190201"/>
                </a:cubicBezTo>
                <a:lnTo>
                  <a:pt x="286173" y="44290"/>
                </a:lnTo>
                <a:lnTo>
                  <a:pt x="213128" y="188951"/>
                </a:lnTo>
                <a:cubicBezTo>
                  <a:pt x="211146" y="192907"/>
                  <a:pt x="207333" y="195613"/>
                  <a:pt x="202948" y="196184"/>
                </a:cubicBezTo>
                <a:lnTo>
                  <a:pt x="42214" y="218151"/>
                </a:lnTo>
                <a:lnTo>
                  <a:pt x="157228" y="332273"/>
                </a:lnTo>
                <a:cubicBezTo>
                  <a:pt x="160408" y="335335"/>
                  <a:pt x="161827" y="339809"/>
                  <a:pt x="160979" y="344149"/>
                </a:cubicBezTo>
                <a:lnTo>
                  <a:pt x="132315" y="503365"/>
                </a:lnTo>
                <a:lnTo>
                  <a:pt x="276440" y="429249"/>
                </a:lnTo>
                <a:cubicBezTo>
                  <a:pt x="278342" y="428258"/>
                  <a:pt x="280459" y="427731"/>
                  <a:pt x="282602" y="42773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0" name="Google Shape;100;p2"/>
          <p:cNvGrpSpPr/>
          <p:nvPr/>
        </p:nvGrpSpPr>
        <p:grpSpPr>
          <a:xfrm>
            <a:off x="758231" y="2398960"/>
            <a:ext cx="1131468" cy="1006776"/>
            <a:chOff x="758231" y="2398960"/>
            <a:chExt cx="1131468" cy="1006776"/>
          </a:xfrm>
        </p:grpSpPr>
        <p:sp>
          <p:nvSpPr>
            <p:cNvPr id="101" name="Google Shape;101;p2"/>
            <p:cNvSpPr/>
            <p:nvPr/>
          </p:nvSpPr>
          <p:spPr>
            <a:xfrm>
              <a:off x="816925" y="2456823"/>
              <a:ext cx="1072774" cy="948913"/>
            </a:xfrm>
            <a:custGeom>
              <a:avLst/>
              <a:gdLst/>
              <a:ahLst/>
              <a:cxnLst/>
              <a:rect l="l" t="t" r="r" b="b"/>
              <a:pathLst>
                <a:path w="1072774" h="948913" extrusionOk="0">
                  <a:moveTo>
                    <a:pt x="1063246" y="264944"/>
                  </a:moveTo>
                  <a:lnTo>
                    <a:pt x="946089" y="422821"/>
                  </a:lnTo>
                  <a:cubicBezTo>
                    <a:pt x="974592" y="683291"/>
                    <a:pt x="786551" y="917552"/>
                    <a:pt x="526090" y="946056"/>
                  </a:cubicBezTo>
                  <a:cubicBezTo>
                    <a:pt x="265620" y="974559"/>
                    <a:pt x="31358" y="786518"/>
                    <a:pt x="2855" y="526057"/>
                  </a:cubicBezTo>
                  <a:cubicBezTo>
                    <a:pt x="-25658" y="265587"/>
                    <a:pt x="162384" y="31325"/>
                    <a:pt x="422854" y="2822"/>
                  </a:cubicBezTo>
                  <a:cubicBezTo>
                    <a:pt x="578632" y="-14234"/>
                    <a:pt x="732776" y="46738"/>
                    <a:pt x="834736" y="165735"/>
                  </a:cubicBezTo>
                  <a:lnTo>
                    <a:pt x="1030206" y="188506"/>
                  </a:lnTo>
                  <a:cubicBezTo>
                    <a:pt x="1056567" y="191533"/>
                    <a:pt x="1075480" y="215357"/>
                    <a:pt x="1072453" y="241718"/>
                  </a:cubicBezTo>
                  <a:cubicBezTo>
                    <a:pt x="1071488" y="250129"/>
                    <a:pt x="1068309" y="258148"/>
                    <a:pt x="1063246" y="26494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2"/>
            <p:cNvSpPr/>
            <p:nvPr/>
          </p:nvSpPr>
          <p:spPr>
            <a:xfrm>
              <a:off x="771686" y="2412458"/>
              <a:ext cx="1073440" cy="949625"/>
            </a:xfrm>
            <a:custGeom>
              <a:avLst/>
              <a:gdLst/>
              <a:ahLst/>
              <a:cxnLst/>
              <a:rect l="l" t="t" r="r" b="b"/>
              <a:pathLst>
                <a:path w="1073440" h="949625" extrusionOk="0">
                  <a:moveTo>
                    <a:pt x="1063927" y="265018"/>
                  </a:moveTo>
                  <a:lnTo>
                    <a:pt x="946769" y="422806"/>
                  </a:lnTo>
                  <a:cubicBezTo>
                    <a:pt x="975478" y="683446"/>
                    <a:pt x="787464" y="918019"/>
                    <a:pt x="526824" y="946729"/>
                  </a:cubicBezTo>
                  <a:cubicBezTo>
                    <a:pt x="266175" y="975437"/>
                    <a:pt x="31610" y="787423"/>
                    <a:pt x="2892" y="526783"/>
                  </a:cubicBezTo>
                  <a:cubicBezTo>
                    <a:pt x="-25817" y="266134"/>
                    <a:pt x="162198" y="31569"/>
                    <a:pt x="422847" y="2860"/>
                  </a:cubicBezTo>
                  <a:cubicBezTo>
                    <a:pt x="578821" y="-14329"/>
                    <a:pt x="733207" y="46670"/>
                    <a:pt x="835327" y="165809"/>
                  </a:cubicBezTo>
                  <a:lnTo>
                    <a:pt x="1030887" y="188491"/>
                  </a:lnTo>
                  <a:cubicBezTo>
                    <a:pt x="1057292" y="191571"/>
                    <a:pt x="1076196" y="215476"/>
                    <a:pt x="1073106" y="241881"/>
                  </a:cubicBezTo>
                  <a:cubicBezTo>
                    <a:pt x="1072133" y="250266"/>
                    <a:pt x="1068963" y="258241"/>
                    <a:pt x="1063927" y="26501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2"/>
            <p:cNvSpPr/>
            <p:nvPr/>
          </p:nvSpPr>
          <p:spPr>
            <a:xfrm>
              <a:off x="758231" y="2398960"/>
              <a:ext cx="1100043" cy="976193"/>
            </a:xfrm>
            <a:custGeom>
              <a:avLst/>
              <a:gdLst/>
              <a:ahLst/>
              <a:cxnLst/>
              <a:rect l="l" t="t" r="r" b="b"/>
              <a:pathLst>
                <a:path w="1100043" h="976193" extrusionOk="0">
                  <a:moveTo>
                    <a:pt x="488379" y="976193"/>
                  </a:moveTo>
                  <a:cubicBezTo>
                    <a:pt x="218810" y="976353"/>
                    <a:pt x="157" y="757951"/>
                    <a:pt x="-3" y="488381"/>
                  </a:cubicBezTo>
                  <a:cubicBezTo>
                    <a:pt x="-155" y="218812"/>
                    <a:pt x="218247" y="160"/>
                    <a:pt x="487817" y="-1"/>
                  </a:cubicBezTo>
                  <a:cubicBezTo>
                    <a:pt x="628593" y="-81"/>
                    <a:pt x="762556" y="60623"/>
                    <a:pt x="855300" y="166538"/>
                  </a:cubicBezTo>
                  <a:lnTo>
                    <a:pt x="1045592" y="188683"/>
                  </a:lnTo>
                  <a:cubicBezTo>
                    <a:pt x="1079346" y="192594"/>
                    <a:pt x="1103536" y="223125"/>
                    <a:pt x="1099625" y="256879"/>
                  </a:cubicBezTo>
                  <a:cubicBezTo>
                    <a:pt x="1098384" y="267595"/>
                    <a:pt x="1094348" y="277801"/>
                    <a:pt x="1087918" y="286463"/>
                  </a:cubicBezTo>
                  <a:lnTo>
                    <a:pt x="974065" y="439786"/>
                  </a:lnTo>
                  <a:cubicBezTo>
                    <a:pt x="975663" y="455752"/>
                    <a:pt x="976431" y="471781"/>
                    <a:pt x="976387" y="487828"/>
                  </a:cubicBezTo>
                  <a:cubicBezTo>
                    <a:pt x="976288" y="757361"/>
                    <a:pt x="757913" y="975898"/>
                    <a:pt x="488379" y="976193"/>
                  </a:cubicBezTo>
                  <a:close/>
                  <a:moveTo>
                    <a:pt x="488379" y="26877"/>
                  </a:moveTo>
                  <a:cubicBezTo>
                    <a:pt x="233999" y="27234"/>
                    <a:pt x="28081" y="233742"/>
                    <a:pt x="28438" y="488122"/>
                  </a:cubicBezTo>
                  <a:cubicBezTo>
                    <a:pt x="28795" y="742493"/>
                    <a:pt x="235303" y="948421"/>
                    <a:pt x="489674" y="948064"/>
                  </a:cubicBezTo>
                  <a:cubicBezTo>
                    <a:pt x="744054" y="947707"/>
                    <a:pt x="949982" y="741199"/>
                    <a:pt x="949624" y="486819"/>
                  </a:cubicBezTo>
                  <a:cubicBezTo>
                    <a:pt x="949598" y="470388"/>
                    <a:pt x="948696" y="453975"/>
                    <a:pt x="946919" y="437643"/>
                  </a:cubicBezTo>
                  <a:lnTo>
                    <a:pt x="946294" y="432375"/>
                  </a:lnTo>
                  <a:lnTo>
                    <a:pt x="1066666" y="270122"/>
                  </a:lnTo>
                  <a:cubicBezTo>
                    <a:pt x="1078087" y="254709"/>
                    <a:pt x="1074863" y="232957"/>
                    <a:pt x="1059451" y="221527"/>
                  </a:cubicBezTo>
                  <a:cubicBezTo>
                    <a:pt x="1054575" y="217919"/>
                    <a:pt x="1048842" y="215642"/>
                    <a:pt x="1042824" y="214937"/>
                  </a:cubicBezTo>
                  <a:lnTo>
                    <a:pt x="842084" y="191630"/>
                  </a:lnTo>
                  <a:lnTo>
                    <a:pt x="838691" y="187612"/>
                  </a:lnTo>
                  <a:cubicBezTo>
                    <a:pt x="750966" y="85492"/>
                    <a:pt x="623003" y="26779"/>
                    <a:pt x="488379" y="2687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2"/>
            <p:cNvSpPr/>
            <p:nvPr/>
          </p:nvSpPr>
          <p:spPr>
            <a:xfrm>
              <a:off x="948273" y="2594788"/>
              <a:ext cx="602798" cy="557659"/>
            </a:xfrm>
            <a:custGeom>
              <a:avLst/>
              <a:gdLst/>
              <a:ahLst/>
              <a:cxnLst/>
              <a:rect l="l" t="t" r="r" b="b"/>
              <a:pathLst>
                <a:path w="602798" h="557659" extrusionOk="0">
                  <a:moveTo>
                    <a:pt x="578819" y="304859"/>
                  </a:moveTo>
                  <a:cubicBezTo>
                    <a:pt x="593794" y="295706"/>
                    <a:pt x="602885" y="279373"/>
                    <a:pt x="602751" y="261817"/>
                  </a:cubicBezTo>
                  <a:cubicBezTo>
                    <a:pt x="603867" y="235743"/>
                    <a:pt x="583721" y="213651"/>
                    <a:pt x="557656" y="212347"/>
                  </a:cubicBezTo>
                  <a:lnTo>
                    <a:pt x="416299" y="212347"/>
                  </a:lnTo>
                  <a:cubicBezTo>
                    <a:pt x="413111" y="208373"/>
                    <a:pt x="411236" y="203507"/>
                    <a:pt x="410941" y="198417"/>
                  </a:cubicBezTo>
                  <a:cubicBezTo>
                    <a:pt x="411745" y="184218"/>
                    <a:pt x="434605" y="155822"/>
                    <a:pt x="434694" y="47862"/>
                  </a:cubicBezTo>
                  <a:cubicBezTo>
                    <a:pt x="434819" y="23198"/>
                    <a:pt x="416192" y="2481"/>
                    <a:pt x="391653" y="-1"/>
                  </a:cubicBezTo>
                  <a:lnTo>
                    <a:pt x="387277" y="-1"/>
                  </a:lnTo>
                  <a:cubicBezTo>
                    <a:pt x="361078" y="53"/>
                    <a:pt x="339861" y="21305"/>
                    <a:pt x="339861" y="47505"/>
                  </a:cubicBezTo>
                  <a:cubicBezTo>
                    <a:pt x="339861" y="145285"/>
                    <a:pt x="247349" y="208239"/>
                    <a:pt x="211541" y="229581"/>
                  </a:cubicBezTo>
                  <a:cubicBezTo>
                    <a:pt x="202879" y="234662"/>
                    <a:pt x="193012" y="237350"/>
                    <a:pt x="182966" y="237350"/>
                  </a:cubicBezTo>
                  <a:lnTo>
                    <a:pt x="166000" y="237350"/>
                  </a:lnTo>
                  <a:lnTo>
                    <a:pt x="166000" y="229492"/>
                  </a:lnTo>
                  <a:cubicBezTo>
                    <a:pt x="165955" y="212043"/>
                    <a:pt x="151837" y="197890"/>
                    <a:pt x="134388" y="197791"/>
                  </a:cubicBezTo>
                  <a:lnTo>
                    <a:pt x="-3" y="197791"/>
                  </a:lnTo>
                  <a:lnTo>
                    <a:pt x="-3" y="529708"/>
                  </a:lnTo>
                  <a:lnTo>
                    <a:pt x="134388" y="529708"/>
                  </a:lnTo>
                  <a:cubicBezTo>
                    <a:pt x="151837" y="529610"/>
                    <a:pt x="165955" y="515456"/>
                    <a:pt x="166000" y="498008"/>
                  </a:cubicBezTo>
                  <a:lnTo>
                    <a:pt x="166000" y="490150"/>
                  </a:lnTo>
                  <a:lnTo>
                    <a:pt x="197611" y="490150"/>
                  </a:lnTo>
                  <a:cubicBezTo>
                    <a:pt x="253689" y="490150"/>
                    <a:pt x="257618" y="553461"/>
                    <a:pt x="363524" y="553461"/>
                  </a:cubicBezTo>
                  <a:lnTo>
                    <a:pt x="406744" y="553461"/>
                  </a:lnTo>
                  <a:cubicBezTo>
                    <a:pt x="412307" y="556176"/>
                    <a:pt x="418415" y="557604"/>
                    <a:pt x="424603" y="557658"/>
                  </a:cubicBezTo>
                  <a:lnTo>
                    <a:pt x="491487" y="557658"/>
                  </a:lnTo>
                  <a:cubicBezTo>
                    <a:pt x="517552" y="556354"/>
                    <a:pt x="537698" y="534262"/>
                    <a:pt x="536582" y="508187"/>
                  </a:cubicBezTo>
                  <a:cubicBezTo>
                    <a:pt x="536653" y="495990"/>
                    <a:pt x="532420" y="484167"/>
                    <a:pt x="524616" y="474791"/>
                  </a:cubicBezTo>
                  <a:lnTo>
                    <a:pt x="526045" y="474791"/>
                  </a:lnTo>
                  <a:cubicBezTo>
                    <a:pt x="552128" y="473487"/>
                    <a:pt x="572291" y="451412"/>
                    <a:pt x="571229" y="425320"/>
                  </a:cubicBezTo>
                  <a:cubicBezTo>
                    <a:pt x="571282" y="412631"/>
                    <a:pt x="566675" y="400370"/>
                    <a:pt x="558281" y="390852"/>
                  </a:cubicBezTo>
                  <a:cubicBezTo>
                    <a:pt x="579944" y="384913"/>
                    <a:pt x="594714" y="364902"/>
                    <a:pt x="594000" y="342452"/>
                  </a:cubicBezTo>
                  <a:cubicBezTo>
                    <a:pt x="594267" y="328379"/>
                    <a:pt x="588785" y="314797"/>
                    <a:pt x="578819" y="304859"/>
                  </a:cubicBezTo>
                  <a:close/>
                  <a:moveTo>
                    <a:pt x="150194" y="497829"/>
                  </a:moveTo>
                  <a:cubicBezTo>
                    <a:pt x="150149" y="506535"/>
                    <a:pt x="143095" y="513590"/>
                    <a:pt x="134388" y="513635"/>
                  </a:cubicBezTo>
                  <a:lnTo>
                    <a:pt x="15802" y="513635"/>
                  </a:lnTo>
                  <a:lnTo>
                    <a:pt x="15802" y="212972"/>
                  </a:lnTo>
                  <a:lnTo>
                    <a:pt x="134388" y="212972"/>
                  </a:lnTo>
                  <a:cubicBezTo>
                    <a:pt x="143113" y="213070"/>
                    <a:pt x="150149" y="220143"/>
                    <a:pt x="150194" y="228867"/>
                  </a:cubicBezTo>
                  <a:close/>
                  <a:moveTo>
                    <a:pt x="416388" y="229938"/>
                  </a:moveTo>
                  <a:lnTo>
                    <a:pt x="557566" y="229938"/>
                  </a:lnTo>
                  <a:cubicBezTo>
                    <a:pt x="574997" y="231546"/>
                    <a:pt x="587829" y="246985"/>
                    <a:pt x="586222" y="264416"/>
                  </a:cubicBezTo>
                  <a:cubicBezTo>
                    <a:pt x="584820" y="279623"/>
                    <a:pt x="572774" y="291669"/>
                    <a:pt x="557566" y="293071"/>
                  </a:cubicBezTo>
                  <a:lnTo>
                    <a:pt x="387456" y="293071"/>
                  </a:lnTo>
                  <a:cubicBezTo>
                    <a:pt x="370025" y="291464"/>
                    <a:pt x="357193" y="276025"/>
                    <a:pt x="358800" y="258594"/>
                  </a:cubicBezTo>
                  <a:cubicBezTo>
                    <a:pt x="360202" y="243387"/>
                    <a:pt x="372249" y="231340"/>
                    <a:pt x="387456" y="229938"/>
                  </a:cubicBezTo>
                  <a:lnTo>
                    <a:pt x="416388" y="229938"/>
                  </a:lnTo>
                  <a:close/>
                  <a:moveTo>
                    <a:pt x="261994" y="501847"/>
                  </a:moveTo>
                  <a:cubicBezTo>
                    <a:pt x="244134" y="488274"/>
                    <a:pt x="226275" y="474255"/>
                    <a:pt x="197611" y="474255"/>
                  </a:cubicBezTo>
                  <a:lnTo>
                    <a:pt x="166000" y="474255"/>
                  </a:lnTo>
                  <a:lnTo>
                    <a:pt x="166000" y="252888"/>
                  </a:lnTo>
                  <a:lnTo>
                    <a:pt x="183055" y="252888"/>
                  </a:lnTo>
                  <a:cubicBezTo>
                    <a:pt x="195932" y="252941"/>
                    <a:pt x="208576" y="249521"/>
                    <a:pt x="219667" y="242976"/>
                  </a:cubicBezTo>
                  <a:cubicBezTo>
                    <a:pt x="260565" y="218866"/>
                    <a:pt x="355755" y="151625"/>
                    <a:pt x="355755" y="47237"/>
                  </a:cubicBezTo>
                  <a:cubicBezTo>
                    <a:pt x="355755" y="29780"/>
                    <a:pt x="369909" y="15626"/>
                    <a:pt x="387367" y="15626"/>
                  </a:cubicBezTo>
                  <a:cubicBezTo>
                    <a:pt x="404824" y="15626"/>
                    <a:pt x="418978" y="29780"/>
                    <a:pt x="418978" y="47237"/>
                  </a:cubicBezTo>
                  <a:lnTo>
                    <a:pt x="418978" y="49202"/>
                  </a:lnTo>
                  <a:cubicBezTo>
                    <a:pt x="418978" y="126443"/>
                    <a:pt x="406655" y="160465"/>
                    <a:pt x="400225" y="178771"/>
                  </a:cubicBezTo>
                  <a:cubicBezTo>
                    <a:pt x="397680" y="184754"/>
                    <a:pt x="395993" y="191067"/>
                    <a:pt x="395225" y="197524"/>
                  </a:cubicBezTo>
                  <a:lnTo>
                    <a:pt x="395225" y="199220"/>
                  </a:lnTo>
                  <a:cubicBezTo>
                    <a:pt x="395484" y="203748"/>
                    <a:pt x="396537" y="208195"/>
                    <a:pt x="398350" y="212347"/>
                  </a:cubicBezTo>
                  <a:lnTo>
                    <a:pt x="387545" y="212347"/>
                  </a:lnTo>
                  <a:cubicBezTo>
                    <a:pt x="361649" y="213883"/>
                    <a:pt x="341780" y="235903"/>
                    <a:pt x="342897" y="261817"/>
                  </a:cubicBezTo>
                  <a:cubicBezTo>
                    <a:pt x="342816" y="273899"/>
                    <a:pt x="346995" y="285624"/>
                    <a:pt x="354684" y="294946"/>
                  </a:cubicBezTo>
                  <a:cubicBezTo>
                    <a:pt x="334038" y="301590"/>
                    <a:pt x="320224" y="321039"/>
                    <a:pt x="320751" y="342720"/>
                  </a:cubicBezTo>
                  <a:cubicBezTo>
                    <a:pt x="319644" y="368831"/>
                    <a:pt x="339834" y="390941"/>
                    <a:pt x="365935" y="392191"/>
                  </a:cubicBezTo>
                  <a:lnTo>
                    <a:pt x="370489" y="392191"/>
                  </a:lnTo>
                  <a:cubicBezTo>
                    <a:pt x="362685" y="401567"/>
                    <a:pt x="358452" y="413390"/>
                    <a:pt x="358524" y="425588"/>
                  </a:cubicBezTo>
                  <a:cubicBezTo>
                    <a:pt x="357890" y="447671"/>
                    <a:pt x="372177" y="467414"/>
                    <a:pt x="393349" y="473719"/>
                  </a:cubicBezTo>
                  <a:cubicBezTo>
                    <a:pt x="384839" y="483283"/>
                    <a:pt x="380160" y="495650"/>
                    <a:pt x="380223" y="508455"/>
                  </a:cubicBezTo>
                  <a:cubicBezTo>
                    <a:pt x="380214" y="518921"/>
                    <a:pt x="383321" y="529146"/>
                    <a:pt x="389152" y="537834"/>
                  </a:cubicBezTo>
                  <a:lnTo>
                    <a:pt x="364060" y="537834"/>
                  </a:lnTo>
                  <a:cubicBezTo>
                    <a:pt x="308071" y="537387"/>
                    <a:pt x="284497" y="519260"/>
                    <a:pt x="261994" y="501669"/>
                  </a:cubicBezTo>
                  <a:close/>
                  <a:moveTo>
                    <a:pt x="491755" y="539799"/>
                  </a:moveTo>
                  <a:lnTo>
                    <a:pt x="424871" y="539799"/>
                  </a:lnTo>
                  <a:cubicBezTo>
                    <a:pt x="421817" y="539816"/>
                    <a:pt x="418790" y="539272"/>
                    <a:pt x="415942" y="538191"/>
                  </a:cubicBezTo>
                  <a:lnTo>
                    <a:pt x="415942" y="537566"/>
                  </a:lnTo>
                  <a:lnTo>
                    <a:pt x="413977" y="537566"/>
                  </a:lnTo>
                  <a:cubicBezTo>
                    <a:pt x="402556" y="532289"/>
                    <a:pt x="395341" y="520760"/>
                    <a:pt x="395582" y="508187"/>
                  </a:cubicBezTo>
                  <a:cubicBezTo>
                    <a:pt x="394876" y="491534"/>
                    <a:pt x="407771" y="477434"/>
                    <a:pt x="424425" y="476666"/>
                  </a:cubicBezTo>
                  <a:lnTo>
                    <a:pt x="491308" y="476666"/>
                  </a:lnTo>
                  <a:cubicBezTo>
                    <a:pt x="508739" y="478273"/>
                    <a:pt x="521571" y="493712"/>
                    <a:pt x="519963" y="511143"/>
                  </a:cubicBezTo>
                  <a:cubicBezTo>
                    <a:pt x="518562" y="526350"/>
                    <a:pt x="506515" y="538397"/>
                    <a:pt x="491308" y="539799"/>
                  </a:cubicBezTo>
                  <a:close/>
                  <a:moveTo>
                    <a:pt x="526312" y="456931"/>
                  </a:moveTo>
                  <a:lnTo>
                    <a:pt x="403083" y="456931"/>
                  </a:lnTo>
                  <a:cubicBezTo>
                    <a:pt x="385652" y="455324"/>
                    <a:pt x="372820" y="439884"/>
                    <a:pt x="374427" y="422454"/>
                  </a:cubicBezTo>
                  <a:cubicBezTo>
                    <a:pt x="375829" y="407246"/>
                    <a:pt x="387875" y="395200"/>
                    <a:pt x="403083" y="393798"/>
                  </a:cubicBezTo>
                  <a:lnTo>
                    <a:pt x="526312" y="393798"/>
                  </a:lnTo>
                  <a:cubicBezTo>
                    <a:pt x="543743" y="395405"/>
                    <a:pt x="556575" y="410845"/>
                    <a:pt x="554968" y="428276"/>
                  </a:cubicBezTo>
                  <a:cubicBezTo>
                    <a:pt x="553566" y="443483"/>
                    <a:pt x="541520" y="455529"/>
                    <a:pt x="526312" y="456931"/>
                  </a:cubicBezTo>
                  <a:close/>
                  <a:moveTo>
                    <a:pt x="549351" y="374064"/>
                  </a:moveTo>
                  <a:lnTo>
                    <a:pt x="365399" y="374064"/>
                  </a:lnTo>
                  <a:cubicBezTo>
                    <a:pt x="347969" y="372456"/>
                    <a:pt x="335137" y="357017"/>
                    <a:pt x="336744" y="339586"/>
                  </a:cubicBezTo>
                  <a:cubicBezTo>
                    <a:pt x="338146" y="324379"/>
                    <a:pt x="350192" y="312333"/>
                    <a:pt x="365399" y="310931"/>
                  </a:cubicBezTo>
                  <a:lnTo>
                    <a:pt x="549172" y="310931"/>
                  </a:lnTo>
                  <a:cubicBezTo>
                    <a:pt x="566603" y="312538"/>
                    <a:pt x="579435" y="327977"/>
                    <a:pt x="577828" y="345408"/>
                  </a:cubicBezTo>
                  <a:cubicBezTo>
                    <a:pt x="576426" y="360615"/>
                    <a:pt x="564380" y="372662"/>
                    <a:pt x="549172" y="37406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2"/>
            <p:cNvSpPr/>
            <p:nvPr/>
          </p:nvSpPr>
          <p:spPr>
            <a:xfrm>
              <a:off x="943808" y="2589341"/>
              <a:ext cx="611710" cy="567392"/>
            </a:xfrm>
            <a:custGeom>
              <a:avLst/>
              <a:gdLst/>
              <a:ahLst/>
              <a:cxnLst/>
              <a:rect l="l" t="t" r="r" b="b"/>
              <a:pathLst>
                <a:path w="611710" h="567392" extrusionOk="0">
                  <a:moveTo>
                    <a:pt x="496219" y="567391"/>
                  </a:moveTo>
                  <a:lnTo>
                    <a:pt x="429336" y="567391"/>
                  </a:lnTo>
                  <a:cubicBezTo>
                    <a:pt x="422737" y="567382"/>
                    <a:pt x="416218" y="565954"/>
                    <a:pt x="410227" y="563194"/>
                  </a:cubicBezTo>
                  <a:lnTo>
                    <a:pt x="367989" y="563194"/>
                  </a:lnTo>
                  <a:cubicBezTo>
                    <a:pt x="305481" y="563194"/>
                    <a:pt x="276817" y="540959"/>
                    <a:pt x="253957" y="523189"/>
                  </a:cubicBezTo>
                  <a:cubicBezTo>
                    <a:pt x="237348" y="510152"/>
                    <a:pt x="224221" y="499883"/>
                    <a:pt x="202076" y="499883"/>
                  </a:cubicBezTo>
                  <a:lnTo>
                    <a:pt x="175286" y="499883"/>
                  </a:lnTo>
                  <a:lnTo>
                    <a:pt x="175286" y="503276"/>
                  </a:lnTo>
                  <a:cubicBezTo>
                    <a:pt x="175188" y="523037"/>
                    <a:pt x="159329" y="539102"/>
                    <a:pt x="139568" y="539441"/>
                  </a:cubicBezTo>
                  <a:lnTo>
                    <a:pt x="-3" y="539441"/>
                  </a:lnTo>
                  <a:lnTo>
                    <a:pt x="-3" y="198149"/>
                  </a:lnTo>
                  <a:lnTo>
                    <a:pt x="138853" y="198149"/>
                  </a:lnTo>
                  <a:cubicBezTo>
                    <a:pt x="158588" y="198533"/>
                    <a:pt x="174429" y="214570"/>
                    <a:pt x="174572" y="234314"/>
                  </a:cubicBezTo>
                  <a:lnTo>
                    <a:pt x="174572" y="237707"/>
                  </a:lnTo>
                  <a:lnTo>
                    <a:pt x="187520" y="237707"/>
                  </a:lnTo>
                  <a:cubicBezTo>
                    <a:pt x="196780" y="237698"/>
                    <a:pt x="205871" y="235234"/>
                    <a:pt x="213863" y="230564"/>
                  </a:cubicBezTo>
                  <a:cubicBezTo>
                    <a:pt x="251814" y="208239"/>
                    <a:pt x="339950" y="146178"/>
                    <a:pt x="339950" y="51970"/>
                  </a:cubicBezTo>
                  <a:cubicBezTo>
                    <a:pt x="339950" y="23305"/>
                    <a:pt x="363167" y="52"/>
                    <a:pt x="391831" y="-1"/>
                  </a:cubicBezTo>
                  <a:lnTo>
                    <a:pt x="396564" y="-1"/>
                  </a:lnTo>
                  <a:cubicBezTo>
                    <a:pt x="423442" y="2633"/>
                    <a:pt x="443891" y="25314"/>
                    <a:pt x="443713" y="52327"/>
                  </a:cubicBezTo>
                  <a:cubicBezTo>
                    <a:pt x="443713" y="134033"/>
                    <a:pt x="430765" y="170467"/>
                    <a:pt x="423800" y="190023"/>
                  </a:cubicBezTo>
                  <a:cubicBezTo>
                    <a:pt x="421996" y="194229"/>
                    <a:pt x="420710" y="198640"/>
                    <a:pt x="419960" y="203149"/>
                  </a:cubicBezTo>
                  <a:cubicBezTo>
                    <a:pt x="420290" y="206346"/>
                    <a:pt x="421389" y="209409"/>
                    <a:pt x="423175" y="212079"/>
                  </a:cubicBezTo>
                  <a:lnTo>
                    <a:pt x="562120" y="212079"/>
                  </a:lnTo>
                  <a:cubicBezTo>
                    <a:pt x="590508" y="213383"/>
                    <a:pt x="612591" y="237252"/>
                    <a:pt x="611680" y="265657"/>
                  </a:cubicBezTo>
                  <a:cubicBezTo>
                    <a:pt x="611966" y="283088"/>
                    <a:pt x="604019" y="299626"/>
                    <a:pt x="590249" y="310306"/>
                  </a:cubicBezTo>
                  <a:cubicBezTo>
                    <a:pt x="598884" y="320548"/>
                    <a:pt x="603599" y="333523"/>
                    <a:pt x="603554" y="346917"/>
                  </a:cubicBezTo>
                  <a:cubicBezTo>
                    <a:pt x="604090" y="368982"/>
                    <a:pt x="591044" y="389110"/>
                    <a:pt x="570693" y="397638"/>
                  </a:cubicBezTo>
                  <a:cubicBezTo>
                    <a:pt x="577131" y="407121"/>
                    <a:pt x="580551" y="418328"/>
                    <a:pt x="580516" y="429785"/>
                  </a:cubicBezTo>
                  <a:cubicBezTo>
                    <a:pt x="581382" y="455734"/>
                    <a:pt x="563237" y="478460"/>
                    <a:pt x="537742" y="483363"/>
                  </a:cubicBezTo>
                  <a:cubicBezTo>
                    <a:pt x="543074" y="492266"/>
                    <a:pt x="545886" y="502455"/>
                    <a:pt x="545869" y="512831"/>
                  </a:cubicBezTo>
                  <a:cubicBezTo>
                    <a:pt x="547324" y="541495"/>
                    <a:pt x="525268" y="565918"/>
                    <a:pt x="496603" y="567373"/>
                  </a:cubicBezTo>
                  <a:cubicBezTo>
                    <a:pt x="496478" y="567382"/>
                    <a:pt x="496344" y="567382"/>
                    <a:pt x="496219" y="567391"/>
                  </a:cubicBezTo>
                  <a:close/>
                  <a:moveTo>
                    <a:pt x="165821" y="490953"/>
                  </a:moveTo>
                  <a:lnTo>
                    <a:pt x="201540" y="490953"/>
                  </a:lnTo>
                  <a:cubicBezTo>
                    <a:pt x="226721" y="490953"/>
                    <a:pt x="242348" y="503187"/>
                    <a:pt x="258958" y="516135"/>
                  </a:cubicBezTo>
                  <a:cubicBezTo>
                    <a:pt x="281818" y="533994"/>
                    <a:pt x="307714" y="554265"/>
                    <a:pt x="367453" y="554265"/>
                  </a:cubicBezTo>
                  <a:lnTo>
                    <a:pt x="412638" y="554711"/>
                  </a:lnTo>
                  <a:cubicBezTo>
                    <a:pt x="417674" y="557167"/>
                    <a:pt x="423201" y="558453"/>
                    <a:pt x="428800" y="558461"/>
                  </a:cubicBezTo>
                  <a:lnTo>
                    <a:pt x="495684" y="558461"/>
                  </a:lnTo>
                  <a:cubicBezTo>
                    <a:pt x="519142" y="557167"/>
                    <a:pt x="537225" y="537289"/>
                    <a:pt x="536314" y="513813"/>
                  </a:cubicBezTo>
                  <a:cubicBezTo>
                    <a:pt x="536394" y="502669"/>
                    <a:pt x="532536" y="491855"/>
                    <a:pt x="525419" y="483274"/>
                  </a:cubicBezTo>
                  <a:lnTo>
                    <a:pt x="519258" y="475951"/>
                  </a:lnTo>
                  <a:lnTo>
                    <a:pt x="530242" y="475951"/>
                  </a:lnTo>
                  <a:cubicBezTo>
                    <a:pt x="553718" y="474656"/>
                    <a:pt x="571827" y="454797"/>
                    <a:pt x="570961" y="431303"/>
                  </a:cubicBezTo>
                  <a:cubicBezTo>
                    <a:pt x="571032" y="419703"/>
                    <a:pt x="566835" y="408487"/>
                    <a:pt x="559174" y="399781"/>
                  </a:cubicBezTo>
                  <a:lnTo>
                    <a:pt x="554173" y="394155"/>
                  </a:lnTo>
                  <a:lnTo>
                    <a:pt x="561495" y="392459"/>
                  </a:lnTo>
                  <a:cubicBezTo>
                    <a:pt x="581105" y="386922"/>
                    <a:pt x="594482" y="368804"/>
                    <a:pt x="594000" y="348435"/>
                  </a:cubicBezTo>
                  <a:cubicBezTo>
                    <a:pt x="594089" y="335576"/>
                    <a:pt x="588892" y="323245"/>
                    <a:pt x="579623" y="314324"/>
                  </a:cubicBezTo>
                  <a:lnTo>
                    <a:pt x="575336" y="310216"/>
                  </a:lnTo>
                  <a:lnTo>
                    <a:pt x="580426" y="307180"/>
                  </a:lnTo>
                  <a:cubicBezTo>
                    <a:pt x="594160" y="298724"/>
                    <a:pt x="602402" y="283650"/>
                    <a:pt x="602125" y="267532"/>
                  </a:cubicBezTo>
                  <a:cubicBezTo>
                    <a:pt x="603036" y="244056"/>
                    <a:pt x="584954" y="224179"/>
                    <a:pt x="561495" y="222884"/>
                  </a:cubicBezTo>
                  <a:lnTo>
                    <a:pt x="418620" y="222884"/>
                  </a:lnTo>
                  <a:lnTo>
                    <a:pt x="417281" y="221187"/>
                  </a:lnTo>
                  <a:cubicBezTo>
                    <a:pt x="413504" y="216472"/>
                    <a:pt x="411289" y="210695"/>
                    <a:pt x="410941" y="204667"/>
                  </a:cubicBezTo>
                  <a:cubicBezTo>
                    <a:pt x="411646" y="199167"/>
                    <a:pt x="413084" y="193791"/>
                    <a:pt x="415227" y="188683"/>
                  </a:cubicBezTo>
                  <a:cubicBezTo>
                    <a:pt x="422014" y="169574"/>
                    <a:pt x="434694" y="134123"/>
                    <a:pt x="434694" y="53934"/>
                  </a:cubicBezTo>
                  <a:cubicBezTo>
                    <a:pt x="434890" y="31547"/>
                    <a:pt x="417960" y="12706"/>
                    <a:pt x="395671" y="10536"/>
                  </a:cubicBezTo>
                  <a:lnTo>
                    <a:pt x="391742" y="10536"/>
                  </a:lnTo>
                  <a:cubicBezTo>
                    <a:pt x="368007" y="10590"/>
                    <a:pt x="348790" y="29842"/>
                    <a:pt x="348790" y="53577"/>
                  </a:cubicBezTo>
                  <a:cubicBezTo>
                    <a:pt x="348790" y="151804"/>
                    <a:pt x="257529" y="216365"/>
                    <a:pt x="218327" y="239493"/>
                  </a:cubicBezTo>
                  <a:cubicBezTo>
                    <a:pt x="208951" y="244967"/>
                    <a:pt x="198289" y="247869"/>
                    <a:pt x="187431" y="247887"/>
                  </a:cubicBezTo>
                  <a:lnTo>
                    <a:pt x="166000" y="247887"/>
                  </a:lnTo>
                  <a:lnTo>
                    <a:pt x="166000" y="235564"/>
                  </a:lnTo>
                  <a:cubicBezTo>
                    <a:pt x="165910" y="220732"/>
                    <a:pt x="154034" y="208668"/>
                    <a:pt x="139210" y="208328"/>
                  </a:cubicBezTo>
                  <a:lnTo>
                    <a:pt x="8926" y="208328"/>
                  </a:lnTo>
                  <a:lnTo>
                    <a:pt x="8926" y="531762"/>
                  </a:lnTo>
                  <a:lnTo>
                    <a:pt x="138853" y="531762"/>
                  </a:lnTo>
                  <a:cubicBezTo>
                    <a:pt x="153677" y="531422"/>
                    <a:pt x="165553" y="519358"/>
                    <a:pt x="165642" y="504526"/>
                  </a:cubicBezTo>
                  <a:close/>
                  <a:moveTo>
                    <a:pt x="496219" y="549532"/>
                  </a:moveTo>
                  <a:lnTo>
                    <a:pt x="429336" y="549532"/>
                  </a:lnTo>
                  <a:cubicBezTo>
                    <a:pt x="425961" y="549460"/>
                    <a:pt x="422612" y="548862"/>
                    <a:pt x="419424" y="547746"/>
                  </a:cubicBezTo>
                  <a:lnTo>
                    <a:pt x="416388" y="546585"/>
                  </a:lnTo>
                  <a:cubicBezTo>
                    <a:pt x="403654" y="540531"/>
                    <a:pt x="395680" y="527547"/>
                    <a:pt x="396028" y="513456"/>
                  </a:cubicBezTo>
                  <a:cubicBezTo>
                    <a:pt x="395475" y="494436"/>
                    <a:pt x="410325" y="478514"/>
                    <a:pt x="429336" y="477737"/>
                  </a:cubicBezTo>
                  <a:lnTo>
                    <a:pt x="496219" y="477737"/>
                  </a:lnTo>
                  <a:cubicBezTo>
                    <a:pt x="516115" y="477737"/>
                    <a:pt x="532251" y="493873"/>
                    <a:pt x="532251" y="513769"/>
                  </a:cubicBezTo>
                  <a:cubicBezTo>
                    <a:pt x="532251" y="533664"/>
                    <a:pt x="516115" y="549800"/>
                    <a:pt x="496219" y="549800"/>
                  </a:cubicBezTo>
                  <a:close/>
                  <a:moveTo>
                    <a:pt x="425318" y="540156"/>
                  </a:moveTo>
                  <a:cubicBezTo>
                    <a:pt x="426639" y="540424"/>
                    <a:pt x="427988" y="540575"/>
                    <a:pt x="429336" y="540602"/>
                  </a:cubicBezTo>
                  <a:lnTo>
                    <a:pt x="496219" y="540602"/>
                  </a:lnTo>
                  <a:cubicBezTo>
                    <a:pt x="511186" y="539111"/>
                    <a:pt x="522116" y="525770"/>
                    <a:pt x="520624" y="510804"/>
                  </a:cubicBezTo>
                  <a:cubicBezTo>
                    <a:pt x="519338" y="497891"/>
                    <a:pt x="509132" y="487685"/>
                    <a:pt x="496219" y="486399"/>
                  </a:cubicBezTo>
                  <a:lnTo>
                    <a:pt x="429336" y="486399"/>
                  </a:lnTo>
                  <a:cubicBezTo>
                    <a:pt x="415254" y="487167"/>
                    <a:pt x="404404" y="499097"/>
                    <a:pt x="404958" y="513188"/>
                  </a:cubicBezTo>
                  <a:cubicBezTo>
                    <a:pt x="404806" y="523645"/>
                    <a:pt x="410575" y="533298"/>
                    <a:pt x="419871" y="538102"/>
                  </a:cubicBezTo>
                  <a:lnTo>
                    <a:pt x="425318" y="538102"/>
                  </a:lnTo>
                  <a:close/>
                  <a:moveTo>
                    <a:pt x="401475" y="547299"/>
                  </a:moveTo>
                  <a:lnTo>
                    <a:pt x="367989" y="547299"/>
                  </a:lnTo>
                  <a:cubicBezTo>
                    <a:pt x="310660" y="547299"/>
                    <a:pt x="286818" y="528636"/>
                    <a:pt x="263780" y="510598"/>
                  </a:cubicBezTo>
                  <a:lnTo>
                    <a:pt x="263780" y="510598"/>
                  </a:lnTo>
                  <a:cubicBezTo>
                    <a:pt x="246992" y="497472"/>
                    <a:pt x="229668" y="483809"/>
                    <a:pt x="202165" y="483809"/>
                  </a:cubicBezTo>
                  <a:lnTo>
                    <a:pt x="166446" y="483809"/>
                  </a:lnTo>
                  <a:lnTo>
                    <a:pt x="166446" y="253513"/>
                  </a:lnTo>
                  <a:lnTo>
                    <a:pt x="187520" y="253513"/>
                  </a:lnTo>
                  <a:cubicBezTo>
                    <a:pt x="199423" y="253575"/>
                    <a:pt x="211121" y="250495"/>
                    <a:pt x="221453" y="244583"/>
                  </a:cubicBezTo>
                  <a:cubicBezTo>
                    <a:pt x="261726" y="220830"/>
                    <a:pt x="355398" y="154661"/>
                    <a:pt x="355398" y="52684"/>
                  </a:cubicBezTo>
                  <a:cubicBezTo>
                    <a:pt x="355398" y="32762"/>
                    <a:pt x="371552" y="16608"/>
                    <a:pt x="391474" y="16608"/>
                  </a:cubicBezTo>
                  <a:cubicBezTo>
                    <a:pt x="411396" y="16608"/>
                    <a:pt x="427550" y="32762"/>
                    <a:pt x="427550" y="52684"/>
                  </a:cubicBezTo>
                  <a:lnTo>
                    <a:pt x="427550" y="54649"/>
                  </a:lnTo>
                  <a:cubicBezTo>
                    <a:pt x="427550" y="132069"/>
                    <a:pt x="415227" y="166716"/>
                    <a:pt x="408709" y="185290"/>
                  </a:cubicBezTo>
                  <a:cubicBezTo>
                    <a:pt x="406253" y="190987"/>
                    <a:pt x="404601" y="196997"/>
                    <a:pt x="403797" y="203149"/>
                  </a:cubicBezTo>
                  <a:lnTo>
                    <a:pt x="403797" y="204310"/>
                  </a:lnTo>
                  <a:cubicBezTo>
                    <a:pt x="404074" y="208221"/>
                    <a:pt x="405003" y="212052"/>
                    <a:pt x="406565" y="215651"/>
                  </a:cubicBezTo>
                  <a:lnTo>
                    <a:pt x="409334" y="221902"/>
                  </a:lnTo>
                  <a:lnTo>
                    <a:pt x="391474" y="221902"/>
                  </a:lnTo>
                  <a:cubicBezTo>
                    <a:pt x="368016" y="223196"/>
                    <a:pt x="349933" y="243074"/>
                    <a:pt x="350844" y="266550"/>
                  </a:cubicBezTo>
                  <a:cubicBezTo>
                    <a:pt x="350799" y="277578"/>
                    <a:pt x="354586" y="288276"/>
                    <a:pt x="361560" y="296822"/>
                  </a:cubicBezTo>
                  <a:lnTo>
                    <a:pt x="365935" y="302090"/>
                  </a:lnTo>
                  <a:lnTo>
                    <a:pt x="359327" y="303965"/>
                  </a:lnTo>
                  <a:cubicBezTo>
                    <a:pt x="340655" y="310136"/>
                    <a:pt x="328216" y="327790"/>
                    <a:pt x="328698" y="347453"/>
                  </a:cubicBezTo>
                  <a:cubicBezTo>
                    <a:pt x="327788" y="370965"/>
                    <a:pt x="345924" y="390851"/>
                    <a:pt x="369418" y="392102"/>
                  </a:cubicBezTo>
                  <a:lnTo>
                    <a:pt x="383973" y="392102"/>
                  </a:lnTo>
                  <a:lnTo>
                    <a:pt x="377722" y="399424"/>
                  </a:lnTo>
                  <a:cubicBezTo>
                    <a:pt x="370606" y="408005"/>
                    <a:pt x="366748" y="418819"/>
                    <a:pt x="366828" y="429963"/>
                  </a:cubicBezTo>
                  <a:cubicBezTo>
                    <a:pt x="366096" y="450037"/>
                    <a:pt x="379071" y="468057"/>
                    <a:pt x="398350" y="473719"/>
                  </a:cubicBezTo>
                  <a:lnTo>
                    <a:pt x="405494" y="475594"/>
                  </a:lnTo>
                  <a:lnTo>
                    <a:pt x="400493" y="481041"/>
                  </a:lnTo>
                  <a:cubicBezTo>
                    <a:pt x="386054" y="497472"/>
                    <a:pt x="384518" y="521573"/>
                    <a:pt x="396743" y="539709"/>
                  </a:cubicBezTo>
                  <a:close/>
                  <a:moveTo>
                    <a:pt x="174929" y="475058"/>
                  </a:moveTo>
                  <a:lnTo>
                    <a:pt x="201718" y="475058"/>
                  </a:lnTo>
                  <a:cubicBezTo>
                    <a:pt x="232258" y="475058"/>
                    <a:pt x="250832" y="489524"/>
                    <a:pt x="268870" y="503544"/>
                  </a:cubicBezTo>
                  <a:lnTo>
                    <a:pt x="268870" y="503544"/>
                  </a:lnTo>
                  <a:cubicBezTo>
                    <a:pt x="290747" y="520689"/>
                    <a:pt x="313518" y="538370"/>
                    <a:pt x="367632" y="538370"/>
                  </a:cubicBezTo>
                  <a:lnTo>
                    <a:pt x="385045" y="538370"/>
                  </a:lnTo>
                  <a:cubicBezTo>
                    <a:pt x="376062" y="519796"/>
                    <a:pt x="377767" y="497829"/>
                    <a:pt x="389510" y="480863"/>
                  </a:cubicBezTo>
                  <a:cubicBezTo>
                    <a:pt x="369695" y="472093"/>
                    <a:pt x="357113" y="452252"/>
                    <a:pt x="357631" y="430588"/>
                  </a:cubicBezTo>
                  <a:cubicBezTo>
                    <a:pt x="357720" y="420203"/>
                    <a:pt x="360649" y="410041"/>
                    <a:pt x="366114" y="401210"/>
                  </a:cubicBezTo>
                  <a:cubicBezTo>
                    <a:pt x="339360" y="397772"/>
                    <a:pt x="319572" y="374590"/>
                    <a:pt x="320394" y="347632"/>
                  </a:cubicBezTo>
                  <a:cubicBezTo>
                    <a:pt x="319912" y="326245"/>
                    <a:pt x="332199" y="306626"/>
                    <a:pt x="351648" y="297715"/>
                  </a:cubicBezTo>
                  <a:cubicBezTo>
                    <a:pt x="345754" y="288454"/>
                    <a:pt x="342656" y="277703"/>
                    <a:pt x="342718" y="266729"/>
                  </a:cubicBezTo>
                  <a:cubicBezTo>
                    <a:pt x="341807" y="238323"/>
                    <a:pt x="363890" y="214454"/>
                    <a:pt x="392278" y="213151"/>
                  </a:cubicBezTo>
                  <a:lnTo>
                    <a:pt x="396832" y="213151"/>
                  </a:lnTo>
                  <a:cubicBezTo>
                    <a:pt x="396118" y="210400"/>
                    <a:pt x="395671" y="207587"/>
                    <a:pt x="395492" y="204757"/>
                  </a:cubicBezTo>
                  <a:lnTo>
                    <a:pt x="395492" y="202792"/>
                  </a:lnTo>
                  <a:cubicBezTo>
                    <a:pt x="396332" y="195738"/>
                    <a:pt x="398136" y="188826"/>
                    <a:pt x="400850" y="182254"/>
                  </a:cubicBezTo>
                  <a:cubicBezTo>
                    <a:pt x="407280" y="164394"/>
                    <a:pt x="418710" y="130372"/>
                    <a:pt x="419245" y="54470"/>
                  </a:cubicBezTo>
                  <a:lnTo>
                    <a:pt x="419245" y="52506"/>
                  </a:lnTo>
                  <a:cubicBezTo>
                    <a:pt x="419245" y="37512"/>
                    <a:pt x="407092" y="25359"/>
                    <a:pt x="392099" y="25359"/>
                  </a:cubicBezTo>
                  <a:cubicBezTo>
                    <a:pt x="377106" y="25359"/>
                    <a:pt x="364953" y="37512"/>
                    <a:pt x="364953" y="52506"/>
                  </a:cubicBezTo>
                  <a:cubicBezTo>
                    <a:pt x="364953" y="159037"/>
                    <a:pt x="268244" y="227527"/>
                    <a:pt x="226721" y="252084"/>
                  </a:cubicBezTo>
                  <a:cubicBezTo>
                    <a:pt x="214925" y="259022"/>
                    <a:pt x="201477" y="262665"/>
                    <a:pt x="187788" y="262621"/>
                  </a:cubicBezTo>
                  <a:lnTo>
                    <a:pt x="175286" y="262621"/>
                  </a:lnTo>
                  <a:close/>
                  <a:moveTo>
                    <a:pt x="139210" y="523547"/>
                  </a:moveTo>
                  <a:lnTo>
                    <a:pt x="15802" y="523547"/>
                  </a:lnTo>
                  <a:lnTo>
                    <a:pt x="15802" y="213686"/>
                  </a:lnTo>
                  <a:lnTo>
                    <a:pt x="138853" y="213686"/>
                  </a:lnTo>
                  <a:cubicBezTo>
                    <a:pt x="150006" y="213784"/>
                    <a:pt x="159026" y="222803"/>
                    <a:pt x="159124" y="233957"/>
                  </a:cubicBezTo>
                  <a:lnTo>
                    <a:pt x="159124" y="503008"/>
                  </a:lnTo>
                  <a:cubicBezTo>
                    <a:pt x="159177" y="514269"/>
                    <a:pt x="150114" y="523448"/>
                    <a:pt x="138853" y="523547"/>
                  </a:cubicBezTo>
                  <a:close/>
                  <a:moveTo>
                    <a:pt x="25089" y="514617"/>
                  </a:moveTo>
                  <a:lnTo>
                    <a:pt x="139210" y="514617"/>
                  </a:lnTo>
                  <a:cubicBezTo>
                    <a:pt x="145470" y="514617"/>
                    <a:pt x="150551" y="509536"/>
                    <a:pt x="150551" y="503276"/>
                  </a:cubicBezTo>
                  <a:lnTo>
                    <a:pt x="150551" y="234314"/>
                  </a:lnTo>
                  <a:cubicBezTo>
                    <a:pt x="150507" y="228054"/>
                    <a:pt x="145470" y="222982"/>
                    <a:pt x="139210" y="222884"/>
                  </a:cubicBezTo>
                  <a:lnTo>
                    <a:pt x="24732" y="222884"/>
                  </a:lnTo>
                  <a:close/>
                  <a:moveTo>
                    <a:pt x="531134" y="466664"/>
                  </a:moveTo>
                  <a:lnTo>
                    <a:pt x="407905" y="466664"/>
                  </a:lnTo>
                  <a:cubicBezTo>
                    <a:pt x="388009" y="466664"/>
                    <a:pt x="371874" y="450528"/>
                    <a:pt x="371874" y="430633"/>
                  </a:cubicBezTo>
                  <a:cubicBezTo>
                    <a:pt x="371874" y="410738"/>
                    <a:pt x="388009" y="394602"/>
                    <a:pt x="407905" y="394602"/>
                  </a:cubicBezTo>
                  <a:lnTo>
                    <a:pt x="531134" y="394602"/>
                  </a:lnTo>
                  <a:cubicBezTo>
                    <a:pt x="551030" y="394602"/>
                    <a:pt x="567166" y="410738"/>
                    <a:pt x="567166" y="430633"/>
                  </a:cubicBezTo>
                  <a:cubicBezTo>
                    <a:pt x="567166" y="450528"/>
                    <a:pt x="551030" y="466664"/>
                    <a:pt x="531134" y="466664"/>
                  </a:cubicBezTo>
                  <a:close/>
                  <a:moveTo>
                    <a:pt x="407905" y="403532"/>
                  </a:moveTo>
                  <a:cubicBezTo>
                    <a:pt x="392939" y="405023"/>
                    <a:pt x="382009" y="418364"/>
                    <a:pt x="383500" y="433330"/>
                  </a:cubicBezTo>
                  <a:cubicBezTo>
                    <a:pt x="384786" y="446242"/>
                    <a:pt x="394992" y="456449"/>
                    <a:pt x="407905" y="457735"/>
                  </a:cubicBezTo>
                  <a:lnTo>
                    <a:pt x="531134" y="457735"/>
                  </a:lnTo>
                  <a:cubicBezTo>
                    <a:pt x="546101" y="456243"/>
                    <a:pt x="557031" y="442902"/>
                    <a:pt x="555539" y="427936"/>
                  </a:cubicBezTo>
                  <a:cubicBezTo>
                    <a:pt x="554253" y="415024"/>
                    <a:pt x="544047" y="404817"/>
                    <a:pt x="531134" y="403532"/>
                  </a:cubicBezTo>
                  <a:close/>
                  <a:moveTo>
                    <a:pt x="553637" y="383797"/>
                  </a:moveTo>
                  <a:lnTo>
                    <a:pt x="369686" y="383797"/>
                  </a:lnTo>
                  <a:cubicBezTo>
                    <a:pt x="349790" y="383797"/>
                    <a:pt x="333654" y="367661"/>
                    <a:pt x="333654" y="347766"/>
                  </a:cubicBezTo>
                  <a:cubicBezTo>
                    <a:pt x="333654" y="327870"/>
                    <a:pt x="349790" y="311734"/>
                    <a:pt x="369686" y="311734"/>
                  </a:cubicBezTo>
                  <a:lnTo>
                    <a:pt x="553637" y="311734"/>
                  </a:lnTo>
                  <a:cubicBezTo>
                    <a:pt x="573533" y="311734"/>
                    <a:pt x="589669" y="327870"/>
                    <a:pt x="589669" y="347766"/>
                  </a:cubicBezTo>
                  <a:cubicBezTo>
                    <a:pt x="589669" y="367661"/>
                    <a:pt x="573533" y="383797"/>
                    <a:pt x="553637" y="383797"/>
                  </a:cubicBezTo>
                  <a:close/>
                  <a:moveTo>
                    <a:pt x="369864" y="320843"/>
                  </a:moveTo>
                  <a:cubicBezTo>
                    <a:pt x="354898" y="322334"/>
                    <a:pt x="343968" y="335675"/>
                    <a:pt x="345459" y="350641"/>
                  </a:cubicBezTo>
                  <a:cubicBezTo>
                    <a:pt x="346745" y="363553"/>
                    <a:pt x="356952" y="373760"/>
                    <a:pt x="369864" y="375046"/>
                  </a:cubicBezTo>
                  <a:lnTo>
                    <a:pt x="553637" y="375046"/>
                  </a:lnTo>
                  <a:cubicBezTo>
                    <a:pt x="568603" y="373555"/>
                    <a:pt x="579533" y="360213"/>
                    <a:pt x="578042" y="345247"/>
                  </a:cubicBezTo>
                  <a:cubicBezTo>
                    <a:pt x="576756" y="332335"/>
                    <a:pt x="566550" y="322129"/>
                    <a:pt x="553637" y="320843"/>
                  </a:cubicBezTo>
                  <a:close/>
                  <a:moveTo>
                    <a:pt x="562031" y="302983"/>
                  </a:moveTo>
                  <a:lnTo>
                    <a:pt x="391921" y="302983"/>
                  </a:lnTo>
                  <a:cubicBezTo>
                    <a:pt x="372025" y="302983"/>
                    <a:pt x="355889" y="286847"/>
                    <a:pt x="355889" y="266952"/>
                  </a:cubicBezTo>
                  <a:cubicBezTo>
                    <a:pt x="355889" y="247057"/>
                    <a:pt x="372025" y="230920"/>
                    <a:pt x="391921" y="230920"/>
                  </a:cubicBezTo>
                  <a:lnTo>
                    <a:pt x="562031" y="230920"/>
                  </a:lnTo>
                  <a:cubicBezTo>
                    <a:pt x="581927" y="230920"/>
                    <a:pt x="598063" y="247057"/>
                    <a:pt x="598063" y="266952"/>
                  </a:cubicBezTo>
                  <a:cubicBezTo>
                    <a:pt x="598063" y="286847"/>
                    <a:pt x="581927" y="302983"/>
                    <a:pt x="562031" y="302983"/>
                  </a:cubicBezTo>
                  <a:close/>
                  <a:moveTo>
                    <a:pt x="391921" y="239850"/>
                  </a:moveTo>
                  <a:cubicBezTo>
                    <a:pt x="376955" y="241341"/>
                    <a:pt x="366025" y="254682"/>
                    <a:pt x="367516" y="269649"/>
                  </a:cubicBezTo>
                  <a:cubicBezTo>
                    <a:pt x="368802" y="282561"/>
                    <a:pt x="379008" y="292767"/>
                    <a:pt x="391921" y="294053"/>
                  </a:cubicBezTo>
                  <a:lnTo>
                    <a:pt x="562031" y="294053"/>
                  </a:lnTo>
                  <a:cubicBezTo>
                    <a:pt x="576997" y="292562"/>
                    <a:pt x="587927" y="279221"/>
                    <a:pt x="586436" y="264255"/>
                  </a:cubicBezTo>
                  <a:cubicBezTo>
                    <a:pt x="585150" y="251343"/>
                    <a:pt x="574944" y="241136"/>
                    <a:pt x="562031" y="23985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834"/>
        <p:cNvGrpSpPr/>
        <p:nvPr/>
      </p:nvGrpSpPr>
      <p:grpSpPr>
        <a:xfrm>
          <a:off x="0" y="0"/>
          <a:ext cx="0" cy="0"/>
          <a:chOff x="0" y="0"/>
          <a:chExt cx="0" cy="0"/>
        </a:xfrm>
      </p:grpSpPr>
      <p:sp>
        <p:nvSpPr>
          <p:cNvPr id="835" name="Google Shape;835;p11"/>
          <p:cNvSpPr/>
          <p:nvPr/>
        </p:nvSpPr>
        <p:spPr>
          <a:xfrm rot="10800000">
            <a:off x="12" y="0"/>
            <a:ext cx="3155483" cy="3174861"/>
          </a:xfrm>
          <a:custGeom>
            <a:avLst/>
            <a:gdLst/>
            <a:ahLst/>
            <a:cxnLst/>
            <a:rect l="l" t="t" r="r" b="b"/>
            <a:pathLst>
              <a:path w="3155483" h="3174861" extrusionOk="0">
                <a:moveTo>
                  <a:pt x="3155480" y="12858"/>
                </a:moveTo>
                <a:lnTo>
                  <a:pt x="3155480" y="3174861"/>
                </a:lnTo>
                <a:lnTo>
                  <a:pt x="14909" y="3174861"/>
                </a:lnTo>
                <a:cubicBezTo>
                  <a:pt x="4997" y="3076947"/>
                  <a:pt x="-3" y="2978595"/>
                  <a:pt x="-3" y="2880181"/>
                </a:cubicBezTo>
                <a:cubicBezTo>
                  <a:pt x="-3" y="1289447"/>
                  <a:pt x="1289444" y="0"/>
                  <a:pt x="2880179" y="0"/>
                </a:cubicBezTo>
                <a:cubicBezTo>
                  <a:pt x="2973046" y="-63"/>
                  <a:pt x="3064844" y="4223"/>
                  <a:pt x="3155480" y="1285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1"/>
          <p:cNvSpPr/>
          <p:nvPr/>
        </p:nvSpPr>
        <p:spPr>
          <a:xfrm rot="10800000">
            <a:off x="9450584" y="2834997"/>
            <a:ext cx="2741416" cy="4023002"/>
          </a:xfrm>
          <a:custGeom>
            <a:avLst/>
            <a:gdLst/>
            <a:ahLst/>
            <a:cxnLst/>
            <a:rect l="l" t="t" r="r" b="b"/>
            <a:pathLst>
              <a:path w="2741416" h="4023002" extrusionOk="0">
                <a:moveTo>
                  <a:pt x="2741411" y="1146035"/>
                </a:moveTo>
                <a:cubicBezTo>
                  <a:pt x="2741411" y="2690246"/>
                  <a:pt x="1526259" y="3950671"/>
                  <a:pt x="-3" y="4023002"/>
                </a:cubicBezTo>
                <a:lnTo>
                  <a:pt x="-3" y="-1"/>
                </a:lnTo>
                <a:lnTo>
                  <a:pt x="2504328" y="-1"/>
                </a:lnTo>
                <a:cubicBezTo>
                  <a:pt x="2661231" y="361674"/>
                  <a:pt x="2741929" y="751795"/>
                  <a:pt x="2741411" y="11460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37" name="Google Shape;837;p11"/>
          <p:cNvGrpSpPr/>
          <p:nvPr/>
        </p:nvGrpSpPr>
        <p:grpSpPr>
          <a:xfrm rot="10800000">
            <a:off x="266643" y="5249942"/>
            <a:ext cx="439339" cy="1365706"/>
            <a:chOff x="11509980" y="242351"/>
            <a:chExt cx="439339" cy="1365706"/>
          </a:xfrm>
        </p:grpSpPr>
        <p:sp>
          <p:nvSpPr>
            <p:cNvPr id="838" name="Google Shape;838;p11"/>
            <p:cNvSpPr/>
            <p:nvPr/>
          </p:nvSpPr>
          <p:spPr>
            <a:xfrm>
              <a:off x="11509980" y="24235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11"/>
            <p:cNvSpPr/>
            <p:nvPr/>
          </p:nvSpPr>
          <p:spPr>
            <a:xfrm>
              <a:off x="11694914" y="24235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11"/>
            <p:cNvSpPr/>
            <p:nvPr/>
          </p:nvSpPr>
          <p:spPr>
            <a:xfrm>
              <a:off x="11879847" y="24235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11"/>
            <p:cNvSpPr/>
            <p:nvPr/>
          </p:nvSpPr>
          <p:spPr>
            <a:xfrm>
              <a:off x="11509980" y="42755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11"/>
            <p:cNvSpPr/>
            <p:nvPr/>
          </p:nvSpPr>
          <p:spPr>
            <a:xfrm>
              <a:off x="11694914" y="42755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11"/>
            <p:cNvSpPr/>
            <p:nvPr/>
          </p:nvSpPr>
          <p:spPr>
            <a:xfrm>
              <a:off x="11879847" y="42755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11"/>
            <p:cNvSpPr/>
            <p:nvPr/>
          </p:nvSpPr>
          <p:spPr>
            <a:xfrm>
              <a:off x="11509980" y="612665"/>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11"/>
            <p:cNvSpPr/>
            <p:nvPr/>
          </p:nvSpPr>
          <p:spPr>
            <a:xfrm>
              <a:off x="11694914" y="612665"/>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11"/>
            <p:cNvSpPr/>
            <p:nvPr/>
          </p:nvSpPr>
          <p:spPr>
            <a:xfrm>
              <a:off x="11879847" y="612665"/>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11"/>
            <p:cNvSpPr/>
            <p:nvPr/>
          </p:nvSpPr>
          <p:spPr>
            <a:xfrm>
              <a:off x="11509980" y="797867"/>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11"/>
            <p:cNvSpPr/>
            <p:nvPr/>
          </p:nvSpPr>
          <p:spPr>
            <a:xfrm>
              <a:off x="11694914" y="797867"/>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11"/>
            <p:cNvSpPr/>
            <p:nvPr/>
          </p:nvSpPr>
          <p:spPr>
            <a:xfrm>
              <a:off x="11879847" y="797867"/>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11"/>
            <p:cNvSpPr/>
            <p:nvPr/>
          </p:nvSpPr>
          <p:spPr>
            <a:xfrm>
              <a:off x="11509980" y="983069"/>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11"/>
            <p:cNvSpPr/>
            <p:nvPr/>
          </p:nvSpPr>
          <p:spPr>
            <a:xfrm>
              <a:off x="11694914" y="983069"/>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11"/>
            <p:cNvSpPr/>
            <p:nvPr/>
          </p:nvSpPr>
          <p:spPr>
            <a:xfrm>
              <a:off x="11879847" y="983069"/>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11"/>
            <p:cNvSpPr/>
            <p:nvPr/>
          </p:nvSpPr>
          <p:spPr>
            <a:xfrm>
              <a:off x="11509980" y="116827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11"/>
            <p:cNvSpPr/>
            <p:nvPr/>
          </p:nvSpPr>
          <p:spPr>
            <a:xfrm>
              <a:off x="11694914" y="116827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11"/>
            <p:cNvSpPr/>
            <p:nvPr/>
          </p:nvSpPr>
          <p:spPr>
            <a:xfrm>
              <a:off x="11879847" y="116827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11"/>
            <p:cNvSpPr/>
            <p:nvPr/>
          </p:nvSpPr>
          <p:spPr>
            <a:xfrm>
              <a:off x="11509980" y="135338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11"/>
            <p:cNvSpPr/>
            <p:nvPr/>
          </p:nvSpPr>
          <p:spPr>
            <a:xfrm>
              <a:off x="11694914" y="135338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11"/>
            <p:cNvSpPr/>
            <p:nvPr/>
          </p:nvSpPr>
          <p:spPr>
            <a:xfrm>
              <a:off x="11879847" y="135338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11"/>
            <p:cNvSpPr/>
            <p:nvPr/>
          </p:nvSpPr>
          <p:spPr>
            <a:xfrm>
              <a:off x="11509980" y="1538585"/>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11"/>
            <p:cNvSpPr/>
            <p:nvPr/>
          </p:nvSpPr>
          <p:spPr>
            <a:xfrm>
              <a:off x="11694914" y="1538585"/>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11"/>
            <p:cNvSpPr/>
            <p:nvPr/>
          </p:nvSpPr>
          <p:spPr>
            <a:xfrm>
              <a:off x="11879847" y="1538585"/>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2" name="Google Shape;862;p11"/>
          <p:cNvGrpSpPr/>
          <p:nvPr/>
        </p:nvGrpSpPr>
        <p:grpSpPr>
          <a:xfrm rot="10800000">
            <a:off x="11519299" y="287536"/>
            <a:ext cx="439340" cy="1365706"/>
            <a:chOff x="257323" y="5204757"/>
            <a:chExt cx="439340" cy="1365706"/>
          </a:xfrm>
        </p:grpSpPr>
        <p:sp>
          <p:nvSpPr>
            <p:cNvPr id="863" name="Google Shape;863;p11"/>
            <p:cNvSpPr/>
            <p:nvPr/>
          </p:nvSpPr>
          <p:spPr>
            <a:xfrm>
              <a:off x="257323"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864;p11"/>
            <p:cNvSpPr/>
            <p:nvPr/>
          </p:nvSpPr>
          <p:spPr>
            <a:xfrm>
              <a:off x="442257"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865;p11"/>
            <p:cNvSpPr/>
            <p:nvPr/>
          </p:nvSpPr>
          <p:spPr>
            <a:xfrm>
              <a:off x="627191"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11"/>
            <p:cNvSpPr/>
            <p:nvPr/>
          </p:nvSpPr>
          <p:spPr>
            <a:xfrm>
              <a:off x="257323"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11"/>
            <p:cNvSpPr/>
            <p:nvPr/>
          </p:nvSpPr>
          <p:spPr>
            <a:xfrm>
              <a:off x="442257"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11"/>
            <p:cNvSpPr/>
            <p:nvPr/>
          </p:nvSpPr>
          <p:spPr>
            <a:xfrm>
              <a:off x="627191"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11"/>
            <p:cNvSpPr/>
            <p:nvPr/>
          </p:nvSpPr>
          <p:spPr>
            <a:xfrm>
              <a:off x="257323"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11"/>
            <p:cNvSpPr/>
            <p:nvPr/>
          </p:nvSpPr>
          <p:spPr>
            <a:xfrm>
              <a:off x="442257"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11"/>
            <p:cNvSpPr/>
            <p:nvPr/>
          </p:nvSpPr>
          <p:spPr>
            <a:xfrm>
              <a:off x="627191"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11"/>
            <p:cNvSpPr/>
            <p:nvPr/>
          </p:nvSpPr>
          <p:spPr>
            <a:xfrm>
              <a:off x="257323"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11"/>
            <p:cNvSpPr/>
            <p:nvPr/>
          </p:nvSpPr>
          <p:spPr>
            <a:xfrm>
              <a:off x="442257"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11"/>
            <p:cNvSpPr/>
            <p:nvPr/>
          </p:nvSpPr>
          <p:spPr>
            <a:xfrm>
              <a:off x="627191"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11"/>
            <p:cNvSpPr/>
            <p:nvPr/>
          </p:nvSpPr>
          <p:spPr>
            <a:xfrm>
              <a:off x="257323"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11"/>
            <p:cNvSpPr/>
            <p:nvPr/>
          </p:nvSpPr>
          <p:spPr>
            <a:xfrm>
              <a:off x="442257"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11"/>
            <p:cNvSpPr/>
            <p:nvPr/>
          </p:nvSpPr>
          <p:spPr>
            <a:xfrm>
              <a:off x="627191"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11"/>
            <p:cNvSpPr/>
            <p:nvPr/>
          </p:nvSpPr>
          <p:spPr>
            <a:xfrm>
              <a:off x="257323"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11"/>
            <p:cNvSpPr/>
            <p:nvPr/>
          </p:nvSpPr>
          <p:spPr>
            <a:xfrm>
              <a:off x="442257"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0" name="Google Shape;880;p11"/>
            <p:cNvSpPr/>
            <p:nvPr/>
          </p:nvSpPr>
          <p:spPr>
            <a:xfrm>
              <a:off x="627191"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881;p11"/>
            <p:cNvSpPr/>
            <p:nvPr/>
          </p:nvSpPr>
          <p:spPr>
            <a:xfrm>
              <a:off x="257323"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2" name="Google Shape;882;p11"/>
            <p:cNvSpPr/>
            <p:nvPr/>
          </p:nvSpPr>
          <p:spPr>
            <a:xfrm>
              <a:off x="442257"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11"/>
            <p:cNvSpPr/>
            <p:nvPr/>
          </p:nvSpPr>
          <p:spPr>
            <a:xfrm>
              <a:off x="627191"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84;p11"/>
            <p:cNvSpPr/>
            <p:nvPr/>
          </p:nvSpPr>
          <p:spPr>
            <a:xfrm>
              <a:off x="257323"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85;p11"/>
            <p:cNvSpPr/>
            <p:nvPr/>
          </p:nvSpPr>
          <p:spPr>
            <a:xfrm>
              <a:off x="442257"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6" name="Google Shape;886;p11"/>
            <p:cNvSpPr/>
            <p:nvPr/>
          </p:nvSpPr>
          <p:spPr>
            <a:xfrm>
              <a:off x="627191"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87" name="Google Shape;887;p11"/>
          <p:cNvSpPr/>
          <p:nvPr/>
        </p:nvSpPr>
        <p:spPr>
          <a:xfrm rot="10800000">
            <a:off x="11158718" y="6547106"/>
            <a:ext cx="732204" cy="93634"/>
          </a:xfrm>
          <a:custGeom>
            <a:avLst/>
            <a:gdLst/>
            <a:ahLst/>
            <a:cxnLst/>
            <a:rect l="l" t="t" r="r" b="b"/>
            <a:pathLst>
              <a:path w="732204" h="93634"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216" y="22948"/>
                </a:lnTo>
                <a:lnTo>
                  <a:pt x="145492" y="90635"/>
                </a:lnTo>
                <a:cubicBezTo>
                  <a:pt x="148974" y="94097"/>
                  <a:pt x="154600" y="94097"/>
                  <a:pt x="158083" y="90635"/>
                </a:cubicBezTo>
                <a:lnTo>
                  <a:pt x="223180" y="22948"/>
                </a:lnTo>
                <a:lnTo>
                  <a:pt x="288367" y="90635"/>
                </a:lnTo>
                <a:cubicBezTo>
                  <a:pt x="291840" y="94137"/>
                  <a:pt x="297493" y="94160"/>
                  <a:pt x="300993" y="90687"/>
                </a:cubicBezTo>
                <a:cubicBezTo>
                  <a:pt x="301011" y="90670"/>
                  <a:pt x="301029" y="90652"/>
                  <a:pt x="301047" y="90635"/>
                </a:cubicBezTo>
                <a:lnTo>
                  <a:pt x="366055" y="22948"/>
                </a:lnTo>
                <a:lnTo>
                  <a:pt x="431242" y="90992"/>
                </a:lnTo>
                <a:cubicBezTo>
                  <a:pt x="434715" y="94494"/>
                  <a:pt x="440368" y="94517"/>
                  <a:pt x="443868" y="91044"/>
                </a:cubicBezTo>
                <a:cubicBezTo>
                  <a:pt x="443886" y="91027"/>
                  <a:pt x="443904" y="91009"/>
                  <a:pt x="443922" y="90992"/>
                </a:cubicBezTo>
                <a:lnTo>
                  <a:pt x="509109" y="22948"/>
                </a:lnTo>
                <a:lnTo>
                  <a:pt x="574295" y="90992"/>
                </a:lnTo>
                <a:cubicBezTo>
                  <a:pt x="577778" y="94454"/>
                  <a:pt x="583403" y="94454"/>
                  <a:pt x="586886" y="90992"/>
                </a:cubicBezTo>
                <a:lnTo>
                  <a:pt x="652073" y="22948"/>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811"/>
                </a:lnTo>
                <a:lnTo>
                  <a:pt x="515091" y="2767"/>
                </a:lnTo>
                <a:cubicBezTo>
                  <a:pt x="511609" y="-695"/>
                  <a:pt x="505983" y="-695"/>
                  <a:pt x="502500" y="2767"/>
                </a:cubicBezTo>
                <a:lnTo>
                  <a:pt x="437314" y="7081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88;p11"/>
          <p:cNvSpPr/>
          <p:nvPr/>
        </p:nvSpPr>
        <p:spPr>
          <a:xfrm rot="10800000">
            <a:off x="11158718" y="6334937"/>
            <a:ext cx="732204" cy="93277"/>
          </a:xfrm>
          <a:custGeom>
            <a:avLst/>
            <a:gdLst/>
            <a:ahLst/>
            <a:cxnLst/>
            <a:rect l="l" t="t" r="r" b="b"/>
            <a:pathLst>
              <a:path w="732204" h="93277"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394" y="22591"/>
                </a:lnTo>
                <a:lnTo>
                  <a:pt x="145492" y="90635"/>
                </a:lnTo>
                <a:cubicBezTo>
                  <a:pt x="148974" y="94097"/>
                  <a:pt x="154600" y="94097"/>
                  <a:pt x="158083" y="90635"/>
                </a:cubicBezTo>
                <a:lnTo>
                  <a:pt x="223269" y="22591"/>
                </a:lnTo>
                <a:lnTo>
                  <a:pt x="288367" y="90635"/>
                </a:lnTo>
                <a:cubicBezTo>
                  <a:pt x="291840" y="94137"/>
                  <a:pt x="297493" y="94160"/>
                  <a:pt x="300993" y="90687"/>
                </a:cubicBezTo>
                <a:cubicBezTo>
                  <a:pt x="301011" y="90670"/>
                  <a:pt x="301029" y="90652"/>
                  <a:pt x="301047" y="90635"/>
                </a:cubicBezTo>
                <a:lnTo>
                  <a:pt x="366144" y="22591"/>
                </a:lnTo>
                <a:lnTo>
                  <a:pt x="431331" y="90635"/>
                </a:lnTo>
                <a:cubicBezTo>
                  <a:pt x="434805" y="94137"/>
                  <a:pt x="440457" y="94160"/>
                  <a:pt x="443958" y="90687"/>
                </a:cubicBezTo>
                <a:cubicBezTo>
                  <a:pt x="443975" y="90670"/>
                  <a:pt x="443993" y="90652"/>
                  <a:pt x="444011" y="90635"/>
                </a:cubicBezTo>
                <a:lnTo>
                  <a:pt x="509198" y="22591"/>
                </a:lnTo>
                <a:lnTo>
                  <a:pt x="574385" y="90635"/>
                </a:lnTo>
                <a:cubicBezTo>
                  <a:pt x="577867" y="94097"/>
                  <a:pt x="583493" y="94097"/>
                  <a:pt x="586975" y="90635"/>
                </a:cubicBezTo>
                <a:lnTo>
                  <a:pt x="652162" y="22591"/>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901"/>
                </a:lnTo>
                <a:lnTo>
                  <a:pt x="515091" y="2767"/>
                </a:lnTo>
                <a:cubicBezTo>
                  <a:pt x="511609" y="-695"/>
                  <a:pt x="505983" y="-695"/>
                  <a:pt x="502500" y="2767"/>
                </a:cubicBezTo>
                <a:lnTo>
                  <a:pt x="437314" y="7090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89;p11"/>
          <p:cNvSpPr/>
          <p:nvPr/>
        </p:nvSpPr>
        <p:spPr>
          <a:xfrm rot="10800000">
            <a:off x="472807" y="717537"/>
            <a:ext cx="732725" cy="93278"/>
          </a:xfrm>
          <a:custGeom>
            <a:avLst/>
            <a:gdLst/>
            <a:ahLst/>
            <a:cxnLst/>
            <a:rect l="l" t="t" r="r" b="b"/>
            <a:pathLst>
              <a:path w="732725" h="93278" extrusionOk="0">
                <a:moveTo>
                  <a:pt x="80386" y="-1"/>
                </a:moveTo>
                <a:cubicBezTo>
                  <a:pt x="77976" y="8"/>
                  <a:pt x="75743" y="973"/>
                  <a:pt x="74046" y="2678"/>
                </a:cubicBezTo>
                <a:lnTo>
                  <a:pt x="2609" y="77419"/>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1"/>
                  <a:pt x="301129" y="90654"/>
                  <a:pt x="301129" y="90636"/>
                </a:cubicBezTo>
                <a:lnTo>
                  <a:pt x="366225" y="22502"/>
                </a:lnTo>
                <a:lnTo>
                  <a:pt x="431412" y="90636"/>
                </a:lnTo>
                <a:cubicBezTo>
                  <a:pt x="434895" y="94136"/>
                  <a:pt x="440521" y="94163"/>
                  <a:pt x="444004" y="90689"/>
                </a:cubicBezTo>
                <a:cubicBezTo>
                  <a:pt x="444093" y="90671"/>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19"/>
                </a:cubicBezTo>
                <a:lnTo>
                  <a:pt x="658673" y="2678"/>
                </a:lnTo>
                <a:cubicBezTo>
                  <a:pt x="655191" y="-787"/>
                  <a:pt x="649565" y="-787"/>
                  <a:pt x="646083" y="2678"/>
                </a:cubicBezTo>
                <a:lnTo>
                  <a:pt x="580806" y="70812"/>
                </a:lnTo>
                <a:lnTo>
                  <a:pt x="515620" y="2678"/>
                </a:lnTo>
                <a:cubicBezTo>
                  <a:pt x="512137" y="-787"/>
                  <a:pt x="506511" y="-787"/>
                  <a:pt x="503029" y="2678"/>
                </a:cubicBezTo>
                <a:lnTo>
                  <a:pt x="437842" y="70812"/>
                </a:lnTo>
                <a:lnTo>
                  <a:pt x="372656" y="2678"/>
                </a:lnTo>
                <a:cubicBezTo>
                  <a:pt x="369173" y="-787"/>
                  <a:pt x="363547" y="-787"/>
                  <a:pt x="360064" y="2678"/>
                </a:cubicBezTo>
                <a:lnTo>
                  <a:pt x="294877" y="70812"/>
                </a:lnTo>
                <a:lnTo>
                  <a:pt x="229691" y="2678"/>
                </a:lnTo>
                <a:cubicBezTo>
                  <a:pt x="226208" y="-787"/>
                  <a:pt x="220583" y="-787"/>
                  <a:pt x="217100" y="2678"/>
                </a:cubicBezTo>
                <a:lnTo>
                  <a:pt x="151913" y="70812"/>
                </a:lnTo>
                <a:lnTo>
                  <a:pt x="86816" y="2678"/>
                </a:lnTo>
                <a:cubicBezTo>
                  <a:pt x="85119" y="955"/>
                  <a:pt x="82797" y="-19"/>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11"/>
          <p:cNvSpPr/>
          <p:nvPr/>
        </p:nvSpPr>
        <p:spPr>
          <a:xfrm rot="10800000">
            <a:off x="472807" y="505010"/>
            <a:ext cx="732725" cy="93279"/>
          </a:xfrm>
          <a:custGeom>
            <a:avLst/>
            <a:gdLst/>
            <a:ahLst/>
            <a:cxnLst/>
            <a:rect l="l" t="t" r="r" b="b"/>
            <a:pathLst>
              <a:path w="732725" h="93279" extrusionOk="0">
                <a:moveTo>
                  <a:pt x="80386" y="-1"/>
                </a:moveTo>
                <a:cubicBezTo>
                  <a:pt x="77976" y="8"/>
                  <a:pt x="75743" y="973"/>
                  <a:pt x="74046" y="2678"/>
                </a:cubicBezTo>
                <a:lnTo>
                  <a:pt x="2609" y="77420"/>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2"/>
                  <a:pt x="301129" y="90654"/>
                  <a:pt x="301129" y="90636"/>
                </a:cubicBezTo>
                <a:lnTo>
                  <a:pt x="366225" y="22502"/>
                </a:lnTo>
                <a:lnTo>
                  <a:pt x="431412" y="90636"/>
                </a:lnTo>
                <a:cubicBezTo>
                  <a:pt x="434895" y="94136"/>
                  <a:pt x="440521" y="94163"/>
                  <a:pt x="444004" y="90689"/>
                </a:cubicBezTo>
                <a:cubicBezTo>
                  <a:pt x="444093" y="90672"/>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20"/>
                </a:cubicBezTo>
                <a:lnTo>
                  <a:pt x="658673" y="2678"/>
                </a:lnTo>
                <a:cubicBezTo>
                  <a:pt x="655191" y="-786"/>
                  <a:pt x="649565" y="-786"/>
                  <a:pt x="646083" y="2678"/>
                </a:cubicBezTo>
                <a:lnTo>
                  <a:pt x="580806" y="70812"/>
                </a:lnTo>
                <a:lnTo>
                  <a:pt x="515620" y="2678"/>
                </a:lnTo>
                <a:cubicBezTo>
                  <a:pt x="512137" y="-786"/>
                  <a:pt x="506511" y="-786"/>
                  <a:pt x="503029" y="2678"/>
                </a:cubicBezTo>
                <a:lnTo>
                  <a:pt x="437842" y="70812"/>
                </a:lnTo>
                <a:lnTo>
                  <a:pt x="372656" y="2678"/>
                </a:lnTo>
                <a:cubicBezTo>
                  <a:pt x="369173" y="-786"/>
                  <a:pt x="363547" y="-786"/>
                  <a:pt x="360064" y="2678"/>
                </a:cubicBezTo>
                <a:lnTo>
                  <a:pt x="294877" y="70812"/>
                </a:lnTo>
                <a:lnTo>
                  <a:pt x="229691" y="2678"/>
                </a:lnTo>
                <a:cubicBezTo>
                  <a:pt x="226208" y="-786"/>
                  <a:pt x="220583" y="-786"/>
                  <a:pt x="217100" y="2678"/>
                </a:cubicBezTo>
                <a:lnTo>
                  <a:pt x="151913" y="70812"/>
                </a:lnTo>
                <a:lnTo>
                  <a:pt x="86816" y="2678"/>
                </a:lnTo>
                <a:cubicBezTo>
                  <a:pt x="85119" y="955"/>
                  <a:pt x="82797" y="-18"/>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891;p11"/>
          <p:cNvSpPr txBox="1">
            <a:spLocks noGrp="1"/>
          </p:cNvSpPr>
          <p:nvPr>
            <p:ph type="title"/>
          </p:nvPr>
        </p:nvSpPr>
        <p:spPr>
          <a:xfrm>
            <a:off x="415600" y="288567"/>
            <a:ext cx="11360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grpSp>
        <p:nvGrpSpPr>
          <p:cNvPr id="892" name="Google Shape;892;p11"/>
          <p:cNvGrpSpPr/>
          <p:nvPr/>
        </p:nvGrpSpPr>
        <p:grpSpPr>
          <a:xfrm>
            <a:off x="454298" y="1272779"/>
            <a:ext cx="5502367" cy="2469239"/>
            <a:chOff x="6224098" y="1766854"/>
            <a:chExt cx="5502367" cy="2469239"/>
          </a:xfrm>
        </p:grpSpPr>
        <p:sp>
          <p:nvSpPr>
            <p:cNvPr id="893" name="Google Shape;893;p11"/>
            <p:cNvSpPr/>
            <p:nvPr/>
          </p:nvSpPr>
          <p:spPr>
            <a:xfrm>
              <a:off x="6289865" y="1840593"/>
              <a:ext cx="5436600" cy="2395500"/>
            </a:xfrm>
            <a:prstGeom prst="roundRect">
              <a:avLst>
                <a:gd name="adj" fmla="val 3855"/>
              </a:avLst>
            </a:pr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4" name="Google Shape;894;p11"/>
            <p:cNvSpPr/>
            <p:nvPr/>
          </p:nvSpPr>
          <p:spPr>
            <a:xfrm>
              <a:off x="6224098" y="1766854"/>
              <a:ext cx="5436600" cy="2395500"/>
            </a:xfrm>
            <a:prstGeom prst="roundRect">
              <a:avLst>
                <a:gd name="adj" fmla="val 3855"/>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95" name="Google Shape;895;p11"/>
            <p:cNvSpPr/>
            <p:nvPr/>
          </p:nvSpPr>
          <p:spPr>
            <a:xfrm rot="10800000">
              <a:off x="6882339" y="1998736"/>
              <a:ext cx="1056000" cy="603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896;p11"/>
            <p:cNvSpPr/>
            <p:nvPr/>
          </p:nvSpPr>
          <p:spPr>
            <a:xfrm>
              <a:off x="6882207" y="2118884"/>
              <a:ext cx="744000" cy="384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897;p11"/>
            <p:cNvSpPr/>
            <p:nvPr/>
          </p:nvSpPr>
          <p:spPr>
            <a:xfrm>
              <a:off x="6367152" y="1882614"/>
              <a:ext cx="430038" cy="430038"/>
            </a:xfrm>
            <a:custGeom>
              <a:avLst/>
              <a:gdLst/>
              <a:ahLst/>
              <a:cxnLst/>
              <a:rect l="l" t="t" r="r" b="b"/>
              <a:pathLst>
                <a:path w="442198" h="442198" extrusionOk="0">
                  <a:moveTo>
                    <a:pt x="442195" y="221009"/>
                  </a:moveTo>
                  <a:cubicBezTo>
                    <a:pt x="442248" y="343122"/>
                    <a:pt x="343298" y="442143"/>
                    <a:pt x="221185" y="442197"/>
                  </a:cubicBezTo>
                  <a:cubicBezTo>
                    <a:pt x="99072" y="442251"/>
                    <a:pt x="50" y="343301"/>
                    <a:pt x="-3" y="221187"/>
                  </a:cubicBezTo>
                  <a:cubicBezTo>
                    <a:pt x="-57" y="99074"/>
                    <a:pt x="98893" y="53"/>
                    <a:pt x="221006" y="-1"/>
                  </a:cubicBezTo>
                  <a:cubicBezTo>
                    <a:pt x="221069" y="-1"/>
                    <a:pt x="221123" y="-1"/>
                    <a:pt x="221185" y="-1"/>
                  </a:cubicBezTo>
                  <a:cubicBezTo>
                    <a:pt x="343147" y="-99"/>
                    <a:pt x="442097" y="98690"/>
                    <a:pt x="442195" y="220651"/>
                  </a:cubicBezTo>
                  <a:cubicBezTo>
                    <a:pt x="442195" y="220768"/>
                    <a:pt x="442195" y="220893"/>
                    <a:pt x="442195" y="22100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898;p11"/>
            <p:cNvSpPr/>
            <p:nvPr/>
          </p:nvSpPr>
          <p:spPr>
            <a:xfrm>
              <a:off x="6512439" y="1929192"/>
              <a:ext cx="139293" cy="139293"/>
            </a:xfrm>
            <a:custGeom>
              <a:avLst/>
              <a:gdLst/>
              <a:ahLst/>
              <a:cxnLst/>
              <a:rect l="l" t="t" r="r" b="b"/>
              <a:pathLst>
                <a:path w="143232" h="143232" extrusionOk="0">
                  <a:moveTo>
                    <a:pt x="143232" y="71616"/>
                  </a:moveTo>
                  <a:cubicBezTo>
                    <a:pt x="143232" y="111169"/>
                    <a:pt x="111169" y="143232"/>
                    <a:pt x="71616" y="143232"/>
                  </a:cubicBezTo>
                  <a:cubicBezTo>
                    <a:pt x="32064" y="143232"/>
                    <a:pt x="0" y="111169"/>
                    <a:pt x="0" y="71616"/>
                  </a:cubicBezTo>
                  <a:cubicBezTo>
                    <a:pt x="0" y="32064"/>
                    <a:pt x="32064" y="0"/>
                    <a:pt x="71616" y="0"/>
                  </a:cubicBezTo>
                  <a:cubicBezTo>
                    <a:pt x="111169" y="0"/>
                    <a:pt x="143232" y="32064"/>
                    <a:pt x="143232" y="7161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899;p11"/>
            <p:cNvSpPr/>
            <p:nvPr/>
          </p:nvSpPr>
          <p:spPr>
            <a:xfrm>
              <a:off x="6461437" y="2097287"/>
              <a:ext cx="241418" cy="215016"/>
            </a:xfrm>
            <a:custGeom>
              <a:avLst/>
              <a:gdLst/>
              <a:ahLst/>
              <a:cxnLst/>
              <a:rect l="l" t="t" r="r" b="b"/>
              <a:pathLst>
                <a:path w="248245" h="221096" extrusionOk="0">
                  <a:moveTo>
                    <a:pt x="248242" y="124122"/>
                  </a:moveTo>
                  <a:lnTo>
                    <a:pt x="248242" y="182968"/>
                  </a:lnTo>
                  <a:cubicBezTo>
                    <a:pt x="173304" y="233805"/>
                    <a:pt x="74935" y="233805"/>
                    <a:pt x="-3" y="182968"/>
                  </a:cubicBezTo>
                  <a:lnTo>
                    <a:pt x="-3" y="124122"/>
                  </a:lnTo>
                  <a:cubicBezTo>
                    <a:pt x="-3" y="55568"/>
                    <a:pt x="55566" y="-1"/>
                    <a:pt x="124119" y="-1"/>
                  </a:cubicBezTo>
                  <a:cubicBezTo>
                    <a:pt x="192672" y="-1"/>
                    <a:pt x="248242" y="55568"/>
                    <a:pt x="248242" y="12412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00" name="Google Shape;900;p11"/>
            <p:cNvGrpSpPr/>
            <p:nvPr/>
          </p:nvGrpSpPr>
          <p:grpSpPr>
            <a:xfrm>
              <a:off x="7151940" y="3778081"/>
              <a:ext cx="3581054" cy="271985"/>
              <a:chOff x="1351481" y="5695915"/>
              <a:chExt cx="5088169" cy="386452"/>
            </a:xfrm>
          </p:grpSpPr>
          <p:sp>
            <p:nvSpPr>
              <p:cNvPr id="901" name="Google Shape;901;p11"/>
              <p:cNvSpPr/>
              <p:nvPr/>
            </p:nvSpPr>
            <p:spPr>
              <a:xfrm>
                <a:off x="1351481" y="5701774"/>
                <a:ext cx="392270" cy="374828"/>
              </a:xfrm>
              <a:custGeom>
                <a:avLst/>
                <a:gdLst/>
                <a:ahLst/>
                <a:cxnLst/>
                <a:rect l="l" t="t" r="r" b="b"/>
                <a:pathLst>
                  <a:path w="871712" h="832952" extrusionOk="0">
                    <a:moveTo>
                      <a:pt x="333159" y="832222"/>
                    </a:moveTo>
                    <a:cubicBezTo>
                      <a:pt x="328962" y="832209"/>
                      <a:pt x="324826" y="831148"/>
                      <a:pt x="321184" y="829135"/>
                    </a:cubicBezTo>
                    <a:cubicBezTo>
                      <a:pt x="313344" y="824783"/>
                      <a:pt x="308467" y="816505"/>
                      <a:pt x="308467" y="807529"/>
                    </a:cubicBezTo>
                    <a:lnTo>
                      <a:pt x="308467" y="650607"/>
                    </a:lnTo>
                    <a:cubicBezTo>
                      <a:pt x="132779" y="632088"/>
                      <a:pt x="-1611" y="493500"/>
                      <a:pt x="-1611" y="325960"/>
                    </a:cubicBezTo>
                    <a:cubicBezTo>
                      <a:pt x="-1241" y="237727"/>
                      <a:pt x="36292" y="153741"/>
                      <a:pt x="101789" y="94590"/>
                    </a:cubicBezTo>
                    <a:cubicBezTo>
                      <a:pt x="168891" y="32747"/>
                      <a:pt x="256983" y="-1316"/>
                      <a:pt x="348284" y="-723"/>
                    </a:cubicBezTo>
                    <a:lnTo>
                      <a:pt x="520145" y="-723"/>
                    </a:lnTo>
                    <a:cubicBezTo>
                      <a:pt x="713118" y="-723"/>
                      <a:pt x="870101" y="145827"/>
                      <a:pt x="870101" y="325960"/>
                    </a:cubicBezTo>
                    <a:cubicBezTo>
                      <a:pt x="870101" y="413187"/>
                      <a:pt x="833371" y="495414"/>
                      <a:pt x="766700" y="557392"/>
                    </a:cubicBezTo>
                    <a:cubicBezTo>
                      <a:pt x="746699" y="575955"/>
                      <a:pt x="724538" y="592092"/>
                      <a:pt x="700772" y="605481"/>
                    </a:cubicBezTo>
                    <a:lnTo>
                      <a:pt x="700772" y="605481"/>
                    </a:lnTo>
                    <a:lnTo>
                      <a:pt x="346308" y="828394"/>
                    </a:lnTo>
                    <a:cubicBezTo>
                      <a:pt x="342357" y="830864"/>
                      <a:pt x="337789" y="832191"/>
                      <a:pt x="333159" y="832222"/>
                    </a:cubicBezTo>
                    <a:close/>
                    <a:moveTo>
                      <a:pt x="348284" y="48724"/>
                    </a:moveTo>
                    <a:cubicBezTo>
                      <a:pt x="269453" y="48149"/>
                      <a:pt x="193399" y="77490"/>
                      <a:pt x="135372" y="130827"/>
                    </a:cubicBezTo>
                    <a:cubicBezTo>
                      <a:pt x="79998" y="180681"/>
                      <a:pt x="48206" y="251537"/>
                      <a:pt x="47774" y="326022"/>
                    </a:cubicBezTo>
                    <a:cubicBezTo>
                      <a:pt x="47774" y="474178"/>
                      <a:pt x="173583" y="596160"/>
                      <a:pt x="334209" y="603074"/>
                    </a:cubicBezTo>
                    <a:cubicBezTo>
                      <a:pt x="347420" y="603636"/>
                      <a:pt x="357852" y="614531"/>
                      <a:pt x="357852" y="627767"/>
                    </a:cubicBezTo>
                    <a:lnTo>
                      <a:pt x="357852" y="762835"/>
                    </a:lnTo>
                    <a:lnTo>
                      <a:pt x="674536" y="563689"/>
                    </a:lnTo>
                    <a:lnTo>
                      <a:pt x="675893" y="562886"/>
                    </a:lnTo>
                    <a:cubicBezTo>
                      <a:pt x="696512" y="551330"/>
                      <a:pt x="715710" y="537367"/>
                      <a:pt x="733057" y="521279"/>
                    </a:cubicBezTo>
                    <a:cubicBezTo>
                      <a:pt x="788368" y="471382"/>
                      <a:pt x="820222" y="400526"/>
                      <a:pt x="820716" y="326022"/>
                    </a:cubicBezTo>
                    <a:cubicBezTo>
                      <a:pt x="820716" y="173113"/>
                      <a:pt x="685894" y="48724"/>
                      <a:pt x="520145" y="487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02" name="Google Shape;902;p11"/>
              <p:cNvGrpSpPr/>
              <p:nvPr/>
            </p:nvGrpSpPr>
            <p:grpSpPr>
              <a:xfrm>
                <a:off x="3003318" y="5732448"/>
                <a:ext cx="464334" cy="313397"/>
                <a:chOff x="4522036" y="7458929"/>
                <a:chExt cx="771704" cy="520766"/>
              </a:xfrm>
            </p:grpSpPr>
            <p:sp>
              <p:nvSpPr>
                <p:cNvPr id="903" name="Google Shape;903;p11"/>
                <p:cNvSpPr/>
                <p:nvPr/>
              </p:nvSpPr>
              <p:spPr>
                <a:xfrm>
                  <a:off x="4642211" y="7488619"/>
                  <a:ext cx="324351" cy="491024"/>
                </a:xfrm>
                <a:custGeom>
                  <a:avLst/>
                  <a:gdLst/>
                  <a:ahLst/>
                  <a:cxnLst/>
                  <a:rect l="l" t="t" r="r" b="b"/>
                  <a:pathLst>
                    <a:path w="433914" h="656888" extrusionOk="0">
                      <a:moveTo>
                        <a:pt x="177967" y="656155"/>
                      </a:moveTo>
                      <a:cubicBezTo>
                        <a:pt x="130063" y="656409"/>
                        <a:pt x="84073" y="637648"/>
                        <a:pt x="49997" y="603992"/>
                      </a:cubicBezTo>
                      <a:cubicBezTo>
                        <a:pt x="16970" y="571775"/>
                        <a:pt x="-1611" y="527587"/>
                        <a:pt x="-1611" y="481455"/>
                      </a:cubicBezTo>
                      <a:lnTo>
                        <a:pt x="-1611" y="23962"/>
                      </a:lnTo>
                      <a:cubicBezTo>
                        <a:pt x="-1611" y="10325"/>
                        <a:pt x="9439" y="-731"/>
                        <a:pt x="23081" y="-731"/>
                      </a:cubicBezTo>
                      <a:cubicBezTo>
                        <a:pt x="36724" y="-731"/>
                        <a:pt x="47774" y="10325"/>
                        <a:pt x="47774" y="23962"/>
                      </a:cubicBezTo>
                      <a:lnTo>
                        <a:pt x="47774" y="481455"/>
                      </a:lnTo>
                      <a:cubicBezTo>
                        <a:pt x="47836" y="514395"/>
                        <a:pt x="61169" y="545921"/>
                        <a:pt x="84813" y="568867"/>
                      </a:cubicBezTo>
                      <a:cubicBezTo>
                        <a:pt x="110062" y="593893"/>
                        <a:pt x="144385" y="607554"/>
                        <a:pt x="179941" y="606709"/>
                      </a:cubicBezTo>
                      <a:lnTo>
                        <a:pt x="407299" y="603745"/>
                      </a:lnTo>
                      <a:cubicBezTo>
                        <a:pt x="420941" y="603573"/>
                        <a:pt x="432115" y="614493"/>
                        <a:pt x="432301" y="628129"/>
                      </a:cubicBezTo>
                      <a:cubicBezTo>
                        <a:pt x="432486" y="641766"/>
                        <a:pt x="421559" y="652958"/>
                        <a:pt x="407917" y="653131"/>
                      </a:cubicBezTo>
                      <a:lnTo>
                        <a:pt x="180559" y="65609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11"/>
                <p:cNvSpPr/>
                <p:nvPr/>
              </p:nvSpPr>
              <p:spPr>
                <a:xfrm>
                  <a:off x="4522036" y="7458929"/>
                  <a:ext cx="277737" cy="158889"/>
                </a:xfrm>
                <a:custGeom>
                  <a:avLst/>
                  <a:gdLst/>
                  <a:ahLst/>
                  <a:cxnLst/>
                  <a:rect l="l" t="t" r="r" b="b"/>
                  <a:pathLst>
                    <a:path w="371554" h="212560" extrusionOk="0">
                      <a:moveTo>
                        <a:pt x="345128" y="211829"/>
                      </a:moveTo>
                      <a:cubicBezTo>
                        <a:pt x="338584" y="211836"/>
                        <a:pt x="332287" y="209237"/>
                        <a:pt x="327657" y="204607"/>
                      </a:cubicBezTo>
                      <a:lnTo>
                        <a:pt x="182094" y="59044"/>
                      </a:lnTo>
                      <a:lnTo>
                        <a:pt x="40111" y="201026"/>
                      </a:lnTo>
                      <a:cubicBezTo>
                        <a:pt x="30235" y="210428"/>
                        <a:pt x="14616" y="210039"/>
                        <a:pt x="5171" y="200162"/>
                      </a:cubicBezTo>
                      <a:cubicBezTo>
                        <a:pt x="-3841" y="190643"/>
                        <a:pt x="-3903" y="175686"/>
                        <a:pt x="5171" y="166148"/>
                      </a:cubicBezTo>
                      <a:lnTo>
                        <a:pt x="164747" y="6510"/>
                      </a:lnTo>
                      <a:cubicBezTo>
                        <a:pt x="174377" y="-3139"/>
                        <a:pt x="189995" y="-3145"/>
                        <a:pt x="199688" y="6491"/>
                      </a:cubicBezTo>
                      <a:cubicBezTo>
                        <a:pt x="199688" y="6498"/>
                        <a:pt x="199688" y="6504"/>
                        <a:pt x="199688" y="6510"/>
                      </a:cubicBezTo>
                      <a:lnTo>
                        <a:pt x="362720" y="169543"/>
                      </a:lnTo>
                      <a:cubicBezTo>
                        <a:pt x="372351" y="179180"/>
                        <a:pt x="372351" y="194816"/>
                        <a:pt x="362720" y="204465"/>
                      </a:cubicBezTo>
                      <a:cubicBezTo>
                        <a:pt x="358091" y="209107"/>
                        <a:pt x="351794" y="211712"/>
                        <a:pt x="345251" y="21170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905;p11"/>
                <p:cNvSpPr/>
                <p:nvPr/>
              </p:nvSpPr>
              <p:spPr>
                <a:xfrm>
                  <a:off x="4848738" y="7459080"/>
                  <a:ext cx="324260" cy="490978"/>
                </a:xfrm>
                <a:custGeom>
                  <a:avLst/>
                  <a:gdLst/>
                  <a:ahLst/>
                  <a:cxnLst/>
                  <a:rect l="l" t="t" r="r" b="b"/>
                  <a:pathLst>
                    <a:path w="433792" h="656827" extrusionOk="0">
                      <a:moveTo>
                        <a:pt x="407550" y="656097"/>
                      </a:moveTo>
                      <a:cubicBezTo>
                        <a:pt x="393908" y="656097"/>
                        <a:pt x="382858" y="645040"/>
                        <a:pt x="382858" y="631404"/>
                      </a:cubicBezTo>
                      <a:lnTo>
                        <a:pt x="382858" y="173972"/>
                      </a:lnTo>
                      <a:cubicBezTo>
                        <a:pt x="382796" y="141032"/>
                        <a:pt x="369462" y="109512"/>
                        <a:pt x="345819" y="86560"/>
                      </a:cubicBezTo>
                      <a:cubicBezTo>
                        <a:pt x="321002" y="62059"/>
                        <a:pt x="287421" y="48423"/>
                        <a:pt x="252541" y="48657"/>
                      </a:cubicBezTo>
                      <a:lnTo>
                        <a:pt x="250691" y="48657"/>
                      </a:lnTo>
                      <a:lnTo>
                        <a:pt x="23394" y="51682"/>
                      </a:lnTo>
                      <a:cubicBezTo>
                        <a:pt x="9752" y="51867"/>
                        <a:pt x="-1422" y="40965"/>
                        <a:pt x="-1607" y="27329"/>
                      </a:cubicBezTo>
                      <a:cubicBezTo>
                        <a:pt x="-1854" y="13692"/>
                        <a:pt x="9072" y="2482"/>
                        <a:pt x="22715" y="2297"/>
                      </a:cubicBezTo>
                      <a:lnTo>
                        <a:pt x="250073" y="-728"/>
                      </a:lnTo>
                      <a:lnTo>
                        <a:pt x="252541" y="-728"/>
                      </a:lnTo>
                      <a:cubicBezTo>
                        <a:pt x="300383" y="-988"/>
                        <a:pt x="346437" y="17748"/>
                        <a:pt x="380513" y="51373"/>
                      </a:cubicBezTo>
                      <a:cubicBezTo>
                        <a:pt x="413538" y="83616"/>
                        <a:pt x="432181" y="127815"/>
                        <a:pt x="432181" y="173972"/>
                      </a:cubicBezTo>
                      <a:lnTo>
                        <a:pt x="432181" y="631404"/>
                      </a:lnTo>
                      <a:cubicBezTo>
                        <a:pt x="432181" y="645016"/>
                        <a:pt x="421193" y="656066"/>
                        <a:pt x="407550" y="6560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6" name="Google Shape;906;p11"/>
                <p:cNvSpPr/>
                <p:nvPr/>
              </p:nvSpPr>
              <p:spPr>
                <a:xfrm>
                  <a:off x="5014821" y="7820248"/>
                  <a:ext cx="278918" cy="159448"/>
                </a:xfrm>
                <a:custGeom>
                  <a:avLst/>
                  <a:gdLst/>
                  <a:ahLst/>
                  <a:cxnLst/>
                  <a:rect l="l" t="t" r="r" b="b"/>
                  <a:pathLst>
                    <a:path w="373135" h="213308" extrusionOk="0">
                      <a:moveTo>
                        <a:pt x="186947" y="212578"/>
                      </a:moveTo>
                      <a:cubicBezTo>
                        <a:pt x="180403" y="212566"/>
                        <a:pt x="174106" y="209948"/>
                        <a:pt x="169476" y="205293"/>
                      </a:cubicBezTo>
                      <a:lnTo>
                        <a:pt x="6505" y="42260"/>
                      </a:lnTo>
                      <a:cubicBezTo>
                        <a:pt x="-3619" y="33105"/>
                        <a:pt x="-4359" y="17487"/>
                        <a:pt x="4777" y="7382"/>
                      </a:cubicBezTo>
                      <a:cubicBezTo>
                        <a:pt x="13975" y="-2723"/>
                        <a:pt x="29531" y="-3495"/>
                        <a:pt x="39655" y="5666"/>
                      </a:cubicBezTo>
                      <a:cubicBezTo>
                        <a:pt x="40273" y="6209"/>
                        <a:pt x="40829" y="6783"/>
                        <a:pt x="41383" y="7382"/>
                      </a:cubicBezTo>
                      <a:lnTo>
                        <a:pt x="186947" y="152945"/>
                      </a:lnTo>
                      <a:lnTo>
                        <a:pt x="328930" y="10962"/>
                      </a:lnTo>
                      <a:cubicBezTo>
                        <a:pt x="338313" y="1085"/>
                        <a:pt x="353931" y="696"/>
                        <a:pt x="363869" y="10098"/>
                      </a:cubicBezTo>
                      <a:cubicBezTo>
                        <a:pt x="373747" y="19500"/>
                        <a:pt x="374118" y="35130"/>
                        <a:pt x="364673" y="45007"/>
                      </a:cubicBezTo>
                      <a:cubicBezTo>
                        <a:pt x="364425" y="45316"/>
                        <a:pt x="364117" y="45612"/>
                        <a:pt x="363808" y="45902"/>
                      </a:cubicBezTo>
                      <a:lnTo>
                        <a:pt x="204232" y="205479"/>
                      </a:lnTo>
                      <a:cubicBezTo>
                        <a:pt x="199602" y="210016"/>
                        <a:pt x="193429" y="212566"/>
                        <a:pt x="186947" y="21257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07" name="Google Shape;907;p11"/>
              <p:cNvSpPr/>
              <p:nvPr/>
            </p:nvSpPr>
            <p:spPr>
              <a:xfrm>
                <a:off x="4566010" y="5706409"/>
                <a:ext cx="381312" cy="365558"/>
              </a:xfrm>
              <a:custGeom>
                <a:avLst/>
                <a:gdLst/>
                <a:ahLst/>
                <a:cxnLst/>
                <a:rect l="l" t="t" r="r" b="b"/>
                <a:pathLst>
                  <a:path w="847360" h="812352" extrusionOk="0">
                    <a:moveTo>
                      <a:pt x="421919" y="811616"/>
                    </a:moveTo>
                    <a:cubicBezTo>
                      <a:pt x="418709" y="811623"/>
                      <a:pt x="415500" y="810993"/>
                      <a:pt x="412476" y="809765"/>
                    </a:cubicBezTo>
                    <a:lnTo>
                      <a:pt x="410253" y="808777"/>
                    </a:lnTo>
                    <a:cubicBezTo>
                      <a:pt x="318457" y="767972"/>
                      <a:pt x="190735" y="689635"/>
                      <a:pt x="100976" y="546911"/>
                    </a:cubicBezTo>
                    <a:cubicBezTo>
                      <a:pt x="60358" y="482525"/>
                      <a:pt x="-47549" y="311281"/>
                      <a:pt x="20232" y="153434"/>
                    </a:cubicBezTo>
                    <a:cubicBezTo>
                      <a:pt x="33751" y="121889"/>
                      <a:pt x="86223" y="17624"/>
                      <a:pt x="193636" y="1450"/>
                    </a:cubicBezTo>
                    <a:cubicBezTo>
                      <a:pt x="277962" y="-11390"/>
                      <a:pt x="365559" y="33242"/>
                      <a:pt x="422043" y="114666"/>
                    </a:cubicBezTo>
                    <a:cubicBezTo>
                      <a:pt x="478405" y="33242"/>
                      <a:pt x="566063" y="-11390"/>
                      <a:pt x="650450" y="1450"/>
                    </a:cubicBezTo>
                    <a:cubicBezTo>
                      <a:pt x="757802" y="17809"/>
                      <a:pt x="810336" y="121889"/>
                      <a:pt x="823855" y="153434"/>
                    </a:cubicBezTo>
                    <a:cubicBezTo>
                      <a:pt x="891759" y="311281"/>
                      <a:pt x="783729" y="482525"/>
                      <a:pt x="743109" y="546973"/>
                    </a:cubicBezTo>
                    <a:cubicBezTo>
                      <a:pt x="653289" y="689573"/>
                      <a:pt x="525567" y="767972"/>
                      <a:pt x="434451" y="808592"/>
                    </a:cubicBezTo>
                    <a:lnTo>
                      <a:pt x="432538" y="809456"/>
                    </a:lnTo>
                    <a:cubicBezTo>
                      <a:pt x="429205" y="810956"/>
                      <a:pt x="425562" y="811691"/>
                      <a:pt x="421919" y="811616"/>
                    </a:cubicBezTo>
                    <a:close/>
                    <a:moveTo>
                      <a:pt x="221909" y="48736"/>
                    </a:moveTo>
                    <a:cubicBezTo>
                      <a:pt x="214934" y="48724"/>
                      <a:pt x="208020" y="49237"/>
                      <a:pt x="201105" y="50280"/>
                    </a:cubicBezTo>
                    <a:cubicBezTo>
                      <a:pt x="118818" y="62626"/>
                      <a:pt x="76593" y="147322"/>
                      <a:pt x="65295" y="172879"/>
                    </a:cubicBezTo>
                    <a:cubicBezTo>
                      <a:pt x="7763" y="306898"/>
                      <a:pt x="102334" y="456845"/>
                      <a:pt x="142460" y="520613"/>
                    </a:cubicBezTo>
                    <a:cubicBezTo>
                      <a:pt x="223082" y="648768"/>
                      <a:pt x="337162" y="721118"/>
                      <a:pt x="421550" y="759885"/>
                    </a:cubicBezTo>
                    <a:cubicBezTo>
                      <a:pt x="506060" y="720994"/>
                      <a:pt x="620140" y="648768"/>
                      <a:pt x="700762" y="520613"/>
                    </a:cubicBezTo>
                    <a:lnTo>
                      <a:pt x="700762" y="520613"/>
                    </a:lnTo>
                    <a:cubicBezTo>
                      <a:pt x="741073" y="456659"/>
                      <a:pt x="835459" y="306960"/>
                      <a:pt x="777927" y="172879"/>
                    </a:cubicBezTo>
                    <a:cubicBezTo>
                      <a:pt x="766938" y="147322"/>
                      <a:pt x="724651" y="62811"/>
                      <a:pt x="642426" y="50280"/>
                    </a:cubicBezTo>
                    <a:cubicBezTo>
                      <a:pt x="568348" y="38983"/>
                      <a:pt x="486614" y="89850"/>
                      <a:pt x="443587" y="173743"/>
                    </a:cubicBezTo>
                    <a:cubicBezTo>
                      <a:pt x="439328" y="181972"/>
                      <a:pt x="430872" y="187145"/>
                      <a:pt x="421612" y="187139"/>
                    </a:cubicBezTo>
                    <a:lnTo>
                      <a:pt x="421612" y="187139"/>
                    </a:lnTo>
                    <a:cubicBezTo>
                      <a:pt x="412352" y="187145"/>
                      <a:pt x="403894" y="181972"/>
                      <a:pt x="399635" y="173743"/>
                    </a:cubicBezTo>
                    <a:cubicBezTo>
                      <a:pt x="360806" y="97628"/>
                      <a:pt x="289938" y="48736"/>
                      <a:pt x="221909" y="48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08" name="Google Shape;908;p11"/>
              <p:cNvGrpSpPr/>
              <p:nvPr/>
            </p:nvGrpSpPr>
            <p:grpSpPr>
              <a:xfrm>
                <a:off x="6059297" y="5695915"/>
                <a:ext cx="380354" cy="386452"/>
                <a:chOff x="10064117" y="7392669"/>
                <a:chExt cx="632132" cy="642160"/>
              </a:xfrm>
            </p:grpSpPr>
            <p:sp>
              <p:nvSpPr>
                <p:cNvPr id="909" name="Google Shape;909;p11"/>
                <p:cNvSpPr/>
                <p:nvPr/>
              </p:nvSpPr>
              <p:spPr>
                <a:xfrm>
                  <a:off x="10064117" y="7759301"/>
                  <a:ext cx="632132" cy="275528"/>
                </a:xfrm>
                <a:custGeom>
                  <a:avLst/>
                  <a:gdLst/>
                  <a:ahLst/>
                  <a:cxnLst/>
                  <a:rect l="l" t="t" r="r" b="b"/>
                  <a:pathLst>
                    <a:path w="845661" h="368599" extrusionOk="0">
                      <a:moveTo>
                        <a:pt x="725835" y="367868"/>
                      </a:moveTo>
                      <a:lnTo>
                        <a:pt x="116604" y="367868"/>
                      </a:lnTo>
                      <a:cubicBezTo>
                        <a:pt x="51355" y="367801"/>
                        <a:pt x="-1550" y="314915"/>
                        <a:pt x="-1611" y="249653"/>
                      </a:cubicBezTo>
                      <a:lnTo>
                        <a:pt x="-1611" y="23962"/>
                      </a:lnTo>
                      <a:cubicBezTo>
                        <a:pt x="-1611" y="10325"/>
                        <a:pt x="9439" y="-731"/>
                        <a:pt x="23081" y="-731"/>
                      </a:cubicBezTo>
                      <a:cubicBezTo>
                        <a:pt x="36724" y="-731"/>
                        <a:pt x="47774" y="10325"/>
                        <a:pt x="47774" y="23962"/>
                      </a:cubicBezTo>
                      <a:lnTo>
                        <a:pt x="47774" y="249653"/>
                      </a:lnTo>
                      <a:cubicBezTo>
                        <a:pt x="47836" y="287636"/>
                        <a:pt x="78640" y="318415"/>
                        <a:pt x="116604" y="318483"/>
                      </a:cubicBezTo>
                      <a:lnTo>
                        <a:pt x="725835" y="318483"/>
                      </a:lnTo>
                      <a:cubicBezTo>
                        <a:pt x="763861" y="318446"/>
                        <a:pt x="794603" y="287655"/>
                        <a:pt x="794665" y="249653"/>
                      </a:cubicBezTo>
                      <a:lnTo>
                        <a:pt x="794665" y="23962"/>
                      </a:lnTo>
                      <a:cubicBezTo>
                        <a:pt x="794665" y="10325"/>
                        <a:pt x="805715" y="-731"/>
                        <a:pt x="819358" y="-731"/>
                      </a:cubicBezTo>
                      <a:cubicBezTo>
                        <a:pt x="833000" y="-731"/>
                        <a:pt x="844050" y="10325"/>
                        <a:pt x="844050" y="23962"/>
                      </a:cubicBezTo>
                      <a:lnTo>
                        <a:pt x="844050" y="249653"/>
                      </a:lnTo>
                      <a:cubicBezTo>
                        <a:pt x="843989" y="314915"/>
                        <a:pt x="791084" y="367801"/>
                        <a:pt x="725835" y="3678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910;p11"/>
                <p:cNvSpPr/>
                <p:nvPr/>
              </p:nvSpPr>
              <p:spPr>
                <a:xfrm>
                  <a:off x="10202922" y="7392673"/>
                  <a:ext cx="362736" cy="207645"/>
                </a:xfrm>
                <a:custGeom>
                  <a:avLst/>
                  <a:gdLst/>
                  <a:ahLst/>
                  <a:cxnLst/>
                  <a:rect l="l" t="t" r="r" b="b"/>
                  <a:pathLst>
                    <a:path w="485266" h="277786" extrusionOk="0">
                      <a:moveTo>
                        <a:pt x="458687" y="276870"/>
                      </a:moveTo>
                      <a:cubicBezTo>
                        <a:pt x="451959" y="276877"/>
                        <a:pt x="445539" y="274161"/>
                        <a:pt x="440909" y="269339"/>
                      </a:cubicBezTo>
                      <a:lnTo>
                        <a:pt x="238429" y="59452"/>
                      </a:lnTo>
                      <a:lnTo>
                        <a:pt x="40887" y="264524"/>
                      </a:lnTo>
                      <a:cubicBezTo>
                        <a:pt x="31380" y="274346"/>
                        <a:pt x="15762" y="274617"/>
                        <a:pt x="5948" y="265142"/>
                      </a:cubicBezTo>
                      <a:cubicBezTo>
                        <a:pt x="-3868" y="255666"/>
                        <a:pt x="-4177" y="240023"/>
                        <a:pt x="5330" y="230201"/>
                      </a:cubicBezTo>
                      <a:lnTo>
                        <a:pt x="220958" y="6794"/>
                      </a:lnTo>
                      <a:cubicBezTo>
                        <a:pt x="230465" y="-3009"/>
                        <a:pt x="246083" y="-3268"/>
                        <a:pt x="255899" y="6214"/>
                      </a:cubicBezTo>
                      <a:cubicBezTo>
                        <a:pt x="256085" y="6406"/>
                        <a:pt x="256270" y="6597"/>
                        <a:pt x="256454" y="6794"/>
                      </a:cubicBezTo>
                      <a:lnTo>
                        <a:pt x="476713" y="235202"/>
                      </a:lnTo>
                      <a:cubicBezTo>
                        <a:pt x="486220" y="245005"/>
                        <a:pt x="485911" y="260641"/>
                        <a:pt x="476095" y="270117"/>
                      </a:cubicBezTo>
                      <a:cubicBezTo>
                        <a:pt x="471527" y="274562"/>
                        <a:pt x="465416" y="277043"/>
                        <a:pt x="458996" y="27705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11"/>
                <p:cNvSpPr/>
                <p:nvPr/>
              </p:nvSpPr>
              <p:spPr>
                <a:xfrm>
                  <a:off x="10363922" y="7392669"/>
                  <a:ext cx="38623" cy="426604"/>
                </a:xfrm>
                <a:custGeom>
                  <a:avLst/>
                  <a:gdLst/>
                  <a:ahLst/>
                  <a:cxnLst/>
                  <a:rect l="l" t="t" r="r" b="b"/>
                  <a:pathLst>
                    <a:path w="51670" h="570708" extrusionOk="0">
                      <a:moveTo>
                        <a:pt x="25366" y="569978"/>
                      </a:moveTo>
                      <a:cubicBezTo>
                        <a:pt x="11722" y="569978"/>
                        <a:pt x="673" y="558922"/>
                        <a:pt x="673" y="545285"/>
                      </a:cubicBezTo>
                      <a:lnTo>
                        <a:pt x="-1611" y="23962"/>
                      </a:lnTo>
                      <a:cubicBezTo>
                        <a:pt x="-1611" y="10325"/>
                        <a:pt x="9439" y="-731"/>
                        <a:pt x="23081" y="-731"/>
                      </a:cubicBezTo>
                      <a:lnTo>
                        <a:pt x="23081" y="-731"/>
                      </a:lnTo>
                      <a:cubicBezTo>
                        <a:pt x="36724" y="-731"/>
                        <a:pt x="47774" y="10325"/>
                        <a:pt x="47774" y="23962"/>
                      </a:cubicBezTo>
                      <a:lnTo>
                        <a:pt x="50059" y="545285"/>
                      </a:lnTo>
                      <a:cubicBezTo>
                        <a:pt x="50059" y="558922"/>
                        <a:pt x="39009" y="569978"/>
                        <a:pt x="25366" y="56997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12" name="Google Shape;912;p11"/>
              <p:cNvGrpSpPr/>
              <p:nvPr/>
            </p:nvGrpSpPr>
            <p:grpSpPr>
              <a:xfrm>
                <a:off x="2118237" y="5776170"/>
                <a:ext cx="510436" cy="225935"/>
                <a:chOff x="2808633" y="7557940"/>
                <a:chExt cx="848324" cy="375431"/>
              </a:xfrm>
            </p:grpSpPr>
            <p:sp>
              <p:nvSpPr>
                <p:cNvPr id="913" name="Google Shape;913;p11"/>
                <p:cNvSpPr/>
                <p:nvPr/>
              </p:nvSpPr>
              <p:spPr>
                <a:xfrm>
                  <a:off x="2808633" y="7563986"/>
                  <a:ext cx="245211" cy="369385"/>
                </a:xfrm>
                <a:custGeom>
                  <a:avLst/>
                  <a:gdLst/>
                  <a:ahLst/>
                  <a:cxnLst/>
                  <a:rect l="l" t="t" r="r" b="b"/>
                  <a:pathLst>
                    <a:path w="328041" h="494161" extrusionOk="0">
                      <a:moveTo>
                        <a:pt x="307910" y="92792"/>
                      </a:moveTo>
                      <a:lnTo>
                        <a:pt x="128148" y="92792"/>
                      </a:lnTo>
                      <a:lnTo>
                        <a:pt x="118209" y="167549"/>
                      </a:lnTo>
                      <a:cubicBezTo>
                        <a:pt x="128148" y="166277"/>
                        <a:pt x="138148" y="165784"/>
                        <a:pt x="148149" y="166068"/>
                      </a:cubicBezTo>
                      <a:cubicBezTo>
                        <a:pt x="192349" y="166068"/>
                        <a:pt x="237290" y="176500"/>
                        <a:pt x="270131" y="201193"/>
                      </a:cubicBezTo>
                      <a:cubicBezTo>
                        <a:pt x="305071" y="225886"/>
                        <a:pt x="326430" y="266197"/>
                        <a:pt x="326430" y="323052"/>
                      </a:cubicBezTo>
                      <a:cubicBezTo>
                        <a:pt x="326430" y="413488"/>
                        <a:pt x="252352" y="493431"/>
                        <a:pt x="127469" y="493431"/>
                      </a:cubicBezTo>
                      <a:cubicBezTo>
                        <a:pt x="71108" y="493431"/>
                        <a:pt x="24007" y="479973"/>
                        <a:pt x="-1611" y="465775"/>
                      </a:cubicBezTo>
                      <a:lnTo>
                        <a:pt x="17649" y="380585"/>
                      </a:lnTo>
                      <a:cubicBezTo>
                        <a:pt x="50552" y="395876"/>
                        <a:pt x="86294" y="404019"/>
                        <a:pt x="122593" y="404475"/>
                      </a:cubicBezTo>
                      <a:cubicBezTo>
                        <a:pt x="167533" y="404475"/>
                        <a:pt x="215190" y="382067"/>
                        <a:pt x="215190" y="330397"/>
                      </a:cubicBezTo>
                      <a:cubicBezTo>
                        <a:pt x="215190" y="280271"/>
                        <a:pt x="177410" y="249653"/>
                        <a:pt x="84689" y="249653"/>
                      </a:cubicBezTo>
                      <a:cubicBezTo>
                        <a:pt x="63700" y="249412"/>
                        <a:pt x="42650" y="250918"/>
                        <a:pt x="21908" y="254159"/>
                      </a:cubicBezTo>
                      <a:lnTo>
                        <a:pt x="52774" y="-731"/>
                      </a:lnTo>
                      <a:lnTo>
                        <a:pt x="308096" y="-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914;p11"/>
                <p:cNvSpPr/>
                <p:nvPr/>
              </p:nvSpPr>
              <p:spPr>
                <a:xfrm>
                  <a:off x="3108252" y="7564078"/>
                  <a:ext cx="244749" cy="363295"/>
                </a:xfrm>
                <a:custGeom>
                  <a:avLst/>
                  <a:gdLst/>
                  <a:ahLst/>
                  <a:cxnLst/>
                  <a:rect l="l" t="t" r="r" b="b"/>
                  <a:pathLst>
                    <a:path w="327424" h="486013" extrusionOk="0">
                      <a:moveTo>
                        <a:pt x="325814" y="-731"/>
                      </a:moveTo>
                      <a:lnTo>
                        <a:pt x="325814" y="71186"/>
                      </a:lnTo>
                      <a:lnTo>
                        <a:pt x="134445" y="485283"/>
                      </a:lnTo>
                      <a:lnTo>
                        <a:pt x="19563" y="485283"/>
                      </a:lnTo>
                      <a:lnTo>
                        <a:pt x="210931" y="94398"/>
                      </a:lnTo>
                      <a:lnTo>
                        <a:pt x="210931" y="92854"/>
                      </a:lnTo>
                      <a:lnTo>
                        <a:pt x="-1611" y="92854"/>
                      </a:lnTo>
                      <a:lnTo>
                        <a:pt x="-1611" y="-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11"/>
                <p:cNvSpPr/>
                <p:nvPr/>
              </p:nvSpPr>
              <p:spPr>
                <a:xfrm>
                  <a:off x="3395180" y="7557940"/>
                  <a:ext cx="261777" cy="375430"/>
                </a:xfrm>
                <a:custGeom>
                  <a:avLst/>
                  <a:gdLst/>
                  <a:ahLst/>
                  <a:cxnLst/>
                  <a:rect l="l" t="t" r="r" b="b"/>
                  <a:pathLst>
                    <a:path w="350203" h="502248" extrusionOk="0">
                      <a:moveTo>
                        <a:pt x="-1611" y="366263"/>
                      </a:moveTo>
                      <a:cubicBezTo>
                        <a:pt x="-1611" y="307927"/>
                        <a:pt x="30489" y="267493"/>
                        <a:pt x="81109" y="244405"/>
                      </a:cubicBezTo>
                      <a:lnTo>
                        <a:pt x="81109" y="242183"/>
                      </a:lnTo>
                      <a:cubicBezTo>
                        <a:pt x="36168" y="218231"/>
                        <a:pt x="14069" y="178661"/>
                        <a:pt x="14069" y="136004"/>
                      </a:cubicBezTo>
                      <a:cubicBezTo>
                        <a:pt x="14069" y="53840"/>
                        <a:pt x="84689" y="-731"/>
                        <a:pt x="177410" y="-731"/>
                      </a:cubicBezTo>
                      <a:cubicBezTo>
                        <a:pt x="285812" y="-731"/>
                        <a:pt x="330752" y="65013"/>
                        <a:pt x="330752" y="124090"/>
                      </a:cubicBezTo>
                      <a:cubicBezTo>
                        <a:pt x="330752" y="165944"/>
                        <a:pt x="309330" y="207058"/>
                        <a:pt x="263711" y="230948"/>
                      </a:cubicBezTo>
                      <a:lnTo>
                        <a:pt x="263711" y="233170"/>
                      </a:lnTo>
                      <a:cubicBezTo>
                        <a:pt x="308652" y="251134"/>
                        <a:pt x="348592" y="291506"/>
                        <a:pt x="348592" y="354288"/>
                      </a:cubicBezTo>
                      <a:cubicBezTo>
                        <a:pt x="348592" y="442502"/>
                        <a:pt x="277972" y="501518"/>
                        <a:pt x="170249" y="501518"/>
                      </a:cubicBezTo>
                      <a:cubicBezTo>
                        <a:pt x="52589" y="501518"/>
                        <a:pt x="-1611" y="432008"/>
                        <a:pt x="-1611" y="366263"/>
                      </a:cubicBezTo>
                      <a:close/>
                      <a:moveTo>
                        <a:pt x="238031" y="362498"/>
                      </a:moveTo>
                      <a:cubicBezTo>
                        <a:pt x="238031" y="319903"/>
                        <a:pt x="208091" y="294593"/>
                        <a:pt x="165249" y="282247"/>
                      </a:cubicBezTo>
                      <a:cubicBezTo>
                        <a:pt x="129630" y="292679"/>
                        <a:pt x="108888" y="319594"/>
                        <a:pt x="108888" y="354720"/>
                      </a:cubicBezTo>
                      <a:cubicBezTo>
                        <a:pt x="107345" y="390654"/>
                        <a:pt x="135247" y="421032"/>
                        <a:pt x="171175" y="422569"/>
                      </a:cubicBezTo>
                      <a:cubicBezTo>
                        <a:pt x="172286" y="422612"/>
                        <a:pt x="173398" y="422637"/>
                        <a:pt x="174509" y="422624"/>
                      </a:cubicBezTo>
                      <a:cubicBezTo>
                        <a:pt x="213030" y="423057"/>
                        <a:pt x="238031" y="396882"/>
                        <a:pt x="238031" y="362498"/>
                      </a:cubicBezTo>
                      <a:close/>
                      <a:moveTo>
                        <a:pt x="116049" y="132301"/>
                      </a:moveTo>
                      <a:cubicBezTo>
                        <a:pt x="116049" y="165204"/>
                        <a:pt x="144569" y="186130"/>
                        <a:pt x="181670" y="198045"/>
                      </a:cubicBezTo>
                      <a:cubicBezTo>
                        <a:pt x="209202" y="189822"/>
                        <a:pt x="228277" y="164734"/>
                        <a:pt x="228771" y="136004"/>
                      </a:cubicBezTo>
                      <a:cubicBezTo>
                        <a:pt x="228771" y="106126"/>
                        <a:pt x="212351" y="76248"/>
                        <a:pt x="172410" y="76248"/>
                      </a:cubicBezTo>
                      <a:cubicBezTo>
                        <a:pt x="135309" y="76248"/>
                        <a:pt x="116049" y="101620"/>
                        <a:pt x="116049" y="1323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16" name="Google Shape;916;p11"/>
              <p:cNvGrpSpPr/>
              <p:nvPr/>
            </p:nvGrpSpPr>
            <p:grpSpPr>
              <a:xfrm>
                <a:off x="3842299" y="5775823"/>
                <a:ext cx="349063" cy="226629"/>
                <a:chOff x="5815767" y="7550509"/>
                <a:chExt cx="580129" cy="376585"/>
              </a:xfrm>
            </p:grpSpPr>
            <p:sp>
              <p:nvSpPr>
                <p:cNvPr id="917" name="Google Shape;917;p11"/>
                <p:cNvSpPr/>
                <p:nvPr/>
              </p:nvSpPr>
              <p:spPr>
                <a:xfrm>
                  <a:off x="5815767" y="7563893"/>
                  <a:ext cx="158921" cy="363156"/>
                </a:xfrm>
                <a:custGeom>
                  <a:avLst/>
                  <a:gdLst/>
                  <a:ahLst/>
                  <a:cxnLst/>
                  <a:rect l="l" t="t" r="r" b="b"/>
                  <a:pathLst>
                    <a:path w="212603" h="485828" extrusionOk="0">
                      <a:moveTo>
                        <a:pt x="106110" y="100447"/>
                      </a:moveTo>
                      <a:lnTo>
                        <a:pt x="104690" y="100447"/>
                      </a:lnTo>
                      <a:lnTo>
                        <a:pt x="16228" y="144524"/>
                      </a:lnTo>
                      <a:lnTo>
                        <a:pt x="-1611" y="59087"/>
                      </a:lnTo>
                      <a:lnTo>
                        <a:pt x="121110" y="-731"/>
                      </a:lnTo>
                      <a:lnTo>
                        <a:pt x="210992" y="-731"/>
                      </a:lnTo>
                      <a:lnTo>
                        <a:pt x="210992" y="485097"/>
                      </a:lnTo>
                      <a:lnTo>
                        <a:pt x="106048" y="48509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918;p11"/>
                <p:cNvSpPr/>
                <p:nvPr/>
              </p:nvSpPr>
              <p:spPr>
                <a:xfrm>
                  <a:off x="6101587" y="7550509"/>
                  <a:ext cx="294309" cy="376585"/>
                </a:xfrm>
                <a:custGeom>
                  <a:avLst/>
                  <a:gdLst/>
                  <a:ahLst/>
                  <a:cxnLst/>
                  <a:rect l="l" t="t" r="r" b="b"/>
                  <a:pathLst>
                    <a:path w="393724" h="503792" extrusionOk="0">
                      <a:moveTo>
                        <a:pt x="-1611" y="-546"/>
                      </a:moveTo>
                      <a:lnTo>
                        <a:pt x="106110" y="-546"/>
                      </a:lnTo>
                      <a:lnTo>
                        <a:pt x="106110" y="222244"/>
                      </a:lnTo>
                      <a:lnTo>
                        <a:pt x="108271" y="222244"/>
                      </a:lnTo>
                      <a:cubicBezTo>
                        <a:pt x="118951" y="202798"/>
                        <a:pt x="130372" y="184834"/>
                        <a:pt x="141051" y="166686"/>
                      </a:cubicBezTo>
                      <a:lnTo>
                        <a:pt x="250192" y="-731"/>
                      </a:lnTo>
                      <a:lnTo>
                        <a:pt x="383533" y="-731"/>
                      </a:lnTo>
                      <a:lnTo>
                        <a:pt x="224512" y="213786"/>
                      </a:lnTo>
                      <a:lnTo>
                        <a:pt x="392113" y="503061"/>
                      </a:lnTo>
                      <a:lnTo>
                        <a:pt x="265131" y="503061"/>
                      </a:lnTo>
                      <a:lnTo>
                        <a:pt x="147471" y="285580"/>
                      </a:lnTo>
                      <a:lnTo>
                        <a:pt x="106110" y="338608"/>
                      </a:lnTo>
                      <a:lnTo>
                        <a:pt x="106110" y="503061"/>
                      </a:lnTo>
                      <a:lnTo>
                        <a:pt x="-1611" y="5030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19" name="Google Shape;919;p11"/>
              <p:cNvGrpSpPr/>
              <p:nvPr/>
            </p:nvGrpSpPr>
            <p:grpSpPr>
              <a:xfrm>
                <a:off x="5321810" y="5773920"/>
                <a:ext cx="362837" cy="230434"/>
                <a:chOff x="8525636" y="7550463"/>
                <a:chExt cx="603020" cy="382908"/>
              </a:xfrm>
            </p:grpSpPr>
            <p:sp>
              <p:nvSpPr>
                <p:cNvPr id="920" name="Google Shape;920;p11"/>
                <p:cNvSpPr/>
                <p:nvPr/>
              </p:nvSpPr>
              <p:spPr>
                <a:xfrm>
                  <a:off x="8525636" y="7563986"/>
                  <a:ext cx="245258" cy="369385"/>
                </a:xfrm>
                <a:custGeom>
                  <a:avLst/>
                  <a:gdLst/>
                  <a:ahLst/>
                  <a:cxnLst/>
                  <a:rect l="l" t="t" r="r" b="b"/>
                  <a:pathLst>
                    <a:path w="328104" h="494161" extrusionOk="0">
                      <a:moveTo>
                        <a:pt x="307912" y="92792"/>
                      </a:moveTo>
                      <a:lnTo>
                        <a:pt x="128210" y="92792"/>
                      </a:lnTo>
                      <a:lnTo>
                        <a:pt x="118211" y="167549"/>
                      </a:lnTo>
                      <a:cubicBezTo>
                        <a:pt x="128149" y="166284"/>
                        <a:pt x="138150" y="165784"/>
                        <a:pt x="148150" y="166068"/>
                      </a:cubicBezTo>
                      <a:cubicBezTo>
                        <a:pt x="192412" y="166068"/>
                        <a:pt x="237353" y="176500"/>
                        <a:pt x="270131" y="201193"/>
                      </a:cubicBezTo>
                      <a:cubicBezTo>
                        <a:pt x="305073" y="225886"/>
                        <a:pt x="326493" y="266258"/>
                        <a:pt x="326493" y="323052"/>
                      </a:cubicBezTo>
                      <a:cubicBezTo>
                        <a:pt x="326493" y="413488"/>
                        <a:pt x="252415" y="493431"/>
                        <a:pt x="127470" y="493431"/>
                      </a:cubicBezTo>
                      <a:cubicBezTo>
                        <a:pt x="71109" y="493431"/>
                        <a:pt x="24070" y="479973"/>
                        <a:pt x="-1611" y="465775"/>
                      </a:cubicBezTo>
                      <a:lnTo>
                        <a:pt x="17650" y="380585"/>
                      </a:lnTo>
                      <a:cubicBezTo>
                        <a:pt x="50553" y="395870"/>
                        <a:pt x="86294" y="404013"/>
                        <a:pt x="122593" y="404475"/>
                      </a:cubicBezTo>
                      <a:cubicBezTo>
                        <a:pt x="167534" y="404475"/>
                        <a:pt x="215191" y="382067"/>
                        <a:pt x="215191" y="330397"/>
                      </a:cubicBezTo>
                      <a:cubicBezTo>
                        <a:pt x="215191" y="280333"/>
                        <a:pt x="177410" y="249653"/>
                        <a:pt x="84689" y="249653"/>
                      </a:cubicBezTo>
                      <a:cubicBezTo>
                        <a:pt x="63701" y="249412"/>
                        <a:pt x="42651" y="250918"/>
                        <a:pt x="21909" y="254159"/>
                      </a:cubicBezTo>
                      <a:lnTo>
                        <a:pt x="52775" y="-731"/>
                      </a:lnTo>
                      <a:lnTo>
                        <a:pt x="308097" y="-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11"/>
                <p:cNvSpPr/>
                <p:nvPr/>
              </p:nvSpPr>
              <p:spPr>
                <a:xfrm>
                  <a:off x="8834394" y="7550463"/>
                  <a:ext cx="294262" cy="376584"/>
                </a:xfrm>
                <a:custGeom>
                  <a:avLst/>
                  <a:gdLst/>
                  <a:ahLst/>
                  <a:cxnLst/>
                  <a:rect l="l" t="t" r="r" b="b"/>
                  <a:pathLst>
                    <a:path w="393662" h="503791" extrusionOk="0">
                      <a:moveTo>
                        <a:pt x="-1611" y="-484"/>
                      </a:moveTo>
                      <a:lnTo>
                        <a:pt x="106048" y="-484"/>
                      </a:lnTo>
                      <a:lnTo>
                        <a:pt x="106048" y="222305"/>
                      </a:lnTo>
                      <a:lnTo>
                        <a:pt x="108209" y="222305"/>
                      </a:lnTo>
                      <a:cubicBezTo>
                        <a:pt x="118889" y="202860"/>
                        <a:pt x="130308" y="184896"/>
                        <a:pt x="140988" y="166747"/>
                      </a:cubicBezTo>
                      <a:lnTo>
                        <a:pt x="250130" y="-731"/>
                      </a:lnTo>
                      <a:lnTo>
                        <a:pt x="383532" y="-731"/>
                      </a:lnTo>
                      <a:lnTo>
                        <a:pt x="224449" y="213786"/>
                      </a:lnTo>
                      <a:lnTo>
                        <a:pt x="392051" y="503061"/>
                      </a:lnTo>
                      <a:lnTo>
                        <a:pt x="265131" y="503061"/>
                      </a:lnTo>
                      <a:lnTo>
                        <a:pt x="147408" y="285580"/>
                      </a:lnTo>
                      <a:lnTo>
                        <a:pt x="106048" y="338608"/>
                      </a:lnTo>
                      <a:lnTo>
                        <a:pt x="106048" y="503061"/>
                      </a:lnTo>
                      <a:lnTo>
                        <a:pt x="-1611" y="5030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22" name="Google Shape;922;p11"/>
              <p:cNvSpPr/>
              <p:nvPr/>
            </p:nvSpPr>
            <p:spPr>
              <a:xfrm>
                <a:off x="4565669" y="5711861"/>
                <a:ext cx="373696" cy="354901"/>
              </a:xfrm>
              <a:custGeom>
                <a:avLst/>
                <a:gdLst/>
                <a:ahLst/>
                <a:cxnLst/>
                <a:rect l="l" t="t" r="r" b="b"/>
                <a:pathLst>
                  <a:path w="559844" h="531687" extrusionOk="0">
                    <a:moveTo>
                      <a:pt x="130612" y="15"/>
                    </a:moveTo>
                    <a:cubicBezTo>
                      <a:pt x="181472" y="15"/>
                      <a:pt x="234455" y="36567"/>
                      <a:pt x="263485" y="93473"/>
                    </a:cubicBezTo>
                    <a:cubicBezTo>
                      <a:pt x="266669" y="99625"/>
                      <a:pt x="272992" y="103493"/>
                      <a:pt x="279915" y="103488"/>
                    </a:cubicBezTo>
                    <a:cubicBezTo>
                      <a:pt x="286838" y="103493"/>
                      <a:pt x="293160" y="99625"/>
                      <a:pt x="296344" y="93473"/>
                    </a:cubicBezTo>
                    <a:cubicBezTo>
                      <a:pt x="328512" y="30752"/>
                      <a:pt x="389619" y="-7277"/>
                      <a:pt x="445001" y="1169"/>
                    </a:cubicBezTo>
                    <a:cubicBezTo>
                      <a:pt x="506475" y="10537"/>
                      <a:pt x="538090" y="73720"/>
                      <a:pt x="546305" y="92827"/>
                    </a:cubicBezTo>
                    <a:cubicBezTo>
                      <a:pt x="589318" y="193069"/>
                      <a:pt x="518752" y="304988"/>
                      <a:pt x="488615" y="352801"/>
                    </a:cubicBezTo>
                    <a:cubicBezTo>
                      <a:pt x="428340" y="448613"/>
                      <a:pt x="343051" y="502611"/>
                      <a:pt x="279869" y="531687"/>
                    </a:cubicBezTo>
                    <a:cubicBezTo>
                      <a:pt x="216778" y="502704"/>
                      <a:pt x="131489" y="448613"/>
                      <a:pt x="71214" y="352801"/>
                    </a:cubicBezTo>
                    <a:cubicBezTo>
                      <a:pt x="41215" y="305127"/>
                      <a:pt x="-29489" y="193023"/>
                      <a:pt x="13523" y="92827"/>
                    </a:cubicBezTo>
                    <a:cubicBezTo>
                      <a:pt x="21970" y="73720"/>
                      <a:pt x="53539" y="10399"/>
                      <a:pt x="115058" y="1169"/>
                    </a:cubicBezTo>
                    <a:cubicBezTo>
                      <a:pt x="120228" y="389"/>
                      <a:pt x="125397" y="6"/>
                      <a:pt x="130612" y="1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23" name="Google Shape;923;p11"/>
          <p:cNvGrpSpPr/>
          <p:nvPr/>
        </p:nvGrpSpPr>
        <p:grpSpPr>
          <a:xfrm>
            <a:off x="6235323" y="1272779"/>
            <a:ext cx="5502367" cy="2469239"/>
            <a:chOff x="6224098" y="1766854"/>
            <a:chExt cx="5502367" cy="2469239"/>
          </a:xfrm>
        </p:grpSpPr>
        <p:sp>
          <p:nvSpPr>
            <p:cNvPr id="924" name="Google Shape;924;p11"/>
            <p:cNvSpPr/>
            <p:nvPr/>
          </p:nvSpPr>
          <p:spPr>
            <a:xfrm>
              <a:off x="6289865" y="1840593"/>
              <a:ext cx="5436600" cy="2395500"/>
            </a:xfrm>
            <a:prstGeom prst="roundRect">
              <a:avLst>
                <a:gd name="adj" fmla="val 3855"/>
              </a:avLst>
            </a:pr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11"/>
            <p:cNvSpPr/>
            <p:nvPr/>
          </p:nvSpPr>
          <p:spPr>
            <a:xfrm>
              <a:off x="6224098" y="1766854"/>
              <a:ext cx="5436600" cy="2395500"/>
            </a:xfrm>
            <a:prstGeom prst="roundRect">
              <a:avLst>
                <a:gd name="adj" fmla="val 3855"/>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26" name="Google Shape;926;p11"/>
            <p:cNvSpPr/>
            <p:nvPr/>
          </p:nvSpPr>
          <p:spPr>
            <a:xfrm rot="10800000">
              <a:off x="6882339" y="1998736"/>
              <a:ext cx="1056000" cy="603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11"/>
            <p:cNvSpPr/>
            <p:nvPr/>
          </p:nvSpPr>
          <p:spPr>
            <a:xfrm>
              <a:off x="6882207" y="2118884"/>
              <a:ext cx="744000" cy="384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11"/>
            <p:cNvSpPr/>
            <p:nvPr/>
          </p:nvSpPr>
          <p:spPr>
            <a:xfrm>
              <a:off x="6367152" y="1882614"/>
              <a:ext cx="430038" cy="430038"/>
            </a:xfrm>
            <a:custGeom>
              <a:avLst/>
              <a:gdLst/>
              <a:ahLst/>
              <a:cxnLst/>
              <a:rect l="l" t="t" r="r" b="b"/>
              <a:pathLst>
                <a:path w="442198" h="442198" extrusionOk="0">
                  <a:moveTo>
                    <a:pt x="442195" y="221009"/>
                  </a:moveTo>
                  <a:cubicBezTo>
                    <a:pt x="442248" y="343122"/>
                    <a:pt x="343298" y="442143"/>
                    <a:pt x="221185" y="442197"/>
                  </a:cubicBezTo>
                  <a:cubicBezTo>
                    <a:pt x="99072" y="442251"/>
                    <a:pt x="50" y="343301"/>
                    <a:pt x="-3" y="221187"/>
                  </a:cubicBezTo>
                  <a:cubicBezTo>
                    <a:pt x="-57" y="99074"/>
                    <a:pt x="98893" y="53"/>
                    <a:pt x="221006" y="-1"/>
                  </a:cubicBezTo>
                  <a:cubicBezTo>
                    <a:pt x="221069" y="-1"/>
                    <a:pt x="221123" y="-1"/>
                    <a:pt x="221185" y="-1"/>
                  </a:cubicBezTo>
                  <a:cubicBezTo>
                    <a:pt x="343147" y="-99"/>
                    <a:pt x="442097" y="98690"/>
                    <a:pt x="442195" y="220651"/>
                  </a:cubicBezTo>
                  <a:cubicBezTo>
                    <a:pt x="442195" y="220768"/>
                    <a:pt x="442195" y="220893"/>
                    <a:pt x="442195" y="22100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11"/>
            <p:cNvSpPr/>
            <p:nvPr/>
          </p:nvSpPr>
          <p:spPr>
            <a:xfrm>
              <a:off x="6512439" y="1929192"/>
              <a:ext cx="139293" cy="139293"/>
            </a:xfrm>
            <a:custGeom>
              <a:avLst/>
              <a:gdLst/>
              <a:ahLst/>
              <a:cxnLst/>
              <a:rect l="l" t="t" r="r" b="b"/>
              <a:pathLst>
                <a:path w="143232" h="143232" extrusionOk="0">
                  <a:moveTo>
                    <a:pt x="143232" y="71616"/>
                  </a:moveTo>
                  <a:cubicBezTo>
                    <a:pt x="143232" y="111169"/>
                    <a:pt x="111169" y="143232"/>
                    <a:pt x="71616" y="143232"/>
                  </a:cubicBezTo>
                  <a:cubicBezTo>
                    <a:pt x="32064" y="143232"/>
                    <a:pt x="0" y="111169"/>
                    <a:pt x="0" y="71616"/>
                  </a:cubicBezTo>
                  <a:cubicBezTo>
                    <a:pt x="0" y="32064"/>
                    <a:pt x="32064" y="0"/>
                    <a:pt x="71616" y="0"/>
                  </a:cubicBezTo>
                  <a:cubicBezTo>
                    <a:pt x="111169" y="0"/>
                    <a:pt x="143232" y="32064"/>
                    <a:pt x="143232" y="7161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11"/>
            <p:cNvSpPr/>
            <p:nvPr/>
          </p:nvSpPr>
          <p:spPr>
            <a:xfrm>
              <a:off x="6461437" y="2097287"/>
              <a:ext cx="241418" cy="215016"/>
            </a:xfrm>
            <a:custGeom>
              <a:avLst/>
              <a:gdLst/>
              <a:ahLst/>
              <a:cxnLst/>
              <a:rect l="l" t="t" r="r" b="b"/>
              <a:pathLst>
                <a:path w="248245" h="221096" extrusionOk="0">
                  <a:moveTo>
                    <a:pt x="248242" y="124122"/>
                  </a:moveTo>
                  <a:lnTo>
                    <a:pt x="248242" y="182968"/>
                  </a:lnTo>
                  <a:cubicBezTo>
                    <a:pt x="173304" y="233805"/>
                    <a:pt x="74935" y="233805"/>
                    <a:pt x="-3" y="182968"/>
                  </a:cubicBezTo>
                  <a:lnTo>
                    <a:pt x="-3" y="124122"/>
                  </a:lnTo>
                  <a:cubicBezTo>
                    <a:pt x="-3" y="55568"/>
                    <a:pt x="55566" y="-1"/>
                    <a:pt x="124119" y="-1"/>
                  </a:cubicBezTo>
                  <a:cubicBezTo>
                    <a:pt x="192672" y="-1"/>
                    <a:pt x="248242" y="55568"/>
                    <a:pt x="248242" y="12412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31" name="Google Shape;931;p11"/>
            <p:cNvGrpSpPr/>
            <p:nvPr/>
          </p:nvGrpSpPr>
          <p:grpSpPr>
            <a:xfrm>
              <a:off x="7151940" y="3778081"/>
              <a:ext cx="3581054" cy="271985"/>
              <a:chOff x="1351481" y="5695915"/>
              <a:chExt cx="5088169" cy="386452"/>
            </a:xfrm>
          </p:grpSpPr>
          <p:sp>
            <p:nvSpPr>
              <p:cNvPr id="932" name="Google Shape;932;p11"/>
              <p:cNvSpPr/>
              <p:nvPr/>
            </p:nvSpPr>
            <p:spPr>
              <a:xfrm>
                <a:off x="1351481" y="5701774"/>
                <a:ext cx="392270" cy="374828"/>
              </a:xfrm>
              <a:custGeom>
                <a:avLst/>
                <a:gdLst/>
                <a:ahLst/>
                <a:cxnLst/>
                <a:rect l="l" t="t" r="r" b="b"/>
                <a:pathLst>
                  <a:path w="871712" h="832952" extrusionOk="0">
                    <a:moveTo>
                      <a:pt x="333159" y="832222"/>
                    </a:moveTo>
                    <a:cubicBezTo>
                      <a:pt x="328962" y="832209"/>
                      <a:pt x="324826" y="831148"/>
                      <a:pt x="321184" y="829135"/>
                    </a:cubicBezTo>
                    <a:cubicBezTo>
                      <a:pt x="313344" y="824783"/>
                      <a:pt x="308467" y="816505"/>
                      <a:pt x="308467" y="807529"/>
                    </a:cubicBezTo>
                    <a:lnTo>
                      <a:pt x="308467" y="650607"/>
                    </a:lnTo>
                    <a:cubicBezTo>
                      <a:pt x="132779" y="632088"/>
                      <a:pt x="-1611" y="493500"/>
                      <a:pt x="-1611" y="325960"/>
                    </a:cubicBezTo>
                    <a:cubicBezTo>
                      <a:pt x="-1241" y="237727"/>
                      <a:pt x="36292" y="153741"/>
                      <a:pt x="101789" y="94590"/>
                    </a:cubicBezTo>
                    <a:cubicBezTo>
                      <a:pt x="168891" y="32747"/>
                      <a:pt x="256983" y="-1316"/>
                      <a:pt x="348284" y="-723"/>
                    </a:cubicBezTo>
                    <a:lnTo>
                      <a:pt x="520145" y="-723"/>
                    </a:lnTo>
                    <a:cubicBezTo>
                      <a:pt x="713118" y="-723"/>
                      <a:pt x="870101" y="145827"/>
                      <a:pt x="870101" y="325960"/>
                    </a:cubicBezTo>
                    <a:cubicBezTo>
                      <a:pt x="870101" y="413187"/>
                      <a:pt x="833371" y="495414"/>
                      <a:pt x="766700" y="557392"/>
                    </a:cubicBezTo>
                    <a:cubicBezTo>
                      <a:pt x="746699" y="575955"/>
                      <a:pt x="724538" y="592092"/>
                      <a:pt x="700772" y="605481"/>
                    </a:cubicBezTo>
                    <a:lnTo>
                      <a:pt x="700772" y="605481"/>
                    </a:lnTo>
                    <a:lnTo>
                      <a:pt x="346308" y="828394"/>
                    </a:lnTo>
                    <a:cubicBezTo>
                      <a:pt x="342357" y="830864"/>
                      <a:pt x="337789" y="832191"/>
                      <a:pt x="333159" y="832222"/>
                    </a:cubicBezTo>
                    <a:close/>
                    <a:moveTo>
                      <a:pt x="348284" y="48724"/>
                    </a:moveTo>
                    <a:cubicBezTo>
                      <a:pt x="269453" y="48149"/>
                      <a:pt x="193399" y="77490"/>
                      <a:pt x="135372" y="130827"/>
                    </a:cubicBezTo>
                    <a:cubicBezTo>
                      <a:pt x="79998" y="180681"/>
                      <a:pt x="48206" y="251537"/>
                      <a:pt x="47774" y="326022"/>
                    </a:cubicBezTo>
                    <a:cubicBezTo>
                      <a:pt x="47774" y="474178"/>
                      <a:pt x="173583" y="596160"/>
                      <a:pt x="334209" y="603074"/>
                    </a:cubicBezTo>
                    <a:cubicBezTo>
                      <a:pt x="347420" y="603636"/>
                      <a:pt x="357852" y="614531"/>
                      <a:pt x="357852" y="627767"/>
                    </a:cubicBezTo>
                    <a:lnTo>
                      <a:pt x="357852" y="762835"/>
                    </a:lnTo>
                    <a:lnTo>
                      <a:pt x="674536" y="563689"/>
                    </a:lnTo>
                    <a:lnTo>
                      <a:pt x="675893" y="562886"/>
                    </a:lnTo>
                    <a:cubicBezTo>
                      <a:pt x="696512" y="551330"/>
                      <a:pt x="715710" y="537367"/>
                      <a:pt x="733057" y="521279"/>
                    </a:cubicBezTo>
                    <a:cubicBezTo>
                      <a:pt x="788368" y="471382"/>
                      <a:pt x="820222" y="400526"/>
                      <a:pt x="820716" y="326022"/>
                    </a:cubicBezTo>
                    <a:cubicBezTo>
                      <a:pt x="820716" y="173113"/>
                      <a:pt x="685894" y="48724"/>
                      <a:pt x="520145" y="487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33" name="Google Shape;933;p11"/>
              <p:cNvGrpSpPr/>
              <p:nvPr/>
            </p:nvGrpSpPr>
            <p:grpSpPr>
              <a:xfrm>
                <a:off x="3003318" y="5732448"/>
                <a:ext cx="464334" cy="313397"/>
                <a:chOff x="4522036" y="7458929"/>
                <a:chExt cx="771704" cy="520766"/>
              </a:xfrm>
            </p:grpSpPr>
            <p:sp>
              <p:nvSpPr>
                <p:cNvPr id="934" name="Google Shape;934;p11"/>
                <p:cNvSpPr/>
                <p:nvPr/>
              </p:nvSpPr>
              <p:spPr>
                <a:xfrm>
                  <a:off x="4642211" y="7488619"/>
                  <a:ext cx="324351" cy="491024"/>
                </a:xfrm>
                <a:custGeom>
                  <a:avLst/>
                  <a:gdLst/>
                  <a:ahLst/>
                  <a:cxnLst/>
                  <a:rect l="l" t="t" r="r" b="b"/>
                  <a:pathLst>
                    <a:path w="433914" h="656888" extrusionOk="0">
                      <a:moveTo>
                        <a:pt x="177967" y="656155"/>
                      </a:moveTo>
                      <a:cubicBezTo>
                        <a:pt x="130063" y="656409"/>
                        <a:pt x="84073" y="637648"/>
                        <a:pt x="49997" y="603992"/>
                      </a:cubicBezTo>
                      <a:cubicBezTo>
                        <a:pt x="16970" y="571775"/>
                        <a:pt x="-1611" y="527587"/>
                        <a:pt x="-1611" y="481455"/>
                      </a:cubicBezTo>
                      <a:lnTo>
                        <a:pt x="-1611" y="23962"/>
                      </a:lnTo>
                      <a:cubicBezTo>
                        <a:pt x="-1611" y="10325"/>
                        <a:pt x="9439" y="-731"/>
                        <a:pt x="23081" y="-731"/>
                      </a:cubicBezTo>
                      <a:cubicBezTo>
                        <a:pt x="36724" y="-731"/>
                        <a:pt x="47774" y="10325"/>
                        <a:pt x="47774" y="23962"/>
                      </a:cubicBezTo>
                      <a:lnTo>
                        <a:pt x="47774" y="481455"/>
                      </a:lnTo>
                      <a:cubicBezTo>
                        <a:pt x="47836" y="514395"/>
                        <a:pt x="61169" y="545921"/>
                        <a:pt x="84813" y="568867"/>
                      </a:cubicBezTo>
                      <a:cubicBezTo>
                        <a:pt x="110062" y="593893"/>
                        <a:pt x="144385" y="607554"/>
                        <a:pt x="179941" y="606709"/>
                      </a:cubicBezTo>
                      <a:lnTo>
                        <a:pt x="407299" y="603745"/>
                      </a:lnTo>
                      <a:cubicBezTo>
                        <a:pt x="420941" y="603573"/>
                        <a:pt x="432115" y="614493"/>
                        <a:pt x="432301" y="628129"/>
                      </a:cubicBezTo>
                      <a:cubicBezTo>
                        <a:pt x="432486" y="641766"/>
                        <a:pt x="421559" y="652958"/>
                        <a:pt x="407917" y="653131"/>
                      </a:cubicBezTo>
                      <a:lnTo>
                        <a:pt x="180559" y="65609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11"/>
                <p:cNvSpPr/>
                <p:nvPr/>
              </p:nvSpPr>
              <p:spPr>
                <a:xfrm>
                  <a:off x="4522036" y="7458929"/>
                  <a:ext cx="277737" cy="158889"/>
                </a:xfrm>
                <a:custGeom>
                  <a:avLst/>
                  <a:gdLst/>
                  <a:ahLst/>
                  <a:cxnLst/>
                  <a:rect l="l" t="t" r="r" b="b"/>
                  <a:pathLst>
                    <a:path w="371554" h="212560" extrusionOk="0">
                      <a:moveTo>
                        <a:pt x="345128" y="211829"/>
                      </a:moveTo>
                      <a:cubicBezTo>
                        <a:pt x="338584" y="211836"/>
                        <a:pt x="332287" y="209237"/>
                        <a:pt x="327657" y="204607"/>
                      </a:cubicBezTo>
                      <a:lnTo>
                        <a:pt x="182094" y="59044"/>
                      </a:lnTo>
                      <a:lnTo>
                        <a:pt x="40111" y="201026"/>
                      </a:lnTo>
                      <a:cubicBezTo>
                        <a:pt x="30235" y="210428"/>
                        <a:pt x="14616" y="210039"/>
                        <a:pt x="5171" y="200162"/>
                      </a:cubicBezTo>
                      <a:cubicBezTo>
                        <a:pt x="-3841" y="190643"/>
                        <a:pt x="-3903" y="175686"/>
                        <a:pt x="5171" y="166148"/>
                      </a:cubicBezTo>
                      <a:lnTo>
                        <a:pt x="164747" y="6510"/>
                      </a:lnTo>
                      <a:cubicBezTo>
                        <a:pt x="174377" y="-3139"/>
                        <a:pt x="189995" y="-3145"/>
                        <a:pt x="199688" y="6491"/>
                      </a:cubicBezTo>
                      <a:cubicBezTo>
                        <a:pt x="199688" y="6498"/>
                        <a:pt x="199688" y="6504"/>
                        <a:pt x="199688" y="6510"/>
                      </a:cubicBezTo>
                      <a:lnTo>
                        <a:pt x="362720" y="169543"/>
                      </a:lnTo>
                      <a:cubicBezTo>
                        <a:pt x="372351" y="179180"/>
                        <a:pt x="372351" y="194816"/>
                        <a:pt x="362720" y="204465"/>
                      </a:cubicBezTo>
                      <a:cubicBezTo>
                        <a:pt x="358091" y="209107"/>
                        <a:pt x="351794" y="211712"/>
                        <a:pt x="345251" y="21170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11"/>
                <p:cNvSpPr/>
                <p:nvPr/>
              </p:nvSpPr>
              <p:spPr>
                <a:xfrm>
                  <a:off x="4848738" y="7459080"/>
                  <a:ext cx="324260" cy="490978"/>
                </a:xfrm>
                <a:custGeom>
                  <a:avLst/>
                  <a:gdLst/>
                  <a:ahLst/>
                  <a:cxnLst/>
                  <a:rect l="l" t="t" r="r" b="b"/>
                  <a:pathLst>
                    <a:path w="433792" h="656827" extrusionOk="0">
                      <a:moveTo>
                        <a:pt x="407550" y="656097"/>
                      </a:moveTo>
                      <a:cubicBezTo>
                        <a:pt x="393908" y="656097"/>
                        <a:pt x="382858" y="645040"/>
                        <a:pt x="382858" y="631404"/>
                      </a:cubicBezTo>
                      <a:lnTo>
                        <a:pt x="382858" y="173972"/>
                      </a:lnTo>
                      <a:cubicBezTo>
                        <a:pt x="382796" y="141032"/>
                        <a:pt x="369462" y="109512"/>
                        <a:pt x="345819" y="86560"/>
                      </a:cubicBezTo>
                      <a:cubicBezTo>
                        <a:pt x="321002" y="62059"/>
                        <a:pt x="287421" y="48423"/>
                        <a:pt x="252541" y="48657"/>
                      </a:cubicBezTo>
                      <a:lnTo>
                        <a:pt x="250691" y="48657"/>
                      </a:lnTo>
                      <a:lnTo>
                        <a:pt x="23394" y="51682"/>
                      </a:lnTo>
                      <a:cubicBezTo>
                        <a:pt x="9752" y="51867"/>
                        <a:pt x="-1422" y="40965"/>
                        <a:pt x="-1607" y="27329"/>
                      </a:cubicBezTo>
                      <a:cubicBezTo>
                        <a:pt x="-1854" y="13692"/>
                        <a:pt x="9072" y="2482"/>
                        <a:pt x="22715" y="2297"/>
                      </a:cubicBezTo>
                      <a:lnTo>
                        <a:pt x="250073" y="-728"/>
                      </a:lnTo>
                      <a:lnTo>
                        <a:pt x="252541" y="-728"/>
                      </a:lnTo>
                      <a:cubicBezTo>
                        <a:pt x="300383" y="-988"/>
                        <a:pt x="346437" y="17748"/>
                        <a:pt x="380513" y="51373"/>
                      </a:cubicBezTo>
                      <a:cubicBezTo>
                        <a:pt x="413538" y="83616"/>
                        <a:pt x="432181" y="127815"/>
                        <a:pt x="432181" y="173972"/>
                      </a:cubicBezTo>
                      <a:lnTo>
                        <a:pt x="432181" y="631404"/>
                      </a:lnTo>
                      <a:cubicBezTo>
                        <a:pt x="432181" y="645016"/>
                        <a:pt x="421193" y="656066"/>
                        <a:pt x="407550" y="6560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11"/>
                <p:cNvSpPr/>
                <p:nvPr/>
              </p:nvSpPr>
              <p:spPr>
                <a:xfrm>
                  <a:off x="5014821" y="7820248"/>
                  <a:ext cx="278918" cy="159448"/>
                </a:xfrm>
                <a:custGeom>
                  <a:avLst/>
                  <a:gdLst/>
                  <a:ahLst/>
                  <a:cxnLst/>
                  <a:rect l="l" t="t" r="r" b="b"/>
                  <a:pathLst>
                    <a:path w="373135" h="213308" extrusionOk="0">
                      <a:moveTo>
                        <a:pt x="186947" y="212578"/>
                      </a:moveTo>
                      <a:cubicBezTo>
                        <a:pt x="180403" y="212566"/>
                        <a:pt x="174106" y="209948"/>
                        <a:pt x="169476" y="205293"/>
                      </a:cubicBezTo>
                      <a:lnTo>
                        <a:pt x="6505" y="42260"/>
                      </a:lnTo>
                      <a:cubicBezTo>
                        <a:pt x="-3619" y="33105"/>
                        <a:pt x="-4359" y="17487"/>
                        <a:pt x="4777" y="7382"/>
                      </a:cubicBezTo>
                      <a:cubicBezTo>
                        <a:pt x="13975" y="-2723"/>
                        <a:pt x="29531" y="-3495"/>
                        <a:pt x="39655" y="5666"/>
                      </a:cubicBezTo>
                      <a:cubicBezTo>
                        <a:pt x="40273" y="6209"/>
                        <a:pt x="40829" y="6783"/>
                        <a:pt x="41383" y="7382"/>
                      </a:cubicBezTo>
                      <a:lnTo>
                        <a:pt x="186947" y="152945"/>
                      </a:lnTo>
                      <a:lnTo>
                        <a:pt x="328930" y="10962"/>
                      </a:lnTo>
                      <a:cubicBezTo>
                        <a:pt x="338313" y="1085"/>
                        <a:pt x="353931" y="696"/>
                        <a:pt x="363869" y="10098"/>
                      </a:cubicBezTo>
                      <a:cubicBezTo>
                        <a:pt x="373747" y="19500"/>
                        <a:pt x="374118" y="35130"/>
                        <a:pt x="364673" y="45007"/>
                      </a:cubicBezTo>
                      <a:cubicBezTo>
                        <a:pt x="364425" y="45316"/>
                        <a:pt x="364117" y="45612"/>
                        <a:pt x="363808" y="45902"/>
                      </a:cubicBezTo>
                      <a:lnTo>
                        <a:pt x="204232" y="205479"/>
                      </a:lnTo>
                      <a:cubicBezTo>
                        <a:pt x="199602" y="210016"/>
                        <a:pt x="193429" y="212566"/>
                        <a:pt x="186947" y="21257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38" name="Google Shape;938;p11"/>
              <p:cNvSpPr/>
              <p:nvPr/>
            </p:nvSpPr>
            <p:spPr>
              <a:xfrm>
                <a:off x="4566010" y="5706409"/>
                <a:ext cx="381312" cy="365558"/>
              </a:xfrm>
              <a:custGeom>
                <a:avLst/>
                <a:gdLst/>
                <a:ahLst/>
                <a:cxnLst/>
                <a:rect l="l" t="t" r="r" b="b"/>
                <a:pathLst>
                  <a:path w="847360" h="812352" extrusionOk="0">
                    <a:moveTo>
                      <a:pt x="421919" y="811616"/>
                    </a:moveTo>
                    <a:cubicBezTo>
                      <a:pt x="418709" y="811623"/>
                      <a:pt x="415500" y="810993"/>
                      <a:pt x="412476" y="809765"/>
                    </a:cubicBezTo>
                    <a:lnTo>
                      <a:pt x="410253" y="808777"/>
                    </a:lnTo>
                    <a:cubicBezTo>
                      <a:pt x="318457" y="767972"/>
                      <a:pt x="190735" y="689635"/>
                      <a:pt x="100976" y="546911"/>
                    </a:cubicBezTo>
                    <a:cubicBezTo>
                      <a:pt x="60358" y="482525"/>
                      <a:pt x="-47549" y="311281"/>
                      <a:pt x="20232" y="153434"/>
                    </a:cubicBezTo>
                    <a:cubicBezTo>
                      <a:pt x="33751" y="121889"/>
                      <a:pt x="86223" y="17624"/>
                      <a:pt x="193636" y="1450"/>
                    </a:cubicBezTo>
                    <a:cubicBezTo>
                      <a:pt x="277962" y="-11390"/>
                      <a:pt x="365559" y="33242"/>
                      <a:pt x="422043" y="114666"/>
                    </a:cubicBezTo>
                    <a:cubicBezTo>
                      <a:pt x="478405" y="33242"/>
                      <a:pt x="566063" y="-11390"/>
                      <a:pt x="650450" y="1450"/>
                    </a:cubicBezTo>
                    <a:cubicBezTo>
                      <a:pt x="757802" y="17809"/>
                      <a:pt x="810336" y="121889"/>
                      <a:pt x="823855" y="153434"/>
                    </a:cubicBezTo>
                    <a:cubicBezTo>
                      <a:pt x="891759" y="311281"/>
                      <a:pt x="783729" y="482525"/>
                      <a:pt x="743109" y="546973"/>
                    </a:cubicBezTo>
                    <a:cubicBezTo>
                      <a:pt x="653289" y="689573"/>
                      <a:pt x="525567" y="767972"/>
                      <a:pt x="434451" y="808592"/>
                    </a:cubicBezTo>
                    <a:lnTo>
                      <a:pt x="432538" y="809456"/>
                    </a:lnTo>
                    <a:cubicBezTo>
                      <a:pt x="429205" y="810956"/>
                      <a:pt x="425562" y="811691"/>
                      <a:pt x="421919" y="811616"/>
                    </a:cubicBezTo>
                    <a:close/>
                    <a:moveTo>
                      <a:pt x="221909" y="48736"/>
                    </a:moveTo>
                    <a:cubicBezTo>
                      <a:pt x="214934" y="48724"/>
                      <a:pt x="208020" y="49237"/>
                      <a:pt x="201105" y="50280"/>
                    </a:cubicBezTo>
                    <a:cubicBezTo>
                      <a:pt x="118818" y="62626"/>
                      <a:pt x="76593" y="147322"/>
                      <a:pt x="65295" y="172879"/>
                    </a:cubicBezTo>
                    <a:cubicBezTo>
                      <a:pt x="7763" y="306898"/>
                      <a:pt x="102334" y="456845"/>
                      <a:pt x="142460" y="520613"/>
                    </a:cubicBezTo>
                    <a:cubicBezTo>
                      <a:pt x="223082" y="648768"/>
                      <a:pt x="337162" y="721118"/>
                      <a:pt x="421550" y="759885"/>
                    </a:cubicBezTo>
                    <a:cubicBezTo>
                      <a:pt x="506060" y="720994"/>
                      <a:pt x="620140" y="648768"/>
                      <a:pt x="700762" y="520613"/>
                    </a:cubicBezTo>
                    <a:lnTo>
                      <a:pt x="700762" y="520613"/>
                    </a:lnTo>
                    <a:cubicBezTo>
                      <a:pt x="741073" y="456659"/>
                      <a:pt x="835459" y="306960"/>
                      <a:pt x="777927" y="172879"/>
                    </a:cubicBezTo>
                    <a:cubicBezTo>
                      <a:pt x="766938" y="147322"/>
                      <a:pt x="724651" y="62811"/>
                      <a:pt x="642426" y="50280"/>
                    </a:cubicBezTo>
                    <a:cubicBezTo>
                      <a:pt x="568348" y="38983"/>
                      <a:pt x="486614" y="89850"/>
                      <a:pt x="443587" y="173743"/>
                    </a:cubicBezTo>
                    <a:cubicBezTo>
                      <a:pt x="439328" y="181972"/>
                      <a:pt x="430872" y="187145"/>
                      <a:pt x="421612" y="187139"/>
                    </a:cubicBezTo>
                    <a:lnTo>
                      <a:pt x="421612" y="187139"/>
                    </a:lnTo>
                    <a:cubicBezTo>
                      <a:pt x="412352" y="187145"/>
                      <a:pt x="403894" y="181972"/>
                      <a:pt x="399635" y="173743"/>
                    </a:cubicBezTo>
                    <a:cubicBezTo>
                      <a:pt x="360806" y="97628"/>
                      <a:pt x="289938" y="48736"/>
                      <a:pt x="221909" y="48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39" name="Google Shape;939;p11"/>
              <p:cNvGrpSpPr/>
              <p:nvPr/>
            </p:nvGrpSpPr>
            <p:grpSpPr>
              <a:xfrm>
                <a:off x="6059297" y="5695915"/>
                <a:ext cx="380354" cy="386452"/>
                <a:chOff x="10064117" y="7392669"/>
                <a:chExt cx="632132" cy="642160"/>
              </a:xfrm>
            </p:grpSpPr>
            <p:sp>
              <p:nvSpPr>
                <p:cNvPr id="940" name="Google Shape;940;p11"/>
                <p:cNvSpPr/>
                <p:nvPr/>
              </p:nvSpPr>
              <p:spPr>
                <a:xfrm>
                  <a:off x="10064117" y="7759301"/>
                  <a:ext cx="632132" cy="275528"/>
                </a:xfrm>
                <a:custGeom>
                  <a:avLst/>
                  <a:gdLst/>
                  <a:ahLst/>
                  <a:cxnLst/>
                  <a:rect l="l" t="t" r="r" b="b"/>
                  <a:pathLst>
                    <a:path w="845661" h="368599" extrusionOk="0">
                      <a:moveTo>
                        <a:pt x="725835" y="367868"/>
                      </a:moveTo>
                      <a:lnTo>
                        <a:pt x="116604" y="367868"/>
                      </a:lnTo>
                      <a:cubicBezTo>
                        <a:pt x="51355" y="367801"/>
                        <a:pt x="-1550" y="314915"/>
                        <a:pt x="-1611" y="249653"/>
                      </a:cubicBezTo>
                      <a:lnTo>
                        <a:pt x="-1611" y="23962"/>
                      </a:lnTo>
                      <a:cubicBezTo>
                        <a:pt x="-1611" y="10325"/>
                        <a:pt x="9439" y="-731"/>
                        <a:pt x="23081" y="-731"/>
                      </a:cubicBezTo>
                      <a:cubicBezTo>
                        <a:pt x="36724" y="-731"/>
                        <a:pt x="47774" y="10325"/>
                        <a:pt x="47774" y="23962"/>
                      </a:cubicBezTo>
                      <a:lnTo>
                        <a:pt x="47774" y="249653"/>
                      </a:lnTo>
                      <a:cubicBezTo>
                        <a:pt x="47836" y="287636"/>
                        <a:pt x="78640" y="318415"/>
                        <a:pt x="116604" y="318483"/>
                      </a:cubicBezTo>
                      <a:lnTo>
                        <a:pt x="725835" y="318483"/>
                      </a:lnTo>
                      <a:cubicBezTo>
                        <a:pt x="763861" y="318446"/>
                        <a:pt x="794603" y="287655"/>
                        <a:pt x="794665" y="249653"/>
                      </a:cubicBezTo>
                      <a:lnTo>
                        <a:pt x="794665" y="23962"/>
                      </a:lnTo>
                      <a:cubicBezTo>
                        <a:pt x="794665" y="10325"/>
                        <a:pt x="805715" y="-731"/>
                        <a:pt x="819358" y="-731"/>
                      </a:cubicBezTo>
                      <a:cubicBezTo>
                        <a:pt x="833000" y="-731"/>
                        <a:pt x="844050" y="10325"/>
                        <a:pt x="844050" y="23962"/>
                      </a:cubicBezTo>
                      <a:lnTo>
                        <a:pt x="844050" y="249653"/>
                      </a:lnTo>
                      <a:cubicBezTo>
                        <a:pt x="843989" y="314915"/>
                        <a:pt x="791084" y="367801"/>
                        <a:pt x="725835" y="3678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11"/>
                <p:cNvSpPr/>
                <p:nvPr/>
              </p:nvSpPr>
              <p:spPr>
                <a:xfrm>
                  <a:off x="10202922" y="7392673"/>
                  <a:ext cx="362736" cy="207645"/>
                </a:xfrm>
                <a:custGeom>
                  <a:avLst/>
                  <a:gdLst/>
                  <a:ahLst/>
                  <a:cxnLst/>
                  <a:rect l="l" t="t" r="r" b="b"/>
                  <a:pathLst>
                    <a:path w="485266" h="277786" extrusionOk="0">
                      <a:moveTo>
                        <a:pt x="458687" y="276870"/>
                      </a:moveTo>
                      <a:cubicBezTo>
                        <a:pt x="451959" y="276877"/>
                        <a:pt x="445539" y="274161"/>
                        <a:pt x="440909" y="269339"/>
                      </a:cubicBezTo>
                      <a:lnTo>
                        <a:pt x="238429" y="59452"/>
                      </a:lnTo>
                      <a:lnTo>
                        <a:pt x="40887" y="264524"/>
                      </a:lnTo>
                      <a:cubicBezTo>
                        <a:pt x="31380" y="274346"/>
                        <a:pt x="15762" y="274617"/>
                        <a:pt x="5948" y="265142"/>
                      </a:cubicBezTo>
                      <a:cubicBezTo>
                        <a:pt x="-3868" y="255666"/>
                        <a:pt x="-4177" y="240023"/>
                        <a:pt x="5330" y="230201"/>
                      </a:cubicBezTo>
                      <a:lnTo>
                        <a:pt x="220958" y="6794"/>
                      </a:lnTo>
                      <a:cubicBezTo>
                        <a:pt x="230465" y="-3009"/>
                        <a:pt x="246083" y="-3268"/>
                        <a:pt x="255899" y="6214"/>
                      </a:cubicBezTo>
                      <a:cubicBezTo>
                        <a:pt x="256085" y="6406"/>
                        <a:pt x="256270" y="6597"/>
                        <a:pt x="256454" y="6794"/>
                      </a:cubicBezTo>
                      <a:lnTo>
                        <a:pt x="476713" y="235202"/>
                      </a:lnTo>
                      <a:cubicBezTo>
                        <a:pt x="486220" y="245005"/>
                        <a:pt x="485911" y="260641"/>
                        <a:pt x="476095" y="270117"/>
                      </a:cubicBezTo>
                      <a:cubicBezTo>
                        <a:pt x="471527" y="274562"/>
                        <a:pt x="465416" y="277043"/>
                        <a:pt x="458996" y="27705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11"/>
                <p:cNvSpPr/>
                <p:nvPr/>
              </p:nvSpPr>
              <p:spPr>
                <a:xfrm>
                  <a:off x="10363922" y="7392669"/>
                  <a:ext cx="38623" cy="426604"/>
                </a:xfrm>
                <a:custGeom>
                  <a:avLst/>
                  <a:gdLst/>
                  <a:ahLst/>
                  <a:cxnLst/>
                  <a:rect l="l" t="t" r="r" b="b"/>
                  <a:pathLst>
                    <a:path w="51670" h="570708" extrusionOk="0">
                      <a:moveTo>
                        <a:pt x="25366" y="569978"/>
                      </a:moveTo>
                      <a:cubicBezTo>
                        <a:pt x="11722" y="569978"/>
                        <a:pt x="673" y="558922"/>
                        <a:pt x="673" y="545285"/>
                      </a:cubicBezTo>
                      <a:lnTo>
                        <a:pt x="-1611" y="23962"/>
                      </a:lnTo>
                      <a:cubicBezTo>
                        <a:pt x="-1611" y="10325"/>
                        <a:pt x="9439" y="-731"/>
                        <a:pt x="23081" y="-731"/>
                      </a:cubicBezTo>
                      <a:lnTo>
                        <a:pt x="23081" y="-731"/>
                      </a:lnTo>
                      <a:cubicBezTo>
                        <a:pt x="36724" y="-731"/>
                        <a:pt x="47774" y="10325"/>
                        <a:pt x="47774" y="23962"/>
                      </a:cubicBezTo>
                      <a:lnTo>
                        <a:pt x="50059" y="545285"/>
                      </a:lnTo>
                      <a:cubicBezTo>
                        <a:pt x="50059" y="558922"/>
                        <a:pt x="39009" y="569978"/>
                        <a:pt x="25366" y="56997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43" name="Google Shape;943;p11"/>
              <p:cNvGrpSpPr/>
              <p:nvPr/>
            </p:nvGrpSpPr>
            <p:grpSpPr>
              <a:xfrm>
                <a:off x="2118237" y="5776170"/>
                <a:ext cx="510436" cy="225935"/>
                <a:chOff x="2808633" y="7557940"/>
                <a:chExt cx="848324" cy="375431"/>
              </a:xfrm>
            </p:grpSpPr>
            <p:sp>
              <p:nvSpPr>
                <p:cNvPr id="944" name="Google Shape;944;p11"/>
                <p:cNvSpPr/>
                <p:nvPr/>
              </p:nvSpPr>
              <p:spPr>
                <a:xfrm>
                  <a:off x="2808633" y="7563986"/>
                  <a:ext cx="245211" cy="369385"/>
                </a:xfrm>
                <a:custGeom>
                  <a:avLst/>
                  <a:gdLst/>
                  <a:ahLst/>
                  <a:cxnLst/>
                  <a:rect l="l" t="t" r="r" b="b"/>
                  <a:pathLst>
                    <a:path w="328041" h="494161" extrusionOk="0">
                      <a:moveTo>
                        <a:pt x="307910" y="92792"/>
                      </a:moveTo>
                      <a:lnTo>
                        <a:pt x="128148" y="92792"/>
                      </a:lnTo>
                      <a:lnTo>
                        <a:pt x="118209" y="167549"/>
                      </a:lnTo>
                      <a:cubicBezTo>
                        <a:pt x="128148" y="166277"/>
                        <a:pt x="138148" y="165784"/>
                        <a:pt x="148149" y="166068"/>
                      </a:cubicBezTo>
                      <a:cubicBezTo>
                        <a:pt x="192349" y="166068"/>
                        <a:pt x="237290" y="176500"/>
                        <a:pt x="270131" y="201193"/>
                      </a:cubicBezTo>
                      <a:cubicBezTo>
                        <a:pt x="305071" y="225886"/>
                        <a:pt x="326430" y="266197"/>
                        <a:pt x="326430" y="323052"/>
                      </a:cubicBezTo>
                      <a:cubicBezTo>
                        <a:pt x="326430" y="413488"/>
                        <a:pt x="252352" y="493431"/>
                        <a:pt x="127469" y="493431"/>
                      </a:cubicBezTo>
                      <a:cubicBezTo>
                        <a:pt x="71108" y="493431"/>
                        <a:pt x="24007" y="479973"/>
                        <a:pt x="-1611" y="465775"/>
                      </a:cubicBezTo>
                      <a:lnTo>
                        <a:pt x="17649" y="380585"/>
                      </a:lnTo>
                      <a:cubicBezTo>
                        <a:pt x="50552" y="395876"/>
                        <a:pt x="86294" y="404019"/>
                        <a:pt x="122593" y="404475"/>
                      </a:cubicBezTo>
                      <a:cubicBezTo>
                        <a:pt x="167533" y="404475"/>
                        <a:pt x="215190" y="382067"/>
                        <a:pt x="215190" y="330397"/>
                      </a:cubicBezTo>
                      <a:cubicBezTo>
                        <a:pt x="215190" y="280271"/>
                        <a:pt x="177410" y="249653"/>
                        <a:pt x="84689" y="249653"/>
                      </a:cubicBezTo>
                      <a:cubicBezTo>
                        <a:pt x="63700" y="249412"/>
                        <a:pt x="42650" y="250918"/>
                        <a:pt x="21908" y="254159"/>
                      </a:cubicBezTo>
                      <a:lnTo>
                        <a:pt x="52774" y="-731"/>
                      </a:lnTo>
                      <a:lnTo>
                        <a:pt x="308096" y="-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11"/>
                <p:cNvSpPr/>
                <p:nvPr/>
              </p:nvSpPr>
              <p:spPr>
                <a:xfrm>
                  <a:off x="3108252" y="7564078"/>
                  <a:ext cx="244749" cy="363295"/>
                </a:xfrm>
                <a:custGeom>
                  <a:avLst/>
                  <a:gdLst/>
                  <a:ahLst/>
                  <a:cxnLst/>
                  <a:rect l="l" t="t" r="r" b="b"/>
                  <a:pathLst>
                    <a:path w="327424" h="486013" extrusionOk="0">
                      <a:moveTo>
                        <a:pt x="325814" y="-731"/>
                      </a:moveTo>
                      <a:lnTo>
                        <a:pt x="325814" y="71186"/>
                      </a:lnTo>
                      <a:lnTo>
                        <a:pt x="134445" y="485283"/>
                      </a:lnTo>
                      <a:lnTo>
                        <a:pt x="19563" y="485283"/>
                      </a:lnTo>
                      <a:lnTo>
                        <a:pt x="210931" y="94398"/>
                      </a:lnTo>
                      <a:lnTo>
                        <a:pt x="210931" y="92854"/>
                      </a:lnTo>
                      <a:lnTo>
                        <a:pt x="-1611" y="92854"/>
                      </a:lnTo>
                      <a:lnTo>
                        <a:pt x="-1611" y="-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11"/>
                <p:cNvSpPr/>
                <p:nvPr/>
              </p:nvSpPr>
              <p:spPr>
                <a:xfrm>
                  <a:off x="3395180" y="7557940"/>
                  <a:ext cx="261777" cy="375430"/>
                </a:xfrm>
                <a:custGeom>
                  <a:avLst/>
                  <a:gdLst/>
                  <a:ahLst/>
                  <a:cxnLst/>
                  <a:rect l="l" t="t" r="r" b="b"/>
                  <a:pathLst>
                    <a:path w="350203" h="502248" extrusionOk="0">
                      <a:moveTo>
                        <a:pt x="-1611" y="366263"/>
                      </a:moveTo>
                      <a:cubicBezTo>
                        <a:pt x="-1611" y="307927"/>
                        <a:pt x="30489" y="267493"/>
                        <a:pt x="81109" y="244405"/>
                      </a:cubicBezTo>
                      <a:lnTo>
                        <a:pt x="81109" y="242183"/>
                      </a:lnTo>
                      <a:cubicBezTo>
                        <a:pt x="36168" y="218231"/>
                        <a:pt x="14069" y="178661"/>
                        <a:pt x="14069" y="136004"/>
                      </a:cubicBezTo>
                      <a:cubicBezTo>
                        <a:pt x="14069" y="53840"/>
                        <a:pt x="84689" y="-731"/>
                        <a:pt x="177410" y="-731"/>
                      </a:cubicBezTo>
                      <a:cubicBezTo>
                        <a:pt x="285812" y="-731"/>
                        <a:pt x="330752" y="65013"/>
                        <a:pt x="330752" y="124090"/>
                      </a:cubicBezTo>
                      <a:cubicBezTo>
                        <a:pt x="330752" y="165944"/>
                        <a:pt x="309330" y="207058"/>
                        <a:pt x="263711" y="230948"/>
                      </a:cubicBezTo>
                      <a:lnTo>
                        <a:pt x="263711" y="233170"/>
                      </a:lnTo>
                      <a:cubicBezTo>
                        <a:pt x="308652" y="251134"/>
                        <a:pt x="348592" y="291506"/>
                        <a:pt x="348592" y="354288"/>
                      </a:cubicBezTo>
                      <a:cubicBezTo>
                        <a:pt x="348592" y="442502"/>
                        <a:pt x="277972" y="501518"/>
                        <a:pt x="170249" y="501518"/>
                      </a:cubicBezTo>
                      <a:cubicBezTo>
                        <a:pt x="52589" y="501518"/>
                        <a:pt x="-1611" y="432008"/>
                        <a:pt x="-1611" y="366263"/>
                      </a:cubicBezTo>
                      <a:close/>
                      <a:moveTo>
                        <a:pt x="238031" y="362498"/>
                      </a:moveTo>
                      <a:cubicBezTo>
                        <a:pt x="238031" y="319903"/>
                        <a:pt x="208091" y="294593"/>
                        <a:pt x="165249" y="282247"/>
                      </a:cubicBezTo>
                      <a:cubicBezTo>
                        <a:pt x="129630" y="292679"/>
                        <a:pt x="108888" y="319594"/>
                        <a:pt x="108888" y="354720"/>
                      </a:cubicBezTo>
                      <a:cubicBezTo>
                        <a:pt x="107345" y="390654"/>
                        <a:pt x="135247" y="421032"/>
                        <a:pt x="171175" y="422569"/>
                      </a:cubicBezTo>
                      <a:cubicBezTo>
                        <a:pt x="172286" y="422612"/>
                        <a:pt x="173398" y="422637"/>
                        <a:pt x="174509" y="422624"/>
                      </a:cubicBezTo>
                      <a:cubicBezTo>
                        <a:pt x="213030" y="423057"/>
                        <a:pt x="238031" y="396882"/>
                        <a:pt x="238031" y="362498"/>
                      </a:cubicBezTo>
                      <a:close/>
                      <a:moveTo>
                        <a:pt x="116049" y="132301"/>
                      </a:moveTo>
                      <a:cubicBezTo>
                        <a:pt x="116049" y="165204"/>
                        <a:pt x="144569" y="186130"/>
                        <a:pt x="181670" y="198045"/>
                      </a:cubicBezTo>
                      <a:cubicBezTo>
                        <a:pt x="209202" y="189822"/>
                        <a:pt x="228277" y="164734"/>
                        <a:pt x="228771" y="136004"/>
                      </a:cubicBezTo>
                      <a:cubicBezTo>
                        <a:pt x="228771" y="106126"/>
                        <a:pt x="212351" y="76248"/>
                        <a:pt x="172410" y="76248"/>
                      </a:cubicBezTo>
                      <a:cubicBezTo>
                        <a:pt x="135309" y="76248"/>
                        <a:pt x="116049" y="101620"/>
                        <a:pt x="116049" y="1323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47" name="Google Shape;947;p11"/>
              <p:cNvGrpSpPr/>
              <p:nvPr/>
            </p:nvGrpSpPr>
            <p:grpSpPr>
              <a:xfrm>
                <a:off x="3842299" y="5775823"/>
                <a:ext cx="349063" cy="226629"/>
                <a:chOff x="5815767" y="7550509"/>
                <a:chExt cx="580129" cy="376585"/>
              </a:xfrm>
            </p:grpSpPr>
            <p:sp>
              <p:nvSpPr>
                <p:cNvPr id="948" name="Google Shape;948;p11"/>
                <p:cNvSpPr/>
                <p:nvPr/>
              </p:nvSpPr>
              <p:spPr>
                <a:xfrm>
                  <a:off x="5815767" y="7563893"/>
                  <a:ext cx="158921" cy="363156"/>
                </a:xfrm>
                <a:custGeom>
                  <a:avLst/>
                  <a:gdLst/>
                  <a:ahLst/>
                  <a:cxnLst/>
                  <a:rect l="l" t="t" r="r" b="b"/>
                  <a:pathLst>
                    <a:path w="212603" h="485828" extrusionOk="0">
                      <a:moveTo>
                        <a:pt x="106110" y="100447"/>
                      </a:moveTo>
                      <a:lnTo>
                        <a:pt x="104690" y="100447"/>
                      </a:lnTo>
                      <a:lnTo>
                        <a:pt x="16228" y="144524"/>
                      </a:lnTo>
                      <a:lnTo>
                        <a:pt x="-1611" y="59087"/>
                      </a:lnTo>
                      <a:lnTo>
                        <a:pt x="121110" y="-731"/>
                      </a:lnTo>
                      <a:lnTo>
                        <a:pt x="210992" y="-731"/>
                      </a:lnTo>
                      <a:lnTo>
                        <a:pt x="210992" y="485097"/>
                      </a:lnTo>
                      <a:lnTo>
                        <a:pt x="106048" y="48509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11"/>
                <p:cNvSpPr/>
                <p:nvPr/>
              </p:nvSpPr>
              <p:spPr>
                <a:xfrm>
                  <a:off x="6101587" y="7550509"/>
                  <a:ext cx="294309" cy="376585"/>
                </a:xfrm>
                <a:custGeom>
                  <a:avLst/>
                  <a:gdLst/>
                  <a:ahLst/>
                  <a:cxnLst/>
                  <a:rect l="l" t="t" r="r" b="b"/>
                  <a:pathLst>
                    <a:path w="393724" h="503792" extrusionOk="0">
                      <a:moveTo>
                        <a:pt x="-1611" y="-546"/>
                      </a:moveTo>
                      <a:lnTo>
                        <a:pt x="106110" y="-546"/>
                      </a:lnTo>
                      <a:lnTo>
                        <a:pt x="106110" y="222244"/>
                      </a:lnTo>
                      <a:lnTo>
                        <a:pt x="108271" y="222244"/>
                      </a:lnTo>
                      <a:cubicBezTo>
                        <a:pt x="118951" y="202798"/>
                        <a:pt x="130372" y="184834"/>
                        <a:pt x="141051" y="166686"/>
                      </a:cubicBezTo>
                      <a:lnTo>
                        <a:pt x="250192" y="-731"/>
                      </a:lnTo>
                      <a:lnTo>
                        <a:pt x="383533" y="-731"/>
                      </a:lnTo>
                      <a:lnTo>
                        <a:pt x="224512" y="213786"/>
                      </a:lnTo>
                      <a:lnTo>
                        <a:pt x="392113" y="503061"/>
                      </a:lnTo>
                      <a:lnTo>
                        <a:pt x="265131" y="503061"/>
                      </a:lnTo>
                      <a:lnTo>
                        <a:pt x="147471" y="285580"/>
                      </a:lnTo>
                      <a:lnTo>
                        <a:pt x="106110" y="338608"/>
                      </a:lnTo>
                      <a:lnTo>
                        <a:pt x="106110" y="503061"/>
                      </a:lnTo>
                      <a:lnTo>
                        <a:pt x="-1611" y="5030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0" name="Google Shape;950;p11"/>
              <p:cNvGrpSpPr/>
              <p:nvPr/>
            </p:nvGrpSpPr>
            <p:grpSpPr>
              <a:xfrm>
                <a:off x="5321810" y="5773920"/>
                <a:ext cx="362837" cy="230434"/>
                <a:chOff x="8525636" y="7550463"/>
                <a:chExt cx="603020" cy="382908"/>
              </a:xfrm>
            </p:grpSpPr>
            <p:sp>
              <p:nvSpPr>
                <p:cNvPr id="951" name="Google Shape;951;p11"/>
                <p:cNvSpPr/>
                <p:nvPr/>
              </p:nvSpPr>
              <p:spPr>
                <a:xfrm>
                  <a:off x="8525636" y="7563986"/>
                  <a:ext cx="245258" cy="369385"/>
                </a:xfrm>
                <a:custGeom>
                  <a:avLst/>
                  <a:gdLst/>
                  <a:ahLst/>
                  <a:cxnLst/>
                  <a:rect l="l" t="t" r="r" b="b"/>
                  <a:pathLst>
                    <a:path w="328104" h="494161" extrusionOk="0">
                      <a:moveTo>
                        <a:pt x="307912" y="92792"/>
                      </a:moveTo>
                      <a:lnTo>
                        <a:pt x="128210" y="92792"/>
                      </a:lnTo>
                      <a:lnTo>
                        <a:pt x="118211" y="167549"/>
                      </a:lnTo>
                      <a:cubicBezTo>
                        <a:pt x="128149" y="166284"/>
                        <a:pt x="138150" y="165784"/>
                        <a:pt x="148150" y="166068"/>
                      </a:cubicBezTo>
                      <a:cubicBezTo>
                        <a:pt x="192412" y="166068"/>
                        <a:pt x="237353" y="176500"/>
                        <a:pt x="270131" y="201193"/>
                      </a:cubicBezTo>
                      <a:cubicBezTo>
                        <a:pt x="305073" y="225886"/>
                        <a:pt x="326493" y="266258"/>
                        <a:pt x="326493" y="323052"/>
                      </a:cubicBezTo>
                      <a:cubicBezTo>
                        <a:pt x="326493" y="413488"/>
                        <a:pt x="252415" y="493431"/>
                        <a:pt x="127470" y="493431"/>
                      </a:cubicBezTo>
                      <a:cubicBezTo>
                        <a:pt x="71109" y="493431"/>
                        <a:pt x="24070" y="479973"/>
                        <a:pt x="-1611" y="465775"/>
                      </a:cubicBezTo>
                      <a:lnTo>
                        <a:pt x="17650" y="380585"/>
                      </a:lnTo>
                      <a:cubicBezTo>
                        <a:pt x="50553" y="395870"/>
                        <a:pt x="86294" y="404013"/>
                        <a:pt x="122593" y="404475"/>
                      </a:cubicBezTo>
                      <a:cubicBezTo>
                        <a:pt x="167534" y="404475"/>
                        <a:pt x="215191" y="382067"/>
                        <a:pt x="215191" y="330397"/>
                      </a:cubicBezTo>
                      <a:cubicBezTo>
                        <a:pt x="215191" y="280333"/>
                        <a:pt x="177410" y="249653"/>
                        <a:pt x="84689" y="249653"/>
                      </a:cubicBezTo>
                      <a:cubicBezTo>
                        <a:pt x="63701" y="249412"/>
                        <a:pt x="42651" y="250918"/>
                        <a:pt x="21909" y="254159"/>
                      </a:cubicBezTo>
                      <a:lnTo>
                        <a:pt x="52775" y="-731"/>
                      </a:lnTo>
                      <a:lnTo>
                        <a:pt x="308097" y="-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11"/>
                <p:cNvSpPr/>
                <p:nvPr/>
              </p:nvSpPr>
              <p:spPr>
                <a:xfrm>
                  <a:off x="8834394" y="7550463"/>
                  <a:ext cx="294262" cy="376584"/>
                </a:xfrm>
                <a:custGeom>
                  <a:avLst/>
                  <a:gdLst/>
                  <a:ahLst/>
                  <a:cxnLst/>
                  <a:rect l="l" t="t" r="r" b="b"/>
                  <a:pathLst>
                    <a:path w="393662" h="503791" extrusionOk="0">
                      <a:moveTo>
                        <a:pt x="-1611" y="-484"/>
                      </a:moveTo>
                      <a:lnTo>
                        <a:pt x="106048" y="-484"/>
                      </a:lnTo>
                      <a:lnTo>
                        <a:pt x="106048" y="222305"/>
                      </a:lnTo>
                      <a:lnTo>
                        <a:pt x="108209" y="222305"/>
                      </a:lnTo>
                      <a:cubicBezTo>
                        <a:pt x="118889" y="202860"/>
                        <a:pt x="130308" y="184896"/>
                        <a:pt x="140988" y="166747"/>
                      </a:cubicBezTo>
                      <a:lnTo>
                        <a:pt x="250130" y="-731"/>
                      </a:lnTo>
                      <a:lnTo>
                        <a:pt x="383532" y="-731"/>
                      </a:lnTo>
                      <a:lnTo>
                        <a:pt x="224449" y="213786"/>
                      </a:lnTo>
                      <a:lnTo>
                        <a:pt x="392051" y="503061"/>
                      </a:lnTo>
                      <a:lnTo>
                        <a:pt x="265131" y="503061"/>
                      </a:lnTo>
                      <a:lnTo>
                        <a:pt x="147408" y="285580"/>
                      </a:lnTo>
                      <a:lnTo>
                        <a:pt x="106048" y="338608"/>
                      </a:lnTo>
                      <a:lnTo>
                        <a:pt x="106048" y="503061"/>
                      </a:lnTo>
                      <a:lnTo>
                        <a:pt x="-1611" y="5030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53" name="Google Shape;953;p11"/>
              <p:cNvSpPr/>
              <p:nvPr/>
            </p:nvSpPr>
            <p:spPr>
              <a:xfrm>
                <a:off x="4565669" y="5711861"/>
                <a:ext cx="373696" cy="354901"/>
              </a:xfrm>
              <a:custGeom>
                <a:avLst/>
                <a:gdLst/>
                <a:ahLst/>
                <a:cxnLst/>
                <a:rect l="l" t="t" r="r" b="b"/>
                <a:pathLst>
                  <a:path w="559844" h="531687" extrusionOk="0">
                    <a:moveTo>
                      <a:pt x="130612" y="15"/>
                    </a:moveTo>
                    <a:cubicBezTo>
                      <a:pt x="181472" y="15"/>
                      <a:pt x="234455" y="36567"/>
                      <a:pt x="263485" y="93473"/>
                    </a:cubicBezTo>
                    <a:cubicBezTo>
                      <a:pt x="266669" y="99625"/>
                      <a:pt x="272992" y="103493"/>
                      <a:pt x="279915" y="103488"/>
                    </a:cubicBezTo>
                    <a:cubicBezTo>
                      <a:pt x="286838" y="103493"/>
                      <a:pt x="293160" y="99625"/>
                      <a:pt x="296344" y="93473"/>
                    </a:cubicBezTo>
                    <a:cubicBezTo>
                      <a:pt x="328512" y="30752"/>
                      <a:pt x="389619" y="-7277"/>
                      <a:pt x="445001" y="1169"/>
                    </a:cubicBezTo>
                    <a:cubicBezTo>
                      <a:pt x="506475" y="10537"/>
                      <a:pt x="538090" y="73720"/>
                      <a:pt x="546305" y="92827"/>
                    </a:cubicBezTo>
                    <a:cubicBezTo>
                      <a:pt x="589318" y="193069"/>
                      <a:pt x="518752" y="304988"/>
                      <a:pt x="488615" y="352801"/>
                    </a:cubicBezTo>
                    <a:cubicBezTo>
                      <a:pt x="428340" y="448613"/>
                      <a:pt x="343051" y="502611"/>
                      <a:pt x="279869" y="531687"/>
                    </a:cubicBezTo>
                    <a:cubicBezTo>
                      <a:pt x="216778" y="502704"/>
                      <a:pt x="131489" y="448613"/>
                      <a:pt x="71214" y="352801"/>
                    </a:cubicBezTo>
                    <a:cubicBezTo>
                      <a:pt x="41215" y="305127"/>
                      <a:pt x="-29489" y="193023"/>
                      <a:pt x="13523" y="92827"/>
                    </a:cubicBezTo>
                    <a:cubicBezTo>
                      <a:pt x="21970" y="73720"/>
                      <a:pt x="53539" y="10399"/>
                      <a:pt x="115058" y="1169"/>
                    </a:cubicBezTo>
                    <a:cubicBezTo>
                      <a:pt x="120228" y="389"/>
                      <a:pt x="125397" y="6"/>
                      <a:pt x="130612" y="1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54" name="Google Shape;954;p11"/>
          <p:cNvGrpSpPr/>
          <p:nvPr/>
        </p:nvGrpSpPr>
        <p:grpSpPr>
          <a:xfrm>
            <a:off x="454298" y="3931554"/>
            <a:ext cx="5502367" cy="2469239"/>
            <a:chOff x="6224098" y="1766854"/>
            <a:chExt cx="5502367" cy="2469239"/>
          </a:xfrm>
        </p:grpSpPr>
        <p:sp>
          <p:nvSpPr>
            <p:cNvPr id="955" name="Google Shape;955;p11"/>
            <p:cNvSpPr/>
            <p:nvPr/>
          </p:nvSpPr>
          <p:spPr>
            <a:xfrm>
              <a:off x="6289865" y="1840593"/>
              <a:ext cx="5436600" cy="2395500"/>
            </a:xfrm>
            <a:prstGeom prst="roundRect">
              <a:avLst>
                <a:gd name="adj" fmla="val 3855"/>
              </a:avLst>
            </a:pr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6" name="Google Shape;956;p11"/>
            <p:cNvSpPr/>
            <p:nvPr/>
          </p:nvSpPr>
          <p:spPr>
            <a:xfrm>
              <a:off x="6224098" y="1766854"/>
              <a:ext cx="5436600" cy="2395500"/>
            </a:xfrm>
            <a:prstGeom prst="roundRect">
              <a:avLst>
                <a:gd name="adj" fmla="val 3855"/>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57" name="Google Shape;957;p11"/>
            <p:cNvSpPr/>
            <p:nvPr/>
          </p:nvSpPr>
          <p:spPr>
            <a:xfrm rot="10800000">
              <a:off x="6882339" y="1998736"/>
              <a:ext cx="1056000" cy="603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958;p11"/>
            <p:cNvSpPr/>
            <p:nvPr/>
          </p:nvSpPr>
          <p:spPr>
            <a:xfrm>
              <a:off x="6882207" y="2118884"/>
              <a:ext cx="744000" cy="384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9" name="Google Shape;959;p11"/>
            <p:cNvSpPr/>
            <p:nvPr/>
          </p:nvSpPr>
          <p:spPr>
            <a:xfrm>
              <a:off x="6367152" y="1882614"/>
              <a:ext cx="430038" cy="430038"/>
            </a:xfrm>
            <a:custGeom>
              <a:avLst/>
              <a:gdLst/>
              <a:ahLst/>
              <a:cxnLst/>
              <a:rect l="l" t="t" r="r" b="b"/>
              <a:pathLst>
                <a:path w="442198" h="442198" extrusionOk="0">
                  <a:moveTo>
                    <a:pt x="442195" y="221009"/>
                  </a:moveTo>
                  <a:cubicBezTo>
                    <a:pt x="442248" y="343122"/>
                    <a:pt x="343298" y="442143"/>
                    <a:pt x="221185" y="442197"/>
                  </a:cubicBezTo>
                  <a:cubicBezTo>
                    <a:pt x="99072" y="442251"/>
                    <a:pt x="50" y="343301"/>
                    <a:pt x="-3" y="221187"/>
                  </a:cubicBezTo>
                  <a:cubicBezTo>
                    <a:pt x="-57" y="99074"/>
                    <a:pt x="98893" y="53"/>
                    <a:pt x="221006" y="-1"/>
                  </a:cubicBezTo>
                  <a:cubicBezTo>
                    <a:pt x="221069" y="-1"/>
                    <a:pt x="221123" y="-1"/>
                    <a:pt x="221185" y="-1"/>
                  </a:cubicBezTo>
                  <a:cubicBezTo>
                    <a:pt x="343147" y="-99"/>
                    <a:pt x="442097" y="98690"/>
                    <a:pt x="442195" y="220651"/>
                  </a:cubicBezTo>
                  <a:cubicBezTo>
                    <a:pt x="442195" y="220768"/>
                    <a:pt x="442195" y="220893"/>
                    <a:pt x="442195" y="22100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0" name="Google Shape;960;p11"/>
            <p:cNvSpPr/>
            <p:nvPr/>
          </p:nvSpPr>
          <p:spPr>
            <a:xfrm>
              <a:off x="6512439" y="1929192"/>
              <a:ext cx="139293" cy="139293"/>
            </a:xfrm>
            <a:custGeom>
              <a:avLst/>
              <a:gdLst/>
              <a:ahLst/>
              <a:cxnLst/>
              <a:rect l="l" t="t" r="r" b="b"/>
              <a:pathLst>
                <a:path w="143232" h="143232" extrusionOk="0">
                  <a:moveTo>
                    <a:pt x="143232" y="71616"/>
                  </a:moveTo>
                  <a:cubicBezTo>
                    <a:pt x="143232" y="111169"/>
                    <a:pt x="111169" y="143232"/>
                    <a:pt x="71616" y="143232"/>
                  </a:cubicBezTo>
                  <a:cubicBezTo>
                    <a:pt x="32064" y="143232"/>
                    <a:pt x="0" y="111169"/>
                    <a:pt x="0" y="71616"/>
                  </a:cubicBezTo>
                  <a:cubicBezTo>
                    <a:pt x="0" y="32064"/>
                    <a:pt x="32064" y="0"/>
                    <a:pt x="71616" y="0"/>
                  </a:cubicBezTo>
                  <a:cubicBezTo>
                    <a:pt x="111169" y="0"/>
                    <a:pt x="143232" y="32064"/>
                    <a:pt x="143232" y="7161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1" name="Google Shape;961;p11"/>
            <p:cNvSpPr/>
            <p:nvPr/>
          </p:nvSpPr>
          <p:spPr>
            <a:xfrm>
              <a:off x="6461437" y="2097287"/>
              <a:ext cx="241418" cy="215016"/>
            </a:xfrm>
            <a:custGeom>
              <a:avLst/>
              <a:gdLst/>
              <a:ahLst/>
              <a:cxnLst/>
              <a:rect l="l" t="t" r="r" b="b"/>
              <a:pathLst>
                <a:path w="248245" h="221096" extrusionOk="0">
                  <a:moveTo>
                    <a:pt x="248242" y="124122"/>
                  </a:moveTo>
                  <a:lnTo>
                    <a:pt x="248242" y="182968"/>
                  </a:lnTo>
                  <a:cubicBezTo>
                    <a:pt x="173304" y="233805"/>
                    <a:pt x="74935" y="233805"/>
                    <a:pt x="-3" y="182968"/>
                  </a:cubicBezTo>
                  <a:lnTo>
                    <a:pt x="-3" y="124122"/>
                  </a:lnTo>
                  <a:cubicBezTo>
                    <a:pt x="-3" y="55568"/>
                    <a:pt x="55566" y="-1"/>
                    <a:pt x="124119" y="-1"/>
                  </a:cubicBezTo>
                  <a:cubicBezTo>
                    <a:pt x="192672" y="-1"/>
                    <a:pt x="248242" y="55568"/>
                    <a:pt x="248242" y="12412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2" name="Google Shape;962;p11"/>
            <p:cNvGrpSpPr/>
            <p:nvPr/>
          </p:nvGrpSpPr>
          <p:grpSpPr>
            <a:xfrm>
              <a:off x="7151940" y="3778081"/>
              <a:ext cx="3581054" cy="271985"/>
              <a:chOff x="1351481" y="5695915"/>
              <a:chExt cx="5088169" cy="386452"/>
            </a:xfrm>
          </p:grpSpPr>
          <p:sp>
            <p:nvSpPr>
              <p:cNvPr id="963" name="Google Shape;963;p11"/>
              <p:cNvSpPr/>
              <p:nvPr/>
            </p:nvSpPr>
            <p:spPr>
              <a:xfrm>
                <a:off x="1351481" y="5701774"/>
                <a:ext cx="392270" cy="374828"/>
              </a:xfrm>
              <a:custGeom>
                <a:avLst/>
                <a:gdLst/>
                <a:ahLst/>
                <a:cxnLst/>
                <a:rect l="l" t="t" r="r" b="b"/>
                <a:pathLst>
                  <a:path w="871712" h="832952" extrusionOk="0">
                    <a:moveTo>
                      <a:pt x="333159" y="832222"/>
                    </a:moveTo>
                    <a:cubicBezTo>
                      <a:pt x="328962" y="832209"/>
                      <a:pt x="324826" y="831148"/>
                      <a:pt x="321184" y="829135"/>
                    </a:cubicBezTo>
                    <a:cubicBezTo>
                      <a:pt x="313344" y="824783"/>
                      <a:pt x="308467" y="816505"/>
                      <a:pt x="308467" y="807529"/>
                    </a:cubicBezTo>
                    <a:lnTo>
                      <a:pt x="308467" y="650607"/>
                    </a:lnTo>
                    <a:cubicBezTo>
                      <a:pt x="132779" y="632088"/>
                      <a:pt x="-1611" y="493500"/>
                      <a:pt x="-1611" y="325960"/>
                    </a:cubicBezTo>
                    <a:cubicBezTo>
                      <a:pt x="-1241" y="237727"/>
                      <a:pt x="36292" y="153741"/>
                      <a:pt x="101789" y="94590"/>
                    </a:cubicBezTo>
                    <a:cubicBezTo>
                      <a:pt x="168891" y="32747"/>
                      <a:pt x="256983" y="-1316"/>
                      <a:pt x="348284" y="-723"/>
                    </a:cubicBezTo>
                    <a:lnTo>
                      <a:pt x="520145" y="-723"/>
                    </a:lnTo>
                    <a:cubicBezTo>
                      <a:pt x="713118" y="-723"/>
                      <a:pt x="870101" y="145827"/>
                      <a:pt x="870101" y="325960"/>
                    </a:cubicBezTo>
                    <a:cubicBezTo>
                      <a:pt x="870101" y="413187"/>
                      <a:pt x="833371" y="495414"/>
                      <a:pt x="766700" y="557392"/>
                    </a:cubicBezTo>
                    <a:cubicBezTo>
                      <a:pt x="746699" y="575955"/>
                      <a:pt x="724538" y="592092"/>
                      <a:pt x="700772" y="605481"/>
                    </a:cubicBezTo>
                    <a:lnTo>
                      <a:pt x="700772" y="605481"/>
                    </a:lnTo>
                    <a:lnTo>
                      <a:pt x="346308" y="828394"/>
                    </a:lnTo>
                    <a:cubicBezTo>
                      <a:pt x="342357" y="830864"/>
                      <a:pt x="337789" y="832191"/>
                      <a:pt x="333159" y="832222"/>
                    </a:cubicBezTo>
                    <a:close/>
                    <a:moveTo>
                      <a:pt x="348284" y="48724"/>
                    </a:moveTo>
                    <a:cubicBezTo>
                      <a:pt x="269453" y="48149"/>
                      <a:pt x="193399" y="77490"/>
                      <a:pt x="135372" y="130827"/>
                    </a:cubicBezTo>
                    <a:cubicBezTo>
                      <a:pt x="79998" y="180681"/>
                      <a:pt x="48206" y="251537"/>
                      <a:pt x="47774" y="326022"/>
                    </a:cubicBezTo>
                    <a:cubicBezTo>
                      <a:pt x="47774" y="474178"/>
                      <a:pt x="173583" y="596160"/>
                      <a:pt x="334209" y="603074"/>
                    </a:cubicBezTo>
                    <a:cubicBezTo>
                      <a:pt x="347420" y="603636"/>
                      <a:pt x="357852" y="614531"/>
                      <a:pt x="357852" y="627767"/>
                    </a:cubicBezTo>
                    <a:lnTo>
                      <a:pt x="357852" y="762835"/>
                    </a:lnTo>
                    <a:lnTo>
                      <a:pt x="674536" y="563689"/>
                    </a:lnTo>
                    <a:lnTo>
                      <a:pt x="675893" y="562886"/>
                    </a:lnTo>
                    <a:cubicBezTo>
                      <a:pt x="696512" y="551330"/>
                      <a:pt x="715710" y="537367"/>
                      <a:pt x="733057" y="521279"/>
                    </a:cubicBezTo>
                    <a:cubicBezTo>
                      <a:pt x="788368" y="471382"/>
                      <a:pt x="820222" y="400526"/>
                      <a:pt x="820716" y="326022"/>
                    </a:cubicBezTo>
                    <a:cubicBezTo>
                      <a:pt x="820716" y="173113"/>
                      <a:pt x="685894" y="48724"/>
                      <a:pt x="520145" y="487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64" name="Google Shape;964;p11"/>
              <p:cNvGrpSpPr/>
              <p:nvPr/>
            </p:nvGrpSpPr>
            <p:grpSpPr>
              <a:xfrm>
                <a:off x="3003318" y="5732448"/>
                <a:ext cx="464334" cy="313397"/>
                <a:chOff x="4522036" y="7458929"/>
                <a:chExt cx="771704" cy="520766"/>
              </a:xfrm>
            </p:grpSpPr>
            <p:sp>
              <p:nvSpPr>
                <p:cNvPr id="965" name="Google Shape;965;p11"/>
                <p:cNvSpPr/>
                <p:nvPr/>
              </p:nvSpPr>
              <p:spPr>
                <a:xfrm>
                  <a:off x="4642211" y="7488619"/>
                  <a:ext cx="324351" cy="491024"/>
                </a:xfrm>
                <a:custGeom>
                  <a:avLst/>
                  <a:gdLst/>
                  <a:ahLst/>
                  <a:cxnLst/>
                  <a:rect l="l" t="t" r="r" b="b"/>
                  <a:pathLst>
                    <a:path w="433914" h="656888" extrusionOk="0">
                      <a:moveTo>
                        <a:pt x="177967" y="656155"/>
                      </a:moveTo>
                      <a:cubicBezTo>
                        <a:pt x="130063" y="656409"/>
                        <a:pt x="84073" y="637648"/>
                        <a:pt x="49997" y="603992"/>
                      </a:cubicBezTo>
                      <a:cubicBezTo>
                        <a:pt x="16970" y="571775"/>
                        <a:pt x="-1611" y="527587"/>
                        <a:pt x="-1611" y="481455"/>
                      </a:cubicBezTo>
                      <a:lnTo>
                        <a:pt x="-1611" y="23962"/>
                      </a:lnTo>
                      <a:cubicBezTo>
                        <a:pt x="-1611" y="10325"/>
                        <a:pt x="9439" y="-731"/>
                        <a:pt x="23081" y="-731"/>
                      </a:cubicBezTo>
                      <a:cubicBezTo>
                        <a:pt x="36724" y="-731"/>
                        <a:pt x="47774" y="10325"/>
                        <a:pt x="47774" y="23962"/>
                      </a:cubicBezTo>
                      <a:lnTo>
                        <a:pt x="47774" y="481455"/>
                      </a:lnTo>
                      <a:cubicBezTo>
                        <a:pt x="47836" y="514395"/>
                        <a:pt x="61169" y="545921"/>
                        <a:pt x="84813" y="568867"/>
                      </a:cubicBezTo>
                      <a:cubicBezTo>
                        <a:pt x="110062" y="593893"/>
                        <a:pt x="144385" y="607554"/>
                        <a:pt x="179941" y="606709"/>
                      </a:cubicBezTo>
                      <a:lnTo>
                        <a:pt x="407299" y="603745"/>
                      </a:lnTo>
                      <a:cubicBezTo>
                        <a:pt x="420941" y="603573"/>
                        <a:pt x="432115" y="614493"/>
                        <a:pt x="432301" y="628129"/>
                      </a:cubicBezTo>
                      <a:cubicBezTo>
                        <a:pt x="432486" y="641766"/>
                        <a:pt x="421559" y="652958"/>
                        <a:pt x="407917" y="653131"/>
                      </a:cubicBezTo>
                      <a:lnTo>
                        <a:pt x="180559" y="65609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6" name="Google Shape;966;p11"/>
                <p:cNvSpPr/>
                <p:nvPr/>
              </p:nvSpPr>
              <p:spPr>
                <a:xfrm>
                  <a:off x="4522036" y="7458929"/>
                  <a:ext cx="277737" cy="158889"/>
                </a:xfrm>
                <a:custGeom>
                  <a:avLst/>
                  <a:gdLst/>
                  <a:ahLst/>
                  <a:cxnLst/>
                  <a:rect l="l" t="t" r="r" b="b"/>
                  <a:pathLst>
                    <a:path w="371554" h="212560" extrusionOk="0">
                      <a:moveTo>
                        <a:pt x="345128" y="211829"/>
                      </a:moveTo>
                      <a:cubicBezTo>
                        <a:pt x="338584" y="211836"/>
                        <a:pt x="332287" y="209237"/>
                        <a:pt x="327657" y="204607"/>
                      </a:cubicBezTo>
                      <a:lnTo>
                        <a:pt x="182094" y="59044"/>
                      </a:lnTo>
                      <a:lnTo>
                        <a:pt x="40111" y="201026"/>
                      </a:lnTo>
                      <a:cubicBezTo>
                        <a:pt x="30235" y="210428"/>
                        <a:pt x="14616" y="210039"/>
                        <a:pt x="5171" y="200162"/>
                      </a:cubicBezTo>
                      <a:cubicBezTo>
                        <a:pt x="-3841" y="190643"/>
                        <a:pt x="-3903" y="175686"/>
                        <a:pt x="5171" y="166148"/>
                      </a:cubicBezTo>
                      <a:lnTo>
                        <a:pt x="164747" y="6510"/>
                      </a:lnTo>
                      <a:cubicBezTo>
                        <a:pt x="174377" y="-3139"/>
                        <a:pt x="189995" y="-3145"/>
                        <a:pt x="199688" y="6491"/>
                      </a:cubicBezTo>
                      <a:cubicBezTo>
                        <a:pt x="199688" y="6498"/>
                        <a:pt x="199688" y="6504"/>
                        <a:pt x="199688" y="6510"/>
                      </a:cubicBezTo>
                      <a:lnTo>
                        <a:pt x="362720" y="169543"/>
                      </a:lnTo>
                      <a:cubicBezTo>
                        <a:pt x="372351" y="179180"/>
                        <a:pt x="372351" y="194816"/>
                        <a:pt x="362720" y="204465"/>
                      </a:cubicBezTo>
                      <a:cubicBezTo>
                        <a:pt x="358091" y="209107"/>
                        <a:pt x="351794" y="211712"/>
                        <a:pt x="345251" y="21170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7" name="Google Shape;967;p11"/>
                <p:cNvSpPr/>
                <p:nvPr/>
              </p:nvSpPr>
              <p:spPr>
                <a:xfrm>
                  <a:off x="4848738" y="7459080"/>
                  <a:ext cx="324260" cy="490978"/>
                </a:xfrm>
                <a:custGeom>
                  <a:avLst/>
                  <a:gdLst/>
                  <a:ahLst/>
                  <a:cxnLst/>
                  <a:rect l="l" t="t" r="r" b="b"/>
                  <a:pathLst>
                    <a:path w="433792" h="656827" extrusionOk="0">
                      <a:moveTo>
                        <a:pt x="407550" y="656097"/>
                      </a:moveTo>
                      <a:cubicBezTo>
                        <a:pt x="393908" y="656097"/>
                        <a:pt x="382858" y="645040"/>
                        <a:pt x="382858" y="631404"/>
                      </a:cubicBezTo>
                      <a:lnTo>
                        <a:pt x="382858" y="173972"/>
                      </a:lnTo>
                      <a:cubicBezTo>
                        <a:pt x="382796" y="141032"/>
                        <a:pt x="369462" y="109512"/>
                        <a:pt x="345819" y="86560"/>
                      </a:cubicBezTo>
                      <a:cubicBezTo>
                        <a:pt x="321002" y="62059"/>
                        <a:pt x="287421" y="48423"/>
                        <a:pt x="252541" y="48657"/>
                      </a:cubicBezTo>
                      <a:lnTo>
                        <a:pt x="250691" y="48657"/>
                      </a:lnTo>
                      <a:lnTo>
                        <a:pt x="23394" y="51682"/>
                      </a:lnTo>
                      <a:cubicBezTo>
                        <a:pt x="9752" y="51867"/>
                        <a:pt x="-1422" y="40965"/>
                        <a:pt x="-1607" y="27329"/>
                      </a:cubicBezTo>
                      <a:cubicBezTo>
                        <a:pt x="-1854" y="13692"/>
                        <a:pt x="9072" y="2482"/>
                        <a:pt x="22715" y="2297"/>
                      </a:cubicBezTo>
                      <a:lnTo>
                        <a:pt x="250073" y="-728"/>
                      </a:lnTo>
                      <a:lnTo>
                        <a:pt x="252541" y="-728"/>
                      </a:lnTo>
                      <a:cubicBezTo>
                        <a:pt x="300383" y="-988"/>
                        <a:pt x="346437" y="17748"/>
                        <a:pt x="380513" y="51373"/>
                      </a:cubicBezTo>
                      <a:cubicBezTo>
                        <a:pt x="413538" y="83616"/>
                        <a:pt x="432181" y="127815"/>
                        <a:pt x="432181" y="173972"/>
                      </a:cubicBezTo>
                      <a:lnTo>
                        <a:pt x="432181" y="631404"/>
                      </a:lnTo>
                      <a:cubicBezTo>
                        <a:pt x="432181" y="645016"/>
                        <a:pt x="421193" y="656066"/>
                        <a:pt x="407550" y="6560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8" name="Google Shape;968;p11"/>
                <p:cNvSpPr/>
                <p:nvPr/>
              </p:nvSpPr>
              <p:spPr>
                <a:xfrm>
                  <a:off x="5014821" y="7820248"/>
                  <a:ext cx="278918" cy="159448"/>
                </a:xfrm>
                <a:custGeom>
                  <a:avLst/>
                  <a:gdLst/>
                  <a:ahLst/>
                  <a:cxnLst/>
                  <a:rect l="l" t="t" r="r" b="b"/>
                  <a:pathLst>
                    <a:path w="373135" h="213308" extrusionOk="0">
                      <a:moveTo>
                        <a:pt x="186947" y="212578"/>
                      </a:moveTo>
                      <a:cubicBezTo>
                        <a:pt x="180403" y="212566"/>
                        <a:pt x="174106" y="209948"/>
                        <a:pt x="169476" y="205293"/>
                      </a:cubicBezTo>
                      <a:lnTo>
                        <a:pt x="6505" y="42260"/>
                      </a:lnTo>
                      <a:cubicBezTo>
                        <a:pt x="-3619" y="33105"/>
                        <a:pt x="-4359" y="17487"/>
                        <a:pt x="4777" y="7382"/>
                      </a:cubicBezTo>
                      <a:cubicBezTo>
                        <a:pt x="13975" y="-2723"/>
                        <a:pt x="29531" y="-3495"/>
                        <a:pt x="39655" y="5666"/>
                      </a:cubicBezTo>
                      <a:cubicBezTo>
                        <a:pt x="40273" y="6209"/>
                        <a:pt x="40829" y="6783"/>
                        <a:pt x="41383" y="7382"/>
                      </a:cubicBezTo>
                      <a:lnTo>
                        <a:pt x="186947" y="152945"/>
                      </a:lnTo>
                      <a:lnTo>
                        <a:pt x="328930" y="10962"/>
                      </a:lnTo>
                      <a:cubicBezTo>
                        <a:pt x="338313" y="1085"/>
                        <a:pt x="353931" y="696"/>
                        <a:pt x="363869" y="10098"/>
                      </a:cubicBezTo>
                      <a:cubicBezTo>
                        <a:pt x="373747" y="19500"/>
                        <a:pt x="374118" y="35130"/>
                        <a:pt x="364673" y="45007"/>
                      </a:cubicBezTo>
                      <a:cubicBezTo>
                        <a:pt x="364425" y="45316"/>
                        <a:pt x="364117" y="45612"/>
                        <a:pt x="363808" y="45902"/>
                      </a:cubicBezTo>
                      <a:lnTo>
                        <a:pt x="204232" y="205479"/>
                      </a:lnTo>
                      <a:cubicBezTo>
                        <a:pt x="199602" y="210016"/>
                        <a:pt x="193429" y="212566"/>
                        <a:pt x="186947" y="21257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69" name="Google Shape;969;p11"/>
              <p:cNvSpPr/>
              <p:nvPr/>
            </p:nvSpPr>
            <p:spPr>
              <a:xfrm>
                <a:off x="4566010" y="5706409"/>
                <a:ext cx="381312" cy="365558"/>
              </a:xfrm>
              <a:custGeom>
                <a:avLst/>
                <a:gdLst/>
                <a:ahLst/>
                <a:cxnLst/>
                <a:rect l="l" t="t" r="r" b="b"/>
                <a:pathLst>
                  <a:path w="847360" h="812352" extrusionOk="0">
                    <a:moveTo>
                      <a:pt x="421919" y="811616"/>
                    </a:moveTo>
                    <a:cubicBezTo>
                      <a:pt x="418709" y="811623"/>
                      <a:pt x="415500" y="810993"/>
                      <a:pt x="412476" y="809765"/>
                    </a:cubicBezTo>
                    <a:lnTo>
                      <a:pt x="410253" y="808777"/>
                    </a:lnTo>
                    <a:cubicBezTo>
                      <a:pt x="318457" y="767972"/>
                      <a:pt x="190735" y="689635"/>
                      <a:pt x="100976" y="546911"/>
                    </a:cubicBezTo>
                    <a:cubicBezTo>
                      <a:pt x="60358" y="482525"/>
                      <a:pt x="-47549" y="311281"/>
                      <a:pt x="20232" y="153434"/>
                    </a:cubicBezTo>
                    <a:cubicBezTo>
                      <a:pt x="33751" y="121889"/>
                      <a:pt x="86223" y="17624"/>
                      <a:pt x="193636" y="1450"/>
                    </a:cubicBezTo>
                    <a:cubicBezTo>
                      <a:pt x="277962" y="-11390"/>
                      <a:pt x="365559" y="33242"/>
                      <a:pt x="422043" y="114666"/>
                    </a:cubicBezTo>
                    <a:cubicBezTo>
                      <a:pt x="478405" y="33242"/>
                      <a:pt x="566063" y="-11390"/>
                      <a:pt x="650450" y="1450"/>
                    </a:cubicBezTo>
                    <a:cubicBezTo>
                      <a:pt x="757802" y="17809"/>
                      <a:pt x="810336" y="121889"/>
                      <a:pt x="823855" y="153434"/>
                    </a:cubicBezTo>
                    <a:cubicBezTo>
                      <a:pt x="891759" y="311281"/>
                      <a:pt x="783729" y="482525"/>
                      <a:pt x="743109" y="546973"/>
                    </a:cubicBezTo>
                    <a:cubicBezTo>
                      <a:pt x="653289" y="689573"/>
                      <a:pt x="525567" y="767972"/>
                      <a:pt x="434451" y="808592"/>
                    </a:cubicBezTo>
                    <a:lnTo>
                      <a:pt x="432538" y="809456"/>
                    </a:lnTo>
                    <a:cubicBezTo>
                      <a:pt x="429205" y="810956"/>
                      <a:pt x="425562" y="811691"/>
                      <a:pt x="421919" y="811616"/>
                    </a:cubicBezTo>
                    <a:close/>
                    <a:moveTo>
                      <a:pt x="221909" y="48736"/>
                    </a:moveTo>
                    <a:cubicBezTo>
                      <a:pt x="214934" y="48724"/>
                      <a:pt x="208020" y="49237"/>
                      <a:pt x="201105" y="50280"/>
                    </a:cubicBezTo>
                    <a:cubicBezTo>
                      <a:pt x="118818" y="62626"/>
                      <a:pt x="76593" y="147322"/>
                      <a:pt x="65295" y="172879"/>
                    </a:cubicBezTo>
                    <a:cubicBezTo>
                      <a:pt x="7763" y="306898"/>
                      <a:pt x="102334" y="456845"/>
                      <a:pt x="142460" y="520613"/>
                    </a:cubicBezTo>
                    <a:cubicBezTo>
                      <a:pt x="223082" y="648768"/>
                      <a:pt x="337162" y="721118"/>
                      <a:pt x="421550" y="759885"/>
                    </a:cubicBezTo>
                    <a:cubicBezTo>
                      <a:pt x="506060" y="720994"/>
                      <a:pt x="620140" y="648768"/>
                      <a:pt x="700762" y="520613"/>
                    </a:cubicBezTo>
                    <a:lnTo>
                      <a:pt x="700762" y="520613"/>
                    </a:lnTo>
                    <a:cubicBezTo>
                      <a:pt x="741073" y="456659"/>
                      <a:pt x="835459" y="306960"/>
                      <a:pt x="777927" y="172879"/>
                    </a:cubicBezTo>
                    <a:cubicBezTo>
                      <a:pt x="766938" y="147322"/>
                      <a:pt x="724651" y="62811"/>
                      <a:pt x="642426" y="50280"/>
                    </a:cubicBezTo>
                    <a:cubicBezTo>
                      <a:pt x="568348" y="38983"/>
                      <a:pt x="486614" y="89850"/>
                      <a:pt x="443587" y="173743"/>
                    </a:cubicBezTo>
                    <a:cubicBezTo>
                      <a:pt x="439328" y="181972"/>
                      <a:pt x="430872" y="187145"/>
                      <a:pt x="421612" y="187139"/>
                    </a:cubicBezTo>
                    <a:lnTo>
                      <a:pt x="421612" y="187139"/>
                    </a:lnTo>
                    <a:cubicBezTo>
                      <a:pt x="412352" y="187145"/>
                      <a:pt x="403894" y="181972"/>
                      <a:pt x="399635" y="173743"/>
                    </a:cubicBezTo>
                    <a:cubicBezTo>
                      <a:pt x="360806" y="97628"/>
                      <a:pt x="289938" y="48736"/>
                      <a:pt x="221909" y="48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70" name="Google Shape;970;p11"/>
              <p:cNvGrpSpPr/>
              <p:nvPr/>
            </p:nvGrpSpPr>
            <p:grpSpPr>
              <a:xfrm>
                <a:off x="6059297" y="5695915"/>
                <a:ext cx="380354" cy="386452"/>
                <a:chOff x="10064117" y="7392669"/>
                <a:chExt cx="632132" cy="642160"/>
              </a:xfrm>
            </p:grpSpPr>
            <p:sp>
              <p:nvSpPr>
                <p:cNvPr id="971" name="Google Shape;971;p11"/>
                <p:cNvSpPr/>
                <p:nvPr/>
              </p:nvSpPr>
              <p:spPr>
                <a:xfrm>
                  <a:off x="10064117" y="7759301"/>
                  <a:ext cx="632132" cy="275528"/>
                </a:xfrm>
                <a:custGeom>
                  <a:avLst/>
                  <a:gdLst/>
                  <a:ahLst/>
                  <a:cxnLst/>
                  <a:rect l="l" t="t" r="r" b="b"/>
                  <a:pathLst>
                    <a:path w="845661" h="368599" extrusionOk="0">
                      <a:moveTo>
                        <a:pt x="725835" y="367868"/>
                      </a:moveTo>
                      <a:lnTo>
                        <a:pt x="116604" y="367868"/>
                      </a:lnTo>
                      <a:cubicBezTo>
                        <a:pt x="51355" y="367801"/>
                        <a:pt x="-1550" y="314915"/>
                        <a:pt x="-1611" y="249653"/>
                      </a:cubicBezTo>
                      <a:lnTo>
                        <a:pt x="-1611" y="23962"/>
                      </a:lnTo>
                      <a:cubicBezTo>
                        <a:pt x="-1611" y="10325"/>
                        <a:pt x="9439" y="-731"/>
                        <a:pt x="23081" y="-731"/>
                      </a:cubicBezTo>
                      <a:cubicBezTo>
                        <a:pt x="36724" y="-731"/>
                        <a:pt x="47774" y="10325"/>
                        <a:pt x="47774" y="23962"/>
                      </a:cubicBezTo>
                      <a:lnTo>
                        <a:pt x="47774" y="249653"/>
                      </a:lnTo>
                      <a:cubicBezTo>
                        <a:pt x="47836" y="287636"/>
                        <a:pt x="78640" y="318415"/>
                        <a:pt x="116604" y="318483"/>
                      </a:cubicBezTo>
                      <a:lnTo>
                        <a:pt x="725835" y="318483"/>
                      </a:lnTo>
                      <a:cubicBezTo>
                        <a:pt x="763861" y="318446"/>
                        <a:pt x="794603" y="287655"/>
                        <a:pt x="794665" y="249653"/>
                      </a:cubicBezTo>
                      <a:lnTo>
                        <a:pt x="794665" y="23962"/>
                      </a:lnTo>
                      <a:cubicBezTo>
                        <a:pt x="794665" y="10325"/>
                        <a:pt x="805715" y="-731"/>
                        <a:pt x="819358" y="-731"/>
                      </a:cubicBezTo>
                      <a:cubicBezTo>
                        <a:pt x="833000" y="-731"/>
                        <a:pt x="844050" y="10325"/>
                        <a:pt x="844050" y="23962"/>
                      </a:cubicBezTo>
                      <a:lnTo>
                        <a:pt x="844050" y="249653"/>
                      </a:lnTo>
                      <a:cubicBezTo>
                        <a:pt x="843989" y="314915"/>
                        <a:pt x="791084" y="367801"/>
                        <a:pt x="725835" y="3678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972;p11"/>
                <p:cNvSpPr/>
                <p:nvPr/>
              </p:nvSpPr>
              <p:spPr>
                <a:xfrm>
                  <a:off x="10202922" y="7392673"/>
                  <a:ext cx="362736" cy="207645"/>
                </a:xfrm>
                <a:custGeom>
                  <a:avLst/>
                  <a:gdLst/>
                  <a:ahLst/>
                  <a:cxnLst/>
                  <a:rect l="l" t="t" r="r" b="b"/>
                  <a:pathLst>
                    <a:path w="485266" h="277786" extrusionOk="0">
                      <a:moveTo>
                        <a:pt x="458687" y="276870"/>
                      </a:moveTo>
                      <a:cubicBezTo>
                        <a:pt x="451959" y="276877"/>
                        <a:pt x="445539" y="274161"/>
                        <a:pt x="440909" y="269339"/>
                      </a:cubicBezTo>
                      <a:lnTo>
                        <a:pt x="238429" y="59452"/>
                      </a:lnTo>
                      <a:lnTo>
                        <a:pt x="40887" y="264524"/>
                      </a:lnTo>
                      <a:cubicBezTo>
                        <a:pt x="31380" y="274346"/>
                        <a:pt x="15762" y="274617"/>
                        <a:pt x="5948" y="265142"/>
                      </a:cubicBezTo>
                      <a:cubicBezTo>
                        <a:pt x="-3868" y="255666"/>
                        <a:pt x="-4177" y="240023"/>
                        <a:pt x="5330" y="230201"/>
                      </a:cubicBezTo>
                      <a:lnTo>
                        <a:pt x="220958" y="6794"/>
                      </a:lnTo>
                      <a:cubicBezTo>
                        <a:pt x="230465" y="-3009"/>
                        <a:pt x="246083" y="-3268"/>
                        <a:pt x="255899" y="6214"/>
                      </a:cubicBezTo>
                      <a:cubicBezTo>
                        <a:pt x="256085" y="6406"/>
                        <a:pt x="256270" y="6597"/>
                        <a:pt x="256454" y="6794"/>
                      </a:cubicBezTo>
                      <a:lnTo>
                        <a:pt x="476713" y="235202"/>
                      </a:lnTo>
                      <a:cubicBezTo>
                        <a:pt x="486220" y="245005"/>
                        <a:pt x="485911" y="260641"/>
                        <a:pt x="476095" y="270117"/>
                      </a:cubicBezTo>
                      <a:cubicBezTo>
                        <a:pt x="471527" y="274562"/>
                        <a:pt x="465416" y="277043"/>
                        <a:pt x="458996" y="27705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11"/>
                <p:cNvSpPr/>
                <p:nvPr/>
              </p:nvSpPr>
              <p:spPr>
                <a:xfrm>
                  <a:off x="10363922" y="7392669"/>
                  <a:ext cx="38623" cy="426604"/>
                </a:xfrm>
                <a:custGeom>
                  <a:avLst/>
                  <a:gdLst/>
                  <a:ahLst/>
                  <a:cxnLst/>
                  <a:rect l="l" t="t" r="r" b="b"/>
                  <a:pathLst>
                    <a:path w="51670" h="570708" extrusionOk="0">
                      <a:moveTo>
                        <a:pt x="25366" y="569978"/>
                      </a:moveTo>
                      <a:cubicBezTo>
                        <a:pt x="11722" y="569978"/>
                        <a:pt x="673" y="558922"/>
                        <a:pt x="673" y="545285"/>
                      </a:cubicBezTo>
                      <a:lnTo>
                        <a:pt x="-1611" y="23962"/>
                      </a:lnTo>
                      <a:cubicBezTo>
                        <a:pt x="-1611" y="10325"/>
                        <a:pt x="9439" y="-731"/>
                        <a:pt x="23081" y="-731"/>
                      </a:cubicBezTo>
                      <a:lnTo>
                        <a:pt x="23081" y="-731"/>
                      </a:lnTo>
                      <a:cubicBezTo>
                        <a:pt x="36724" y="-731"/>
                        <a:pt x="47774" y="10325"/>
                        <a:pt x="47774" y="23962"/>
                      </a:cubicBezTo>
                      <a:lnTo>
                        <a:pt x="50059" y="545285"/>
                      </a:lnTo>
                      <a:cubicBezTo>
                        <a:pt x="50059" y="558922"/>
                        <a:pt x="39009" y="569978"/>
                        <a:pt x="25366" y="56997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4" name="Google Shape;974;p11"/>
              <p:cNvGrpSpPr/>
              <p:nvPr/>
            </p:nvGrpSpPr>
            <p:grpSpPr>
              <a:xfrm>
                <a:off x="2118237" y="5776170"/>
                <a:ext cx="510436" cy="225935"/>
                <a:chOff x="2808633" y="7557940"/>
                <a:chExt cx="848324" cy="375431"/>
              </a:xfrm>
            </p:grpSpPr>
            <p:sp>
              <p:nvSpPr>
                <p:cNvPr id="975" name="Google Shape;975;p11"/>
                <p:cNvSpPr/>
                <p:nvPr/>
              </p:nvSpPr>
              <p:spPr>
                <a:xfrm>
                  <a:off x="2808633" y="7563986"/>
                  <a:ext cx="245211" cy="369385"/>
                </a:xfrm>
                <a:custGeom>
                  <a:avLst/>
                  <a:gdLst/>
                  <a:ahLst/>
                  <a:cxnLst/>
                  <a:rect l="l" t="t" r="r" b="b"/>
                  <a:pathLst>
                    <a:path w="328041" h="494161" extrusionOk="0">
                      <a:moveTo>
                        <a:pt x="307910" y="92792"/>
                      </a:moveTo>
                      <a:lnTo>
                        <a:pt x="128148" y="92792"/>
                      </a:lnTo>
                      <a:lnTo>
                        <a:pt x="118209" y="167549"/>
                      </a:lnTo>
                      <a:cubicBezTo>
                        <a:pt x="128148" y="166277"/>
                        <a:pt x="138148" y="165784"/>
                        <a:pt x="148149" y="166068"/>
                      </a:cubicBezTo>
                      <a:cubicBezTo>
                        <a:pt x="192349" y="166068"/>
                        <a:pt x="237290" y="176500"/>
                        <a:pt x="270131" y="201193"/>
                      </a:cubicBezTo>
                      <a:cubicBezTo>
                        <a:pt x="305071" y="225886"/>
                        <a:pt x="326430" y="266197"/>
                        <a:pt x="326430" y="323052"/>
                      </a:cubicBezTo>
                      <a:cubicBezTo>
                        <a:pt x="326430" y="413488"/>
                        <a:pt x="252352" y="493431"/>
                        <a:pt x="127469" y="493431"/>
                      </a:cubicBezTo>
                      <a:cubicBezTo>
                        <a:pt x="71108" y="493431"/>
                        <a:pt x="24007" y="479973"/>
                        <a:pt x="-1611" y="465775"/>
                      </a:cubicBezTo>
                      <a:lnTo>
                        <a:pt x="17649" y="380585"/>
                      </a:lnTo>
                      <a:cubicBezTo>
                        <a:pt x="50552" y="395876"/>
                        <a:pt x="86294" y="404019"/>
                        <a:pt x="122593" y="404475"/>
                      </a:cubicBezTo>
                      <a:cubicBezTo>
                        <a:pt x="167533" y="404475"/>
                        <a:pt x="215190" y="382067"/>
                        <a:pt x="215190" y="330397"/>
                      </a:cubicBezTo>
                      <a:cubicBezTo>
                        <a:pt x="215190" y="280271"/>
                        <a:pt x="177410" y="249653"/>
                        <a:pt x="84689" y="249653"/>
                      </a:cubicBezTo>
                      <a:cubicBezTo>
                        <a:pt x="63700" y="249412"/>
                        <a:pt x="42650" y="250918"/>
                        <a:pt x="21908" y="254159"/>
                      </a:cubicBezTo>
                      <a:lnTo>
                        <a:pt x="52774" y="-731"/>
                      </a:lnTo>
                      <a:lnTo>
                        <a:pt x="308096" y="-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11"/>
                <p:cNvSpPr/>
                <p:nvPr/>
              </p:nvSpPr>
              <p:spPr>
                <a:xfrm>
                  <a:off x="3108252" y="7564078"/>
                  <a:ext cx="244749" cy="363295"/>
                </a:xfrm>
                <a:custGeom>
                  <a:avLst/>
                  <a:gdLst/>
                  <a:ahLst/>
                  <a:cxnLst/>
                  <a:rect l="l" t="t" r="r" b="b"/>
                  <a:pathLst>
                    <a:path w="327424" h="486013" extrusionOk="0">
                      <a:moveTo>
                        <a:pt x="325814" y="-731"/>
                      </a:moveTo>
                      <a:lnTo>
                        <a:pt x="325814" y="71186"/>
                      </a:lnTo>
                      <a:lnTo>
                        <a:pt x="134445" y="485283"/>
                      </a:lnTo>
                      <a:lnTo>
                        <a:pt x="19563" y="485283"/>
                      </a:lnTo>
                      <a:lnTo>
                        <a:pt x="210931" y="94398"/>
                      </a:lnTo>
                      <a:lnTo>
                        <a:pt x="210931" y="92854"/>
                      </a:lnTo>
                      <a:lnTo>
                        <a:pt x="-1611" y="92854"/>
                      </a:lnTo>
                      <a:lnTo>
                        <a:pt x="-1611" y="-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11"/>
                <p:cNvSpPr/>
                <p:nvPr/>
              </p:nvSpPr>
              <p:spPr>
                <a:xfrm>
                  <a:off x="3395180" y="7557940"/>
                  <a:ext cx="261777" cy="375430"/>
                </a:xfrm>
                <a:custGeom>
                  <a:avLst/>
                  <a:gdLst/>
                  <a:ahLst/>
                  <a:cxnLst/>
                  <a:rect l="l" t="t" r="r" b="b"/>
                  <a:pathLst>
                    <a:path w="350203" h="502248" extrusionOk="0">
                      <a:moveTo>
                        <a:pt x="-1611" y="366263"/>
                      </a:moveTo>
                      <a:cubicBezTo>
                        <a:pt x="-1611" y="307927"/>
                        <a:pt x="30489" y="267493"/>
                        <a:pt x="81109" y="244405"/>
                      </a:cubicBezTo>
                      <a:lnTo>
                        <a:pt x="81109" y="242183"/>
                      </a:lnTo>
                      <a:cubicBezTo>
                        <a:pt x="36168" y="218231"/>
                        <a:pt x="14069" y="178661"/>
                        <a:pt x="14069" y="136004"/>
                      </a:cubicBezTo>
                      <a:cubicBezTo>
                        <a:pt x="14069" y="53840"/>
                        <a:pt x="84689" y="-731"/>
                        <a:pt x="177410" y="-731"/>
                      </a:cubicBezTo>
                      <a:cubicBezTo>
                        <a:pt x="285812" y="-731"/>
                        <a:pt x="330752" y="65013"/>
                        <a:pt x="330752" y="124090"/>
                      </a:cubicBezTo>
                      <a:cubicBezTo>
                        <a:pt x="330752" y="165944"/>
                        <a:pt x="309330" y="207058"/>
                        <a:pt x="263711" y="230948"/>
                      </a:cubicBezTo>
                      <a:lnTo>
                        <a:pt x="263711" y="233170"/>
                      </a:lnTo>
                      <a:cubicBezTo>
                        <a:pt x="308652" y="251134"/>
                        <a:pt x="348592" y="291506"/>
                        <a:pt x="348592" y="354288"/>
                      </a:cubicBezTo>
                      <a:cubicBezTo>
                        <a:pt x="348592" y="442502"/>
                        <a:pt x="277972" y="501518"/>
                        <a:pt x="170249" y="501518"/>
                      </a:cubicBezTo>
                      <a:cubicBezTo>
                        <a:pt x="52589" y="501518"/>
                        <a:pt x="-1611" y="432008"/>
                        <a:pt x="-1611" y="366263"/>
                      </a:cubicBezTo>
                      <a:close/>
                      <a:moveTo>
                        <a:pt x="238031" y="362498"/>
                      </a:moveTo>
                      <a:cubicBezTo>
                        <a:pt x="238031" y="319903"/>
                        <a:pt x="208091" y="294593"/>
                        <a:pt x="165249" y="282247"/>
                      </a:cubicBezTo>
                      <a:cubicBezTo>
                        <a:pt x="129630" y="292679"/>
                        <a:pt x="108888" y="319594"/>
                        <a:pt x="108888" y="354720"/>
                      </a:cubicBezTo>
                      <a:cubicBezTo>
                        <a:pt x="107345" y="390654"/>
                        <a:pt x="135247" y="421032"/>
                        <a:pt x="171175" y="422569"/>
                      </a:cubicBezTo>
                      <a:cubicBezTo>
                        <a:pt x="172286" y="422612"/>
                        <a:pt x="173398" y="422637"/>
                        <a:pt x="174509" y="422624"/>
                      </a:cubicBezTo>
                      <a:cubicBezTo>
                        <a:pt x="213030" y="423057"/>
                        <a:pt x="238031" y="396882"/>
                        <a:pt x="238031" y="362498"/>
                      </a:cubicBezTo>
                      <a:close/>
                      <a:moveTo>
                        <a:pt x="116049" y="132301"/>
                      </a:moveTo>
                      <a:cubicBezTo>
                        <a:pt x="116049" y="165204"/>
                        <a:pt x="144569" y="186130"/>
                        <a:pt x="181670" y="198045"/>
                      </a:cubicBezTo>
                      <a:cubicBezTo>
                        <a:pt x="209202" y="189822"/>
                        <a:pt x="228277" y="164734"/>
                        <a:pt x="228771" y="136004"/>
                      </a:cubicBezTo>
                      <a:cubicBezTo>
                        <a:pt x="228771" y="106126"/>
                        <a:pt x="212351" y="76248"/>
                        <a:pt x="172410" y="76248"/>
                      </a:cubicBezTo>
                      <a:cubicBezTo>
                        <a:pt x="135309" y="76248"/>
                        <a:pt x="116049" y="101620"/>
                        <a:pt x="116049" y="1323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8" name="Google Shape;978;p11"/>
              <p:cNvGrpSpPr/>
              <p:nvPr/>
            </p:nvGrpSpPr>
            <p:grpSpPr>
              <a:xfrm>
                <a:off x="3842299" y="5775823"/>
                <a:ext cx="349063" cy="226629"/>
                <a:chOff x="5815767" y="7550509"/>
                <a:chExt cx="580129" cy="376585"/>
              </a:xfrm>
            </p:grpSpPr>
            <p:sp>
              <p:nvSpPr>
                <p:cNvPr id="979" name="Google Shape;979;p11"/>
                <p:cNvSpPr/>
                <p:nvPr/>
              </p:nvSpPr>
              <p:spPr>
                <a:xfrm>
                  <a:off x="5815767" y="7563893"/>
                  <a:ext cx="158921" cy="363156"/>
                </a:xfrm>
                <a:custGeom>
                  <a:avLst/>
                  <a:gdLst/>
                  <a:ahLst/>
                  <a:cxnLst/>
                  <a:rect l="l" t="t" r="r" b="b"/>
                  <a:pathLst>
                    <a:path w="212603" h="485828" extrusionOk="0">
                      <a:moveTo>
                        <a:pt x="106110" y="100447"/>
                      </a:moveTo>
                      <a:lnTo>
                        <a:pt x="104690" y="100447"/>
                      </a:lnTo>
                      <a:lnTo>
                        <a:pt x="16228" y="144524"/>
                      </a:lnTo>
                      <a:lnTo>
                        <a:pt x="-1611" y="59087"/>
                      </a:lnTo>
                      <a:lnTo>
                        <a:pt x="121110" y="-731"/>
                      </a:lnTo>
                      <a:lnTo>
                        <a:pt x="210992" y="-731"/>
                      </a:lnTo>
                      <a:lnTo>
                        <a:pt x="210992" y="485097"/>
                      </a:lnTo>
                      <a:lnTo>
                        <a:pt x="106048" y="48509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0" name="Google Shape;980;p11"/>
                <p:cNvSpPr/>
                <p:nvPr/>
              </p:nvSpPr>
              <p:spPr>
                <a:xfrm>
                  <a:off x="6101587" y="7550509"/>
                  <a:ext cx="294309" cy="376585"/>
                </a:xfrm>
                <a:custGeom>
                  <a:avLst/>
                  <a:gdLst/>
                  <a:ahLst/>
                  <a:cxnLst/>
                  <a:rect l="l" t="t" r="r" b="b"/>
                  <a:pathLst>
                    <a:path w="393724" h="503792" extrusionOk="0">
                      <a:moveTo>
                        <a:pt x="-1611" y="-546"/>
                      </a:moveTo>
                      <a:lnTo>
                        <a:pt x="106110" y="-546"/>
                      </a:lnTo>
                      <a:lnTo>
                        <a:pt x="106110" y="222244"/>
                      </a:lnTo>
                      <a:lnTo>
                        <a:pt x="108271" y="222244"/>
                      </a:lnTo>
                      <a:cubicBezTo>
                        <a:pt x="118951" y="202798"/>
                        <a:pt x="130372" y="184834"/>
                        <a:pt x="141051" y="166686"/>
                      </a:cubicBezTo>
                      <a:lnTo>
                        <a:pt x="250192" y="-731"/>
                      </a:lnTo>
                      <a:lnTo>
                        <a:pt x="383533" y="-731"/>
                      </a:lnTo>
                      <a:lnTo>
                        <a:pt x="224512" y="213786"/>
                      </a:lnTo>
                      <a:lnTo>
                        <a:pt x="392113" y="503061"/>
                      </a:lnTo>
                      <a:lnTo>
                        <a:pt x="265131" y="503061"/>
                      </a:lnTo>
                      <a:lnTo>
                        <a:pt x="147471" y="285580"/>
                      </a:lnTo>
                      <a:lnTo>
                        <a:pt x="106110" y="338608"/>
                      </a:lnTo>
                      <a:lnTo>
                        <a:pt x="106110" y="503061"/>
                      </a:lnTo>
                      <a:lnTo>
                        <a:pt x="-1611" y="5030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81" name="Google Shape;981;p11"/>
              <p:cNvGrpSpPr/>
              <p:nvPr/>
            </p:nvGrpSpPr>
            <p:grpSpPr>
              <a:xfrm>
                <a:off x="5321810" y="5773920"/>
                <a:ext cx="362837" cy="230434"/>
                <a:chOff x="8525636" y="7550463"/>
                <a:chExt cx="603020" cy="382908"/>
              </a:xfrm>
            </p:grpSpPr>
            <p:sp>
              <p:nvSpPr>
                <p:cNvPr id="982" name="Google Shape;982;p11"/>
                <p:cNvSpPr/>
                <p:nvPr/>
              </p:nvSpPr>
              <p:spPr>
                <a:xfrm>
                  <a:off x="8525636" y="7563986"/>
                  <a:ext cx="245258" cy="369385"/>
                </a:xfrm>
                <a:custGeom>
                  <a:avLst/>
                  <a:gdLst/>
                  <a:ahLst/>
                  <a:cxnLst/>
                  <a:rect l="l" t="t" r="r" b="b"/>
                  <a:pathLst>
                    <a:path w="328104" h="494161" extrusionOk="0">
                      <a:moveTo>
                        <a:pt x="307912" y="92792"/>
                      </a:moveTo>
                      <a:lnTo>
                        <a:pt x="128210" y="92792"/>
                      </a:lnTo>
                      <a:lnTo>
                        <a:pt x="118211" y="167549"/>
                      </a:lnTo>
                      <a:cubicBezTo>
                        <a:pt x="128149" y="166284"/>
                        <a:pt x="138150" y="165784"/>
                        <a:pt x="148150" y="166068"/>
                      </a:cubicBezTo>
                      <a:cubicBezTo>
                        <a:pt x="192412" y="166068"/>
                        <a:pt x="237353" y="176500"/>
                        <a:pt x="270131" y="201193"/>
                      </a:cubicBezTo>
                      <a:cubicBezTo>
                        <a:pt x="305073" y="225886"/>
                        <a:pt x="326493" y="266258"/>
                        <a:pt x="326493" y="323052"/>
                      </a:cubicBezTo>
                      <a:cubicBezTo>
                        <a:pt x="326493" y="413488"/>
                        <a:pt x="252415" y="493431"/>
                        <a:pt x="127470" y="493431"/>
                      </a:cubicBezTo>
                      <a:cubicBezTo>
                        <a:pt x="71109" y="493431"/>
                        <a:pt x="24070" y="479973"/>
                        <a:pt x="-1611" y="465775"/>
                      </a:cubicBezTo>
                      <a:lnTo>
                        <a:pt x="17650" y="380585"/>
                      </a:lnTo>
                      <a:cubicBezTo>
                        <a:pt x="50553" y="395870"/>
                        <a:pt x="86294" y="404013"/>
                        <a:pt x="122593" y="404475"/>
                      </a:cubicBezTo>
                      <a:cubicBezTo>
                        <a:pt x="167534" y="404475"/>
                        <a:pt x="215191" y="382067"/>
                        <a:pt x="215191" y="330397"/>
                      </a:cubicBezTo>
                      <a:cubicBezTo>
                        <a:pt x="215191" y="280333"/>
                        <a:pt x="177410" y="249653"/>
                        <a:pt x="84689" y="249653"/>
                      </a:cubicBezTo>
                      <a:cubicBezTo>
                        <a:pt x="63701" y="249412"/>
                        <a:pt x="42651" y="250918"/>
                        <a:pt x="21909" y="254159"/>
                      </a:cubicBezTo>
                      <a:lnTo>
                        <a:pt x="52775" y="-731"/>
                      </a:lnTo>
                      <a:lnTo>
                        <a:pt x="308097" y="-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11"/>
                <p:cNvSpPr/>
                <p:nvPr/>
              </p:nvSpPr>
              <p:spPr>
                <a:xfrm>
                  <a:off x="8834394" y="7550463"/>
                  <a:ext cx="294262" cy="376584"/>
                </a:xfrm>
                <a:custGeom>
                  <a:avLst/>
                  <a:gdLst/>
                  <a:ahLst/>
                  <a:cxnLst/>
                  <a:rect l="l" t="t" r="r" b="b"/>
                  <a:pathLst>
                    <a:path w="393662" h="503791" extrusionOk="0">
                      <a:moveTo>
                        <a:pt x="-1611" y="-484"/>
                      </a:moveTo>
                      <a:lnTo>
                        <a:pt x="106048" y="-484"/>
                      </a:lnTo>
                      <a:lnTo>
                        <a:pt x="106048" y="222305"/>
                      </a:lnTo>
                      <a:lnTo>
                        <a:pt x="108209" y="222305"/>
                      </a:lnTo>
                      <a:cubicBezTo>
                        <a:pt x="118889" y="202860"/>
                        <a:pt x="130308" y="184896"/>
                        <a:pt x="140988" y="166747"/>
                      </a:cubicBezTo>
                      <a:lnTo>
                        <a:pt x="250130" y="-731"/>
                      </a:lnTo>
                      <a:lnTo>
                        <a:pt x="383532" y="-731"/>
                      </a:lnTo>
                      <a:lnTo>
                        <a:pt x="224449" y="213786"/>
                      </a:lnTo>
                      <a:lnTo>
                        <a:pt x="392051" y="503061"/>
                      </a:lnTo>
                      <a:lnTo>
                        <a:pt x="265131" y="503061"/>
                      </a:lnTo>
                      <a:lnTo>
                        <a:pt x="147408" y="285580"/>
                      </a:lnTo>
                      <a:lnTo>
                        <a:pt x="106048" y="338608"/>
                      </a:lnTo>
                      <a:lnTo>
                        <a:pt x="106048" y="503061"/>
                      </a:lnTo>
                      <a:lnTo>
                        <a:pt x="-1611" y="5030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84" name="Google Shape;984;p11"/>
              <p:cNvSpPr/>
              <p:nvPr/>
            </p:nvSpPr>
            <p:spPr>
              <a:xfrm>
                <a:off x="4565669" y="5711861"/>
                <a:ext cx="373696" cy="354901"/>
              </a:xfrm>
              <a:custGeom>
                <a:avLst/>
                <a:gdLst/>
                <a:ahLst/>
                <a:cxnLst/>
                <a:rect l="l" t="t" r="r" b="b"/>
                <a:pathLst>
                  <a:path w="559844" h="531687" extrusionOk="0">
                    <a:moveTo>
                      <a:pt x="130612" y="15"/>
                    </a:moveTo>
                    <a:cubicBezTo>
                      <a:pt x="181472" y="15"/>
                      <a:pt x="234455" y="36567"/>
                      <a:pt x="263485" y="93473"/>
                    </a:cubicBezTo>
                    <a:cubicBezTo>
                      <a:pt x="266669" y="99625"/>
                      <a:pt x="272992" y="103493"/>
                      <a:pt x="279915" y="103488"/>
                    </a:cubicBezTo>
                    <a:cubicBezTo>
                      <a:pt x="286838" y="103493"/>
                      <a:pt x="293160" y="99625"/>
                      <a:pt x="296344" y="93473"/>
                    </a:cubicBezTo>
                    <a:cubicBezTo>
                      <a:pt x="328512" y="30752"/>
                      <a:pt x="389619" y="-7277"/>
                      <a:pt x="445001" y="1169"/>
                    </a:cubicBezTo>
                    <a:cubicBezTo>
                      <a:pt x="506475" y="10537"/>
                      <a:pt x="538090" y="73720"/>
                      <a:pt x="546305" y="92827"/>
                    </a:cubicBezTo>
                    <a:cubicBezTo>
                      <a:pt x="589318" y="193069"/>
                      <a:pt x="518752" y="304988"/>
                      <a:pt x="488615" y="352801"/>
                    </a:cubicBezTo>
                    <a:cubicBezTo>
                      <a:pt x="428340" y="448613"/>
                      <a:pt x="343051" y="502611"/>
                      <a:pt x="279869" y="531687"/>
                    </a:cubicBezTo>
                    <a:cubicBezTo>
                      <a:pt x="216778" y="502704"/>
                      <a:pt x="131489" y="448613"/>
                      <a:pt x="71214" y="352801"/>
                    </a:cubicBezTo>
                    <a:cubicBezTo>
                      <a:pt x="41215" y="305127"/>
                      <a:pt x="-29489" y="193023"/>
                      <a:pt x="13523" y="92827"/>
                    </a:cubicBezTo>
                    <a:cubicBezTo>
                      <a:pt x="21970" y="73720"/>
                      <a:pt x="53539" y="10399"/>
                      <a:pt x="115058" y="1169"/>
                    </a:cubicBezTo>
                    <a:cubicBezTo>
                      <a:pt x="120228" y="389"/>
                      <a:pt x="125397" y="6"/>
                      <a:pt x="130612" y="1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85" name="Google Shape;985;p11"/>
          <p:cNvGrpSpPr/>
          <p:nvPr/>
        </p:nvGrpSpPr>
        <p:grpSpPr>
          <a:xfrm>
            <a:off x="6235323" y="3931554"/>
            <a:ext cx="5502367" cy="2469239"/>
            <a:chOff x="6224098" y="1766854"/>
            <a:chExt cx="5502367" cy="2469239"/>
          </a:xfrm>
        </p:grpSpPr>
        <p:sp>
          <p:nvSpPr>
            <p:cNvPr id="986" name="Google Shape;986;p11"/>
            <p:cNvSpPr/>
            <p:nvPr/>
          </p:nvSpPr>
          <p:spPr>
            <a:xfrm>
              <a:off x="6289865" y="1840593"/>
              <a:ext cx="5436600" cy="2395500"/>
            </a:xfrm>
            <a:prstGeom prst="roundRect">
              <a:avLst>
                <a:gd name="adj" fmla="val 3855"/>
              </a:avLst>
            </a:pr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11"/>
            <p:cNvSpPr/>
            <p:nvPr/>
          </p:nvSpPr>
          <p:spPr>
            <a:xfrm>
              <a:off x="6224098" y="1766854"/>
              <a:ext cx="5436600" cy="2395500"/>
            </a:xfrm>
            <a:prstGeom prst="roundRect">
              <a:avLst>
                <a:gd name="adj" fmla="val 3855"/>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88" name="Google Shape;988;p11"/>
            <p:cNvSpPr/>
            <p:nvPr/>
          </p:nvSpPr>
          <p:spPr>
            <a:xfrm rot="10800000">
              <a:off x="6882339" y="1998736"/>
              <a:ext cx="1056000" cy="603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989;p11"/>
            <p:cNvSpPr/>
            <p:nvPr/>
          </p:nvSpPr>
          <p:spPr>
            <a:xfrm>
              <a:off x="6882207" y="2118884"/>
              <a:ext cx="744000" cy="384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11"/>
            <p:cNvSpPr/>
            <p:nvPr/>
          </p:nvSpPr>
          <p:spPr>
            <a:xfrm>
              <a:off x="6367152" y="1882614"/>
              <a:ext cx="430038" cy="430038"/>
            </a:xfrm>
            <a:custGeom>
              <a:avLst/>
              <a:gdLst/>
              <a:ahLst/>
              <a:cxnLst/>
              <a:rect l="l" t="t" r="r" b="b"/>
              <a:pathLst>
                <a:path w="442198" h="442198" extrusionOk="0">
                  <a:moveTo>
                    <a:pt x="442195" y="221009"/>
                  </a:moveTo>
                  <a:cubicBezTo>
                    <a:pt x="442248" y="343122"/>
                    <a:pt x="343298" y="442143"/>
                    <a:pt x="221185" y="442197"/>
                  </a:cubicBezTo>
                  <a:cubicBezTo>
                    <a:pt x="99072" y="442251"/>
                    <a:pt x="50" y="343301"/>
                    <a:pt x="-3" y="221187"/>
                  </a:cubicBezTo>
                  <a:cubicBezTo>
                    <a:pt x="-57" y="99074"/>
                    <a:pt x="98893" y="53"/>
                    <a:pt x="221006" y="-1"/>
                  </a:cubicBezTo>
                  <a:cubicBezTo>
                    <a:pt x="221069" y="-1"/>
                    <a:pt x="221123" y="-1"/>
                    <a:pt x="221185" y="-1"/>
                  </a:cubicBezTo>
                  <a:cubicBezTo>
                    <a:pt x="343147" y="-99"/>
                    <a:pt x="442097" y="98690"/>
                    <a:pt x="442195" y="220651"/>
                  </a:cubicBezTo>
                  <a:cubicBezTo>
                    <a:pt x="442195" y="220768"/>
                    <a:pt x="442195" y="220893"/>
                    <a:pt x="442195" y="22100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1" name="Google Shape;991;p11"/>
            <p:cNvSpPr/>
            <p:nvPr/>
          </p:nvSpPr>
          <p:spPr>
            <a:xfrm>
              <a:off x="6512439" y="1929192"/>
              <a:ext cx="139293" cy="139293"/>
            </a:xfrm>
            <a:custGeom>
              <a:avLst/>
              <a:gdLst/>
              <a:ahLst/>
              <a:cxnLst/>
              <a:rect l="l" t="t" r="r" b="b"/>
              <a:pathLst>
                <a:path w="143232" h="143232" extrusionOk="0">
                  <a:moveTo>
                    <a:pt x="143232" y="71616"/>
                  </a:moveTo>
                  <a:cubicBezTo>
                    <a:pt x="143232" y="111169"/>
                    <a:pt x="111169" y="143232"/>
                    <a:pt x="71616" y="143232"/>
                  </a:cubicBezTo>
                  <a:cubicBezTo>
                    <a:pt x="32064" y="143232"/>
                    <a:pt x="0" y="111169"/>
                    <a:pt x="0" y="71616"/>
                  </a:cubicBezTo>
                  <a:cubicBezTo>
                    <a:pt x="0" y="32064"/>
                    <a:pt x="32064" y="0"/>
                    <a:pt x="71616" y="0"/>
                  </a:cubicBezTo>
                  <a:cubicBezTo>
                    <a:pt x="111169" y="0"/>
                    <a:pt x="143232" y="32064"/>
                    <a:pt x="143232" y="7161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2" name="Google Shape;992;p11"/>
            <p:cNvSpPr/>
            <p:nvPr/>
          </p:nvSpPr>
          <p:spPr>
            <a:xfrm>
              <a:off x="6461437" y="2097287"/>
              <a:ext cx="241418" cy="215016"/>
            </a:xfrm>
            <a:custGeom>
              <a:avLst/>
              <a:gdLst/>
              <a:ahLst/>
              <a:cxnLst/>
              <a:rect l="l" t="t" r="r" b="b"/>
              <a:pathLst>
                <a:path w="248245" h="221096" extrusionOk="0">
                  <a:moveTo>
                    <a:pt x="248242" y="124122"/>
                  </a:moveTo>
                  <a:lnTo>
                    <a:pt x="248242" y="182968"/>
                  </a:lnTo>
                  <a:cubicBezTo>
                    <a:pt x="173304" y="233805"/>
                    <a:pt x="74935" y="233805"/>
                    <a:pt x="-3" y="182968"/>
                  </a:cubicBezTo>
                  <a:lnTo>
                    <a:pt x="-3" y="124122"/>
                  </a:lnTo>
                  <a:cubicBezTo>
                    <a:pt x="-3" y="55568"/>
                    <a:pt x="55566" y="-1"/>
                    <a:pt x="124119" y="-1"/>
                  </a:cubicBezTo>
                  <a:cubicBezTo>
                    <a:pt x="192672" y="-1"/>
                    <a:pt x="248242" y="55568"/>
                    <a:pt x="248242" y="12412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93" name="Google Shape;993;p11"/>
            <p:cNvGrpSpPr/>
            <p:nvPr/>
          </p:nvGrpSpPr>
          <p:grpSpPr>
            <a:xfrm>
              <a:off x="7151940" y="3778081"/>
              <a:ext cx="3581054" cy="271985"/>
              <a:chOff x="1351481" y="5695915"/>
              <a:chExt cx="5088169" cy="386452"/>
            </a:xfrm>
          </p:grpSpPr>
          <p:sp>
            <p:nvSpPr>
              <p:cNvPr id="994" name="Google Shape;994;p11"/>
              <p:cNvSpPr/>
              <p:nvPr/>
            </p:nvSpPr>
            <p:spPr>
              <a:xfrm>
                <a:off x="1351481" y="5701774"/>
                <a:ext cx="392270" cy="374828"/>
              </a:xfrm>
              <a:custGeom>
                <a:avLst/>
                <a:gdLst/>
                <a:ahLst/>
                <a:cxnLst/>
                <a:rect l="l" t="t" r="r" b="b"/>
                <a:pathLst>
                  <a:path w="871712" h="832952" extrusionOk="0">
                    <a:moveTo>
                      <a:pt x="333159" y="832222"/>
                    </a:moveTo>
                    <a:cubicBezTo>
                      <a:pt x="328962" y="832209"/>
                      <a:pt x="324826" y="831148"/>
                      <a:pt x="321184" y="829135"/>
                    </a:cubicBezTo>
                    <a:cubicBezTo>
                      <a:pt x="313344" y="824783"/>
                      <a:pt x="308467" y="816505"/>
                      <a:pt x="308467" y="807529"/>
                    </a:cubicBezTo>
                    <a:lnTo>
                      <a:pt x="308467" y="650607"/>
                    </a:lnTo>
                    <a:cubicBezTo>
                      <a:pt x="132779" y="632088"/>
                      <a:pt x="-1611" y="493500"/>
                      <a:pt x="-1611" y="325960"/>
                    </a:cubicBezTo>
                    <a:cubicBezTo>
                      <a:pt x="-1241" y="237727"/>
                      <a:pt x="36292" y="153741"/>
                      <a:pt x="101789" y="94590"/>
                    </a:cubicBezTo>
                    <a:cubicBezTo>
                      <a:pt x="168891" y="32747"/>
                      <a:pt x="256983" y="-1316"/>
                      <a:pt x="348284" y="-723"/>
                    </a:cubicBezTo>
                    <a:lnTo>
                      <a:pt x="520145" y="-723"/>
                    </a:lnTo>
                    <a:cubicBezTo>
                      <a:pt x="713118" y="-723"/>
                      <a:pt x="870101" y="145827"/>
                      <a:pt x="870101" y="325960"/>
                    </a:cubicBezTo>
                    <a:cubicBezTo>
                      <a:pt x="870101" y="413187"/>
                      <a:pt x="833371" y="495414"/>
                      <a:pt x="766700" y="557392"/>
                    </a:cubicBezTo>
                    <a:cubicBezTo>
                      <a:pt x="746699" y="575955"/>
                      <a:pt x="724538" y="592092"/>
                      <a:pt x="700772" y="605481"/>
                    </a:cubicBezTo>
                    <a:lnTo>
                      <a:pt x="700772" y="605481"/>
                    </a:lnTo>
                    <a:lnTo>
                      <a:pt x="346308" y="828394"/>
                    </a:lnTo>
                    <a:cubicBezTo>
                      <a:pt x="342357" y="830864"/>
                      <a:pt x="337789" y="832191"/>
                      <a:pt x="333159" y="832222"/>
                    </a:cubicBezTo>
                    <a:close/>
                    <a:moveTo>
                      <a:pt x="348284" y="48724"/>
                    </a:moveTo>
                    <a:cubicBezTo>
                      <a:pt x="269453" y="48149"/>
                      <a:pt x="193399" y="77490"/>
                      <a:pt x="135372" y="130827"/>
                    </a:cubicBezTo>
                    <a:cubicBezTo>
                      <a:pt x="79998" y="180681"/>
                      <a:pt x="48206" y="251537"/>
                      <a:pt x="47774" y="326022"/>
                    </a:cubicBezTo>
                    <a:cubicBezTo>
                      <a:pt x="47774" y="474178"/>
                      <a:pt x="173583" y="596160"/>
                      <a:pt x="334209" y="603074"/>
                    </a:cubicBezTo>
                    <a:cubicBezTo>
                      <a:pt x="347420" y="603636"/>
                      <a:pt x="357852" y="614531"/>
                      <a:pt x="357852" y="627767"/>
                    </a:cubicBezTo>
                    <a:lnTo>
                      <a:pt x="357852" y="762835"/>
                    </a:lnTo>
                    <a:lnTo>
                      <a:pt x="674536" y="563689"/>
                    </a:lnTo>
                    <a:lnTo>
                      <a:pt x="675893" y="562886"/>
                    </a:lnTo>
                    <a:cubicBezTo>
                      <a:pt x="696512" y="551330"/>
                      <a:pt x="715710" y="537367"/>
                      <a:pt x="733057" y="521279"/>
                    </a:cubicBezTo>
                    <a:cubicBezTo>
                      <a:pt x="788368" y="471382"/>
                      <a:pt x="820222" y="400526"/>
                      <a:pt x="820716" y="326022"/>
                    </a:cubicBezTo>
                    <a:cubicBezTo>
                      <a:pt x="820716" y="173113"/>
                      <a:pt x="685894" y="48724"/>
                      <a:pt x="520145" y="487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95" name="Google Shape;995;p11"/>
              <p:cNvGrpSpPr/>
              <p:nvPr/>
            </p:nvGrpSpPr>
            <p:grpSpPr>
              <a:xfrm>
                <a:off x="3003318" y="5732448"/>
                <a:ext cx="464334" cy="313397"/>
                <a:chOff x="4522036" y="7458929"/>
                <a:chExt cx="771704" cy="520766"/>
              </a:xfrm>
            </p:grpSpPr>
            <p:sp>
              <p:nvSpPr>
                <p:cNvPr id="996" name="Google Shape;996;p11"/>
                <p:cNvSpPr/>
                <p:nvPr/>
              </p:nvSpPr>
              <p:spPr>
                <a:xfrm>
                  <a:off x="4642211" y="7488619"/>
                  <a:ext cx="324351" cy="491024"/>
                </a:xfrm>
                <a:custGeom>
                  <a:avLst/>
                  <a:gdLst/>
                  <a:ahLst/>
                  <a:cxnLst/>
                  <a:rect l="l" t="t" r="r" b="b"/>
                  <a:pathLst>
                    <a:path w="433914" h="656888" extrusionOk="0">
                      <a:moveTo>
                        <a:pt x="177967" y="656155"/>
                      </a:moveTo>
                      <a:cubicBezTo>
                        <a:pt x="130063" y="656409"/>
                        <a:pt x="84073" y="637648"/>
                        <a:pt x="49997" y="603992"/>
                      </a:cubicBezTo>
                      <a:cubicBezTo>
                        <a:pt x="16970" y="571775"/>
                        <a:pt x="-1611" y="527587"/>
                        <a:pt x="-1611" y="481455"/>
                      </a:cubicBezTo>
                      <a:lnTo>
                        <a:pt x="-1611" y="23962"/>
                      </a:lnTo>
                      <a:cubicBezTo>
                        <a:pt x="-1611" y="10325"/>
                        <a:pt x="9439" y="-731"/>
                        <a:pt x="23081" y="-731"/>
                      </a:cubicBezTo>
                      <a:cubicBezTo>
                        <a:pt x="36724" y="-731"/>
                        <a:pt x="47774" y="10325"/>
                        <a:pt x="47774" y="23962"/>
                      </a:cubicBezTo>
                      <a:lnTo>
                        <a:pt x="47774" y="481455"/>
                      </a:lnTo>
                      <a:cubicBezTo>
                        <a:pt x="47836" y="514395"/>
                        <a:pt x="61169" y="545921"/>
                        <a:pt x="84813" y="568867"/>
                      </a:cubicBezTo>
                      <a:cubicBezTo>
                        <a:pt x="110062" y="593893"/>
                        <a:pt x="144385" y="607554"/>
                        <a:pt x="179941" y="606709"/>
                      </a:cubicBezTo>
                      <a:lnTo>
                        <a:pt x="407299" y="603745"/>
                      </a:lnTo>
                      <a:cubicBezTo>
                        <a:pt x="420941" y="603573"/>
                        <a:pt x="432115" y="614493"/>
                        <a:pt x="432301" y="628129"/>
                      </a:cubicBezTo>
                      <a:cubicBezTo>
                        <a:pt x="432486" y="641766"/>
                        <a:pt x="421559" y="652958"/>
                        <a:pt x="407917" y="653131"/>
                      </a:cubicBezTo>
                      <a:lnTo>
                        <a:pt x="180559" y="65609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7" name="Google Shape;997;p11"/>
                <p:cNvSpPr/>
                <p:nvPr/>
              </p:nvSpPr>
              <p:spPr>
                <a:xfrm>
                  <a:off x="4522036" y="7458929"/>
                  <a:ext cx="277737" cy="158889"/>
                </a:xfrm>
                <a:custGeom>
                  <a:avLst/>
                  <a:gdLst/>
                  <a:ahLst/>
                  <a:cxnLst/>
                  <a:rect l="l" t="t" r="r" b="b"/>
                  <a:pathLst>
                    <a:path w="371554" h="212560" extrusionOk="0">
                      <a:moveTo>
                        <a:pt x="345128" y="211829"/>
                      </a:moveTo>
                      <a:cubicBezTo>
                        <a:pt x="338584" y="211836"/>
                        <a:pt x="332287" y="209237"/>
                        <a:pt x="327657" y="204607"/>
                      </a:cubicBezTo>
                      <a:lnTo>
                        <a:pt x="182094" y="59044"/>
                      </a:lnTo>
                      <a:lnTo>
                        <a:pt x="40111" y="201026"/>
                      </a:lnTo>
                      <a:cubicBezTo>
                        <a:pt x="30235" y="210428"/>
                        <a:pt x="14616" y="210039"/>
                        <a:pt x="5171" y="200162"/>
                      </a:cubicBezTo>
                      <a:cubicBezTo>
                        <a:pt x="-3841" y="190643"/>
                        <a:pt x="-3903" y="175686"/>
                        <a:pt x="5171" y="166148"/>
                      </a:cubicBezTo>
                      <a:lnTo>
                        <a:pt x="164747" y="6510"/>
                      </a:lnTo>
                      <a:cubicBezTo>
                        <a:pt x="174377" y="-3139"/>
                        <a:pt x="189995" y="-3145"/>
                        <a:pt x="199688" y="6491"/>
                      </a:cubicBezTo>
                      <a:cubicBezTo>
                        <a:pt x="199688" y="6498"/>
                        <a:pt x="199688" y="6504"/>
                        <a:pt x="199688" y="6510"/>
                      </a:cubicBezTo>
                      <a:lnTo>
                        <a:pt x="362720" y="169543"/>
                      </a:lnTo>
                      <a:cubicBezTo>
                        <a:pt x="372351" y="179180"/>
                        <a:pt x="372351" y="194816"/>
                        <a:pt x="362720" y="204465"/>
                      </a:cubicBezTo>
                      <a:cubicBezTo>
                        <a:pt x="358091" y="209107"/>
                        <a:pt x="351794" y="211712"/>
                        <a:pt x="345251" y="21170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8" name="Google Shape;998;p11"/>
                <p:cNvSpPr/>
                <p:nvPr/>
              </p:nvSpPr>
              <p:spPr>
                <a:xfrm>
                  <a:off x="4848738" y="7459080"/>
                  <a:ext cx="324260" cy="490978"/>
                </a:xfrm>
                <a:custGeom>
                  <a:avLst/>
                  <a:gdLst/>
                  <a:ahLst/>
                  <a:cxnLst/>
                  <a:rect l="l" t="t" r="r" b="b"/>
                  <a:pathLst>
                    <a:path w="433792" h="656827" extrusionOk="0">
                      <a:moveTo>
                        <a:pt x="407550" y="656097"/>
                      </a:moveTo>
                      <a:cubicBezTo>
                        <a:pt x="393908" y="656097"/>
                        <a:pt x="382858" y="645040"/>
                        <a:pt x="382858" y="631404"/>
                      </a:cubicBezTo>
                      <a:lnTo>
                        <a:pt x="382858" y="173972"/>
                      </a:lnTo>
                      <a:cubicBezTo>
                        <a:pt x="382796" y="141032"/>
                        <a:pt x="369462" y="109512"/>
                        <a:pt x="345819" y="86560"/>
                      </a:cubicBezTo>
                      <a:cubicBezTo>
                        <a:pt x="321002" y="62059"/>
                        <a:pt x="287421" y="48423"/>
                        <a:pt x="252541" y="48657"/>
                      </a:cubicBezTo>
                      <a:lnTo>
                        <a:pt x="250691" y="48657"/>
                      </a:lnTo>
                      <a:lnTo>
                        <a:pt x="23394" y="51682"/>
                      </a:lnTo>
                      <a:cubicBezTo>
                        <a:pt x="9752" y="51867"/>
                        <a:pt x="-1422" y="40965"/>
                        <a:pt x="-1607" y="27329"/>
                      </a:cubicBezTo>
                      <a:cubicBezTo>
                        <a:pt x="-1854" y="13692"/>
                        <a:pt x="9072" y="2482"/>
                        <a:pt x="22715" y="2297"/>
                      </a:cubicBezTo>
                      <a:lnTo>
                        <a:pt x="250073" y="-728"/>
                      </a:lnTo>
                      <a:lnTo>
                        <a:pt x="252541" y="-728"/>
                      </a:lnTo>
                      <a:cubicBezTo>
                        <a:pt x="300383" y="-988"/>
                        <a:pt x="346437" y="17748"/>
                        <a:pt x="380513" y="51373"/>
                      </a:cubicBezTo>
                      <a:cubicBezTo>
                        <a:pt x="413538" y="83616"/>
                        <a:pt x="432181" y="127815"/>
                        <a:pt x="432181" y="173972"/>
                      </a:cubicBezTo>
                      <a:lnTo>
                        <a:pt x="432181" y="631404"/>
                      </a:lnTo>
                      <a:cubicBezTo>
                        <a:pt x="432181" y="645016"/>
                        <a:pt x="421193" y="656066"/>
                        <a:pt x="407550" y="6560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9" name="Google Shape;999;p11"/>
                <p:cNvSpPr/>
                <p:nvPr/>
              </p:nvSpPr>
              <p:spPr>
                <a:xfrm>
                  <a:off x="5014821" y="7820248"/>
                  <a:ext cx="278918" cy="159448"/>
                </a:xfrm>
                <a:custGeom>
                  <a:avLst/>
                  <a:gdLst/>
                  <a:ahLst/>
                  <a:cxnLst/>
                  <a:rect l="l" t="t" r="r" b="b"/>
                  <a:pathLst>
                    <a:path w="373135" h="213308" extrusionOk="0">
                      <a:moveTo>
                        <a:pt x="186947" y="212578"/>
                      </a:moveTo>
                      <a:cubicBezTo>
                        <a:pt x="180403" y="212566"/>
                        <a:pt x="174106" y="209948"/>
                        <a:pt x="169476" y="205293"/>
                      </a:cubicBezTo>
                      <a:lnTo>
                        <a:pt x="6505" y="42260"/>
                      </a:lnTo>
                      <a:cubicBezTo>
                        <a:pt x="-3619" y="33105"/>
                        <a:pt x="-4359" y="17487"/>
                        <a:pt x="4777" y="7382"/>
                      </a:cubicBezTo>
                      <a:cubicBezTo>
                        <a:pt x="13975" y="-2723"/>
                        <a:pt x="29531" y="-3495"/>
                        <a:pt x="39655" y="5666"/>
                      </a:cubicBezTo>
                      <a:cubicBezTo>
                        <a:pt x="40273" y="6209"/>
                        <a:pt x="40829" y="6783"/>
                        <a:pt x="41383" y="7382"/>
                      </a:cubicBezTo>
                      <a:lnTo>
                        <a:pt x="186947" y="152945"/>
                      </a:lnTo>
                      <a:lnTo>
                        <a:pt x="328930" y="10962"/>
                      </a:lnTo>
                      <a:cubicBezTo>
                        <a:pt x="338313" y="1085"/>
                        <a:pt x="353931" y="696"/>
                        <a:pt x="363869" y="10098"/>
                      </a:cubicBezTo>
                      <a:cubicBezTo>
                        <a:pt x="373747" y="19500"/>
                        <a:pt x="374118" y="35130"/>
                        <a:pt x="364673" y="45007"/>
                      </a:cubicBezTo>
                      <a:cubicBezTo>
                        <a:pt x="364425" y="45316"/>
                        <a:pt x="364117" y="45612"/>
                        <a:pt x="363808" y="45902"/>
                      </a:cubicBezTo>
                      <a:lnTo>
                        <a:pt x="204232" y="205479"/>
                      </a:lnTo>
                      <a:cubicBezTo>
                        <a:pt x="199602" y="210016"/>
                        <a:pt x="193429" y="212566"/>
                        <a:pt x="186947" y="21257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00" name="Google Shape;1000;p11"/>
              <p:cNvSpPr/>
              <p:nvPr/>
            </p:nvSpPr>
            <p:spPr>
              <a:xfrm>
                <a:off x="4566010" y="5706409"/>
                <a:ext cx="381312" cy="365558"/>
              </a:xfrm>
              <a:custGeom>
                <a:avLst/>
                <a:gdLst/>
                <a:ahLst/>
                <a:cxnLst/>
                <a:rect l="l" t="t" r="r" b="b"/>
                <a:pathLst>
                  <a:path w="847360" h="812352" extrusionOk="0">
                    <a:moveTo>
                      <a:pt x="421919" y="811616"/>
                    </a:moveTo>
                    <a:cubicBezTo>
                      <a:pt x="418709" y="811623"/>
                      <a:pt x="415500" y="810993"/>
                      <a:pt x="412476" y="809765"/>
                    </a:cubicBezTo>
                    <a:lnTo>
                      <a:pt x="410253" y="808777"/>
                    </a:lnTo>
                    <a:cubicBezTo>
                      <a:pt x="318457" y="767972"/>
                      <a:pt x="190735" y="689635"/>
                      <a:pt x="100976" y="546911"/>
                    </a:cubicBezTo>
                    <a:cubicBezTo>
                      <a:pt x="60358" y="482525"/>
                      <a:pt x="-47549" y="311281"/>
                      <a:pt x="20232" y="153434"/>
                    </a:cubicBezTo>
                    <a:cubicBezTo>
                      <a:pt x="33751" y="121889"/>
                      <a:pt x="86223" y="17624"/>
                      <a:pt x="193636" y="1450"/>
                    </a:cubicBezTo>
                    <a:cubicBezTo>
                      <a:pt x="277962" y="-11390"/>
                      <a:pt x="365559" y="33242"/>
                      <a:pt x="422043" y="114666"/>
                    </a:cubicBezTo>
                    <a:cubicBezTo>
                      <a:pt x="478405" y="33242"/>
                      <a:pt x="566063" y="-11390"/>
                      <a:pt x="650450" y="1450"/>
                    </a:cubicBezTo>
                    <a:cubicBezTo>
                      <a:pt x="757802" y="17809"/>
                      <a:pt x="810336" y="121889"/>
                      <a:pt x="823855" y="153434"/>
                    </a:cubicBezTo>
                    <a:cubicBezTo>
                      <a:pt x="891759" y="311281"/>
                      <a:pt x="783729" y="482525"/>
                      <a:pt x="743109" y="546973"/>
                    </a:cubicBezTo>
                    <a:cubicBezTo>
                      <a:pt x="653289" y="689573"/>
                      <a:pt x="525567" y="767972"/>
                      <a:pt x="434451" y="808592"/>
                    </a:cubicBezTo>
                    <a:lnTo>
                      <a:pt x="432538" y="809456"/>
                    </a:lnTo>
                    <a:cubicBezTo>
                      <a:pt x="429205" y="810956"/>
                      <a:pt x="425562" y="811691"/>
                      <a:pt x="421919" y="811616"/>
                    </a:cubicBezTo>
                    <a:close/>
                    <a:moveTo>
                      <a:pt x="221909" y="48736"/>
                    </a:moveTo>
                    <a:cubicBezTo>
                      <a:pt x="214934" y="48724"/>
                      <a:pt x="208020" y="49237"/>
                      <a:pt x="201105" y="50280"/>
                    </a:cubicBezTo>
                    <a:cubicBezTo>
                      <a:pt x="118818" y="62626"/>
                      <a:pt x="76593" y="147322"/>
                      <a:pt x="65295" y="172879"/>
                    </a:cubicBezTo>
                    <a:cubicBezTo>
                      <a:pt x="7763" y="306898"/>
                      <a:pt x="102334" y="456845"/>
                      <a:pt x="142460" y="520613"/>
                    </a:cubicBezTo>
                    <a:cubicBezTo>
                      <a:pt x="223082" y="648768"/>
                      <a:pt x="337162" y="721118"/>
                      <a:pt x="421550" y="759885"/>
                    </a:cubicBezTo>
                    <a:cubicBezTo>
                      <a:pt x="506060" y="720994"/>
                      <a:pt x="620140" y="648768"/>
                      <a:pt x="700762" y="520613"/>
                    </a:cubicBezTo>
                    <a:lnTo>
                      <a:pt x="700762" y="520613"/>
                    </a:lnTo>
                    <a:cubicBezTo>
                      <a:pt x="741073" y="456659"/>
                      <a:pt x="835459" y="306960"/>
                      <a:pt x="777927" y="172879"/>
                    </a:cubicBezTo>
                    <a:cubicBezTo>
                      <a:pt x="766938" y="147322"/>
                      <a:pt x="724651" y="62811"/>
                      <a:pt x="642426" y="50280"/>
                    </a:cubicBezTo>
                    <a:cubicBezTo>
                      <a:pt x="568348" y="38983"/>
                      <a:pt x="486614" y="89850"/>
                      <a:pt x="443587" y="173743"/>
                    </a:cubicBezTo>
                    <a:cubicBezTo>
                      <a:pt x="439328" y="181972"/>
                      <a:pt x="430872" y="187145"/>
                      <a:pt x="421612" y="187139"/>
                    </a:cubicBezTo>
                    <a:lnTo>
                      <a:pt x="421612" y="187139"/>
                    </a:lnTo>
                    <a:cubicBezTo>
                      <a:pt x="412352" y="187145"/>
                      <a:pt x="403894" y="181972"/>
                      <a:pt x="399635" y="173743"/>
                    </a:cubicBezTo>
                    <a:cubicBezTo>
                      <a:pt x="360806" y="97628"/>
                      <a:pt x="289938" y="48736"/>
                      <a:pt x="221909" y="48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01" name="Google Shape;1001;p11"/>
              <p:cNvGrpSpPr/>
              <p:nvPr/>
            </p:nvGrpSpPr>
            <p:grpSpPr>
              <a:xfrm>
                <a:off x="6059297" y="5695915"/>
                <a:ext cx="380354" cy="386452"/>
                <a:chOff x="10064117" y="7392669"/>
                <a:chExt cx="632132" cy="642160"/>
              </a:xfrm>
            </p:grpSpPr>
            <p:sp>
              <p:nvSpPr>
                <p:cNvPr id="1002" name="Google Shape;1002;p11"/>
                <p:cNvSpPr/>
                <p:nvPr/>
              </p:nvSpPr>
              <p:spPr>
                <a:xfrm>
                  <a:off x="10064117" y="7759301"/>
                  <a:ext cx="632132" cy="275528"/>
                </a:xfrm>
                <a:custGeom>
                  <a:avLst/>
                  <a:gdLst/>
                  <a:ahLst/>
                  <a:cxnLst/>
                  <a:rect l="l" t="t" r="r" b="b"/>
                  <a:pathLst>
                    <a:path w="845661" h="368599" extrusionOk="0">
                      <a:moveTo>
                        <a:pt x="725835" y="367868"/>
                      </a:moveTo>
                      <a:lnTo>
                        <a:pt x="116604" y="367868"/>
                      </a:lnTo>
                      <a:cubicBezTo>
                        <a:pt x="51355" y="367801"/>
                        <a:pt x="-1550" y="314915"/>
                        <a:pt x="-1611" y="249653"/>
                      </a:cubicBezTo>
                      <a:lnTo>
                        <a:pt x="-1611" y="23962"/>
                      </a:lnTo>
                      <a:cubicBezTo>
                        <a:pt x="-1611" y="10325"/>
                        <a:pt x="9439" y="-731"/>
                        <a:pt x="23081" y="-731"/>
                      </a:cubicBezTo>
                      <a:cubicBezTo>
                        <a:pt x="36724" y="-731"/>
                        <a:pt x="47774" y="10325"/>
                        <a:pt x="47774" y="23962"/>
                      </a:cubicBezTo>
                      <a:lnTo>
                        <a:pt x="47774" y="249653"/>
                      </a:lnTo>
                      <a:cubicBezTo>
                        <a:pt x="47836" y="287636"/>
                        <a:pt x="78640" y="318415"/>
                        <a:pt x="116604" y="318483"/>
                      </a:cubicBezTo>
                      <a:lnTo>
                        <a:pt x="725835" y="318483"/>
                      </a:lnTo>
                      <a:cubicBezTo>
                        <a:pt x="763861" y="318446"/>
                        <a:pt x="794603" y="287655"/>
                        <a:pt x="794665" y="249653"/>
                      </a:cubicBezTo>
                      <a:lnTo>
                        <a:pt x="794665" y="23962"/>
                      </a:lnTo>
                      <a:cubicBezTo>
                        <a:pt x="794665" y="10325"/>
                        <a:pt x="805715" y="-731"/>
                        <a:pt x="819358" y="-731"/>
                      </a:cubicBezTo>
                      <a:cubicBezTo>
                        <a:pt x="833000" y="-731"/>
                        <a:pt x="844050" y="10325"/>
                        <a:pt x="844050" y="23962"/>
                      </a:cubicBezTo>
                      <a:lnTo>
                        <a:pt x="844050" y="249653"/>
                      </a:lnTo>
                      <a:cubicBezTo>
                        <a:pt x="843989" y="314915"/>
                        <a:pt x="791084" y="367801"/>
                        <a:pt x="725835" y="3678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3" name="Google Shape;1003;p11"/>
                <p:cNvSpPr/>
                <p:nvPr/>
              </p:nvSpPr>
              <p:spPr>
                <a:xfrm>
                  <a:off x="10202922" y="7392673"/>
                  <a:ext cx="362736" cy="207645"/>
                </a:xfrm>
                <a:custGeom>
                  <a:avLst/>
                  <a:gdLst/>
                  <a:ahLst/>
                  <a:cxnLst/>
                  <a:rect l="l" t="t" r="r" b="b"/>
                  <a:pathLst>
                    <a:path w="485266" h="277786" extrusionOk="0">
                      <a:moveTo>
                        <a:pt x="458687" y="276870"/>
                      </a:moveTo>
                      <a:cubicBezTo>
                        <a:pt x="451959" y="276877"/>
                        <a:pt x="445539" y="274161"/>
                        <a:pt x="440909" y="269339"/>
                      </a:cubicBezTo>
                      <a:lnTo>
                        <a:pt x="238429" y="59452"/>
                      </a:lnTo>
                      <a:lnTo>
                        <a:pt x="40887" y="264524"/>
                      </a:lnTo>
                      <a:cubicBezTo>
                        <a:pt x="31380" y="274346"/>
                        <a:pt x="15762" y="274617"/>
                        <a:pt x="5948" y="265142"/>
                      </a:cubicBezTo>
                      <a:cubicBezTo>
                        <a:pt x="-3868" y="255666"/>
                        <a:pt x="-4177" y="240023"/>
                        <a:pt x="5330" y="230201"/>
                      </a:cubicBezTo>
                      <a:lnTo>
                        <a:pt x="220958" y="6794"/>
                      </a:lnTo>
                      <a:cubicBezTo>
                        <a:pt x="230465" y="-3009"/>
                        <a:pt x="246083" y="-3268"/>
                        <a:pt x="255899" y="6214"/>
                      </a:cubicBezTo>
                      <a:cubicBezTo>
                        <a:pt x="256085" y="6406"/>
                        <a:pt x="256270" y="6597"/>
                        <a:pt x="256454" y="6794"/>
                      </a:cubicBezTo>
                      <a:lnTo>
                        <a:pt x="476713" y="235202"/>
                      </a:lnTo>
                      <a:cubicBezTo>
                        <a:pt x="486220" y="245005"/>
                        <a:pt x="485911" y="260641"/>
                        <a:pt x="476095" y="270117"/>
                      </a:cubicBezTo>
                      <a:cubicBezTo>
                        <a:pt x="471527" y="274562"/>
                        <a:pt x="465416" y="277043"/>
                        <a:pt x="458996" y="27705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1004;p11"/>
                <p:cNvSpPr/>
                <p:nvPr/>
              </p:nvSpPr>
              <p:spPr>
                <a:xfrm>
                  <a:off x="10363922" y="7392669"/>
                  <a:ext cx="38623" cy="426604"/>
                </a:xfrm>
                <a:custGeom>
                  <a:avLst/>
                  <a:gdLst/>
                  <a:ahLst/>
                  <a:cxnLst/>
                  <a:rect l="l" t="t" r="r" b="b"/>
                  <a:pathLst>
                    <a:path w="51670" h="570708" extrusionOk="0">
                      <a:moveTo>
                        <a:pt x="25366" y="569978"/>
                      </a:moveTo>
                      <a:cubicBezTo>
                        <a:pt x="11722" y="569978"/>
                        <a:pt x="673" y="558922"/>
                        <a:pt x="673" y="545285"/>
                      </a:cubicBezTo>
                      <a:lnTo>
                        <a:pt x="-1611" y="23962"/>
                      </a:lnTo>
                      <a:cubicBezTo>
                        <a:pt x="-1611" y="10325"/>
                        <a:pt x="9439" y="-731"/>
                        <a:pt x="23081" y="-731"/>
                      </a:cubicBezTo>
                      <a:lnTo>
                        <a:pt x="23081" y="-731"/>
                      </a:lnTo>
                      <a:cubicBezTo>
                        <a:pt x="36724" y="-731"/>
                        <a:pt x="47774" y="10325"/>
                        <a:pt x="47774" y="23962"/>
                      </a:cubicBezTo>
                      <a:lnTo>
                        <a:pt x="50059" y="545285"/>
                      </a:lnTo>
                      <a:cubicBezTo>
                        <a:pt x="50059" y="558922"/>
                        <a:pt x="39009" y="569978"/>
                        <a:pt x="25366" y="56997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05" name="Google Shape;1005;p11"/>
              <p:cNvGrpSpPr/>
              <p:nvPr/>
            </p:nvGrpSpPr>
            <p:grpSpPr>
              <a:xfrm>
                <a:off x="2118237" y="5776170"/>
                <a:ext cx="510436" cy="225935"/>
                <a:chOff x="2808633" y="7557940"/>
                <a:chExt cx="848324" cy="375431"/>
              </a:xfrm>
            </p:grpSpPr>
            <p:sp>
              <p:nvSpPr>
                <p:cNvPr id="1006" name="Google Shape;1006;p11"/>
                <p:cNvSpPr/>
                <p:nvPr/>
              </p:nvSpPr>
              <p:spPr>
                <a:xfrm>
                  <a:off x="2808633" y="7563986"/>
                  <a:ext cx="245211" cy="369385"/>
                </a:xfrm>
                <a:custGeom>
                  <a:avLst/>
                  <a:gdLst/>
                  <a:ahLst/>
                  <a:cxnLst/>
                  <a:rect l="l" t="t" r="r" b="b"/>
                  <a:pathLst>
                    <a:path w="328041" h="494161" extrusionOk="0">
                      <a:moveTo>
                        <a:pt x="307910" y="92792"/>
                      </a:moveTo>
                      <a:lnTo>
                        <a:pt x="128148" y="92792"/>
                      </a:lnTo>
                      <a:lnTo>
                        <a:pt x="118209" y="167549"/>
                      </a:lnTo>
                      <a:cubicBezTo>
                        <a:pt x="128148" y="166277"/>
                        <a:pt x="138148" y="165784"/>
                        <a:pt x="148149" y="166068"/>
                      </a:cubicBezTo>
                      <a:cubicBezTo>
                        <a:pt x="192349" y="166068"/>
                        <a:pt x="237290" y="176500"/>
                        <a:pt x="270131" y="201193"/>
                      </a:cubicBezTo>
                      <a:cubicBezTo>
                        <a:pt x="305071" y="225886"/>
                        <a:pt x="326430" y="266197"/>
                        <a:pt x="326430" y="323052"/>
                      </a:cubicBezTo>
                      <a:cubicBezTo>
                        <a:pt x="326430" y="413488"/>
                        <a:pt x="252352" y="493431"/>
                        <a:pt x="127469" y="493431"/>
                      </a:cubicBezTo>
                      <a:cubicBezTo>
                        <a:pt x="71108" y="493431"/>
                        <a:pt x="24007" y="479973"/>
                        <a:pt x="-1611" y="465775"/>
                      </a:cubicBezTo>
                      <a:lnTo>
                        <a:pt x="17649" y="380585"/>
                      </a:lnTo>
                      <a:cubicBezTo>
                        <a:pt x="50552" y="395876"/>
                        <a:pt x="86294" y="404019"/>
                        <a:pt x="122593" y="404475"/>
                      </a:cubicBezTo>
                      <a:cubicBezTo>
                        <a:pt x="167533" y="404475"/>
                        <a:pt x="215190" y="382067"/>
                        <a:pt x="215190" y="330397"/>
                      </a:cubicBezTo>
                      <a:cubicBezTo>
                        <a:pt x="215190" y="280271"/>
                        <a:pt x="177410" y="249653"/>
                        <a:pt x="84689" y="249653"/>
                      </a:cubicBezTo>
                      <a:cubicBezTo>
                        <a:pt x="63700" y="249412"/>
                        <a:pt x="42650" y="250918"/>
                        <a:pt x="21908" y="254159"/>
                      </a:cubicBezTo>
                      <a:lnTo>
                        <a:pt x="52774" y="-731"/>
                      </a:lnTo>
                      <a:lnTo>
                        <a:pt x="308096" y="-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1007;p11"/>
                <p:cNvSpPr/>
                <p:nvPr/>
              </p:nvSpPr>
              <p:spPr>
                <a:xfrm>
                  <a:off x="3108252" y="7564078"/>
                  <a:ext cx="244749" cy="363295"/>
                </a:xfrm>
                <a:custGeom>
                  <a:avLst/>
                  <a:gdLst/>
                  <a:ahLst/>
                  <a:cxnLst/>
                  <a:rect l="l" t="t" r="r" b="b"/>
                  <a:pathLst>
                    <a:path w="327424" h="486013" extrusionOk="0">
                      <a:moveTo>
                        <a:pt x="325814" y="-731"/>
                      </a:moveTo>
                      <a:lnTo>
                        <a:pt x="325814" y="71186"/>
                      </a:lnTo>
                      <a:lnTo>
                        <a:pt x="134445" y="485283"/>
                      </a:lnTo>
                      <a:lnTo>
                        <a:pt x="19563" y="485283"/>
                      </a:lnTo>
                      <a:lnTo>
                        <a:pt x="210931" y="94398"/>
                      </a:lnTo>
                      <a:lnTo>
                        <a:pt x="210931" y="92854"/>
                      </a:lnTo>
                      <a:lnTo>
                        <a:pt x="-1611" y="92854"/>
                      </a:lnTo>
                      <a:lnTo>
                        <a:pt x="-1611" y="-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8" name="Google Shape;1008;p11"/>
                <p:cNvSpPr/>
                <p:nvPr/>
              </p:nvSpPr>
              <p:spPr>
                <a:xfrm>
                  <a:off x="3395180" y="7557940"/>
                  <a:ext cx="261777" cy="375430"/>
                </a:xfrm>
                <a:custGeom>
                  <a:avLst/>
                  <a:gdLst/>
                  <a:ahLst/>
                  <a:cxnLst/>
                  <a:rect l="l" t="t" r="r" b="b"/>
                  <a:pathLst>
                    <a:path w="350203" h="502248" extrusionOk="0">
                      <a:moveTo>
                        <a:pt x="-1611" y="366263"/>
                      </a:moveTo>
                      <a:cubicBezTo>
                        <a:pt x="-1611" y="307927"/>
                        <a:pt x="30489" y="267493"/>
                        <a:pt x="81109" y="244405"/>
                      </a:cubicBezTo>
                      <a:lnTo>
                        <a:pt x="81109" y="242183"/>
                      </a:lnTo>
                      <a:cubicBezTo>
                        <a:pt x="36168" y="218231"/>
                        <a:pt x="14069" y="178661"/>
                        <a:pt x="14069" y="136004"/>
                      </a:cubicBezTo>
                      <a:cubicBezTo>
                        <a:pt x="14069" y="53840"/>
                        <a:pt x="84689" y="-731"/>
                        <a:pt x="177410" y="-731"/>
                      </a:cubicBezTo>
                      <a:cubicBezTo>
                        <a:pt x="285812" y="-731"/>
                        <a:pt x="330752" y="65013"/>
                        <a:pt x="330752" y="124090"/>
                      </a:cubicBezTo>
                      <a:cubicBezTo>
                        <a:pt x="330752" y="165944"/>
                        <a:pt x="309330" y="207058"/>
                        <a:pt x="263711" y="230948"/>
                      </a:cubicBezTo>
                      <a:lnTo>
                        <a:pt x="263711" y="233170"/>
                      </a:lnTo>
                      <a:cubicBezTo>
                        <a:pt x="308652" y="251134"/>
                        <a:pt x="348592" y="291506"/>
                        <a:pt x="348592" y="354288"/>
                      </a:cubicBezTo>
                      <a:cubicBezTo>
                        <a:pt x="348592" y="442502"/>
                        <a:pt x="277972" y="501518"/>
                        <a:pt x="170249" y="501518"/>
                      </a:cubicBezTo>
                      <a:cubicBezTo>
                        <a:pt x="52589" y="501518"/>
                        <a:pt x="-1611" y="432008"/>
                        <a:pt x="-1611" y="366263"/>
                      </a:cubicBezTo>
                      <a:close/>
                      <a:moveTo>
                        <a:pt x="238031" y="362498"/>
                      </a:moveTo>
                      <a:cubicBezTo>
                        <a:pt x="238031" y="319903"/>
                        <a:pt x="208091" y="294593"/>
                        <a:pt x="165249" y="282247"/>
                      </a:cubicBezTo>
                      <a:cubicBezTo>
                        <a:pt x="129630" y="292679"/>
                        <a:pt x="108888" y="319594"/>
                        <a:pt x="108888" y="354720"/>
                      </a:cubicBezTo>
                      <a:cubicBezTo>
                        <a:pt x="107345" y="390654"/>
                        <a:pt x="135247" y="421032"/>
                        <a:pt x="171175" y="422569"/>
                      </a:cubicBezTo>
                      <a:cubicBezTo>
                        <a:pt x="172286" y="422612"/>
                        <a:pt x="173398" y="422637"/>
                        <a:pt x="174509" y="422624"/>
                      </a:cubicBezTo>
                      <a:cubicBezTo>
                        <a:pt x="213030" y="423057"/>
                        <a:pt x="238031" y="396882"/>
                        <a:pt x="238031" y="362498"/>
                      </a:cubicBezTo>
                      <a:close/>
                      <a:moveTo>
                        <a:pt x="116049" y="132301"/>
                      </a:moveTo>
                      <a:cubicBezTo>
                        <a:pt x="116049" y="165204"/>
                        <a:pt x="144569" y="186130"/>
                        <a:pt x="181670" y="198045"/>
                      </a:cubicBezTo>
                      <a:cubicBezTo>
                        <a:pt x="209202" y="189822"/>
                        <a:pt x="228277" y="164734"/>
                        <a:pt x="228771" y="136004"/>
                      </a:cubicBezTo>
                      <a:cubicBezTo>
                        <a:pt x="228771" y="106126"/>
                        <a:pt x="212351" y="76248"/>
                        <a:pt x="172410" y="76248"/>
                      </a:cubicBezTo>
                      <a:cubicBezTo>
                        <a:pt x="135309" y="76248"/>
                        <a:pt x="116049" y="101620"/>
                        <a:pt x="116049" y="1323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09" name="Google Shape;1009;p11"/>
              <p:cNvGrpSpPr/>
              <p:nvPr/>
            </p:nvGrpSpPr>
            <p:grpSpPr>
              <a:xfrm>
                <a:off x="3842299" y="5775823"/>
                <a:ext cx="349063" cy="226629"/>
                <a:chOff x="5815767" y="7550509"/>
                <a:chExt cx="580129" cy="376585"/>
              </a:xfrm>
            </p:grpSpPr>
            <p:sp>
              <p:nvSpPr>
                <p:cNvPr id="1010" name="Google Shape;1010;p11"/>
                <p:cNvSpPr/>
                <p:nvPr/>
              </p:nvSpPr>
              <p:spPr>
                <a:xfrm>
                  <a:off x="5815767" y="7563893"/>
                  <a:ext cx="158921" cy="363156"/>
                </a:xfrm>
                <a:custGeom>
                  <a:avLst/>
                  <a:gdLst/>
                  <a:ahLst/>
                  <a:cxnLst/>
                  <a:rect l="l" t="t" r="r" b="b"/>
                  <a:pathLst>
                    <a:path w="212603" h="485828" extrusionOk="0">
                      <a:moveTo>
                        <a:pt x="106110" y="100447"/>
                      </a:moveTo>
                      <a:lnTo>
                        <a:pt x="104690" y="100447"/>
                      </a:lnTo>
                      <a:lnTo>
                        <a:pt x="16228" y="144524"/>
                      </a:lnTo>
                      <a:lnTo>
                        <a:pt x="-1611" y="59087"/>
                      </a:lnTo>
                      <a:lnTo>
                        <a:pt x="121110" y="-731"/>
                      </a:lnTo>
                      <a:lnTo>
                        <a:pt x="210992" y="-731"/>
                      </a:lnTo>
                      <a:lnTo>
                        <a:pt x="210992" y="485097"/>
                      </a:lnTo>
                      <a:lnTo>
                        <a:pt x="106048" y="48509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1" name="Google Shape;1011;p11"/>
                <p:cNvSpPr/>
                <p:nvPr/>
              </p:nvSpPr>
              <p:spPr>
                <a:xfrm>
                  <a:off x="6101587" y="7550509"/>
                  <a:ext cx="294309" cy="376585"/>
                </a:xfrm>
                <a:custGeom>
                  <a:avLst/>
                  <a:gdLst/>
                  <a:ahLst/>
                  <a:cxnLst/>
                  <a:rect l="l" t="t" r="r" b="b"/>
                  <a:pathLst>
                    <a:path w="393724" h="503792" extrusionOk="0">
                      <a:moveTo>
                        <a:pt x="-1611" y="-546"/>
                      </a:moveTo>
                      <a:lnTo>
                        <a:pt x="106110" y="-546"/>
                      </a:lnTo>
                      <a:lnTo>
                        <a:pt x="106110" y="222244"/>
                      </a:lnTo>
                      <a:lnTo>
                        <a:pt x="108271" y="222244"/>
                      </a:lnTo>
                      <a:cubicBezTo>
                        <a:pt x="118951" y="202798"/>
                        <a:pt x="130372" y="184834"/>
                        <a:pt x="141051" y="166686"/>
                      </a:cubicBezTo>
                      <a:lnTo>
                        <a:pt x="250192" y="-731"/>
                      </a:lnTo>
                      <a:lnTo>
                        <a:pt x="383533" y="-731"/>
                      </a:lnTo>
                      <a:lnTo>
                        <a:pt x="224512" y="213786"/>
                      </a:lnTo>
                      <a:lnTo>
                        <a:pt x="392113" y="503061"/>
                      </a:lnTo>
                      <a:lnTo>
                        <a:pt x="265131" y="503061"/>
                      </a:lnTo>
                      <a:lnTo>
                        <a:pt x="147471" y="285580"/>
                      </a:lnTo>
                      <a:lnTo>
                        <a:pt x="106110" y="338608"/>
                      </a:lnTo>
                      <a:lnTo>
                        <a:pt x="106110" y="503061"/>
                      </a:lnTo>
                      <a:lnTo>
                        <a:pt x="-1611" y="5030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2" name="Google Shape;1012;p11"/>
              <p:cNvGrpSpPr/>
              <p:nvPr/>
            </p:nvGrpSpPr>
            <p:grpSpPr>
              <a:xfrm>
                <a:off x="5321810" y="5773920"/>
                <a:ext cx="362837" cy="230434"/>
                <a:chOff x="8525636" y="7550463"/>
                <a:chExt cx="603020" cy="382908"/>
              </a:xfrm>
            </p:grpSpPr>
            <p:sp>
              <p:nvSpPr>
                <p:cNvPr id="1013" name="Google Shape;1013;p11"/>
                <p:cNvSpPr/>
                <p:nvPr/>
              </p:nvSpPr>
              <p:spPr>
                <a:xfrm>
                  <a:off x="8525636" y="7563986"/>
                  <a:ext cx="245258" cy="369385"/>
                </a:xfrm>
                <a:custGeom>
                  <a:avLst/>
                  <a:gdLst/>
                  <a:ahLst/>
                  <a:cxnLst/>
                  <a:rect l="l" t="t" r="r" b="b"/>
                  <a:pathLst>
                    <a:path w="328104" h="494161" extrusionOk="0">
                      <a:moveTo>
                        <a:pt x="307912" y="92792"/>
                      </a:moveTo>
                      <a:lnTo>
                        <a:pt x="128210" y="92792"/>
                      </a:lnTo>
                      <a:lnTo>
                        <a:pt x="118211" y="167549"/>
                      </a:lnTo>
                      <a:cubicBezTo>
                        <a:pt x="128149" y="166284"/>
                        <a:pt x="138150" y="165784"/>
                        <a:pt x="148150" y="166068"/>
                      </a:cubicBezTo>
                      <a:cubicBezTo>
                        <a:pt x="192412" y="166068"/>
                        <a:pt x="237353" y="176500"/>
                        <a:pt x="270131" y="201193"/>
                      </a:cubicBezTo>
                      <a:cubicBezTo>
                        <a:pt x="305073" y="225886"/>
                        <a:pt x="326493" y="266258"/>
                        <a:pt x="326493" y="323052"/>
                      </a:cubicBezTo>
                      <a:cubicBezTo>
                        <a:pt x="326493" y="413488"/>
                        <a:pt x="252415" y="493431"/>
                        <a:pt x="127470" y="493431"/>
                      </a:cubicBezTo>
                      <a:cubicBezTo>
                        <a:pt x="71109" y="493431"/>
                        <a:pt x="24070" y="479973"/>
                        <a:pt x="-1611" y="465775"/>
                      </a:cubicBezTo>
                      <a:lnTo>
                        <a:pt x="17650" y="380585"/>
                      </a:lnTo>
                      <a:cubicBezTo>
                        <a:pt x="50553" y="395870"/>
                        <a:pt x="86294" y="404013"/>
                        <a:pt x="122593" y="404475"/>
                      </a:cubicBezTo>
                      <a:cubicBezTo>
                        <a:pt x="167534" y="404475"/>
                        <a:pt x="215191" y="382067"/>
                        <a:pt x="215191" y="330397"/>
                      </a:cubicBezTo>
                      <a:cubicBezTo>
                        <a:pt x="215191" y="280333"/>
                        <a:pt x="177410" y="249653"/>
                        <a:pt x="84689" y="249653"/>
                      </a:cubicBezTo>
                      <a:cubicBezTo>
                        <a:pt x="63701" y="249412"/>
                        <a:pt x="42651" y="250918"/>
                        <a:pt x="21909" y="254159"/>
                      </a:cubicBezTo>
                      <a:lnTo>
                        <a:pt x="52775" y="-731"/>
                      </a:lnTo>
                      <a:lnTo>
                        <a:pt x="308097" y="-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4" name="Google Shape;1014;p11"/>
                <p:cNvSpPr/>
                <p:nvPr/>
              </p:nvSpPr>
              <p:spPr>
                <a:xfrm>
                  <a:off x="8834394" y="7550463"/>
                  <a:ext cx="294262" cy="376584"/>
                </a:xfrm>
                <a:custGeom>
                  <a:avLst/>
                  <a:gdLst/>
                  <a:ahLst/>
                  <a:cxnLst/>
                  <a:rect l="l" t="t" r="r" b="b"/>
                  <a:pathLst>
                    <a:path w="393662" h="503791" extrusionOk="0">
                      <a:moveTo>
                        <a:pt x="-1611" y="-484"/>
                      </a:moveTo>
                      <a:lnTo>
                        <a:pt x="106048" y="-484"/>
                      </a:lnTo>
                      <a:lnTo>
                        <a:pt x="106048" y="222305"/>
                      </a:lnTo>
                      <a:lnTo>
                        <a:pt x="108209" y="222305"/>
                      </a:lnTo>
                      <a:cubicBezTo>
                        <a:pt x="118889" y="202860"/>
                        <a:pt x="130308" y="184896"/>
                        <a:pt x="140988" y="166747"/>
                      </a:cubicBezTo>
                      <a:lnTo>
                        <a:pt x="250130" y="-731"/>
                      </a:lnTo>
                      <a:lnTo>
                        <a:pt x="383532" y="-731"/>
                      </a:lnTo>
                      <a:lnTo>
                        <a:pt x="224449" y="213786"/>
                      </a:lnTo>
                      <a:lnTo>
                        <a:pt x="392051" y="503061"/>
                      </a:lnTo>
                      <a:lnTo>
                        <a:pt x="265131" y="503061"/>
                      </a:lnTo>
                      <a:lnTo>
                        <a:pt x="147408" y="285580"/>
                      </a:lnTo>
                      <a:lnTo>
                        <a:pt x="106048" y="338608"/>
                      </a:lnTo>
                      <a:lnTo>
                        <a:pt x="106048" y="503061"/>
                      </a:lnTo>
                      <a:lnTo>
                        <a:pt x="-1611" y="5030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15" name="Google Shape;1015;p11"/>
              <p:cNvSpPr/>
              <p:nvPr/>
            </p:nvSpPr>
            <p:spPr>
              <a:xfrm>
                <a:off x="4565669" y="5711861"/>
                <a:ext cx="373696" cy="354901"/>
              </a:xfrm>
              <a:custGeom>
                <a:avLst/>
                <a:gdLst/>
                <a:ahLst/>
                <a:cxnLst/>
                <a:rect l="l" t="t" r="r" b="b"/>
                <a:pathLst>
                  <a:path w="559844" h="531687" extrusionOk="0">
                    <a:moveTo>
                      <a:pt x="130612" y="15"/>
                    </a:moveTo>
                    <a:cubicBezTo>
                      <a:pt x="181472" y="15"/>
                      <a:pt x="234455" y="36567"/>
                      <a:pt x="263485" y="93473"/>
                    </a:cubicBezTo>
                    <a:cubicBezTo>
                      <a:pt x="266669" y="99625"/>
                      <a:pt x="272992" y="103493"/>
                      <a:pt x="279915" y="103488"/>
                    </a:cubicBezTo>
                    <a:cubicBezTo>
                      <a:pt x="286838" y="103493"/>
                      <a:pt x="293160" y="99625"/>
                      <a:pt x="296344" y="93473"/>
                    </a:cubicBezTo>
                    <a:cubicBezTo>
                      <a:pt x="328512" y="30752"/>
                      <a:pt x="389619" y="-7277"/>
                      <a:pt x="445001" y="1169"/>
                    </a:cubicBezTo>
                    <a:cubicBezTo>
                      <a:pt x="506475" y="10537"/>
                      <a:pt x="538090" y="73720"/>
                      <a:pt x="546305" y="92827"/>
                    </a:cubicBezTo>
                    <a:cubicBezTo>
                      <a:pt x="589318" y="193069"/>
                      <a:pt x="518752" y="304988"/>
                      <a:pt x="488615" y="352801"/>
                    </a:cubicBezTo>
                    <a:cubicBezTo>
                      <a:pt x="428340" y="448613"/>
                      <a:pt x="343051" y="502611"/>
                      <a:pt x="279869" y="531687"/>
                    </a:cubicBezTo>
                    <a:cubicBezTo>
                      <a:pt x="216778" y="502704"/>
                      <a:pt x="131489" y="448613"/>
                      <a:pt x="71214" y="352801"/>
                    </a:cubicBezTo>
                    <a:cubicBezTo>
                      <a:pt x="41215" y="305127"/>
                      <a:pt x="-29489" y="193023"/>
                      <a:pt x="13523" y="92827"/>
                    </a:cubicBezTo>
                    <a:cubicBezTo>
                      <a:pt x="21970" y="73720"/>
                      <a:pt x="53539" y="10399"/>
                      <a:pt x="115058" y="1169"/>
                    </a:cubicBezTo>
                    <a:cubicBezTo>
                      <a:pt x="120228" y="389"/>
                      <a:pt x="125397" y="6"/>
                      <a:pt x="130612" y="1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016" name="Google Shape;1016;p11"/>
          <p:cNvSpPr txBox="1">
            <a:spLocks noGrp="1"/>
          </p:cNvSpPr>
          <p:nvPr>
            <p:ph type="subTitle" idx="1"/>
          </p:nvPr>
        </p:nvSpPr>
        <p:spPr>
          <a:xfrm>
            <a:off x="701604" y="1942400"/>
            <a:ext cx="5029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017" name="Google Shape;1017;p11"/>
          <p:cNvSpPr txBox="1">
            <a:spLocks noGrp="1"/>
          </p:cNvSpPr>
          <p:nvPr>
            <p:ph type="body" idx="2"/>
          </p:nvPr>
        </p:nvSpPr>
        <p:spPr>
          <a:xfrm>
            <a:off x="701600" y="2380350"/>
            <a:ext cx="5029500" cy="9252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018" name="Google Shape;1018;p11"/>
          <p:cNvSpPr txBox="1">
            <a:spLocks noGrp="1"/>
          </p:cNvSpPr>
          <p:nvPr>
            <p:ph type="subTitle" idx="3"/>
          </p:nvPr>
        </p:nvSpPr>
        <p:spPr>
          <a:xfrm>
            <a:off x="712804" y="4477875"/>
            <a:ext cx="50184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019" name="Google Shape;1019;p11"/>
          <p:cNvSpPr txBox="1">
            <a:spLocks noGrp="1"/>
          </p:cNvSpPr>
          <p:nvPr>
            <p:ph type="body" idx="4"/>
          </p:nvPr>
        </p:nvSpPr>
        <p:spPr>
          <a:xfrm>
            <a:off x="712800" y="4904396"/>
            <a:ext cx="50184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020" name="Google Shape;1020;p11"/>
          <p:cNvSpPr txBox="1">
            <a:spLocks noGrp="1"/>
          </p:cNvSpPr>
          <p:nvPr>
            <p:ph type="subTitle" idx="5"/>
          </p:nvPr>
        </p:nvSpPr>
        <p:spPr>
          <a:xfrm>
            <a:off x="6471717" y="1942400"/>
            <a:ext cx="50295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021" name="Google Shape;1021;p11"/>
          <p:cNvSpPr txBox="1">
            <a:spLocks noGrp="1"/>
          </p:cNvSpPr>
          <p:nvPr>
            <p:ph type="body" idx="6"/>
          </p:nvPr>
        </p:nvSpPr>
        <p:spPr>
          <a:xfrm>
            <a:off x="6471713" y="2380350"/>
            <a:ext cx="5029500" cy="925200"/>
          </a:xfrm>
          <a:prstGeom prst="rect">
            <a:avLst/>
          </a:prstGeom>
        </p:spPr>
        <p:txBody>
          <a:bodyPr spcFirstLastPara="1" wrap="square" lIns="121900" tIns="121900" rIns="121900" bIns="121900" anchor="t" anchorCtr="0">
            <a:noAutofit/>
          </a:bodyPr>
          <a:lstStyle>
            <a:lvl1pPr marL="457200" lvl="0" indent="-317500" rtl="0">
              <a:spcBef>
                <a:spcPts val="0"/>
              </a:spcBef>
              <a:spcAft>
                <a:spcPts val="0"/>
              </a:spcAft>
              <a:buSzPts val="1400"/>
              <a:buChar char="●"/>
              <a:defRPr sz="1400"/>
            </a:lvl1pPr>
            <a:lvl2pPr marL="914400" lvl="1" indent="-317500" rtl="0">
              <a:spcBef>
                <a:spcPts val="2100"/>
              </a:spcBef>
              <a:spcAft>
                <a:spcPts val="0"/>
              </a:spcAft>
              <a:buSzPts val="1400"/>
              <a:buChar char="○"/>
              <a:defRPr sz="1400"/>
            </a:lvl2pPr>
            <a:lvl3pPr marL="1371600" lvl="2" indent="-317500" rtl="0">
              <a:spcBef>
                <a:spcPts val="2100"/>
              </a:spcBef>
              <a:spcAft>
                <a:spcPts val="0"/>
              </a:spcAft>
              <a:buSzPts val="1400"/>
              <a:buChar char="■"/>
              <a:defRPr sz="1400"/>
            </a:lvl3pPr>
            <a:lvl4pPr marL="1828800" lvl="3" indent="-317500" rtl="0">
              <a:spcBef>
                <a:spcPts val="2100"/>
              </a:spcBef>
              <a:spcAft>
                <a:spcPts val="0"/>
              </a:spcAft>
              <a:buSzPts val="1400"/>
              <a:buChar char="●"/>
              <a:defRPr sz="1400"/>
            </a:lvl4pPr>
            <a:lvl5pPr marL="2286000" lvl="4" indent="-317500" rtl="0">
              <a:spcBef>
                <a:spcPts val="2100"/>
              </a:spcBef>
              <a:spcAft>
                <a:spcPts val="0"/>
              </a:spcAft>
              <a:buSzPts val="1400"/>
              <a:buChar char="○"/>
              <a:defRPr sz="1400"/>
            </a:lvl5pPr>
            <a:lvl6pPr marL="2743200" lvl="5" indent="-317500" rtl="0">
              <a:spcBef>
                <a:spcPts val="2100"/>
              </a:spcBef>
              <a:spcAft>
                <a:spcPts val="0"/>
              </a:spcAft>
              <a:buSzPts val="1400"/>
              <a:buChar char="■"/>
              <a:defRPr sz="1400"/>
            </a:lvl6pPr>
            <a:lvl7pPr marL="3200400" lvl="6" indent="-317500" rtl="0">
              <a:spcBef>
                <a:spcPts val="2100"/>
              </a:spcBef>
              <a:spcAft>
                <a:spcPts val="0"/>
              </a:spcAft>
              <a:buSzPts val="1400"/>
              <a:buChar char="●"/>
              <a:defRPr sz="1400"/>
            </a:lvl7pPr>
            <a:lvl8pPr marL="3657600" lvl="7" indent="-317500" rtl="0">
              <a:spcBef>
                <a:spcPts val="2100"/>
              </a:spcBef>
              <a:spcAft>
                <a:spcPts val="0"/>
              </a:spcAft>
              <a:buSzPts val="1400"/>
              <a:buChar char="○"/>
              <a:defRPr sz="1400"/>
            </a:lvl8pPr>
            <a:lvl9pPr marL="4114800" lvl="8" indent="-317500" rtl="0">
              <a:spcBef>
                <a:spcPts val="2100"/>
              </a:spcBef>
              <a:spcAft>
                <a:spcPts val="2100"/>
              </a:spcAft>
              <a:buSzPts val="1400"/>
              <a:buChar char="■"/>
              <a:defRPr sz="1400"/>
            </a:lvl9pPr>
          </a:lstStyle>
          <a:p>
            <a:endParaRPr/>
          </a:p>
        </p:txBody>
      </p:sp>
      <p:sp>
        <p:nvSpPr>
          <p:cNvPr id="1022" name="Google Shape;1022;p11"/>
          <p:cNvSpPr txBox="1">
            <a:spLocks noGrp="1"/>
          </p:cNvSpPr>
          <p:nvPr>
            <p:ph type="subTitle" idx="7"/>
          </p:nvPr>
        </p:nvSpPr>
        <p:spPr>
          <a:xfrm>
            <a:off x="6482917" y="4477875"/>
            <a:ext cx="50184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023" name="Google Shape;1023;p11"/>
          <p:cNvSpPr txBox="1">
            <a:spLocks noGrp="1"/>
          </p:cNvSpPr>
          <p:nvPr>
            <p:ph type="body" idx="8"/>
          </p:nvPr>
        </p:nvSpPr>
        <p:spPr>
          <a:xfrm>
            <a:off x="6482913" y="4904396"/>
            <a:ext cx="5018400" cy="923400"/>
          </a:xfrm>
          <a:prstGeom prst="rect">
            <a:avLst/>
          </a:prstGeom>
        </p:spPr>
        <p:txBody>
          <a:bodyPr spcFirstLastPara="1" wrap="square" lIns="121900" tIns="121900" rIns="121900" bIns="121900" anchor="t" anchorCtr="0">
            <a:noAutofit/>
          </a:bodyPr>
          <a:lstStyle>
            <a:lvl1pPr marL="457200" lvl="0" indent="-317500" rtl="0">
              <a:spcBef>
                <a:spcPts val="0"/>
              </a:spcBef>
              <a:spcAft>
                <a:spcPts val="0"/>
              </a:spcAft>
              <a:buSzPts val="1400"/>
              <a:buChar char="●"/>
              <a:defRPr sz="1400"/>
            </a:lvl1pPr>
            <a:lvl2pPr marL="914400" lvl="1" indent="-317500" rtl="0">
              <a:spcBef>
                <a:spcPts val="2100"/>
              </a:spcBef>
              <a:spcAft>
                <a:spcPts val="0"/>
              </a:spcAft>
              <a:buSzPts val="1400"/>
              <a:buChar char="○"/>
              <a:defRPr sz="1400"/>
            </a:lvl2pPr>
            <a:lvl3pPr marL="1371600" lvl="2" indent="-317500" rtl="0">
              <a:spcBef>
                <a:spcPts val="2100"/>
              </a:spcBef>
              <a:spcAft>
                <a:spcPts val="0"/>
              </a:spcAft>
              <a:buSzPts val="1400"/>
              <a:buChar char="■"/>
              <a:defRPr sz="1400"/>
            </a:lvl3pPr>
            <a:lvl4pPr marL="1828800" lvl="3" indent="-317500" rtl="0">
              <a:spcBef>
                <a:spcPts val="2100"/>
              </a:spcBef>
              <a:spcAft>
                <a:spcPts val="0"/>
              </a:spcAft>
              <a:buSzPts val="1400"/>
              <a:buChar char="●"/>
              <a:defRPr sz="1400"/>
            </a:lvl4pPr>
            <a:lvl5pPr marL="2286000" lvl="4" indent="-317500" rtl="0">
              <a:spcBef>
                <a:spcPts val="2100"/>
              </a:spcBef>
              <a:spcAft>
                <a:spcPts val="0"/>
              </a:spcAft>
              <a:buSzPts val="1400"/>
              <a:buChar char="○"/>
              <a:defRPr sz="1400"/>
            </a:lvl5pPr>
            <a:lvl6pPr marL="2743200" lvl="5" indent="-317500" rtl="0">
              <a:spcBef>
                <a:spcPts val="2100"/>
              </a:spcBef>
              <a:spcAft>
                <a:spcPts val="0"/>
              </a:spcAft>
              <a:buSzPts val="1400"/>
              <a:buChar char="■"/>
              <a:defRPr sz="1400"/>
            </a:lvl6pPr>
            <a:lvl7pPr marL="3200400" lvl="6" indent="-317500" rtl="0">
              <a:spcBef>
                <a:spcPts val="2100"/>
              </a:spcBef>
              <a:spcAft>
                <a:spcPts val="0"/>
              </a:spcAft>
              <a:buSzPts val="1400"/>
              <a:buChar char="●"/>
              <a:defRPr sz="1400"/>
            </a:lvl7pPr>
            <a:lvl8pPr marL="3657600" lvl="7" indent="-317500" rtl="0">
              <a:spcBef>
                <a:spcPts val="2100"/>
              </a:spcBef>
              <a:spcAft>
                <a:spcPts val="0"/>
              </a:spcAft>
              <a:buSzPts val="1400"/>
              <a:buChar char="○"/>
              <a:defRPr sz="1400"/>
            </a:lvl8pPr>
            <a:lvl9pPr marL="4114800" lvl="8" indent="-317500" rtl="0">
              <a:spcBef>
                <a:spcPts val="2100"/>
              </a:spcBef>
              <a:spcAft>
                <a:spcPts val="2100"/>
              </a:spcAft>
              <a:buSzPts val="1400"/>
              <a:buChar char="■"/>
              <a:defRPr sz="14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1024"/>
        <p:cNvGrpSpPr/>
        <p:nvPr/>
      </p:nvGrpSpPr>
      <p:grpSpPr>
        <a:xfrm>
          <a:off x="0" y="0"/>
          <a:ext cx="0" cy="0"/>
          <a:chOff x="0" y="0"/>
          <a:chExt cx="0" cy="0"/>
        </a:xfrm>
      </p:grpSpPr>
      <p:sp>
        <p:nvSpPr>
          <p:cNvPr id="1025" name="Google Shape;1025;p12"/>
          <p:cNvSpPr/>
          <p:nvPr/>
        </p:nvSpPr>
        <p:spPr>
          <a:xfrm>
            <a:off x="9036517" y="3683138"/>
            <a:ext cx="3155483" cy="3174861"/>
          </a:xfrm>
          <a:custGeom>
            <a:avLst/>
            <a:gdLst/>
            <a:ahLst/>
            <a:cxnLst/>
            <a:rect l="l" t="t" r="r" b="b"/>
            <a:pathLst>
              <a:path w="3155483" h="3174861" extrusionOk="0">
                <a:moveTo>
                  <a:pt x="3155480" y="12858"/>
                </a:moveTo>
                <a:lnTo>
                  <a:pt x="3155480" y="3174861"/>
                </a:lnTo>
                <a:lnTo>
                  <a:pt x="14909" y="3174861"/>
                </a:lnTo>
                <a:cubicBezTo>
                  <a:pt x="4997" y="3076947"/>
                  <a:pt x="-3" y="2978595"/>
                  <a:pt x="-3" y="2880181"/>
                </a:cubicBezTo>
                <a:cubicBezTo>
                  <a:pt x="-3" y="1289447"/>
                  <a:pt x="1289444" y="0"/>
                  <a:pt x="2880179" y="0"/>
                </a:cubicBezTo>
                <a:cubicBezTo>
                  <a:pt x="2973046" y="-63"/>
                  <a:pt x="3064844" y="4223"/>
                  <a:pt x="3155480" y="1285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6" name="Google Shape;1026;p12"/>
          <p:cNvSpPr/>
          <p:nvPr/>
        </p:nvSpPr>
        <p:spPr>
          <a:xfrm>
            <a:off x="23962" y="0"/>
            <a:ext cx="2741416" cy="4023002"/>
          </a:xfrm>
          <a:custGeom>
            <a:avLst/>
            <a:gdLst/>
            <a:ahLst/>
            <a:cxnLst/>
            <a:rect l="l" t="t" r="r" b="b"/>
            <a:pathLst>
              <a:path w="2741416" h="4023002" extrusionOk="0">
                <a:moveTo>
                  <a:pt x="2741411" y="1146035"/>
                </a:moveTo>
                <a:cubicBezTo>
                  <a:pt x="2741411" y="2690246"/>
                  <a:pt x="1526259" y="3950671"/>
                  <a:pt x="-3" y="4023002"/>
                </a:cubicBezTo>
                <a:lnTo>
                  <a:pt x="-3" y="-1"/>
                </a:lnTo>
                <a:lnTo>
                  <a:pt x="2504328" y="-1"/>
                </a:lnTo>
                <a:cubicBezTo>
                  <a:pt x="2661231" y="361674"/>
                  <a:pt x="2741929" y="751795"/>
                  <a:pt x="2741411" y="11460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27" name="Google Shape;1027;p12"/>
          <p:cNvGrpSpPr/>
          <p:nvPr/>
        </p:nvGrpSpPr>
        <p:grpSpPr>
          <a:xfrm>
            <a:off x="11509980" y="242351"/>
            <a:ext cx="439339" cy="1365706"/>
            <a:chOff x="11509980" y="242351"/>
            <a:chExt cx="439339" cy="1365706"/>
          </a:xfrm>
        </p:grpSpPr>
        <p:sp>
          <p:nvSpPr>
            <p:cNvPr id="1028" name="Google Shape;1028;p12"/>
            <p:cNvSpPr/>
            <p:nvPr/>
          </p:nvSpPr>
          <p:spPr>
            <a:xfrm>
              <a:off x="11509980" y="24235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9" name="Google Shape;1029;p12"/>
            <p:cNvSpPr/>
            <p:nvPr/>
          </p:nvSpPr>
          <p:spPr>
            <a:xfrm>
              <a:off x="11694914" y="24235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1030;p12"/>
            <p:cNvSpPr/>
            <p:nvPr/>
          </p:nvSpPr>
          <p:spPr>
            <a:xfrm>
              <a:off x="11879847" y="24235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1" name="Google Shape;1031;p12"/>
            <p:cNvSpPr/>
            <p:nvPr/>
          </p:nvSpPr>
          <p:spPr>
            <a:xfrm>
              <a:off x="11509980" y="42755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2" name="Google Shape;1032;p12"/>
            <p:cNvSpPr/>
            <p:nvPr/>
          </p:nvSpPr>
          <p:spPr>
            <a:xfrm>
              <a:off x="11694914" y="42755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3" name="Google Shape;1033;p12"/>
            <p:cNvSpPr/>
            <p:nvPr/>
          </p:nvSpPr>
          <p:spPr>
            <a:xfrm>
              <a:off x="11879847" y="42755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4" name="Google Shape;1034;p12"/>
            <p:cNvSpPr/>
            <p:nvPr/>
          </p:nvSpPr>
          <p:spPr>
            <a:xfrm>
              <a:off x="11509980" y="612665"/>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5" name="Google Shape;1035;p12"/>
            <p:cNvSpPr/>
            <p:nvPr/>
          </p:nvSpPr>
          <p:spPr>
            <a:xfrm>
              <a:off x="11694914" y="612665"/>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036;p12"/>
            <p:cNvSpPr/>
            <p:nvPr/>
          </p:nvSpPr>
          <p:spPr>
            <a:xfrm>
              <a:off x="11879847" y="612665"/>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7" name="Google Shape;1037;p12"/>
            <p:cNvSpPr/>
            <p:nvPr/>
          </p:nvSpPr>
          <p:spPr>
            <a:xfrm>
              <a:off x="11509980" y="797867"/>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8" name="Google Shape;1038;p12"/>
            <p:cNvSpPr/>
            <p:nvPr/>
          </p:nvSpPr>
          <p:spPr>
            <a:xfrm>
              <a:off x="11694914" y="797867"/>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12"/>
            <p:cNvSpPr/>
            <p:nvPr/>
          </p:nvSpPr>
          <p:spPr>
            <a:xfrm>
              <a:off x="11879847" y="797867"/>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0" name="Google Shape;1040;p12"/>
            <p:cNvSpPr/>
            <p:nvPr/>
          </p:nvSpPr>
          <p:spPr>
            <a:xfrm>
              <a:off x="11509980" y="983069"/>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1" name="Google Shape;1041;p12"/>
            <p:cNvSpPr/>
            <p:nvPr/>
          </p:nvSpPr>
          <p:spPr>
            <a:xfrm>
              <a:off x="11694914" y="983069"/>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2" name="Google Shape;1042;p12"/>
            <p:cNvSpPr/>
            <p:nvPr/>
          </p:nvSpPr>
          <p:spPr>
            <a:xfrm>
              <a:off x="11879847" y="983069"/>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3" name="Google Shape;1043;p12"/>
            <p:cNvSpPr/>
            <p:nvPr/>
          </p:nvSpPr>
          <p:spPr>
            <a:xfrm>
              <a:off x="11509980" y="116827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044;p12"/>
            <p:cNvSpPr/>
            <p:nvPr/>
          </p:nvSpPr>
          <p:spPr>
            <a:xfrm>
              <a:off x="11694914" y="116827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5" name="Google Shape;1045;p12"/>
            <p:cNvSpPr/>
            <p:nvPr/>
          </p:nvSpPr>
          <p:spPr>
            <a:xfrm>
              <a:off x="11879847" y="116827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6" name="Google Shape;1046;p12"/>
            <p:cNvSpPr/>
            <p:nvPr/>
          </p:nvSpPr>
          <p:spPr>
            <a:xfrm>
              <a:off x="11509980" y="135338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7" name="Google Shape;1047;p12"/>
            <p:cNvSpPr/>
            <p:nvPr/>
          </p:nvSpPr>
          <p:spPr>
            <a:xfrm>
              <a:off x="11694914" y="135338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 name="Google Shape;1048;p12"/>
            <p:cNvSpPr/>
            <p:nvPr/>
          </p:nvSpPr>
          <p:spPr>
            <a:xfrm>
              <a:off x="11879847" y="135338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12"/>
            <p:cNvSpPr/>
            <p:nvPr/>
          </p:nvSpPr>
          <p:spPr>
            <a:xfrm>
              <a:off x="11509980" y="1538585"/>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12"/>
            <p:cNvSpPr/>
            <p:nvPr/>
          </p:nvSpPr>
          <p:spPr>
            <a:xfrm>
              <a:off x="11694914" y="1538585"/>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12"/>
            <p:cNvSpPr/>
            <p:nvPr/>
          </p:nvSpPr>
          <p:spPr>
            <a:xfrm>
              <a:off x="11879847" y="1538585"/>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52" name="Google Shape;1052;p12"/>
          <p:cNvGrpSpPr/>
          <p:nvPr/>
        </p:nvGrpSpPr>
        <p:grpSpPr>
          <a:xfrm>
            <a:off x="257323" y="5204757"/>
            <a:ext cx="439340" cy="1365706"/>
            <a:chOff x="257323" y="5204757"/>
            <a:chExt cx="439340" cy="1365706"/>
          </a:xfrm>
        </p:grpSpPr>
        <p:sp>
          <p:nvSpPr>
            <p:cNvPr id="1053" name="Google Shape;1053;p12"/>
            <p:cNvSpPr/>
            <p:nvPr/>
          </p:nvSpPr>
          <p:spPr>
            <a:xfrm>
              <a:off x="257323"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1054;p12"/>
            <p:cNvSpPr/>
            <p:nvPr/>
          </p:nvSpPr>
          <p:spPr>
            <a:xfrm>
              <a:off x="442257"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055;p12"/>
            <p:cNvSpPr/>
            <p:nvPr/>
          </p:nvSpPr>
          <p:spPr>
            <a:xfrm>
              <a:off x="627191"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056;p12"/>
            <p:cNvSpPr/>
            <p:nvPr/>
          </p:nvSpPr>
          <p:spPr>
            <a:xfrm>
              <a:off x="257323"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7" name="Google Shape;1057;p12"/>
            <p:cNvSpPr/>
            <p:nvPr/>
          </p:nvSpPr>
          <p:spPr>
            <a:xfrm>
              <a:off x="442257"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8" name="Google Shape;1058;p12"/>
            <p:cNvSpPr/>
            <p:nvPr/>
          </p:nvSpPr>
          <p:spPr>
            <a:xfrm>
              <a:off x="627191"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9" name="Google Shape;1059;p12"/>
            <p:cNvSpPr/>
            <p:nvPr/>
          </p:nvSpPr>
          <p:spPr>
            <a:xfrm>
              <a:off x="257323"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0" name="Google Shape;1060;p12"/>
            <p:cNvSpPr/>
            <p:nvPr/>
          </p:nvSpPr>
          <p:spPr>
            <a:xfrm>
              <a:off x="442257"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1" name="Google Shape;1061;p12"/>
            <p:cNvSpPr/>
            <p:nvPr/>
          </p:nvSpPr>
          <p:spPr>
            <a:xfrm>
              <a:off x="627191"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2" name="Google Shape;1062;p12"/>
            <p:cNvSpPr/>
            <p:nvPr/>
          </p:nvSpPr>
          <p:spPr>
            <a:xfrm>
              <a:off x="257323"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3" name="Google Shape;1063;p12"/>
            <p:cNvSpPr/>
            <p:nvPr/>
          </p:nvSpPr>
          <p:spPr>
            <a:xfrm>
              <a:off x="442257"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1064;p12"/>
            <p:cNvSpPr/>
            <p:nvPr/>
          </p:nvSpPr>
          <p:spPr>
            <a:xfrm>
              <a:off x="627191"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065;p12"/>
            <p:cNvSpPr/>
            <p:nvPr/>
          </p:nvSpPr>
          <p:spPr>
            <a:xfrm>
              <a:off x="257323"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6" name="Google Shape;1066;p12"/>
            <p:cNvSpPr/>
            <p:nvPr/>
          </p:nvSpPr>
          <p:spPr>
            <a:xfrm>
              <a:off x="442257"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67;p12"/>
            <p:cNvSpPr/>
            <p:nvPr/>
          </p:nvSpPr>
          <p:spPr>
            <a:xfrm>
              <a:off x="627191"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1068;p12"/>
            <p:cNvSpPr/>
            <p:nvPr/>
          </p:nvSpPr>
          <p:spPr>
            <a:xfrm>
              <a:off x="257323"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12"/>
            <p:cNvSpPr/>
            <p:nvPr/>
          </p:nvSpPr>
          <p:spPr>
            <a:xfrm>
              <a:off x="442257"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070;p12"/>
            <p:cNvSpPr/>
            <p:nvPr/>
          </p:nvSpPr>
          <p:spPr>
            <a:xfrm>
              <a:off x="627191"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071;p12"/>
            <p:cNvSpPr/>
            <p:nvPr/>
          </p:nvSpPr>
          <p:spPr>
            <a:xfrm>
              <a:off x="257323"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1072;p12"/>
            <p:cNvSpPr/>
            <p:nvPr/>
          </p:nvSpPr>
          <p:spPr>
            <a:xfrm>
              <a:off x="442257"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3" name="Google Shape;1073;p12"/>
            <p:cNvSpPr/>
            <p:nvPr/>
          </p:nvSpPr>
          <p:spPr>
            <a:xfrm>
              <a:off x="627191"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4" name="Google Shape;1074;p12"/>
            <p:cNvSpPr/>
            <p:nvPr/>
          </p:nvSpPr>
          <p:spPr>
            <a:xfrm>
              <a:off x="257323"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5" name="Google Shape;1075;p12"/>
            <p:cNvSpPr/>
            <p:nvPr/>
          </p:nvSpPr>
          <p:spPr>
            <a:xfrm>
              <a:off x="442257"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6" name="Google Shape;1076;p12"/>
            <p:cNvSpPr/>
            <p:nvPr/>
          </p:nvSpPr>
          <p:spPr>
            <a:xfrm>
              <a:off x="627191"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77" name="Google Shape;1077;p12"/>
          <p:cNvSpPr/>
          <p:nvPr/>
        </p:nvSpPr>
        <p:spPr>
          <a:xfrm>
            <a:off x="325040" y="217259"/>
            <a:ext cx="732204" cy="93634"/>
          </a:xfrm>
          <a:custGeom>
            <a:avLst/>
            <a:gdLst/>
            <a:ahLst/>
            <a:cxnLst/>
            <a:rect l="l" t="t" r="r" b="b"/>
            <a:pathLst>
              <a:path w="732204" h="93634"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216" y="22948"/>
                </a:lnTo>
                <a:lnTo>
                  <a:pt x="145492" y="90635"/>
                </a:lnTo>
                <a:cubicBezTo>
                  <a:pt x="148974" y="94097"/>
                  <a:pt x="154600" y="94097"/>
                  <a:pt x="158083" y="90635"/>
                </a:cubicBezTo>
                <a:lnTo>
                  <a:pt x="223180" y="22948"/>
                </a:lnTo>
                <a:lnTo>
                  <a:pt x="288367" y="90635"/>
                </a:lnTo>
                <a:cubicBezTo>
                  <a:pt x="291840" y="94137"/>
                  <a:pt x="297493" y="94160"/>
                  <a:pt x="300993" y="90687"/>
                </a:cubicBezTo>
                <a:cubicBezTo>
                  <a:pt x="301011" y="90670"/>
                  <a:pt x="301029" y="90652"/>
                  <a:pt x="301047" y="90635"/>
                </a:cubicBezTo>
                <a:lnTo>
                  <a:pt x="366055" y="22948"/>
                </a:lnTo>
                <a:lnTo>
                  <a:pt x="431242" y="90992"/>
                </a:lnTo>
                <a:cubicBezTo>
                  <a:pt x="434715" y="94494"/>
                  <a:pt x="440368" y="94517"/>
                  <a:pt x="443868" y="91044"/>
                </a:cubicBezTo>
                <a:cubicBezTo>
                  <a:pt x="443886" y="91027"/>
                  <a:pt x="443904" y="91009"/>
                  <a:pt x="443922" y="90992"/>
                </a:cubicBezTo>
                <a:lnTo>
                  <a:pt x="509109" y="22948"/>
                </a:lnTo>
                <a:lnTo>
                  <a:pt x="574295" y="90992"/>
                </a:lnTo>
                <a:cubicBezTo>
                  <a:pt x="577778" y="94454"/>
                  <a:pt x="583403" y="94454"/>
                  <a:pt x="586886" y="90992"/>
                </a:cubicBezTo>
                <a:lnTo>
                  <a:pt x="652073" y="22948"/>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811"/>
                </a:lnTo>
                <a:lnTo>
                  <a:pt x="515091" y="2767"/>
                </a:lnTo>
                <a:cubicBezTo>
                  <a:pt x="511609" y="-695"/>
                  <a:pt x="505983" y="-695"/>
                  <a:pt x="502500" y="2767"/>
                </a:cubicBezTo>
                <a:lnTo>
                  <a:pt x="437314" y="7081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8" name="Google Shape;1078;p12"/>
          <p:cNvSpPr/>
          <p:nvPr/>
        </p:nvSpPr>
        <p:spPr>
          <a:xfrm>
            <a:off x="325040" y="429785"/>
            <a:ext cx="732204" cy="93277"/>
          </a:xfrm>
          <a:custGeom>
            <a:avLst/>
            <a:gdLst/>
            <a:ahLst/>
            <a:cxnLst/>
            <a:rect l="l" t="t" r="r" b="b"/>
            <a:pathLst>
              <a:path w="732204" h="93277"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394" y="22591"/>
                </a:lnTo>
                <a:lnTo>
                  <a:pt x="145492" y="90635"/>
                </a:lnTo>
                <a:cubicBezTo>
                  <a:pt x="148974" y="94097"/>
                  <a:pt x="154600" y="94097"/>
                  <a:pt x="158083" y="90635"/>
                </a:cubicBezTo>
                <a:lnTo>
                  <a:pt x="223269" y="22591"/>
                </a:lnTo>
                <a:lnTo>
                  <a:pt x="288367" y="90635"/>
                </a:lnTo>
                <a:cubicBezTo>
                  <a:pt x="291840" y="94137"/>
                  <a:pt x="297493" y="94160"/>
                  <a:pt x="300993" y="90687"/>
                </a:cubicBezTo>
                <a:cubicBezTo>
                  <a:pt x="301011" y="90670"/>
                  <a:pt x="301029" y="90652"/>
                  <a:pt x="301047" y="90635"/>
                </a:cubicBezTo>
                <a:lnTo>
                  <a:pt x="366144" y="22591"/>
                </a:lnTo>
                <a:lnTo>
                  <a:pt x="431331" y="90635"/>
                </a:lnTo>
                <a:cubicBezTo>
                  <a:pt x="434805" y="94137"/>
                  <a:pt x="440457" y="94160"/>
                  <a:pt x="443958" y="90687"/>
                </a:cubicBezTo>
                <a:cubicBezTo>
                  <a:pt x="443975" y="90670"/>
                  <a:pt x="443993" y="90652"/>
                  <a:pt x="444011" y="90635"/>
                </a:cubicBezTo>
                <a:lnTo>
                  <a:pt x="509198" y="22591"/>
                </a:lnTo>
                <a:lnTo>
                  <a:pt x="574385" y="90635"/>
                </a:lnTo>
                <a:cubicBezTo>
                  <a:pt x="577867" y="94097"/>
                  <a:pt x="583493" y="94097"/>
                  <a:pt x="586975" y="90635"/>
                </a:cubicBezTo>
                <a:lnTo>
                  <a:pt x="652162" y="22591"/>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901"/>
                </a:lnTo>
                <a:lnTo>
                  <a:pt x="515091" y="2767"/>
                </a:lnTo>
                <a:cubicBezTo>
                  <a:pt x="511609" y="-695"/>
                  <a:pt x="505983" y="-695"/>
                  <a:pt x="502500" y="2767"/>
                </a:cubicBezTo>
                <a:lnTo>
                  <a:pt x="437314" y="7090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9" name="Google Shape;1079;p12"/>
          <p:cNvSpPr/>
          <p:nvPr/>
        </p:nvSpPr>
        <p:spPr>
          <a:xfrm>
            <a:off x="11216605" y="6345359"/>
            <a:ext cx="732725" cy="93278"/>
          </a:xfrm>
          <a:custGeom>
            <a:avLst/>
            <a:gdLst/>
            <a:ahLst/>
            <a:cxnLst/>
            <a:rect l="l" t="t" r="r" b="b"/>
            <a:pathLst>
              <a:path w="732725" h="93278" extrusionOk="0">
                <a:moveTo>
                  <a:pt x="80386" y="-1"/>
                </a:moveTo>
                <a:cubicBezTo>
                  <a:pt x="77976" y="8"/>
                  <a:pt x="75743" y="973"/>
                  <a:pt x="74046" y="2678"/>
                </a:cubicBezTo>
                <a:lnTo>
                  <a:pt x="2609" y="77419"/>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1"/>
                  <a:pt x="301129" y="90654"/>
                  <a:pt x="301129" y="90636"/>
                </a:cubicBezTo>
                <a:lnTo>
                  <a:pt x="366225" y="22502"/>
                </a:lnTo>
                <a:lnTo>
                  <a:pt x="431412" y="90636"/>
                </a:lnTo>
                <a:cubicBezTo>
                  <a:pt x="434895" y="94136"/>
                  <a:pt x="440521" y="94163"/>
                  <a:pt x="444004" y="90689"/>
                </a:cubicBezTo>
                <a:cubicBezTo>
                  <a:pt x="444093" y="90671"/>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19"/>
                </a:cubicBezTo>
                <a:lnTo>
                  <a:pt x="658673" y="2678"/>
                </a:lnTo>
                <a:cubicBezTo>
                  <a:pt x="655191" y="-787"/>
                  <a:pt x="649565" y="-787"/>
                  <a:pt x="646083" y="2678"/>
                </a:cubicBezTo>
                <a:lnTo>
                  <a:pt x="580806" y="70812"/>
                </a:lnTo>
                <a:lnTo>
                  <a:pt x="515620" y="2678"/>
                </a:lnTo>
                <a:cubicBezTo>
                  <a:pt x="512137" y="-787"/>
                  <a:pt x="506511" y="-787"/>
                  <a:pt x="503029" y="2678"/>
                </a:cubicBezTo>
                <a:lnTo>
                  <a:pt x="437842" y="70812"/>
                </a:lnTo>
                <a:lnTo>
                  <a:pt x="372656" y="2678"/>
                </a:lnTo>
                <a:cubicBezTo>
                  <a:pt x="369173" y="-787"/>
                  <a:pt x="363547" y="-787"/>
                  <a:pt x="360064" y="2678"/>
                </a:cubicBezTo>
                <a:lnTo>
                  <a:pt x="294877" y="70812"/>
                </a:lnTo>
                <a:lnTo>
                  <a:pt x="229691" y="2678"/>
                </a:lnTo>
                <a:cubicBezTo>
                  <a:pt x="226208" y="-787"/>
                  <a:pt x="220583" y="-787"/>
                  <a:pt x="217100" y="2678"/>
                </a:cubicBezTo>
                <a:lnTo>
                  <a:pt x="151913" y="70812"/>
                </a:lnTo>
                <a:lnTo>
                  <a:pt x="86816" y="2678"/>
                </a:lnTo>
                <a:cubicBezTo>
                  <a:pt x="85119" y="955"/>
                  <a:pt x="82797" y="-19"/>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0" name="Google Shape;1080;p12"/>
          <p:cNvSpPr/>
          <p:nvPr/>
        </p:nvSpPr>
        <p:spPr>
          <a:xfrm>
            <a:off x="11216605" y="6557885"/>
            <a:ext cx="732725" cy="93279"/>
          </a:xfrm>
          <a:custGeom>
            <a:avLst/>
            <a:gdLst/>
            <a:ahLst/>
            <a:cxnLst/>
            <a:rect l="l" t="t" r="r" b="b"/>
            <a:pathLst>
              <a:path w="732725" h="93279" extrusionOk="0">
                <a:moveTo>
                  <a:pt x="80386" y="-1"/>
                </a:moveTo>
                <a:cubicBezTo>
                  <a:pt x="77976" y="8"/>
                  <a:pt x="75743" y="973"/>
                  <a:pt x="74046" y="2678"/>
                </a:cubicBezTo>
                <a:lnTo>
                  <a:pt x="2609" y="77420"/>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2"/>
                  <a:pt x="301129" y="90654"/>
                  <a:pt x="301129" y="90636"/>
                </a:cubicBezTo>
                <a:lnTo>
                  <a:pt x="366225" y="22502"/>
                </a:lnTo>
                <a:lnTo>
                  <a:pt x="431412" y="90636"/>
                </a:lnTo>
                <a:cubicBezTo>
                  <a:pt x="434895" y="94136"/>
                  <a:pt x="440521" y="94163"/>
                  <a:pt x="444004" y="90689"/>
                </a:cubicBezTo>
                <a:cubicBezTo>
                  <a:pt x="444093" y="90672"/>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20"/>
                </a:cubicBezTo>
                <a:lnTo>
                  <a:pt x="658673" y="2678"/>
                </a:lnTo>
                <a:cubicBezTo>
                  <a:pt x="655191" y="-786"/>
                  <a:pt x="649565" y="-786"/>
                  <a:pt x="646083" y="2678"/>
                </a:cubicBezTo>
                <a:lnTo>
                  <a:pt x="580806" y="70812"/>
                </a:lnTo>
                <a:lnTo>
                  <a:pt x="515620" y="2678"/>
                </a:lnTo>
                <a:cubicBezTo>
                  <a:pt x="512137" y="-786"/>
                  <a:pt x="506511" y="-786"/>
                  <a:pt x="503029" y="2678"/>
                </a:cubicBezTo>
                <a:lnTo>
                  <a:pt x="437842" y="70812"/>
                </a:lnTo>
                <a:lnTo>
                  <a:pt x="372656" y="2678"/>
                </a:lnTo>
                <a:cubicBezTo>
                  <a:pt x="369173" y="-786"/>
                  <a:pt x="363547" y="-786"/>
                  <a:pt x="360064" y="2678"/>
                </a:cubicBezTo>
                <a:lnTo>
                  <a:pt x="294877" y="70812"/>
                </a:lnTo>
                <a:lnTo>
                  <a:pt x="229691" y="2678"/>
                </a:lnTo>
                <a:cubicBezTo>
                  <a:pt x="226208" y="-786"/>
                  <a:pt x="220583" y="-786"/>
                  <a:pt x="217100" y="2678"/>
                </a:cubicBezTo>
                <a:lnTo>
                  <a:pt x="151913" y="70812"/>
                </a:lnTo>
                <a:lnTo>
                  <a:pt x="86816" y="2678"/>
                </a:lnTo>
                <a:cubicBezTo>
                  <a:pt x="85119" y="955"/>
                  <a:pt x="82797" y="-18"/>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1" name="Google Shape;1081;p12"/>
          <p:cNvSpPr txBox="1">
            <a:spLocks noGrp="1"/>
          </p:cNvSpPr>
          <p:nvPr>
            <p:ph type="subTitle" idx="1"/>
          </p:nvPr>
        </p:nvSpPr>
        <p:spPr>
          <a:xfrm>
            <a:off x="118905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082" name="Google Shape;1082;p12"/>
          <p:cNvSpPr txBox="1">
            <a:spLocks noGrp="1"/>
          </p:cNvSpPr>
          <p:nvPr>
            <p:ph type="subTitle" idx="2"/>
          </p:nvPr>
        </p:nvSpPr>
        <p:spPr>
          <a:xfrm>
            <a:off x="471330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083" name="Google Shape;1083;p12"/>
          <p:cNvSpPr txBox="1">
            <a:spLocks noGrp="1"/>
          </p:cNvSpPr>
          <p:nvPr>
            <p:ph type="subTitle" idx="3"/>
          </p:nvPr>
        </p:nvSpPr>
        <p:spPr>
          <a:xfrm>
            <a:off x="8237552" y="4020675"/>
            <a:ext cx="26586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084" name="Google Shape;1084;p12"/>
          <p:cNvSpPr txBox="1">
            <a:spLocks noGrp="1"/>
          </p:cNvSpPr>
          <p:nvPr>
            <p:ph type="title"/>
          </p:nvPr>
        </p:nvSpPr>
        <p:spPr>
          <a:xfrm>
            <a:off x="1189050" y="6695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085" name="Google Shape;1085;p12"/>
          <p:cNvSpPr txBox="1">
            <a:spLocks noGrp="1"/>
          </p:cNvSpPr>
          <p:nvPr>
            <p:ph type="body" idx="4"/>
          </p:nvPr>
        </p:nvSpPr>
        <p:spPr>
          <a:xfrm>
            <a:off x="1189050" y="44586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1086" name="Google Shape;1086;p12"/>
          <p:cNvSpPr txBox="1">
            <a:spLocks noGrp="1"/>
          </p:cNvSpPr>
          <p:nvPr>
            <p:ph type="body" idx="5"/>
          </p:nvPr>
        </p:nvSpPr>
        <p:spPr>
          <a:xfrm>
            <a:off x="4713300" y="44471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1087" name="Google Shape;1087;p12"/>
          <p:cNvSpPr txBox="1">
            <a:spLocks noGrp="1"/>
          </p:cNvSpPr>
          <p:nvPr>
            <p:ph type="body" idx="6"/>
          </p:nvPr>
        </p:nvSpPr>
        <p:spPr>
          <a:xfrm>
            <a:off x="8237550" y="44339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1088"/>
        <p:cNvGrpSpPr/>
        <p:nvPr/>
      </p:nvGrpSpPr>
      <p:grpSpPr>
        <a:xfrm>
          <a:off x="0" y="0"/>
          <a:ext cx="0" cy="0"/>
          <a:chOff x="0" y="0"/>
          <a:chExt cx="0" cy="0"/>
        </a:xfrm>
      </p:grpSpPr>
      <p:sp>
        <p:nvSpPr>
          <p:cNvPr id="1089" name="Google Shape;1089;p13"/>
          <p:cNvSpPr/>
          <p:nvPr/>
        </p:nvSpPr>
        <p:spPr>
          <a:xfrm flipH="1">
            <a:off x="23962" y="3683138"/>
            <a:ext cx="3155483" cy="3174861"/>
          </a:xfrm>
          <a:custGeom>
            <a:avLst/>
            <a:gdLst/>
            <a:ahLst/>
            <a:cxnLst/>
            <a:rect l="l" t="t" r="r" b="b"/>
            <a:pathLst>
              <a:path w="3155483" h="3174861" extrusionOk="0">
                <a:moveTo>
                  <a:pt x="3155480" y="12858"/>
                </a:moveTo>
                <a:lnTo>
                  <a:pt x="3155480" y="3174861"/>
                </a:lnTo>
                <a:lnTo>
                  <a:pt x="14909" y="3174861"/>
                </a:lnTo>
                <a:cubicBezTo>
                  <a:pt x="4997" y="3076947"/>
                  <a:pt x="-3" y="2978595"/>
                  <a:pt x="-3" y="2880181"/>
                </a:cubicBezTo>
                <a:cubicBezTo>
                  <a:pt x="-3" y="1289447"/>
                  <a:pt x="1289444" y="0"/>
                  <a:pt x="2880179" y="0"/>
                </a:cubicBezTo>
                <a:cubicBezTo>
                  <a:pt x="2973046" y="-63"/>
                  <a:pt x="3064844" y="4223"/>
                  <a:pt x="3155480" y="1285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0" name="Google Shape;1090;p13"/>
          <p:cNvSpPr/>
          <p:nvPr/>
        </p:nvSpPr>
        <p:spPr>
          <a:xfrm flipH="1">
            <a:off x="9450584" y="0"/>
            <a:ext cx="2741416" cy="4023002"/>
          </a:xfrm>
          <a:custGeom>
            <a:avLst/>
            <a:gdLst/>
            <a:ahLst/>
            <a:cxnLst/>
            <a:rect l="l" t="t" r="r" b="b"/>
            <a:pathLst>
              <a:path w="2741416" h="4023002" extrusionOk="0">
                <a:moveTo>
                  <a:pt x="2741411" y="1146035"/>
                </a:moveTo>
                <a:cubicBezTo>
                  <a:pt x="2741411" y="2690246"/>
                  <a:pt x="1526259" y="3950671"/>
                  <a:pt x="-3" y="4023002"/>
                </a:cubicBezTo>
                <a:lnTo>
                  <a:pt x="-3" y="-1"/>
                </a:lnTo>
                <a:lnTo>
                  <a:pt x="2504328" y="-1"/>
                </a:lnTo>
                <a:cubicBezTo>
                  <a:pt x="2661231" y="361674"/>
                  <a:pt x="2741929" y="751795"/>
                  <a:pt x="2741411" y="11460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91" name="Google Shape;1091;p13"/>
          <p:cNvGrpSpPr/>
          <p:nvPr/>
        </p:nvGrpSpPr>
        <p:grpSpPr>
          <a:xfrm flipH="1">
            <a:off x="266643" y="242351"/>
            <a:ext cx="439339" cy="1365706"/>
            <a:chOff x="11509980" y="242351"/>
            <a:chExt cx="439339" cy="1365706"/>
          </a:xfrm>
        </p:grpSpPr>
        <p:sp>
          <p:nvSpPr>
            <p:cNvPr id="1092" name="Google Shape;1092;p13"/>
            <p:cNvSpPr/>
            <p:nvPr/>
          </p:nvSpPr>
          <p:spPr>
            <a:xfrm>
              <a:off x="11509980" y="24235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3" name="Google Shape;1093;p13"/>
            <p:cNvSpPr/>
            <p:nvPr/>
          </p:nvSpPr>
          <p:spPr>
            <a:xfrm>
              <a:off x="11694914" y="24235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4" name="Google Shape;1094;p13"/>
            <p:cNvSpPr/>
            <p:nvPr/>
          </p:nvSpPr>
          <p:spPr>
            <a:xfrm>
              <a:off x="11879847" y="24235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5" name="Google Shape;1095;p13"/>
            <p:cNvSpPr/>
            <p:nvPr/>
          </p:nvSpPr>
          <p:spPr>
            <a:xfrm>
              <a:off x="11509980" y="42755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13"/>
            <p:cNvSpPr/>
            <p:nvPr/>
          </p:nvSpPr>
          <p:spPr>
            <a:xfrm>
              <a:off x="11694914" y="42755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7" name="Google Shape;1097;p13"/>
            <p:cNvSpPr/>
            <p:nvPr/>
          </p:nvSpPr>
          <p:spPr>
            <a:xfrm>
              <a:off x="11879847" y="42755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8" name="Google Shape;1098;p13"/>
            <p:cNvSpPr/>
            <p:nvPr/>
          </p:nvSpPr>
          <p:spPr>
            <a:xfrm>
              <a:off x="11509980" y="612665"/>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099;p13"/>
            <p:cNvSpPr/>
            <p:nvPr/>
          </p:nvSpPr>
          <p:spPr>
            <a:xfrm>
              <a:off x="11694914" y="612665"/>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0" name="Google Shape;1100;p13"/>
            <p:cNvSpPr/>
            <p:nvPr/>
          </p:nvSpPr>
          <p:spPr>
            <a:xfrm>
              <a:off x="11879847" y="612665"/>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1" name="Google Shape;1101;p13"/>
            <p:cNvSpPr/>
            <p:nvPr/>
          </p:nvSpPr>
          <p:spPr>
            <a:xfrm>
              <a:off x="11509980" y="797867"/>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13"/>
            <p:cNvSpPr/>
            <p:nvPr/>
          </p:nvSpPr>
          <p:spPr>
            <a:xfrm>
              <a:off x="11694914" y="797867"/>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3" name="Google Shape;1103;p13"/>
            <p:cNvSpPr/>
            <p:nvPr/>
          </p:nvSpPr>
          <p:spPr>
            <a:xfrm>
              <a:off x="11879847" y="797867"/>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13"/>
            <p:cNvSpPr/>
            <p:nvPr/>
          </p:nvSpPr>
          <p:spPr>
            <a:xfrm>
              <a:off x="11509980" y="983069"/>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105;p13"/>
            <p:cNvSpPr/>
            <p:nvPr/>
          </p:nvSpPr>
          <p:spPr>
            <a:xfrm>
              <a:off x="11694914" y="983069"/>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6" name="Google Shape;1106;p13"/>
            <p:cNvSpPr/>
            <p:nvPr/>
          </p:nvSpPr>
          <p:spPr>
            <a:xfrm>
              <a:off x="11879847" y="983069"/>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1107;p13"/>
            <p:cNvSpPr/>
            <p:nvPr/>
          </p:nvSpPr>
          <p:spPr>
            <a:xfrm>
              <a:off x="11509980" y="116827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13"/>
            <p:cNvSpPr/>
            <p:nvPr/>
          </p:nvSpPr>
          <p:spPr>
            <a:xfrm>
              <a:off x="11694914" y="116827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13"/>
            <p:cNvSpPr/>
            <p:nvPr/>
          </p:nvSpPr>
          <p:spPr>
            <a:xfrm>
              <a:off x="11879847" y="116827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13"/>
            <p:cNvSpPr/>
            <p:nvPr/>
          </p:nvSpPr>
          <p:spPr>
            <a:xfrm>
              <a:off x="11509980" y="135338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13"/>
            <p:cNvSpPr/>
            <p:nvPr/>
          </p:nvSpPr>
          <p:spPr>
            <a:xfrm>
              <a:off x="11694914" y="135338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112;p13"/>
            <p:cNvSpPr/>
            <p:nvPr/>
          </p:nvSpPr>
          <p:spPr>
            <a:xfrm>
              <a:off x="11879847" y="135338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13"/>
            <p:cNvSpPr/>
            <p:nvPr/>
          </p:nvSpPr>
          <p:spPr>
            <a:xfrm>
              <a:off x="11509980" y="1538585"/>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13"/>
            <p:cNvSpPr/>
            <p:nvPr/>
          </p:nvSpPr>
          <p:spPr>
            <a:xfrm>
              <a:off x="11694914" y="1538585"/>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13"/>
            <p:cNvSpPr/>
            <p:nvPr/>
          </p:nvSpPr>
          <p:spPr>
            <a:xfrm>
              <a:off x="11879847" y="1538585"/>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16" name="Google Shape;1116;p13"/>
          <p:cNvGrpSpPr/>
          <p:nvPr/>
        </p:nvGrpSpPr>
        <p:grpSpPr>
          <a:xfrm flipH="1">
            <a:off x="11519299" y="5204757"/>
            <a:ext cx="439340" cy="1365706"/>
            <a:chOff x="257323" y="5204757"/>
            <a:chExt cx="439340" cy="1365706"/>
          </a:xfrm>
        </p:grpSpPr>
        <p:sp>
          <p:nvSpPr>
            <p:cNvPr id="1117" name="Google Shape;1117;p13"/>
            <p:cNvSpPr/>
            <p:nvPr/>
          </p:nvSpPr>
          <p:spPr>
            <a:xfrm>
              <a:off x="257323"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13"/>
            <p:cNvSpPr/>
            <p:nvPr/>
          </p:nvSpPr>
          <p:spPr>
            <a:xfrm>
              <a:off x="442257"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119;p13"/>
            <p:cNvSpPr/>
            <p:nvPr/>
          </p:nvSpPr>
          <p:spPr>
            <a:xfrm>
              <a:off x="627191"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13"/>
            <p:cNvSpPr/>
            <p:nvPr/>
          </p:nvSpPr>
          <p:spPr>
            <a:xfrm>
              <a:off x="257323"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121;p13"/>
            <p:cNvSpPr/>
            <p:nvPr/>
          </p:nvSpPr>
          <p:spPr>
            <a:xfrm>
              <a:off x="442257"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13"/>
            <p:cNvSpPr/>
            <p:nvPr/>
          </p:nvSpPr>
          <p:spPr>
            <a:xfrm>
              <a:off x="627191"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13"/>
            <p:cNvSpPr/>
            <p:nvPr/>
          </p:nvSpPr>
          <p:spPr>
            <a:xfrm>
              <a:off x="257323"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13"/>
            <p:cNvSpPr/>
            <p:nvPr/>
          </p:nvSpPr>
          <p:spPr>
            <a:xfrm>
              <a:off x="442257"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13"/>
            <p:cNvSpPr/>
            <p:nvPr/>
          </p:nvSpPr>
          <p:spPr>
            <a:xfrm>
              <a:off x="627191"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13"/>
            <p:cNvSpPr/>
            <p:nvPr/>
          </p:nvSpPr>
          <p:spPr>
            <a:xfrm>
              <a:off x="257323"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13"/>
            <p:cNvSpPr/>
            <p:nvPr/>
          </p:nvSpPr>
          <p:spPr>
            <a:xfrm>
              <a:off x="442257"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13"/>
            <p:cNvSpPr/>
            <p:nvPr/>
          </p:nvSpPr>
          <p:spPr>
            <a:xfrm>
              <a:off x="627191"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13"/>
            <p:cNvSpPr/>
            <p:nvPr/>
          </p:nvSpPr>
          <p:spPr>
            <a:xfrm>
              <a:off x="257323"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13"/>
            <p:cNvSpPr/>
            <p:nvPr/>
          </p:nvSpPr>
          <p:spPr>
            <a:xfrm>
              <a:off x="442257"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13"/>
            <p:cNvSpPr/>
            <p:nvPr/>
          </p:nvSpPr>
          <p:spPr>
            <a:xfrm>
              <a:off x="627191"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13"/>
            <p:cNvSpPr/>
            <p:nvPr/>
          </p:nvSpPr>
          <p:spPr>
            <a:xfrm>
              <a:off x="257323"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3" name="Google Shape;1133;p13"/>
            <p:cNvSpPr/>
            <p:nvPr/>
          </p:nvSpPr>
          <p:spPr>
            <a:xfrm>
              <a:off x="442257"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4" name="Google Shape;1134;p13"/>
            <p:cNvSpPr/>
            <p:nvPr/>
          </p:nvSpPr>
          <p:spPr>
            <a:xfrm>
              <a:off x="627191"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13"/>
            <p:cNvSpPr/>
            <p:nvPr/>
          </p:nvSpPr>
          <p:spPr>
            <a:xfrm>
              <a:off x="257323"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136;p13"/>
            <p:cNvSpPr/>
            <p:nvPr/>
          </p:nvSpPr>
          <p:spPr>
            <a:xfrm>
              <a:off x="442257"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137;p13"/>
            <p:cNvSpPr/>
            <p:nvPr/>
          </p:nvSpPr>
          <p:spPr>
            <a:xfrm>
              <a:off x="627191"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13"/>
            <p:cNvSpPr/>
            <p:nvPr/>
          </p:nvSpPr>
          <p:spPr>
            <a:xfrm>
              <a:off x="257323"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139;p13"/>
            <p:cNvSpPr/>
            <p:nvPr/>
          </p:nvSpPr>
          <p:spPr>
            <a:xfrm>
              <a:off x="442257"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140;p13"/>
            <p:cNvSpPr/>
            <p:nvPr/>
          </p:nvSpPr>
          <p:spPr>
            <a:xfrm>
              <a:off x="627191"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41" name="Google Shape;1141;p13"/>
          <p:cNvSpPr/>
          <p:nvPr/>
        </p:nvSpPr>
        <p:spPr>
          <a:xfrm flipH="1">
            <a:off x="11158718" y="217259"/>
            <a:ext cx="732204" cy="93634"/>
          </a:xfrm>
          <a:custGeom>
            <a:avLst/>
            <a:gdLst/>
            <a:ahLst/>
            <a:cxnLst/>
            <a:rect l="l" t="t" r="r" b="b"/>
            <a:pathLst>
              <a:path w="732204" h="93634"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216" y="22948"/>
                </a:lnTo>
                <a:lnTo>
                  <a:pt x="145492" y="90635"/>
                </a:lnTo>
                <a:cubicBezTo>
                  <a:pt x="148974" y="94097"/>
                  <a:pt x="154600" y="94097"/>
                  <a:pt x="158083" y="90635"/>
                </a:cubicBezTo>
                <a:lnTo>
                  <a:pt x="223180" y="22948"/>
                </a:lnTo>
                <a:lnTo>
                  <a:pt x="288367" y="90635"/>
                </a:lnTo>
                <a:cubicBezTo>
                  <a:pt x="291840" y="94137"/>
                  <a:pt x="297493" y="94160"/>
                  <a:pt x="300993" y="90687"/>
                </a:cubicBezTo>
                <a:cubicBezTo>
                  <a:pt x="301011" y="90670"/>
                  <a:pt x="301029" y="90652"/>
                  <a:pt x="301047" y="90635"/>
                </a:cubicBezTo>
                <a:lnTo>
                  <a:pt x="366055" y="22948"/>
                </a:lnTo>
                <a:lnTo>
                  <a:pt x="431242" y="90992"/>
                </a:lnTo>
                <a:cubicBezTo>
                  <a:pt x="434715" y="94494"/>
                  <a:pt x="440368" y="94517"/>
                  <a:pt x="443868" y="91044"/>
                </a:cubicBezTo>
                <a:cubicBezTo>
                  <a:pt x="443886" y="91027"/>
                  <a:pt x="443904" y="91009"/>
                  <a:pt x="443922" y="90992"/>
                </a:cubicBezTo>
                <a:lnTo>
                  <a:pt x="509109" y="22948"/>
                </a:lnTo>
                <a:lnTo>
                  <a:pt x="574295" y="90992"/>
                </a:lnTo>
                <a:cubicBezTo>
                  <a:pt x="577778" y="94454"/>
                  <a:pt x="583403" y="94454"/>
                  <a:pt x="586886" y="90992"/>
                </a:cubicBezTo>
                <a:lnTo>
                  <a:pt x="652073" y="22948"/>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811"/>
                </a:lnTo>
                <a:lnTo>
                  <a:pt x="515091" y="2767"/>
                </a:lnTo>
                <a:cubicBezTo>
                  <a:pt x="511609" y="-695"/>
                  <a:pt x="505983" y="-695"/>
                  <a:pt x="502500" y="2767"/>
                </a:cubicBezTo>
                <a:lnTo>
                  <a:pt x="437314" y="7081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2" name="Google Shape;1142;p13"/>
          <p:cNvSpPr/>
          <p:nvPr/>
        </p:nvSpPr>
        <p:spPr>
          <a:xfrm flipH="1">
            <a:off x="11158718" y="429785"/>
            <a:ext cx="732204" cy="93277"/>
          </a:xfrm>
          <a:custGeom>
            <a:avLst/>
            <a:gdLst/>
            <a:ahLst/>
            <a:cxnLst/>
            <a:rect l="l" t="t" r="r" b="b"/>
            <a:pathLst>
              <a:path w="732204" h="93277"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394" y="22591"/>
                </a:lnTo>
                <a:lnTo>
                  <a:pt x="145492" y="90635"/>
                </a:lnTo>
                <a:cubicBezTo>
                  <a:pt x="148974" y="94097"/>
                  <a:pt x="154600" y="94097"/>
                  <a:pt x="158083" y="90635"/>
                </a:cubicBezTo>
                <a:lnTo>
                  <a:pt x="223269" y="22591"/>
                </a:lnTo>
                <a:lnTo>
                  <a:pt x="288367" y="90635"/>
                </a:lnTo>
                <a:cubicBezTo>
                  <a:pt x="291840" y="94137"/>
                  <a:pt x="297493" y="94160"/>
                  <a:pt x="300993" y="90687"/>
                </a:cubicBezTo>
                <a:cubicBezTo>
                  <a:pt x="301011" y="90670"/>
                  <a:pt x="301029" y="90652"/>
                  <a:pt x="301047" y="90635"/>
                </a:cubicBezTo>
                <a:lnTo>
                  <a:pt x="366144" y="22591"/>
                </a:lnTo>
                <a:lnTo>
                  <a:pt x="431331" y="90635"/>
                </a:lnTo>
                <a:cubicBezTo>
                  <a:pt x="434805" y="94137"/>
                  <a:pt x="440457" y="94160"/>
                  <a:pt x="443958" y="90687"/>
                </a:cubicBezTo>
                <a:cubicBezTo>
                  <a:pt x="443975" y="90670"/>
                  <a:pt x="443993" y="90652"/>
                  <a:pt x="444011" y="90635"/>
                </a:cubicBezTo>
                <a:lnTo>
                  <a:pt x="509198" y="22591"/>
                </a:lnTo>
                <a:lnTo>
                  <a:pt x="574385" y="90635"/>
                </a:lnTo>
                <a:cubicBezTo>
                  <a:pt x="577867" y="94097"/>
                  <a:pt x="583493" y="94097"/>
                  <a:pt x="586975" y="90635"/>
                </a:cubicBezTo>
                <a:lnTo>
                  <a:pt x="652162" y="22591"/>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901"/>
                </a:lnTo>
                <a:lnTo>
                  <a:pt x="515091" y="2767"/>
                </a:lnTo>
                <a:cubicBezTo>
                  <a:pt x="511609" y="-695"/>
                  <a:pt x="505983" y="-695"/>
                  <a:pt x="502500" y="2767"/>
                </a:cubicBezTo>
                <a:lnTo>
                  <a:pt x="437314" y="7090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13"/>
          <p:cNvSpPr/>
          <p:nvPr/>
        </p:nvSpPr>
        <p:spPr>
          <a:xfrm flipH="1">
            <a:off x="10561007" y="6264659"/>
            <a:ext cx="732725" cy="93278"/>
          </a:xfrm>
          <a:custGeom>
            <a:avLst/>
            <a:gdLst/>
            <a:ahLst/>
            <a:cxnLst/>
            <a:rect l="l" t="t" r="r" b="b"/>
            <a:pathLst>
              <a:path w="732725" h="93278" extrusionOk="0">
                <a:moveTo>
                  <a:pt x="80386" y="-1"/>
                </a:moveTo>
                <a:cubicBezTo>
                  <a:pt x="77976" y="8"/>
                  <a:pt x="75743" y="973"/>
                  <a:pt x="74046" y="2678"/>
                </a:cubicBezTo>
                <a:lnTo>
                  <a:pt x="2609" y="77419"/>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1"/>
                  <a:pt x="301129" y="90654"/>
                  <a:pt x="301129" y="90636"/>
                </a:cubicBezTo>
                <a:lnTo>
                  <a:pt x="366225" y="22502"/>
                </a:lnTo>
                <a:lnTo>
                  <a:pt x="431412" y="90636"/>
                </a:lnTo>
                <a:cubicBezTo>
                  <a:pt x="434895" y="94136"/>
                  <a:pt x="440521" y="94163"/>
                  <a:pt x="444004" y="90689"/>
                </a:cubicBezTo>
                <a:cubicBezTo>
                  <a:pt x="444093" y="90671"/>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19"/>
                </a:cubicBezTo>
                <a:lnTo>
                  <a:pt x="658673" y="2678"/>
                </a:lnTo>
                <a:cubicBezTo>
                  <a:pt x="655191" y="-787"/>
                  <a:pt x="649565" y="-787"/>
                  <a:pt x="646083" y="2678"/>
                </a:cubicBezTo>
                <a:lnTo>
                  <a:pt x="580806" y="70812"/>
                </a:lnTo>
                <a:lnTo>
                  <a:pt x="515620" y="2678"/>
                </a:lnTo>
                <a:cubicBezTo>
                  <a:pt x="512137" y="-787"/>
                  <a:pt x="506511" y="-787"/>
                  <a:pt x="503029" y="2678"/>
                </a:cubicBezTo>
                <a:lnTo>
                  <a:pt x="437842" y="70812"/>
                </a:lnTo>
                <a:lnTo>
                  <a:pt x="372656" y="2678"/>
                </a:lnTo>
                <a:cubicBezTo>
                  <a:pt x="369173" y="-787"/>
                  <a:pt x="363547" y="-787"/>
                  <a:pt x="360064" y="2678"/>
                </a:cubicBezTo>
                <a:lnTo>
                  <a:pt x="294877" y="70812"/>
                </a:lnTo>
                <a:lnTo>
                  <a:pt x="229691" y="2678"/>
                </a:lnTo>
                <a:cubicBezTo>
                  <a:pt x="226208" y="-787"/>
                  <a:pt x="220583" y="-787"/>
                  <a:pt x="217100" y="2678"/>
                </a:cubicBezTo>
                <a:lnTo>
                  <a:pt x="151913" y="70812"/>
                </a:lnTo>
                <a:lnTo>
                  <a:pt x="86816" y="2678"/>
                </a:lnTo>
                <a:cubicBezTo>
                  <a:pt x="85119" y="955"/>
                  <a:pt x="82797" y="-19"/>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13"/>
          <p:cNvSpPr/>
          <p:nvPr/>
        </p:nvSpPr>
        <p:spPr>
          <a:xfrm flipH="1">
            <a:off x="10561007" y="6477185"/>
            <a:ext cx="732725" cy="93279"/>
          </a:xfrm>
          <a:custGeom>
            <a:avLst/>
            <a:gdLst/>
            <a:ahLst/>
            <a:cxnLst/>
            <a:rect l="l" t="t" r="r" b="b"/>
            <a:pathLst>
              <a:path w="732725" h="93279" extrusionOk="0">
                <a:moveTo>
                  <a:pt x="80386" y="-1"/>
                </a:moveTo>
                <a:cubicBezTo>
                  <a:pt x="77976" y="8"/>
                  <a:pt x="75743" y="973"/>
                  <a:pt x="74046" y="2678"/>
                </a:cubicBezTo>
                <a:lnTo>
                  <a:pt x="2609" y="77420"/>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2"/>
                  <a:pt x="301129" y="90654"/>
                  <a:pt x="301129" y="90636"/>
                </a:cubicBezTo>
                <a:lnTo>
                  <a:pt x="366225" y="22502"/>
                </a:lnTo>
                <a:lnTo>
                  <a:pt x="431412" y="90636"/>
                </a:lnTo>
                <a:cubicBezTo>
                  <a:pt x="434895" y="94136"/>
                  <a:pt x="440521" y="94163"/>
                  <a:pt x="444004" y="90689"/>
                </a:cubicBezTo>
                <a:cubicBezTo>
                  <a:pt x="444093" y="90672"/>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20"/>
                </a:cubicBezTo>
                <a:lnTo>
                  <a:pt x="658673" y="2678"/>
                </a:lnTo>
                <a:cubicBezTo>
                  <a:pt x="655191" y="-786"/>
                  <a:pt x="649565" y="-786"/>
                  <a:pt x="646083" y="2678"/>
                </a:cubicBezTo>
                <a:lnTo>
                  <a:pt x="580806" y="70812"/>
                </a:lnTo>
                <a:lnTo>
                  <a:pt x="515620" y="2678"/>
                </a:lnTo>
                <a:cubicBezTo>
                  <a:pt x="512137" y="-786"/>
                  <a:pt x="506511" y="-786"/>
                  <a:pt x="503029" y="2678"/>
                </a:cubicBezTo>
                <a:lnTo>
                  <a:pt x="437842" y="70812"/>
                </a:lnTo>
                <a:lnTo>
                  <a:pt x="372656" y="2678"/>
                </a:lnTo>
                <a:cubicBezTo>
                  <a:pt x="369173" y="-786"/>
                  <a:pt x="363547" y="-786"/>
                  <a:pt x="360064" y="2678"/>
                </a:cubicBezTo>
                <a:lnTo>
                  <a:pt x="294877" y="70812"/>
                </a:lnTo>
                <a:lnTo>
                  <a:pt x="229691" y="2678"/>
                </a:lnTo>
                <a:cubicBezTo>
                  <a:pt x="226208" y="-786"/>
                  <a:pt x="220583" y="-786"/>
                  <a:pt x="217100" y="2678"/>
                </a:cubicBezTo>
                <a:lnTo>
                  <a:pt x="151913" y="70812"/>
                </a:lnTo>
                <a:lnTo>
                  <a:pt x="86816" y="2678"/>
                </a:lnTo>
                <a:cubicBezTo>
                  <a:pt x="85119" y="955"/>
                  <a:pt x="82797" y="-18"/>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13"/>
          <p:cNvSpPr txBox="1">
            <a:spLocks noGrp="1"/>
          </p:cNvSpPr>
          <p:nvPr>
            <p:ph type="title"/>
          </p:nvPr>
        </p:nvSpPr>
        <p:spPr>
          <a:xfrm>
            <a:off x="6716375" y="1501438"/>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1146" name="Google Shape;1146;p13"/>
          <p:cNvSpPr txBox="1">
            <a:spLocks noGrp="1"/>
          </p:cNvSpPr>
          <p:nvPr>
            <p:ph type="subTitle" idx="1"/>
          </p:nvPr>
        </p:nvSpPr>
        <p:spPr>
          <a:xfrm>
            <a:off x="6716375" y="4804213"/>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grpSp>
        <p:nvGrpSpPr>
          <p:cNvPr id="1147" name="Google Shape;1147;p13"/>
          <p:cNvGrpSpPr/>
          <p:nvPr/>
        </p:nvGrpSpPr>
        <p:grpSpPr>
          <a:xfrm>
            <a:off x="1554750" y="141050"/>
            <a:ext cx="4950271" cy="6621361"/>
            <a:chOff x="835825" y="118325"/>
            <a:chExt cx="4950271" cy="6621361"/>
          </a:xfrm>
        </p:grpSpPr>
        <p:sp>
          <p:nvSpPr>
            <p:cNvPr id="1148" name="Google Shape;1148;p13"/>
            <p:cNvSpPr/>
            <p:nvPr/>
          </p:nvSpPr>
          <p:spPr>
            <a:xfrm>
              <a:off x="988796" y="228186"/>
              <a:ext cx="4797300" cy="6511500"/>
            </a:xfrm>
            <a:prstGeom prst="roundRect">
              <a:avLst>
                <a:gd name="adj" fmla="val 2697"/>
              </a:avLst>
            </a:pr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9" name="Google Shape;1149;p13"/>
            <p:cNvSpPr/>
            <p:nvPr/>
          </p:nvSpPr>
          <p:spPr>
            <a:xfrm>
              <a:off x="835825" y="118325"/>
              <a:ext cx="4797300" cy="6511500"/>
            </a:xfrm>
            <a:prstGeom prst="roundRect">
              <a:avLst>
                <a:gd name="adj" fmla="val 2278"/>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13"/>
            <p:cNvSpPr/>
            <p:nvPr/>
          </p:nvSpPr>
          <p:spPr>
            <a:xfrm>
              <a:off x="1040799" y="1140500"/>
              <a:ext cx="4387200" cy="4387200"/>
            </a:xfrm>
            <a:prstGeom prst="roundRect">
              <a:avLst>
                <a:gd name="adj" fmla="val 628"/>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1" name="Google Shape;1151;p13"/>
            <p:cNvSpPr/>
            <p:nvPr/>
          </p:nvSpPr>
          <p:spPr>
            <a:xfrm>
              <a:off x="1040799" y="1140612"/>
              <a:ext cx="4393936" cy="4393823"/>
            </a:xfrm>
            <a:custGeom>
              <a:avLst/>
              <a:gdLst/>
              <a:ahLst/>
              <a:cxnLst/>
              <a:rect l="l" t="t" r="r" b="b"/>
              <a:pathLst>
                <a:path w="3480345" h="3480256" extrusionOk="0">
                  <a:moveTo>
                    <a:pt x="3480342" y="42147"/>
                  </a:moveTo>
                  <a:lnTo>
                    <a:pt x="3480342" y="115638"/>
                  </a:lnTo>
                  <a:lnTo>
                    <a:pt x="154391" y="115638"/>
                  </a:lnTo>
                  <a:cubicBezTo>
                    <a:pt x="131120" y="115737"/>
                    <a:pt x="112287" y="134605"/>
                    <a:pt x="112243" y="157876"/>
                  </a:cubicBezTo>
                  <a:lnTo>
                    <a:pt x="112243" y="3480255"/>
                  </a:lnTo>
                  <a:lnTo>
                    <a:pt x="42234" y="3480255"/>
                  </a:lnTo>
                  <a:cubicBezTo>
                    <a:pt x="18963" y="3480211"/>
                    <a:pt x="95" y="3461378"/>
                    <a:pt x="-3" y="3438107"/>
                  </a:cubicBezTo>
                  <a:lnTo>
                    <a:pt x="-3" y="42147"/>
                  </a:lnTo>
                  <a:cubicBezTo>
                    <a:pt x="95" y="18876"/>
                    <a:pt x="18963" y="44"/>
                    <a:pt x="42234" y="-1"/>
                  </a:cubicBezTo>
                  <a:lnTo>
                    <a:pt x="3438105" y="-1"/>
                  </a:lnTo>
                  <a:cubicBezTo>
                    <a:pt x="3461376" y="44"/>
                    <a:pt x="3480244" y="18876"/>
                    <a:pt x="3480342" y="4214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2" name="Google Shape;1152;p13"/>
            <p:cNvSpPr/>
            <p:nvPr/>
          </p:nvSpPr>
          <p:spPr>
            <a:xfrm>
              <a:off x="1041321" y="5747780"/>
              <a:ext cx="352956" cy="290629"/>
            </a:xfrm>
            <a:custGeom>
              <a:avLst/>
              <a:gdLst/>
              <a:ahLst/>
              <a:cxnLst/>
              <a:rect l="l" t="t" r="r" b="b"/>
              <a:pathLst>
                <a:path w="279569" h="230201" extrusionOk="0">
                  <a:moveTo>
                    <a:pt x="258901" y="121615"/>
                  </a:moveTo>
                  <a:lnTo>
                    <a:pt x="139779" y="230201"/>
                  </a:lnTo>
                  <a:lnTo>
                    <a:pt x="20747" y="121615"/>
                  </a:lnTo>
                  <a:cubicBezTo>
                    <a:pt x="-2828" y="96791"/>
                    <a:pt x="-7025" y="46517"/>
                    <a:pt x="11817" y="24371"/>
                  </a:cubicBezTo>
                  <a:cubicBezTo>
                    <a:pt x="55305" y="-26617"/>
                    <a:pt x="139512" y="8208"/>
                    <a:pt x="139512" y="75181"/>
                  </a:cubicBezTo>
                  <a:cubicBezTo>
                    <a:pt x="139512" y="8208"/>
                    <a:pt x="223808" y="-26617"/>
                    <a:pt x="267385" y="24371"/>
                  </a:cubicBezTo>
                  <a:cubicBezTo>
                    <a:pt x="286673" y="46517"/>
                    <a:pt x="282476" y="96791"/>
                    <a:pt x="258901" y="1216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13"/>
            <p:cNvSpPr/>
            <p:nvPr/>
          </p:nvSpPr>
          <p:spPr>
            <a:xfrm>
              <a:off x="1475829" y="5733658"/>
              <a:ext cx="318639" cy="319203"/>
            </a:xfrm>
            <a:custGeom>
              <a:avLst/>
              <a:gdLst/>
              <a:ahLst/>
              <a:cxnLst/>
              <a:rect l="l" t="t" r="r" b="b"/>
              <a:pathLst>
                <a:path w="252387" h="252834" extrusionOk="0">
                  <a:moveTo>
                    <a:pt x="230221" y="252833"/>
                  </a:moveTo>
                  <a:cubicBezTo>
                    <a:pt x="228292" y="252824"/>
                    <a:pt x="226363" y="252556"/>
                    <a:pt x="224506" y="252029"/>
                  </a:cubicBezTo>
                  <a:lnTo>
                    <a:pt x="180840" y="239885"/>
                  </a:lnTo>
                  <a:cubicBezTo>
                    <a:pt x="177804" y="241403"/>
                    <a:pt x="174678" y="242742"/>
                    <a:pt x="171463" y="243993"/>
                  </a:cubicBezTo>
                  <a:cubicBezTo>
                    <a:pt x="106411" y="268987"/>
                    <a:pt x="33419" y="236509"/>
                    <a:pt x="8425" y="171466"/>
                  </a:cubicBezTo>
                  <a:cubicBezTo>
                    <a:pt x="-16569" y="106413"/>
                    <a:pt x="15908" y="33422"/>
                    <a:pt x="80952" y="8427"/>
                  </a:cubicBezTo>
                  <a:cubicBezTo>
                    <a:pt x="146005" y="-16567"/>
                    <a:pt x="218996" y="15911"/>
                    <a:pt x="243990" y="80954"/>
                  </a:cubicBezTo>
                  <a:cubicBezTo>
                    <a:pt x="256751" y="114173"/>
                    <a:pt x="254893" y="151231"/>
                    <a:pt x="238883" y="183003"/>
                  </a:cubicBezTo>
                  <a:lnTo>
                    <a:pt x="250134" y="226848"/>
                  </a:lnTo>
                  <a:cubicBezTo>
                    <a:pt x="252000" y="234045"/>
                    <a:pt x="249848" y="241680"/>
                    <a:pt x="244508" y="246850"/>
                  </a:cubicBezTo>
                  <a:cubicBezTo>
                    <a:pt x="240722" y="250645"/>
                    <a:pt x="235588" y="252798"/>
                    <a:pt x="230221" y="252833"/>
                  </a:cubicBezTo>
                  <a:close/>
                  <a:moveTo>
                    <a:pt x="179143" y="221043"/>
                  </a:moveTo>
                  <a:lnTo>
                    <a:pt x="229328" y="235063"/>
                  </a:lnTo>
                  <a:cubicBezTo>
                    <a:pt x="230355" y="235331"/>
                    <a:pt x="231444" y="235018"/>
                    <a:pt x="232185" y="234259"/>
                  </a:cubicBezTo>
                  <a:cubicBezTo>
                    <a:pt x="232962" y="233527"/>
                    <a:pt x="233275" y="232429"/>
                    <a:pt x="232989" y="231401"/>
                  </a:cubicBezTo>
                  <a:lnTo>
                    <a:pt x="220041" y="180949"/>
                  </a:lnTo>
                  <a:lnTo>
                    <a:pt x="221738" y="177823"/>
                  </a:lnTo>
                  <a:cubicBezTo>
                    <a:pt x="250205" y="125210"/>
                    <a:pt x="230623" y="59478"/>
                    <a:pt x="178009" y="31011"/>
                  </a:cubicBezTo>
                  <a:cubicBezTo>
                    <a:pt x="175518" y="29662"/>
                    <a:pt x="172981" y="28421"/>
                    <a:pt x="170392" y="27269"/>
                  </a:cubicBezTo>
                  <a:cubicBezTo>
                    <a:pt x="115698" y="2909"/>
                    <a:pt x="51618" y="27501"/>
                    <a:pt x="27258" y="82187"/>
                  </a:cubicBezTo>
                  <a:cubicBezTo>
                    <a:pt x="2898" y="136881"/>
                    <a:pt x="27490" y="200960"/>
                    <a:pt x="82175" y="225321"/>
                  </a:cubicBezTo>
                  <a:cubicBezTo>
                    <a:pt x="108473" y="237036"/>
                    <a:pt x="138343" y="237813"/>
                    <a:pt x="165213" y="227472"/>
                  </a:cubicBezTo>
                  <a:cubicBezTo>
                    <a:pt x="168910" y="226080"/>
                    <a:pt x="172517" y="224472"/>
                    <a:pt x="176018" y="22265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13"/>
            <p:cNvSpPr/>
            <p:nvPr/>
          </p:nvSpPr>
          <p:spPr>
            <a:xfrm>
              <a:off x="2005186" y="5737334"/>
              <a:ext cx="195257" cy="311885"/>
            </a:xfrm>
            <a:custGeom>
              <a:avLst/>
              <a:gdLst/>
              <a:ahLst/>
              <a:cxnLst/>
              <a:rect l="l" t="t" r="r" b="b"/>
              <a:pathLst>
                <a:path w="154659" h="247038" extrusionOk="0">
                  <a:moveTo>
                    <a:pt x="20657" y="246971"/>
                  </a:moveTo>
                  <a:cubicBezTo>
                    <a:pt x="20068" y="247060"/>
                    <a:pt x="19461" y="247060"/>
                    <a:pt x="18872" y="246971"/>
                  </a:cubicBezTo>
                  <a:cubicBezTo>
                    <a:pt x="15032" y="246158"/>
                    <a:pt x="12165" y="242935"/>
                    <a:pt x="11817" y="239024"/>
                  </a:cubicBezTo>
                  <a:lnTo>
                    <a:pt x="30" y="98828"/>
                  </a:lnTo>
                  <a:cubicBezTo>
                    <a:pt x="-256" y="95506"/>
                    <a:pt x="1324" y="92309"/>
                    <a:pt x="4137" y="90523"/>
                  </a:cubicBezTo>
                  <a:lnTo>
                    <a:pt x="141208" y="1226"/>
                  </a:lnTo>
                  <a:cubicBezTo>
                    <a:pt x="145459" y="-1265"/>
                    <a:pt x="150932" y="155"/>
                    <a:pt x="153433" y="4414"/>
                  </a:cubicBezTo>
                  <a:cubicBezTo>
                    <a:pt x="154924" y="6959"/>
                    <a:pt x="155058" y="10075"/>
                    <a:pt x="153799" y="12745"/>
                  </a:cubicBezTo>
                  <a:lnTo>
                    <a:pt x="28783" y="242060"/>
                  </a:lnTo>
                  <a:cubicBezTo>
                    <a:pt x="27239" y="245123"/>
                    <a:pt x="24086" y="247025"/>
                    <a:pt x="20657" y="246971"/>
                  </a:cubicBezTo>
                  <a:close/>
                  <a:moveTo>
                    <a:pt x="18336" y="102042"/>
                  </a:moveTo>
                  <a:lnTo>
                    <a:pt x="27265" y="207323"/>
                  </a:lnTo>
                  <a:lnTo>
                    <a:pt x="121384" y="3515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5" name="Google Shape;1155;p13"/>
            <p:cNvSpPr/>
            <p:nvPr/>
          </p:nvSpPr>
          <p:spPr>
            <a:xfrm>
              <a:off x="1865049" y="5737305"/>
              <a:ext cx="332839" cy="134834"/>
            </a:xfrm>
            <a:custGeom>
              <a:avLst/>
              <a:gdLst/>
              <a:ahLst/>
              <a:cxnLst/>
              <a:rect l="l" t="t" r="r" b="b"/>
              <a:pathLst>
                <a:path w="263635" h="106799" extrusionOk="0">
                  <a:moveTo>
                    <a:pt x="120132" y="106798"/>
                  </a:moveTo>
                  <a:cubicBezTo>
                    <a:pt x="118132" y="106816"/>
                    <a:pt x="116176" y="106155"/>
                    <a:pt x="114596" y="104923"/>
                  </a:cubicBezTo>
                  <a:lnTo>
                    <a:pt x="3421" y="16608"/>
                  </a:lnTo>
                  <a:cubicBezTo>
                    <a:pt x="429" y="14269"/>
                    <a:pt x="-749" y="10295"/>
                    <a:pt x="474" y="6696"/>
                  </a:cubicBezTo>
                  <a:cubicBezTo>
                    <a:pt x="1733" y="3097"/>
                    <a:pt x="5144" y="686"/>
                    <a:pt x="8957" y="713"/>
                  </a:cubicBezTo>
                  <a:lnTo>
                    <a:pt x="254702" y="-1"/>
                  </a:lnTo>
                  <a:lnTo>
                    <a:pt x="254702" y="-1"/>
                  </a:lnTo>
                  <a:cubicBezTo>
                    <a:pt x="259632" y="-1"/>
                    <a:pt x="263632" y="3999"/>
                    <a:pt x="263632" y="8929"/>
                  </a:cubicBezTo>
                  <a:cubicBezTo>
                    <a:pt x="263632" y="13858"/>
                    <a:pt x="259632" y="17858"/>
                    <a:pt x="254702" y="17858"/>
                  </a:cubicBezTo>
                  <a:lnTo>
                    <a:pt x="34407" y="18483"/>
                  </a:lnTo>
                  <a:lnTo>
                    <a:pt x="125579" y="90903"/>
                  </a:lnTo>
                  <a:cubicBezTo>
                    <a:pt x="129410" y="93966"/>
                    <a:pt x="130044" y="99556"/>
                    <a:pt x="127008" y="103405"/>
                  </a:cubicBezTo>
                  <a:cubicBezTo>
                    <a:pt x="125347" y="105512"/>
                    <a:pt x="122820" y="106762"/>
                    <a:pt x="120132" y="10679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6" name="Google Shape;1156;p13"/>
            <p:cNvSpPr/>
            <p:nvPr/>
          </p:nvSpPr>
          <p:spPr>
            <a:xfrm rot="10800000">
              <a:off x="1078657" y="6183429"/>
              <a:ext cx="1370400" cy="783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7" name="Google Shape;1157;p13"/>
            <p:cNvSpPr/>
            <p:nvPr/>
          </p:nvSpPr>
          <p:spPr>
            <a:xfrm rot="10800000">
              <a:off x="2605769" y="6183429"/>
              <a:ext cx="390900" cy="783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8" name="Google Shape;1158;p13"/>
            <p:cNvSpPr/>
            <p:nvPr/>
          </p:nvSpPr>
          <p:spPr>
            <a:xfrm>
              <a:off x="5062851" y="5704886"/>
              <a:ext cx="321752" cy="355122"/>
            </a:xfrm>
            <a:custGeom>
              <a:avLst/>
              <a:gdLst/>
              <a:ahLst/>
              <a:cxnLst/>
              <a:rect l="l" t="t" r="r" b="b"/>
              <a:pathLst>
                <a:path w="254853" h="281285" extrusionOk="0">
                  <a:moveTo>
                    <a:pt x="254853" y="281285"/>
                  </a:moveTo>
                  <a:lnTo>
                    <a:pt x="127426" y="201900"/>
                  </a:lnTo>
                  <a:lnTo>
                    <a:pt x="0" y="281285"/>
                  </a:lnTo>
                  <a:lnTo>
                    <a:pt x="0" y="0"/>
                  </a:lnTo>
                  <a:lnTo>
                    <a:pt x="254853" y="0"/>
                  </a:lnTo>
                  <a:lnTo>
                    <a:pt x="254853" y="28128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13"/>
            <p:cNvSpPr/>
            <p:nvPr/>
          </p:nvSpPr>
          <p:spPr>
            <a:xfrm rot="10800000">
              <a:off x="1763820" y="522915"/>
              <a:ext cx="1370400" cy="783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0" name="Google Shape;1160;p13"/>
            <p:cNvSpPr/>
            <p:nvPr/>
          </p:nvSpPr>
          <p:spPr>
            <a:xfrm>
              <a:off x="1763670" y="678883"/>
              <a:ext cx="966000" cy="501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1" name="Google Shape;1161;p13"/>
            <p:cNvSpPr/>
            <p:nvPr/>
          </p:nvSpPr>
          <p:spPr>
            <a:xfrm>
              <a:off x="1095279" y="372264"/>
              <a:ext cx="558275" cy="558275"/>
            </a:xfrm>
            <a:custGeom>
              <a:avLst/>
              <a:gdLst/>
              <a:ahLst/>
              <a:cxnLst/>
              <a:rect l="l" t="t" r="r" b="b"/>
              <a:pathLst>
                <a:path w="442198" h="442198" extrusionOk="0">
                  <a:moveTo>
                    <a:pt x="442195" y="221009"/>
                  </a:moveTo>
                  <a:cubicBezTo>
                    <a:pt x="442248" y="343122"/>
                    <a:pt x="343298" y="442143"/>
                    <a:pt x="221185" y="442197"/>
                  </a:cubicBezTo>
                  <a:cubicBezTo>
                    <a:pt x="99072" y="442251"/>
                    <a:pt x="50" y="343301"/>
                    <a:pt x="-3" y="221187"/>
                  </a:cubicBezTo>
                  <a:cubicBezTo>
                    <a:pt x="-57" y="99074"/>
                    <a:pt x="98893" y="53"/>
                    <a:pt x="221006" y="-1"/>
                  </a:cubicBezTo>
                  <a:cubicBezTo>
                    <a:pt x="221069" y="-1"/>
                    <a:pt x="221123" y="-1"/>
                    <a:pt x="221185" y="-1"/>
                  </a:cubicBezTo>
                  <a:cubicBezTo>
                    <a:pt x="343147" y="-99"/>
                    <a:pt x="442097" y="98690"/>
                    <a:pt x="442195" y="220651"/>
                  </a:cubicBezTo>
                  <a:cubicBezTo>
                    <a:pt x="442195" y="220768"/>
                    <a:pt x="442195" y="220893"/>
                    <a:pt x="442195" y="22100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13"/>
            <p:cNvSpPr/>
            <p:nvPr/>
          </p:nvSpPr>
          <p:spPr>
            <a:xfrm>
              <a:off x="1283820" y="432710"/>
              <a:ext cx="180830" cy="180830"/>
            </a:xfrm>
            <a:custGeom>
              <a:avLst/>
              <a:gdLst/>
              <a:ahLst/>
              <a:cxnLst/>
              <a:rect l="l" t="t" r="r" b="b"/>
              <a:pathLst>
                <a:path w="143232" h="143232" extrusionOk="0">
                  <a:moveTo>
                    <a:pt x="143232" y="71616"/>
                  </a:moveTo>
                  <a:cubicBezTo>
                    <a:pt x="143232" y="111169"/>
                    <a:pt x="111169" y="143232"/>
                    <a:pt x="71616" y="143232"/>
                  </a:cubicBezTo>
                  <a:cubicBezTo>
                    <a:pt x="32064" y="143232"/>
                    <a:pt x="0" y="111169"/>
                    <a:pt x="0" y="71616"/>
                  </a:cubicBezTo>
                  <a:cubicBezTo>
                    <a:pt x="0" y="32064"/>
                    <a:pt x="32064" y="0"/>
                    <a:pt x="71616" y="0"/>
                  </a:cubicBezTo>
                  <a:cubicBezTo>
                    <a:pt x="111169" y="0"/>
                    <a:pt x="143232" y="32064"/>
                    <a:pt x="143232" y="7161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3" name="Google Shape;1163;p13"/>
            <p:cNvSpPr/>
            <p:nvPr/>
          </p:nvSpPr>
          <p:spPr>
            <a:xfrm>
              <a:off x="1217634" y="650855"/>
              <a:ext cx="313409" cy="279134"/>
            </a:xfrm>
            <a:custGeom>
              <a:avLst/>
              <a:gdLst/>
              <a:ahLst/>
              <a:cxnLst/>
              <a:rect l="l" t="t" r="r" b="b"/>
              <a:pathLst>
                <a:path w="248245" h="221096" extrusionOk="0">
                  <a:moveTo>
                    <a:pt x="248242" y="124122"/>
                  </a:moveTo>
                  <a:lnTo>
                    <a:pt x="248242" y="182968"/>
                  </a:lnTo>
                  <a:cubicBezTo>
                    <a:pt x="173304" y="233805"/>
                    <a:pt x="74935" y="233805"/>
                    <a:pt x="-3" y="182968"/>
                  </a:cubicBezTo>
                  <a:lnTo>
                    <a:pt x="-3" y="124122"/>
                  </a:lnTo>
                  <a:cubicBezTo>
                    <a:pt x="-3" y="55568"/>
                    <a:pt x="55566" y="-1"/>
                    <a:pt x="124119" y="-1"/>
                  </a:cubicBezTo>
                  <a:cubicBezTo>
                    <a:pt x="192672" y="-1"/>
                    <a:pt x="248242" y="55568"/>
                    <a:pt x="248242" y="12412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4" name="Google Shape;1164;p13"/>
            <p:cNvSpPr/>
            <p:nvPr/>
          </p:nvSpPr>
          <p:spPr>
            <a:xfrm>
              <a:off x="1078606" y="6346330"/>
              <a:ext cx="966000" cy="501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1 Background image">
  <p:cSld name="CUSTOM_10">
    <p:spTree>
      <p:nvGrpSpPr>
        <p:cNvPr id="1" name="Shape 1165"/>
        <p:cNvGrpSpPr/>
        <p:nvPr/>
      </p:nvGrpSpPr>
      <p:grpSpPr>
        <a:xfrm>
          <a:off x="0" y="0"/>
          <a:ext cx="0" cy="0"/>
          <a:chOff x="0" y="0"/>
          <a:chExt cx="0" cy="0"/>
        </a:xfrm>
      </p:grpSpPr>
      <p:sp>
        <p:nvSpPr>
          <p:cNvPr id="1166" name="Google Shape;1166;p14"/>
          <p:cNvSpPr/>
          <p:nvPr/>
        </p:nvSpPr>
        <p:spPr>
          <a:xfrm>
            <a:off x="21300" y="0"/>
            <a:ext cx="330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4"/>
          <p:cNvSpPr/>
          <p:nvPr/>
        </p:nvSpPr>
        <p:spPr>
          <a:xfrm>
            <a:off x="205650" y="5853600"/>
            <a:ext cx="11986500" cy="1004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8" name="Google Shape;1168;p14"/>
          <p:cNvGrpSpPr/>
          <p:nvPr/>
        </p:nvGrpSpPr>
        <p:grpSpPr>
          <a:xfrm>
            <a:off x="351282" y="6054854"/>
            <a:ext cx="2158285" cy="594356"/>
            <a:chOff x="1041321" y="5733658"/>
            <a:chExt cx="1159122" cy="319203"/>
          </a:xfrm>
        </p:grpSpPr>
        <p:sp>
          <p:nvSpPr>
            <p:cNvPr id="1169" name="Google Shape;1169;p14"/>
            <p:cNvSpPr/>
            <p:nvPr/>
          </p:nvSpPr>
          <p:spPr>
            <a:xfrm>
              <a:off x="1041321" y="5747780"/>
              <a:ext cx="352956" cy="290629"/>
            </a:xfrm>
            <a:custGeom>
              <a:avLst/>
              <a:gdLst/>
              <a:ahLst/>
              <a:cxnLst/>
              <a:rect l="l" t="t" r="r" b="b"/>
              <a:pathLst>
                <a:path w="279569" h="230201" extrusionOk="0">
                  <a:moveTo>
                    <a:pt x="258901" y="121615"/>
                  </a:moveTo>
                  <a:lnTo>
                    <a:pt x="139779" y="230201"/>
                  </a:lnTo>
                  <a:lnTo>
                    <a:pt x="20747" y="121615"/>
                  </a:lnTo>
                  <a:cubicBezTo>
                    <a:pt x="-2828" y="96791"/>
                    <a:pt x="-7025" y="46517"/>
                    <a:pt x="11817" y="24371"/>
                  </a:cubicBezTo>
                  <a:cubicBezTo>
                    <a:pt x="55305" y="-26617"/>
                    <a:pt x="139512" y="8208"/>
                    <a:pt x="139512" y="75181"/>
                  </a:cubicBezTo>
                  <a:cubicBezTo>
                    <a:pt x="139512" y="8208"/>
                    <a:pt x="223808" y="-26617"/>
                    <a:pt x="267385" y="24371"/>
                  </a:cubicBezTo>
                  <a:cubicBezTo>
                    <a:pt x="286673" y="46517"/>
                    <a:pt x="282476" y="96791"/>
                    <a:pt x="258901" y="1216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0" name="Google Shape;1170;p14"/>
            <p:cNvSpPr/>
            <p:nvPr/>
          </p:nvSpPr>
          <p:spPr>
            <a:xfrm>
              <a:off x="1475829" y="5733658"/>
              <a:ext cx="318639" cy="319203"/>
            </a:xfrm>
            <a:custGeom>
              <a:avLst/>
              <a:gdLst/>
              <a:ahLst/>
              <a:cxnLst/>
              <a:rect l="l" t="t" r="r" b="b"/>
              <a:pathLst>
                <a:path w="252387" h="252834" extrusionOk="0">
                  <a:moveTo>
                    <a:pt x="230221" y="252833"/>
                  </a:moveTo>
                  <a:cubicBezTo>
                    <a:pt x="228292" y="252824"/>
                    <a:pt x="226363" y="252556"/>
                    <a:pt x="224506" y="252029"/>
                  </a:cubicBezTo>
                  <a:lnTo>
                    <a:pt x="180840" y="239885"/>
                  </a:lnTo>
                  <a:cubicBezTo>
                    <a:pt x="177804" y="241403"/>
                    <a:pt x="174678" y="242742"/>
                    <a:pt x="171463" y="243993"/>
                  </a:cubicBezTo>
                  <a:cubicBezTo>
                    <a:pt x="106411" y="268987"/>
                    <a:pt x="33419" y="236509"/>
                    <a:pt x="8425" y="171466"/>
                  </a:cubicBezTo>
                  <a:cubicBezTo>
                    <a:pt x="-16569" y="106413"/>
                    <a:pt x="15908" y="33422"/>
                    <a:pt x="80952" y="8427"/>
                  </a:cubicBezTo>
                  <a:cubicBezTo>
                    <a:pt x="146005" y="-16567"/>
                    <a:pt x="218996" y="15911"/>
                    <a:pt x="243990" y="80954"/>
                  </a:cubicBezTo>
                  <a:cubicBezTo>
                    <a:pt x="256751" y="114173"/>
                    <a:pt x="254893" y="151231"/>
                    <a:pt x="238883" y="183003"/>
                  </a:cubicBezTo>
                  <a:lnTo>
                    <a:pt x="250134" y="226848"/>
                  </a:lnTo>
                  <a:cubicBezTo>
                    <a:pt x="252000" y="234045"/>
                    <a:pt x="249848" y="241680"/>
                    <a:pt x="244508" y="246850"/>
                  </a:cubicBezTo>
                  <a:cubicBezTo>
                    <a:pt x="240722" y="250645"/>
                    <a:pt x="235588" y="252798"/>
                    <a:pt x="230221" y="252833"/>
                  </a:cubicBezTo>
                  <a:close/>
                  <a:moveTo>
                    <a:pt x="179143" y="221043"/>
                  </a:moveTo>
                  <a:lnTo>
                    <a:pt x="229328" y="235063"/>
                  </a:lnTo>
                  <a:cubicBezTo>
                    <a:pt x="230355" y="235331"/>
                    <a:pt x="231444" y="235018"/>
                    <a:pt x="232185" y="234259"/>
                  </a:cubicBezTo>
                  <a:cubicBezTo>
                    <a:pt x="232962" y="233527"/>
                    <a:pt x="233275" y="232429"/>
                    <a:pt x="232989" y="231401"/>
                  </a:cubicBezTo>
                  <a:lnTo>
                    <a:pt x="220041" y="180949"/>
                  </a:lnTo>
                  <a:lnTo>
                    <a:pt x="221738" y="177823"/>
                  </a:lnTo>
                  <a:cubicBezTo>
                    <a:pt x="250205" y="125210"/>
                    <a:pt x="230623" y="59478"/>
                    <a:pt x="178009" y="31011"/>
                  </a:cubicBezTo>
                  <a:cubicBezTo>
                    <a:pt x="175518" y="29662"/>
                    <a:pt x="172981" y="28421"/>
                    <a:pt x="170392" y="27269"/>
                  </a:cubicBezTo>
                  <a:cubicBezTo>
                    <a:pt x="115698" y="2909"/>
                    <a:pt x="51618" y="27501"/>
                    <a:pt x="27258" y="82187"/>
                  </a:cubicBezTo>
                  <a:cubicBezTo>
                    <a:pt x="2898" y="136881"/>
                    <a:pt x="27490" y="200960"/>
                    <a:pt x="82175" y="225321"/>
                  </a:cubicBezTo>
                  <a:cubicBezTo>
                    <a:pt x="108473" y="237036"/>
                    <a:pt x="138343" y="237813"/>
                    <a:pt x="165213" y="227472"/>
                  </a:cubicBezTo>
                  <a:cubicBezTo>
                    <a:pt x="168910" y="226080"/>
                    <a:pt x="172517" y="224472"/>
                    <a:pt x="176018" y="22265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1" name="Google Shape;1171;p14"/>
            <p:cNvSpPr/>
            <p:nvPr/>
          </p:nvSpPr>
          <p:spPr>
            <a:xfrm>
              <a:off x="2005186" y="5737334"/>
              <a:ext cx="195257" cy="311885"/>
            </a:xfrm>
            <a:custGeom>
              <a:avLst/>
              <a:gdLst/>
              <a:ahLst/>
              <a:cxnLst/>
              <a:rect l="l" t="t" r="r" b="b"/>
              <a:pathLst>
                <a:path w="154659" h="247038" extrusionOk="0">
                  <a:moveTo>
                    <a:pt x="20657" y="246971"/>
                  </a:moveTo>
                  <a:cubicBezTo>
                    <a:pt x="20068" y="247060"/>
                    <a:pt x="19461" y="247060"/>
                    <a:pt x="18872" y="246971"/>
                  </a:cubicBezTo>
                  <a:cubicBezTo>
                    <a:pt x="15032" y="246158"/>
                    <a:pt x="12165" y="242935"/>
                    <a:pt x="11817" y="239024"/>
                  </a:cubicBezTo>
                  <a:lnTo>
                    <a:pt x="30" y="98828"/>
                  </a:lnTo>
                  <a:cubicBezTo>
                    <a:pt x="-256" y="95506"/>
                    <a:pt x="1324" y="92309"/>
                    <a:pt x="4137" y="90523"/>
                  </a:cubicBezTo>
                  <a:lnTo>
                    <a:pt x="141208" y="1226"/>
                  </a:lnTo>
                  <a:cubicBezTo>
                    <a:pt x="145459" y="-1265"/>
                    <a:pt x="150932" y="155"/>
                    <a:pt x="153433" y="4414"/>
                  </a:cubicBezTo>
                  <a:cubicBezTo>
                    <a:pt x="154924" y="6959"/>
                    <a:pt x="155058" y="10075"/>
                    <a:pt x="153799" y="12745"/>
                  </a:cubicBezTo>
                  <a:lnTo>
                    <a:pt x="28783" y="242060"/>
                  </a:lnTo>
                  <a:cubicBezTo>
                    <a:pt x="27239" y="245123"/>
                    <a:pt x="24086" y="247025"/>
                    <a:pt x="20657" y="246971"/>
                  </a:cubicBezTo>
                  <a:close/>
                  <a:moveTo>
                    <a:pt x="18336" y="102042"/>
                  </a:moveTo>
                  <a:lnTo>
                    <a:pt x="27265" y="207323"/>
                  </a:lnTo>
                  <a:lnTo>
                    <a:pt x="121384" y="3515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2" name="Google Shape;1172;p14"/>
            <p:cNvSpPr/>
            <p:nvPr/>
          </p:nvSpPr>
          <p:spPr>
            <a:xfrm>
              <a:off x="1865049" y="5737305"/>
              <a:ext cx="332839" cy="134834"/>
            </a:xfrm>
            <a:custGeom>
              <a:avLst/>
              <a:gdLst/>
              <a:ahLst/>
              <a:cxnLst/>
              <a:rect l="l" t="t" r="r" b="b"/>
              <a:pathLst>
                <a:path w="263635" h="106799" extrusionOk="0">
                  <a:moveTo>
                    <a:pt x="120132" y="106798"/>
                  </a:moveTo>
                  <a:cubicBezTo>
                    <a:pt x="118132" y="106816"/>
                    <a:pt x="116176" y="106155"/>
                    <a:pt x="114596" y="104923"/>
                  </a:cubicBezTo>
                  <a:lnTo>
                    <a:pt x="3421" y="16608"/>
                  </a:lnTo>
                  <a:cubicBezTo>
                    <a:pt x="429" y="14269"/>
                    <a:pt x="-749" y="10295"/>
                    <a:pt x="474" y="6696"/>
                  </a:cubicBezTo>
                  <a:cubicBezTo>
                    <a:pt x="1733" y="3097"/>
                    <a:pt x="5144" y="686"/>
                    <a:pt x="8957" y="713"/>
                  </a:cubicBezTo>
                  <a:lnTo>
                    <a:pt x="254702" y="-1"/>
                  </a:lnTo>
                  <a:lnTo>
                    <a:pt x="254702" y="-1"/>
                  </a:lnTo>
                  <a:cubicBezTo>
                    <a:pt x="259632" y="-1"/>
                    <a:pt x="263632" y="3999"/>
                    <a:pt x="263632" y="8929"/>
                  </a:cubicBezTo>
                  <a:cubicBezTo>
                    <a:pt x="263632" y="13858"/>
                    <a:pt x="259632" y="17858"/>
                    <a:pt x="254702" y="17858"/>
                  </a:cubicBezTo>
                  <a:lnTo>
                    <a:pt x="34407" y="18483"/>
                  </a:lnTo>
                  <a:lnTo>
                    <a:pt x="125579" y="90903"/>
                  </a:lnTo>
                  <a:cubicBezTo>
                    <a:pt x="129410" y="93966"/>
                    <a:pt x="130044" y="99556"/>
                    <a:pt x="127008" y="103405"/>
                  </a:cubicBezTo>
                  <a:cubicBezTo>
                    <a:pt x="125347" y="105512"/>
                    <a:pt x="122820" y="106762"/>
                    <a:pt x="120132" y="10679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73" name="Google Shape;1173;p14"/>
          <p:cNvSpPr txBox="1">
            <a:spLocks noGrp="1"/>
          </p:cNvSpPr>
          <p:nvPr>
            <p:ph type="title"/>
          </p:nvPr>
        </p:nvSpPr>
        <p:spPr>
          <a:xfrm>
            <a:off x="7223375" y="2088000"/>
            <a:ext cx="4458300" cy="2377200"/>
          </a:xfrm>
          <a:prstGeom prst="rect">
            <a:avLst/>
          </a:prstGeom>
        </p:spPr>
        <p:txBody>
          <a:bodyPr spcFirstLastPara="1" wrap="square" lIns="121900" tIns="121900" rIns="121900" bIns="121900" anchor="ctr" anchorCtr="0">
            <a:noAutofit/>
          </a:bodyPr>
          <a:lstStyle>
            <a:lvl1pPr lvl="0" algn="r" rtl="0">
              <a:spcBef>
                <a:spcPts val="0"/>
              </a:spcBef>
              <a:spcAft>
                <a:spcPts val="0"/>
              </a:spcAft>
              <a:buClr>
                <a:schemeClr val="lt1"/>
              </a:buClr>
              <a:buSzPts val="6000"/>
              <a:buNone/>
              <a:defRPr sz="6000">
                <a:solidFill>
                  <a:schemeClr val="lt1"/>
                </a:solidFill>
              </a:defRPr>
            </a:lvl1pPr>
            <a:lvl2pPr lvl="1" algn="r" rtl="0">
              <a:spcBef>
                <a:spcPts val="0"/>
              </a:spcBef>
              <a:spcAft>
                <a:spcPts val="0"/>
              </a:spcAft>
              <a:buClr>
                <a:schemeClr val="lt1"/>
              </a:buClr>
              <a:buSzPts val="15000"/>
              <a:buNone/>
              <a:defRPr sz="15000">
                <a:solidFill>
                  <a:schemeClr val="lt1"/>
                </a:solidFill>
              </a:defRPr>
            </a:lvl2pPr>
            <a:lvl3pPr lvl="2" algn="r" rtl="0">
              <a:spcBef>
                <a:spcPts val="0"/>
              </a:spcBef>
              <a:spcAft>
                <a:spcPts val="0"/>
              </a:spcAft>
              <a:buClr>
                <a:schemeClr val="lt1"/>
              </a:buClr>
              <a:buSzPts val="15000"/>
              <a:buNone/>
              <a:defRPr sz="15000">
                <a:solidFill>
                  <a:schemeClr val="lt1"/>
                </a:solidFill>
              </a:defRPr>
            </a:lvl3pPr>
            <a:lvl4pPr lvl="3" algn="r" rtl="0">
              <a:spcBef>
                <a:spcPts val="0"/>
              </a:spcBef>
              <a:spcAft>
                <a:spcPts val="0"/>
              </a:spcAft>
              <a:buClr>
                <a:schemeClr val="lt1"/>
              </a:buClr>
              <a:buSzPts val="15000"/>
              <a:buNone/>
              <a:defRPr sz="15000">
                <a:solidFill>
                  <a:schemeClr val="lt1"/>
                </a:solidFill>
              </a:defRPr>
            </a:lvl4pPr>
            <a:lvl5pPr lvl="4" algn="r" rtl="0">
              <a:spcBef>
                <a:spcPts val="0"/>
              </a:spcBef>
              <a:spcAft>
                <a:spcPts val="0"/>
              </a:spcAft>
              <a:buClr>
                <a:schemeClr val="lt1"/>
              </a:buClr>
              <a:buSzPts val="15000"/>
              <a:buNone/>
              <a:defRPr sz="15000">
                <a:solidFill>
                  <a:schemeClr val="lt1"/>
                </a:solidFill>
              </a:defRPr>
            </a:lvl5pPr>
            <a:lvl6pPr lvl="5" algn="r" rtl="0">
              <a:spcBef>
                <a:spcPts val="0"/>
              </a:spcBef>
              <a:spcAft>
                <a:spcPts val="0"/>
              </a:spcAft>
              <a:buClr>
                <a:schemeClr val="lt1"/>
              </a:buClr>
              <a:buSzPts val="15000"/>
              <a:buNone/>
              <a:defRPr sz="15000">
                <a:solidFill>
                  <a:schemeClr val="lt1"/>
                </a:solidFill>
              </a:defRPr>
            </a:lvl6pPr>
            <a:lvl7pPr lvl="6" algn="r" rtl="0">
              <a:spcBef>
                <a:spcPts val="0"/>
              </a:spcBef>
              <a:spcAft>
                <a:spcPts val="0"/>
              </a:spcAft>
              <a:buClr>
                <a:schemeClr val="lt1"/>
              </a:buClr>
              <a:buSzPts val="15000"/>
              <a:buNone/>
              <a:defRPr sz="15000">
                <a:solidFill>
                  <a:schemeClr val="lt1"/>
                </a:solidFill>
              </a:defRPr>
            </a:lvl7pPr>
            <a:lvl8pPr lvl="7" algn="r" rtl="0">
              <a:spcBef>
                <a:spcPts val="0"/>
              </a:spcBef>
              <a:spcAft>
                <a:spcPts val="0"/>
              </a:spcAft>
              <a:buClr>
                <a:schemeClr val="lt1"/>
              </a:buClr>
              <a:buSzPts val="15000"/>
              <a:buNone/>
              <a:defRPr sz="15000">
                <a:solidFill>
                  <a:schemeClr val="lt1"/>
                </a:solidFill>
              </a:defRPr>
            </a:lvl8pPr>
            <a:lvl9pPr lvl="8" algn="r" rtl="0">
              <a:spcBef>
                <a:spcPts val="0"/>
              </a:spcBef>
              <a:spcAft>
                <a:spcPts val="0"/>
              </a:spcAft>
              <a:buClr>
                <a:schemeClr val="lt1"/>
              </a:buClr>
              <a:buSzPts val="15000"/>
              <a:buNone/>
              <a:defRPr sz="15000">
                <a:solidFill>
                  <a:schemeClr val="lt1"/>
                </a:solidFill>
              </a:defRPr>
            </a:lvl9pPr>
          </a:lstStyle>
          <a:p>
            <a:endParaRPr/>
          </a:p>
        </p:txBody>
      </p:sp>
      <p:sp>
        <p:nvSpPr>
          <p:cNvPr id="1174" name="Google Shape;1174;p14"/>
          <p:cNvSpPr/>
          <p:nvPr/>
        </p:nvSpPr>
        <p:spPr>
          <a:xfrm rot="5400000">
            <a:off x="10103483" y="-395692"/>
            <a:ext cx="1692824" cy="2484204"/>
          </a:xfrm>
          <a:custGeom>
            <a:avLst/>
            <a:gdLst/>
            <a:ahLst/>
            <a:cxnLst/>
            <a:rect l="l" t="t" r="r" b="b"/>
            <a:pathLst>
              <a:path w="2741416" h="4023002" extrusionOk="0">
                <a:moveTo>
                  <a:pt x="2741411" y="1146035"/>
                </a:moveTo>
                <a:cubicBezTo>
                  <a:pt x="2741411" y="2690246"/>
                  <a:pt x="1526259" y="3950671"/>
                  <a:pt x="-3" y="4023002"/>
                </a:cubicBezTo>
                <a:lnTo>
                  <a:pt x="-3" y="-1"/>
                </a:lnTo>
                <a:lnTo>
                  <a:pt x="2504328" y="-1"/>
                </a:lnTo>
                <a:cubicBezTo>
                  <a:pt x="2661231" y="361674"/>
                  <a:pt x="2741929" y="751795"/>
                  <a:pt x="2741411" y="11460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5" name="Google Shape;1175;p14"/>
          <p:cNvSpPr/>
          <p:nvPr/>
        </p:nvSpPr>
        <p:spPr>
          <a:xfrm flipH="1">
            <a:off x="11158718" y="217259"/>
            <a:ext cx="732204" cy="93634"/>
          </a:xfrm>
          <a:custGeom>
            <a:avLst/>
            <a:gdLst/>
            <a:ahLst/>
            <a:cxnLst/>
            <a:rect l="l" t="t" r="r" b="b"/>
            <a:pathLst>
              <a:path w="732204" h="93634"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216" y="22948"/>
                </a:lnTo>
                <a:lnTo>
                  <a:pt x="145492" y="90635"/>
                </a:lnTo>
                <a:cubicBezTo>
                  <a:pt x="148974" y="94097"/>
                  <a:pt x="154600" y="94097"/>
                  <a:pt x="158083" y="90635"/>
                </a:cubicBezTo>
                <a:lnTo>
                  <a:pt x="223180" y="22948"/>
                </a:lnTo>
                <a:lnTo>
                  <a:pt x="288367" y="90635"/>
                </a:lnTo>
                <a:cubicBezTo>
                  <a:pt x="291840" y="94137"/>
                  <a:pt x="297493" y="94160"/>
                  <a:pt x="300993" y="90687"/>
                </a:cubicBezTo>
                <a:cubicBezTo>
                  <a:pt x="301011" y="90670"/>
                  <a:pt x="301029" y="90652"/>
                  <a:pt x="301047" y="90635"/>
                </a:cubicBezTo>
                <a:lnTo>
                  <a:pt x="366055" y="22948"/>
                </a:lnTo>
                <a:lnTo>
                  <a:pt x="431242" y="90992"/>
                </a:lnTo>
                <a:cubicBezTo>
                  <a:pt x="434715" y="94494"/>
                  <a:pt x="440368" y="94517"/>
                  <a:pt x="443868" y="91044"/>
                </a:cubicBezTo>
                <a:cubicBezTo>
                  <a:pt x="443886" y="91027"/>
                  <a:pt x="443904" y="91009"/>
                  <a:pt x="443922" y="90992"/>
                </a:cubicBezTo>
                <a:lnTo>
                  <a:pt x="509109" y="22948"/>
                </a:lnTo>
                <a:lnTo>
                  <a:pt x="574295" y="90992"/>
                </a:lnTo>
                <a:cubicBezTo>
                  <a:pt x="577778" y="94454"/>
                  <a:pt x="583403" y="94454"/>
                  <a:pt x="586886" y="90992"/>
                </a:cubicBezTo>
                <a:lnTo>
                  <a:pt x="652073" y="22948"/>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811"/>
                </a:lnTo>
                <a:lnTo>
                  <a:pt x="515091" y="2767"/>
                </a:lnTo>
                <a:cubicBezTo>
                  <a:pt x="511609" y="-695"/>
                  <a:pt x="505983" y="-695"/>
                  <a:pt x="502500" y="2767"/>
                </a:cubicBezTo>
                <a:lnTo>
                  <a:pt x="437314" y="7081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6" name="Google Shape;1176;p14"/>
          <p:cNvSpPr/>
          <p:nvPr/>
        </p:nvSpPr>
        <p:spPr>
          <a:xfrm flipH="1">
            <a:off x="11158718" y="429785"/>
            <a:ext cx="732204" cy="93277"/>
          </a:xfrm>
          <a:custGeom>
            <a:avLst/>
            <a:gdLst/>
            <a:ahLst/>
            <a:cxnLst/>
            <a:rect l="l" t="t" r="r" b="b"/>
            <a:pathLst>
              <a:path w="732204" h="93277"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394" y="22591"/>
                </a:lnTo>
                <a:lnTo>
                  <a:pt x="145492" y="90635"/>
                </a:lnTo>
                <a:cubicBezTo>
                  <a:pt x="148974" y="94097"/>
                  <a:pt x="154600" y="94097"/>
                  <a:pt x="158083" y="90635"/>
                </a:cubicBezTo>
                <a:lnTo>
                  <a:pt x="223269" y="22591"/>
                </a:lnTo>
                <a:lnTo>
                  <a:pt x="288367" y="90635"/>
                </a:lnTo>
                <a:cubicBezTo>
                  <a:pt x="291840" y="94137"/>
                  <a:pt x="297493" y="94160"/>
                  <a:pt x="300993" y="90687"/>
                </a:cubicBezTo>
                <a:cubicBezTo>
                  <a:pt x="301011" y="90670"/>
                  <a:pt x="301029" y="90652"/>
                  <a:pt x="301047" y="90635"/>
                </a:cubicBezTo>
                <a:lnTo>
                  <a:pt x="366144" y="22591"/>
                </a:lnTo>
                <a:lnTo>
                  <a:pt x="431331" y="90635"/>
                </a:lnTo>
                <a:cubicBezTo>
                  <a:pt x="434805" y="94137"/>
                  <a:pt x="440457" y="94160"/>
                  <a:pt x="443958" y="90687"/>
                </a:cubicBezTo>
                <a:cubicBezTo>
                  <a:pt x="443975" y="90670"/>
                  <a:pt x="443993" y="90652"/>
                  <a:pt x="444011" y="90635"/>
                </a:cubicBezTo>
                <a:lnTo>
                  <a:pt x="509198" y="22591"/>
                </a:lnTo>
                <a:lnTo>
                  <a:pt x="574385" y="90635"/>
                </a:lnTo>
                <a:cubicBezTo>
                  <a:pt x="577867" y="94097"/>
                  <a:pt x="583493" y="94097"/>
                  <a:pt x="586975" y="90635"/>
                </a:cubicBezTo>
                <a:lnTo>
                  <a:pt x="652162" y="22591"/>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901"/>
                </a:lnTo>
                <a:lnTo>
                  <a:pt x="515091" y="2767"/>
                </a:lnTo>
                <a:cubicBezTo>
                  <a:pt x="511609" y="-695"/>
                  <a:pt x="505983" y="-695"/>
                  <a:pt x="502500" y="2767"/>
                </a:cubicBezTo>
                <a:lnTo>
                  <a:pt x="437314" y="7090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2 Percentages">
  <p:cSld name="CUSTOM_11">
    <p:spTree>
      <p:nvGrpSpPr>
        <p:cNvPr id="1" name="Shape 1177"/>
        <p:cNvGrpSpPr/>
        <p:nvPr/>
      </p:nvGrpSpPr>
      <p:grpSpPr>
        <a:xfrm>
          <a:off x="0" y="0"/>
          <a:ext cx="0" cy="0"/>
          <a:chOff x="0" y="0"/>
          <a:chExt cx="0" cy="0"/>
        </a:xfrm>
      </p:grpSpPr>
      <p:sp>
        <p:nvSpPr>
          <p:cNvPr id="1178" name="Google Shape;1178;p15"/>
          <p:cNvSpPr/>
          <p:nvPr/>
        </p:nvSpPr>
        <p:spPr>
          <a:xfrm>
            <a:off x="9036517" y="3683138"/>
            <a:ext cx="3155483" cy="3174861"/>
          </a:xfrm>
          <a:custGeom>
            <a:avLst/>
            <a:gdLst/>
            <a:ahLst/>
            <a:cxnLst/>
            <a:rect l="l" t="t" r="r" b="b"/>
            <a:pathLst>
              <a:path w="3155483" h="3174861" extrusionOk="0">
                <a:moveTo>
                  <a:pt x="3155480" y="12858"/>
                </a:moveTo>
                <a:lnTo>
                  <a:pt x="3155480" y="3174861"/>
                </a:lnTo>
                <a:lnTo>
                  <a:pt x="14909" y="3174861"/>
                </a:lnTo>
                <a:cubicBezTo>
                  <a:pt x="4997" y="3076947"/>
                  <a:pt x="-3" y="2978595"/>
                  <a:pt x="-3" y="2880181"/>
                </a:cubicBezTo>
                <a:cubicBezTo>
                  <a:pt x="-3" y="1289447"/>
                  <a:pt x="1289444" y="0"/>
                  <a:pt x="2880179" y="0"/>
                </a:cubicBezTo>
                <a:cubicBezTo>
                  <a:pt x="2973046" y="-63"/>
                  <a:pt x="3064844" y="4223"/>
                  <a:pt x="3155480" y="1285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9" name="Google Shape;1179;p15"/>
          <p:cNvSpPr/>
          <p:nvPr/>
        </p:nvSpPr>
        <p:spPr>
          <a:xfrm>
            <a:off x="23962" y="0"/>
            <a:ext cx="2741416" cy="4023002"/>
          </a:xfrm>
          <a:custGeom>
            <a:avLst/>
            <a:gdLst/>
            <a:ahLst/>
            <a:cxnLst/>
            <a:rect l="l" t="t" r="r" b="b"/>
            <a:pathLst>
              <a:path w="2741416" h="4023002" extrusionOk="0">
                <a:moveTo>
                  <a:pt x="2741411" y="1146035"/>
                </a:moveTo>
                <a:cubicBezTo>
                  <a:pt x="2741411" y="2690246"/>
                  <a:pt x="1526259" y="3950671"/>
                  <a:pt x="-3" y="4023002"/>
                </a:cubicBezTo>
                <a:lnTo>
                  <a:pt x="-3" y="-1"/>
                </a:lnTo>
                <a:lnTo>
                  <a:pt x="2504328" y="-1"/>
                </a:lnTo>
                <a:cubicBezTo>
                  <a:pt x="2661231" y="361674"/>
                  <a:pt x="2741929" y="751795"/>
                  <a:pt x="2741411" y="11460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80" name="Google Shape;1180;p15"/>
          <p:cNvGrpSpPr/>
          <p:nvPr/>
        </p:nvGrpSpPr>
        <p:grpSpPr>
          <a:xfrm>
            <a:off x="11509980" y="242351"/>
            <a:ext cx="439339" cy="1365706"/>
            <a:chOff x="11509980" y="242351"/>
            <a:chExt cx="439339" cy="1365706"/>
          </a:xfrm>
        </p:grpSpPr>
        <p:sp>
          <p:nvSpPr>
            <p:cNvPr id="1181" name="Google Shape;1181;p15"/>
            <p:cNvSpPr/>
            <p:nvPr/>
          </p:nvSpPr>
          <p:spPr>
            <a:xfrm>
              <a:off x="11509980" y="24235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2" name="Google Shape;1182;p15"/>
            <p:cNvSpPr/>
            <p:nvPr/>
          </p:nvSpPr>
          <p:spPr>
            <a:xfrm>
              <a:off x="11694914" y="24235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3" name="Google Shape;1183;p15"/>
            <p:cNvSpPr/>
            <p:nvPr/>
          </p:nvSpPr>
          <p:spPr>
            <a:xfrm>
              <a:off x="11879847" y="24235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4" name="Google Shape;1184;p15"/>
            <p:cNvSpPr/>
            <p:nvPr/>
          </p:nvSpPr>
          <p:spPr>
            <a:xfrm>
              <a:off x="11509980" y="42755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5" name="Google Shape;1185;p15"/>
            <p:cNvSpPr/>
            <p:nvPr/>
          </p:nvSpPr>
          <p:spPr>
            <a:xfrm>
              <a:off x="11694914" y="42755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6" name="Google Shape;1186;p15"/>
            <p:cNvSpPr/>
            <p:nvPr/>
          </p:nvSpPr>
          <p:spPr>
            <a:xfrm>
              <a:off x="11879847" y="42755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7" name="Google Shape;1187;p15"/>
            <p:cNvSpPr/>
            <p:nvPr/>
          </p:nvSpPr>
          <p:spPr>
            <a:xfrm>
              <a:off x="11509980" y="612665"/>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8" name="Google Shape;1188;p15"/>
            <p:cNvSpPr/>
            <p:nvPr/>
          </p:nvSpPr>
          <p:spPr>
            <a:xfrm>
              <a:off x="11694914" y="612665"/>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9" name="Google Shape;1189;p15"/>
            <p:cNvSpPr/>
            <p:nvPr/>
          </p:nvSpPr>
          <p:spPr>
            <a:xfrm>
              <a:off x="11879847" y="612665"/>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0" name="Google Shape;1190;p15"/>
            <p:cNvSpPr/>
            <p:nvPr/>
          </p:nvSpPr>
          <p:spPr>
            <a:xfrm>
              <a:off x="11509980" y="797867"/>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1" name="Google Shape;1191;p15"/>
            <p:cNvSpPr/>
            <p:nvPr/>
          </p:nvSpPr>
          <p:spPr>
            <a:xfrm>
              <a:off x="11694914" y="797867"/>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2" name="Google Shape;1192;p15"/>
            <p:cNvSpPr/>
            <p:nvPr/>
          </p:nvSpPr>
          <p:spPr>
            <a:xfrm>
              <a:off x="11879847" y="797867"/>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3" name="Google Shape;1193;p15"/>
            <p:cNvSpPr/>
            <p:nvPr/>
          </p:nvSpPr>
          <p:spPr>
            <a:xfrm>
              <a:off x="11509980" y="983069"/>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4" name="Google Shape;1194;p15"/>
            <p:cNvSpPr/>
            <p:nvPr/>
          </p:nvSpPr>
          <p:spPr>
            <a:xfrm>
              <a:off x="11694914" y="983069"/>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5" name="Google Shape;1195;p15"/>
            <p:cNvSpPr/>
            <p:nvPr/>
          </p:nvSpPr>
          <p:spPr>
            <a:xfrm>
              <a:off x="11879847" y="983069"/>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6" name="Google Shape;1196;p15"/>
            <p:cNvSpPr/>
            <p:nvPr/>
          </p:nvSpPr>
          <p:spPr>
            <a:xfrm>
              <a:off x="11509980" y="116827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7" name="Google Shape;1197;p15"/>
            <p:cNvSpPr/>
            <p:nvPr/>
          </p:nvSpPr>
          <p:spPr>
            <a:xfrm>
              <a:off x="11694914" y="116827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8" name="Google Shape;1198;p15"/>
            <p:cNvSpPr/>
            <p:nvPr/>
          </p:nvSpPr>
          <p:spPr>
            <a:xfrm>
              <a:off x="11879847" y="116827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9" name="Google Shape;1199;p15"/>
            <p:cNvSpPr/>
            <p:nvPr/>
          </p:nvSpPr>
          <p:spPr>
            <a:xfrm>
              <a:off x="11509980" y="135338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0" name="Google Shape;1200;p15"/>
            <p:cNvSpPr/>
            <p:nvPr/>
          </p:nvSpPr>
          <p:spPr>
            <a:xfrm>
              <a:off x="11694914" y="135338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1" name="Google Shape;1201;p15"/>
            <p:cNvSpPr/>
            <p:nvPr/>
          </p:nvSpPr>
          <p:spPr>
            <a:xfrm>
              <a:off x="11879847" y="135338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2" name="Google Shape;1202;p15"/>
            <p:cNvSpPr/>
            <p:nvPr/>
          </p:nvSpPr>
          <p:spPr>
            <a:xfrm>
              <a:off x="11509980" y="1538585"/>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3" name="Google Shape;1203;p15"/>
            <p:cNvSpPr/>
            <p:nvPr/>
          </p:nvSpPr>
          <p:spPr>
            <a:xfrm>
              <a:off x="11694914" y="1538585"/>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4" name="Google Shape;1204;p15"/>
            <p:cNvSpPr/>
            <p:nvPr/>
          </p:nvSpPr>
          <p:spPr>
            <a:xfrm>
              <a:off x="11879847" y="1538585"/>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05" name="Google Shape;1205;p15"/>
          <p:cNvGrpSpPr/>
          <p:nvPr/>
        </p:nvGrpSpPr>
        <p:grpSpPr>
          <a:xfrm>
            <a:off x="257323" y="5204757"/>
            <a:ext cx="439340" cy="1365706"/>
            <a:chOff x="257323" y="5204757"/>
            <a:chExt cx="439340" cy="1365706"/>
          </a:xfrm>
        </p:grpSpPr>
        <p:sp>
          <p:nvSpPr>
            <p:cNvPr id="1206" name="Google Shape;1206;p15"/>
            <p:cNvSpPr/>
            <p:nvPr/>
          </p:nvSpPr>
          <p:spPr>
            <a:xfrm>
              <a:off x="257323"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7" name="Google Shape;1207;p15"/>
            <p:cNvSpPr/>
            <p:nvPr/>
          </p:nvSpPr>
          <p:spPr>
            <a:xfrm>
              <a:off x="442257"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8" name="Google Shape;1208;p15"/>
            <p:cNvSpPr/>
            <p:nvPr/>
          </p:nvSpPr>
          <p:spPr>
            <a:xfrm>
              <a:off x="627191"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9" name="Google Shape;1209;p15"/>
            <p:cNvSpPr/>
            <p:nvPr/>
          </p:nvSpPr>
          <p:spPr>
            <a:xfrm>
              <a:off x="257323"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0" name="Google Shape;1210;p15"/>
            <p:cNvSpPr/>
            <p:nvPr/>
          </p:nvSpPr>
          <p:spPr>
            <a:xfrm>
              <a:off x="442257"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1" name="Google Shape;1211;p15"/>
            <p:cNvSpPr/>
            <p:nvPr/>
          </p:nvSpPr>
          <p:spPr>
            <a:xfrm>
              <a:off x="627191"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2" name="Google Shape;1212;p15"/>
            <p:cNvSpPr/>
            <p:nvPr/>
          </p:nvSpPr>
          <p:spPr>
            <a:xfrm>
              <a:off x="257323"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3" name="Google Shape;1213;p15"/>
            <p:cNvSpPr/>
            <p:nvPr/>
          </p:nvSpPr>
          <p:spPr>
            <a:xfrm>
              <a:off x="442257"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4" name="Google Shape;1214;p15"/>
            <p:cNvSpPr/>
            <p:nvPr/>
          </p:nvSpPr>
          <p:spPr>
            <a:xfrm>
              <a:off x="627191"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5" name="Google Shape;1215;p15"/>
            <p:cNvSpPr/>
            <p:nvPr/>
          </p:nvSpPr>
          <p:spPr>
            <a:xfrm>
              <a:off x="257323"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6" name="Google Shape;1216;p15"/>
            <p:cNvSpPr/>
            <p:nvPr/>
          </p:nvSpPr>
          <p:spPr>
            <a:xfrm>
              <a:off x="442257"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7" name="Google Shape;1217;p15"/>
            <p:cNvSpPr/>
            <p:nvPr/>
          </p:nvSpPr>
          <p:spPr>
            <a:xfrm>
              <a:off x="627191"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8" name="Google Shape;1218;p15"/>
            <p:cNvSpPr/>
            <p:nvPr/>
          </p:nvSpPr>
          <p:spPr>
            <a:xfrm>
              <a:off x="257323"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9" name="Google Shape;1219;p15"/>
            <p:cNvSpPr/>
            <p:nvPr/>
          </p:nvSpPr>
          <p:spPr>
            <a:xfrm>
              <a:off x="442257"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0" name="Google Shape;1220;p15"/>
            <p:cNvSpPr/>
            <p:nvPr/>
          </p:nvSpPr>
          <p:spPr>
            <a:xfrm>
              <a:off x="627191"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1" name="Google Shape;1221;p15"/>
            <p:cNvSpPr/>
            <p:nvPr/>
          </p:nvSpPr>
          <p:spPr>
            <a:xfrm>
              <a:off x="257323"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2" name="Google Shape;1222;p15"/>
            <p:cNvSpPr/>
            <p:nvPr/>
          </p:nvSpPr>
          <p:spPr>
            <a:xfrm>
              <a:off x="442257"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3" name="Google Shape;1223;p15"/>
            <p:cNvSpPr/>
            <p:nvPr/>
          </p:nvSpPr>
          <p:spPr>
            <a:xfrm>
              <a:off x="627191"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4" name="Google Shape;1224;p15"/>
            <p:cNvSpPr/>
            <p:nvPr/>
          </p:nvSpPr>
          <p:spPr>
            <a:xfrm>
              <a:off x="257323"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5" name="Google Shape;1225;p15"/>
            <p:cNvSpPr/>
            <p:nvPr/>
          </p:nvSpPr>
          <p:spPr>
            <a:xfrm>
              <a:off x="442257"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6" name="Google Shape;1226;p15"/>
            <p:cNvSpPr/>
            <p:nvPr/>
          </p:nvSpPr>
          <p:spPr>
            <a:xfrm>
              <a:off x="627191"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7" name="Google Shape;1227;p15"/>
            <p:cNvSpPr/>
            <p:nvPr/>
          </p:nvSpPr>
          <p:spPr>
            <a:xfrm>
              <a:off x="257323"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8" name="Google Shape;1228;p15"/>
            <p:cNvSpPr/>
            <p:nvPr/>
          </p:nvSpPr>
          <p:spPr>
            <a:xfrm>
              <a:off x="442257"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9" name="Google Shape;1229;p15"/>
            <p:cNvSpPr/>
            <p:nvPr/>
          </p:nvSpPr>
          <p:spPr>
            <a:xfrm>
              <a:off x="627191"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30" name="Google Shape;1230;p15"/>
          <p:cNvSpPr/>
          <p:nvPr/>
        </p:nvSpPr>
        <p:spPr>
          <a:xfrm>
            <a:off x="325040" y="217259"/>
            <a:ext cx="732204" cy="93634"/>
          </a:xfrm>
          <a:custGeom>
            <a:avLst/>
            <a:gdLst/>
            <a:ahLst/>
            <a:cxnLst/>
            <a:rect l="l" t="t" r="r" b="b"/>
            <a:pathLst>
              <a:path w="732204" h="93634"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216" y="22948"/>
                </a:lnTo>
                <a:lnTo>
                  <a:pt x="145492" y="90635"/>
                </a:lnTo>
                <a:cubicBezTo>
                  <a:pt x="148974" y="94097"/>
                  <a:pt x="154600" y="94097"/>
                  <a:pt x="158083" y="90635"/>
                </a:cubicBezTo>
                <a:lnTo>
                  <a:pt x="223180" y="22948"/>
                </a:lnTo>
                <a:lnTo>
                  <a:pt x="288367" y="90635"/>
                </a:lnTo>
                <a:cubicBezTo>
                  <a:pt x="291840" y="94137"/>
                  <a:pt x="297493" y="94160"/>
                  <a:pt x="300993" y="90687"/>
                </a:cubicBezTo>
                <a:cubicBezTo>
                  <a:pt x="301011" y="90670"/>
                  <a:pt x="301029" y="90652"/>
                  <a:pt x="301047" y="90635"/>
                </a:cubicBezTo>
                <a:lnTo>
                  <a:pt x="366055" y="22948"/>
                </a:lnTo>
                <a:lnTo>
                  <a:pt x="431242" y="90992"/>
                </a:lnTo>
                <a:cubicBezTo>
                  <a:pt x="434715" y="94494"/>
                  <a:pt x="440368" y="94517"/>
                  <a:pt x="443868" y="91044"/>
                </a:cubicBezTo>
                <a:cubicBezTo>
                  <a:pt x="443886" y="91027"/>
                  <a:pt x="443904" y="91009"/>
                  <a:pt x="443922" y="90992"/>
                </a:cubicBezTo>
                <a:lnTo>
                  <a:pt x="509109" y="22948"/>
                </a:lnTo>
                <a:lnTo>
                  <a:pt x="574295" y="90992"/>
                </a:lnTo>
                <a:cubicBezTo>
                  <a:pt x="577778" y="94454"/>
                  <a:pt x="583403" y="94454"/>
                  <a:pt x="586886" y="90992"/>
                </a:cubicBezTo>
                <a:lnTo>
                  <a:pt x="652073" y="22948"/>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811"/>
                </a:lnTo>
                <a:lnTo>
                  <a:pt x="515091" y="2767"/>
                </a:lnTo>
                <a:cubicBezTo>
                  <a:pt x="511609" y="-695"/>
                  <a:pt x="505983" y="-695"/>
                  <a:pt x="502500" y="2767"/>
                </a:cubicBezTo>
                <a:lnTo>
                  <a:pt x="437314" y="7081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1" name="Google Shape;1231;p15"/>
          <p:cNvSpPr/>
          <p:nvPr/>
        </p:nvSpPr>
        <p:spPr>
          <a:xfrm>
            <a:off x="325040" y="429785"/>
            <a:ext cx="732204" cy="93277"/>
          </a:xfrm>
          <a:custGeom>
            <a:avLst/>
            <a:gdLst/>
            <a:ahLst/>
            <a:cxnLst/>
            <a:rect l="l" t="t" r="r" b="b"/>
            <a:pathLst>
              <a:path w="732204" h="93277"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394" y="22591"/>
                </a:lnTo>
                <a:lnTo>
                  <a:pt x="145492" y="90635"/>
                </a:lnTo>
                <a:cubicBezTo>
                  <a:pt x="148974" y="94097"/>
                  <a:pt x="154600" y="94097"/>
                  <a:pt x="158083" y="90635"/>
                </a:cubicBezTo>
                <a:lnTo>
                  <a:pt x="223269" y="22591"/>
                </a:lnTo>
                <a:lnTo>
                  <a:pt x="288367" y="90635"/>
                </a:lnTo>
                <a:cubicBezTo>
                  <a:pt x="291840" y="94137"/>
                  <a:pt x="297493" y="94160"/>
                  <a:pt x="300993" y="90687"/>
                </a:cubicBezTo>
                <a:cubicBezTo>
                  <a:pt x="301011" y="90670"/>
                  <a:pt x="301029" y="90652"/>
                  <a:pt x="301047" y="90635"/>
                </a:cubicBezTo>
                <a:lnTo>
                  <a:pt x="366144" y="22591"/>
                </a:lnTo>
                <a:lnTo>
                  <a:pt x="431331" y="90635"/>
                </a:lnTo>
                <a:cubicBezTo>
                  <a:pt x="434805" y="94137"/>
                  <a:pt x="440457" y="94160"/>
                  <a:pt x="443958" y="90687"/>
                </a:cubicBezTo>
                <a:cubicBezTo>
                  <a:pt x="443975" y="90670"/>
                  <a:pt x="443993" y="90652"/>
                  <a:pt x="444011" y="90635"/>
                </a:cubicBezTo>
                <a:lnTo>
                  <a:pt x="509198" y="22591"/>
                </a:lnTo>
                <a:lnTo>
                  <a:pt x="574385" y="90635"/>
                </a:lnTo>
                <a:cubicBezTo>
                  <a:pt x="577867" y="94097"/>
                  <a:pt x="583493" y="94097"/>
                  <a:pt x="586975" y="90635"/>
                </a:cubicBezTo>
                <a:lnTo>
                  <a:pt x="652162" y="22591"/>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901"/>
                </a:lnTo>
                <a:lnTo>
                  <a:pt x="515091" y="2767"/>
                </a:lnTo>
                <a:cubicBezTo>
                  <a:pt x="511609" y="-695"/>
                  <a:pt x="505983" y="-695"/>
                  <a:pt x="502500" y="2767"/>
                </a:cubicBezTo>
                <a:lnTo>
                  <a:pt x="437314" y="7090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2" name="Google Shape;1232;p15"/>
          <p:cNvSpPr/>
          <p:nvPr/>
        </p:nvSpPr>
        <p:spPr>
          <a:xfrm>
            <a:off x="11010430" y="6047184"/>
            <a:ext cx="732725" cy="93278"/>
          </a:xfrm>
          <a:custGeom>
            <a:avLst/>
            <a:gdLst/>
            <a:ahLst/>
            <a:cxnLst/>
            <a:rect l="l" t="t" r="r" b="b"/>
            <a:pathLst>
              <a:path w="732725" h="93278" extrusionOk="0">
                <a:moveTo>
                  <a:pt x="80386" y="-1"/>
                </a:moveTo>
                <a:cubicBezTo>
                  <a:pt x="77976" y="8"/>
                  <a:pt x="75743" y="973"/>
                  <a:pt x="74046" y="2678"/>
                </a:cubicBezTo>
                <a:lnTo>
                  <a:pt x="2609" y="77419"/>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1"/>
                  <a:pt x="301129" y="90654"/>
                  <a:pt x="301129" y="90636"/>
                </a:cubicBezTo>
                <a:lnTo>
                  <a:pt x="366225" y="22502"/>
                </a:lnTo>
                <a:lnTo>
                  <a:pt x="431412" y="90636"/>
                </a:lnTo>
                <a:cubicBezTo>
                  <a:pt x="434895" y="94136"/>
                  <a:pt x="440521" y="94163"/>
                  <a:pt x="444004" y="90689"/>
                </a:cubicBezTo>
                <a:cubicBezTo>
                  <a:pt x="444093" y="90671"/>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19"/>
                </a:cubicBezTo>
                <a:lnTo>
                  <a:pt x="658673" y="2678"/>
                </a:lnTo>
                <a:cubicBezTo>
                  <a:pt x="655191" y="-787"/>
                  <a:pt x="649565" y="-787"/>
                  <a:pt x="646083" y="2678"/>
                </a:cubicBezTo>
                <a:lnTo>
                  <a:pt x="580806" y="70812"/>
                </a:lnTo>
                <a:lnTo>
                  <a:pt x="515620" y="2678"/>
                </a:lnTo>
                <a:cubicBezTo>
                  <a:pt x="512137" y="-787"/>
                  <a:pt x="506511" y="-787"/>
                  <a:pt x="503029" y="2678"/>
                </a:cubicBezTo>
                <a:lnTo>
                  <a:pt x="437842" y="70812"/>
                </a:lnTo>
                <a:lnTo>
                  <a:pt x="372656" y="2678"/>
                </a:lnTo>
                <a:cubicBezTo>
                  <a:pt x="369173" y="-787"/>
                  <a:pt x="363547" y="-787"/>
                  <a:pt x="360064" y="2678"/>
                </a:cubicBezTo>
                <a:lnTo>
                  <a:pt x="294877" y="70812"/>
                </a:lnTo>
                <a:lnTo>
                  <a:pt x="229691" y="2678"/>
                </a:lnTo>
                <a:cubicBezTo>
                  <a:pt x="226208" y="-787"/>
                  <a:pt x="220583" y="-787"/>
                  <a:pt x="217100" y="2678"/>
                </a:cubicBezTo>
                <a:lnTo>
                  <a:pt x="151913" y="70812"/>
                </a:lnTo>
                <a:lnTo>
                  <a:pt x="86816" y="2678"/>
                </a:lnTo>
                <a:cubicBezTo>
                  <a:pt x="85119" y="955"/>
                  <a:pt x="82797" y="-19"/>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3" name="Google Shape;1233;p15"/>
          <p:cNvSpPr/>
          <p:nvPr/>
        </p:nvSpPr>
        <p:spPr>
          <a:xfrm>
            <a:off x="11010430" y="6259710"/>
            <a:ext cx="732725" cy="93279"/>
          </a:xfrm>
          <a:custGeom>
            <a:avLst/>
            <a:gdLst/>
            <a:ahLst/>
            <a:cxnLst/>
            <a:rect l="l" t="t" r="r" b="b"/>
            <a:pathLst>
              <a:path w="732725" h="93279" extrusionOk="0">
                <a:moveTo>
                  <a:pt x="80386" y="-1"/>
                </a:moveTo>
                <a:cubicBezTo>
                  <a:pt x="77976" y="8"/>
                  <a:pt x="75743" y="973"/>
                  <a:pt x="74046" y="2678"/>
                </a:cubicBezTo>
                <a:lnTo>
                  <a:pt x="2609" y="77420"/>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2"/>
                  <a:pt x="301129" y="90654"/>
                  <a:pt x="301129" y="90636"/>
                </a:cubicBezTo>
                <a:lnTo>
                  <a:pt x="366225" y="22502"/>
                </a:lnTo>
                <a:lnTo>
                  <a:pt x="431412" y="90636"/>
                </a:lnTo>
                <a:cubicBezTo>
                  <a:pt x="434895" y="94136"/>
                  <a:pt x="440521" y="94163"/>
                  <a:pt x="444004" y="90689"/>
                </a:cubicBezTo>
                <a:cubicBezTo>
                  <a:pt x="444093" y="90672"/>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20"/>
                </a:cubicBezTo>
                <a:lnTo>
                  <a:pt x="658673" y="2678"/>
                </a:lnTo>
                <a:cubicBezTo>
                  <a:pt x="655191" y="-786"/>
                  <a:pt x="649565" y="-786"/>
                  <a:pt x="646083" y="2678"/>
                </a:cubicBezTo>
                <a:lnTo>
                  <a:pt x="580806" y="70812"/>
                </a:lnTo>
                <a:lnTo>
                  <a:pt x="515620" y="2678"/>
                </a:lnTo>
                <a:cubicBezTo>
                  <a:pt x="512137" y="-786"/>
                  <a:pt x="506511" y="-786"/>
                  <a:pt x="503029" y="2678"/>
                </a:cubicBezTo>
                <a:lnTo>
                  <a:pt x="437842" y="70812"/>
                </a:lnTo>
                <a:lnTo>
                  <a:pt x="372656" y="2678"/>
                </a:lnTo>
                <a:cubicBezTo>
                  <a:pt x="369173" y="-786"/>
                  <a:pt x="363547" y="-786"/>
                  <a:pt x="360064" y="2678"/>
                </a:cubicBezTo>
                <a:lnTo>
                  <a:pt x="294877" y="70812"/>
                </a:lnTo>
                <a:lnTo>
                  <a:pt x="229691" y="2678"/>
                </a:lnTo>
                <a:cubicBezTo>
                  <a:pt x="226208" y="-786"/>
                  <a:pt x="220583" y="-786"/>
                  <a:pt x="217100" y="2678"/>
                </a:cubicBezTo>
                <a:lnTo>
                  <a:pt x="151913" y="70812"/>
                </a:lnTo>
                <a:lnTo>
                  <a:pt x="86816" y="2678"/>
                </a:lnTo>
                <a:cubicBezTo>
                  <a:pt x="85119" y="955"/>
                  <a:pt x="82797" y="-18"/>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4" name="Google Shape;1234;p15"/>
          <p:cNvSpPr txBox="1">
            <a:spLocks noGrp="1"/>
          </p:cNvSpPr>
          <p:nvPr>
            <p:ph type="title" hasCustomPrompt="1"/>
          </p:nvPr>
        </p:nvSpPr>
        <p:spPr>
          <a:xfrm>
            <a:off x="715025" y="25305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Clr>
                <a:schemeClr val="lt2"/>
              </a:buClr>
              <a:buSzPts val="7000"/>
              <a:buNone/>
              <a:defRPr sz="7000">
                <a:solidFill>
                  <a:schemeClr val="lt2"/>
                </a:solidFill>
              </a:defRPr>
            </a:lvl1pPr>
            <a:lvl2pPr lvl="1" algn="ctr" rtl="0">
              <a:spcBef>
                <a:spcPts val="0"/>
              </a:spcBef>
              <a:spcAft>
                <a:spcPts val="0"/>
              </a:spcAft>
              <a:buClr>
                <a:schemeClr val="lt2"/>
              </a:buClr>
              <a:buSzPts val="7000"/>
              <a:buNone/>
              <a:defRPr sz="7000">
                <a:solidFill>
                  <a:schemeClr val="lt2"/>
                </a:solidFill>
              </a:defRPr>
            </a:lvl2pPr>
            <a:lvl3pPr lvl="2" algn="ctr" rtl="0">
              <a:spcBef>
                <a:spcPts val="0"/>
              </a:spcBef>
              <a:spcAft>
                <a:spcPts val="0"/>
              </a:spcAft>
              <a:buClr>
                <a:schemeClr val="lt2"/>
              </a:buClr>
              <a:buSzPts val="7000"/>
              <a:buNone/>
              <a:defRPr sz="7000">
                <a:solidFill>
                  <a:schemeClr val="lt2"/>
                </a:solidFill>
              </a:defRPr>
            </a:lvl3pPr>
            <a:lvl4pPr lvl="3" algn="ctr" rtl="0">
              <a:spcBef>
                <a:spcPts val="0"/>
              </a:spcBef>
              <a:spcAft>
                <a:spcPts val="0"/>
              </a:spcAft>
              <a:buClr>
                <a:schemeClr val="lt2"/>
              </a:buClr>
              <a:buSzPts val="7000"/>
              <a:buNone/>
              <a:defRPr sz="7000">
                <a:solidFill>
                  <a:schemeClr val="lt2"/>
                </a:solidFill>
              </a:defRPr>
            </a:lvl4pPr>
            <a:lvl5pPr lvl="4" algn="ctr" rtl="0">
              <a:spcBef>
                <a:spcPts val="0"/>
              </a:spcBef>
              <a:spcAft>
                <a:spcPts val="0"/>
              </a:spcAft>
              <a:buClr>
                <a:schemeClr val="lt2"/>
              </a:buClr>
              <a:buSzPts val="7000"/>
              <a:buNone/>
              <a:defRPr sz="7000">
                <a:solidFill>
                  <a:schemeClr val="lt2"/>
                </a:solidFill>
              </a:defRPr>
            </a:lvl5pPr>
            <a:lvl6pPr lvl="5" algn="ctr" rtl="0">
              <a:spcBef>
                <a:spcPts val="0"/>
              </a:spcBef>
              <a:spcAft>
                <a:spcPts val="0"/>
              </a:spcAft>
              <a:buClr>
                <a:schemeClr val="lt2"/>
              </a:buClr>
              <a:buSzPts val="7000"/>
              <a:buNone/>
              <a:defRPr sz="7000">
                <a:solidFill>
                  <a:schemeClr val="lt2"/>
                </a:solidFill>
              </a:defRPr>
            </a:lvl6pPr>
            <a:lvl7pPr lvl="6" algn="ctr" rtl="0">
              <a:spcBef>
                <a:spcPts val="0"/>
              </a:spcBef>
              <a:spcAft>
                <a:spcPts val="0"/>
              </a:spcAft>
              <a:buClr>
                <a:schemeClr val="lt2"/>
              </a:buClr>
              <a:buSzPts val="7000"/>
              <a:buNone/>
              <a:defRPr sz="7000">
                <a:solidFill>
                  <a:schemeClr val="lt2"/>
                </a:solidFill>
              </a:defRPr>
            </a:lvl7pPr>
            <a:lvl8pPr lvl="7" algn="ctr" rtl="0">
              <a:spcBef>
                <a:spcPts val="0"/>
              </a:spcBef>
              <a:spcAft>
                <a:spcPts val="0"/>
              </a:spcAft>
              <a:buClr>
                <a:schemeClr val="lt2"/>
              </a:buClr>
              <a:buSzPts val="7000"/>
              <a:buNone/>
              <a:defRPr sz="7000">
                <a:solidFill>
                  <a:schemeClr val="lt2"/>
                </a:solidFill>
              </a:defRPr>
            </a:lvl8pPr>
            <a:lvl9pPr lvl="8" algn="ctr" rtl="0">
              <a:spcBef>
                <a:spcPts val="0"/>
              </a:spcBef>
              <a:spcAft>
                <a:spcPts val="0"/>
              </a:spcAft>
              <a:buClr>
                <a:schemeClr val="lt2"/>
              </a:buClr>
              <a:buSzPts val="7000"/>
              <a:buNone/>
              <a:defRPr sz="7000">
                <a:solidFill>
                  <a:schemeClr val="lt2"/>
                </a:solidFill>
              </a:defRPr>
            </a:lvl9pPr>
          </a:lstStyle>
          <a:p>
            <a:r>
              <a:t>xx%</a:t>
            </a:r>
          </a:p>
        </p:txBody>
      </p:sp>
      <p:sp>
        <p:nvSpPr>
          <p:cNvPr id="1235" name="Google Shape;1235;p15"/>
          <p:cNvSpPr txBox="1">
            <a:spLocks noGrp="1"/>
          </p:cNvSpPr>
          <p:nvPr>
            <p:ph type="title" idx="2"/>
          </p:nvPr>
        </p:nvSpPr>
        <p:spPr>
          <a:xfrm>
            <a:off x="715025" y="5933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a:endParaRPr/>
          </a:p>
        </p:txBody>
      </p:sp>
      <p:sp>
        <p:nvSpPr>
          <p:cNvPr id="1236" name="Google Shape;1236;p15"/>
          <p:cNvSpPr txBox="1">
            <a:spLocks noGrp="1"/>
          </p:cNvSpPr>
          <p:nvPr>
            <p:ph type="title" idx="3" hasCustomPrompt="1"/>
          </p:nvPr>
        </p:nvSpPr>
        <p:spPr>
          <a:xfrm>
            <a:off x="4516336" y="29877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Clr>
                <a:schemeClr val="lt2"/>
              </a:buClr>
              <a:buSzPts val="7000"/>
              <a:buNone/>
              <a:defRPr sz="7000">
                <a:solidFill>
                  <a:schemeClr val="lt2"/>
                </a:solidFill>
              </a:defRPr>
            </a:lvl1pPr>
            <a:lvl2pPr lvl="1" algn="ctr" rtl="0">
              <a:spcBef>
                <a:spcPts val="0"/>
              </a:spcBef>
              <a:spcAft>
                <a:spcPts val="0"/>
              </a:spcAft>
              <a:buClr>
                <a:schemeClr val="lt2"/>
              </a:buClr>
              <a:buSzPts val="7000"/>
              <a:buNone/>
              <a:defRPr sz="7000">
                <a:solidFill>
                  <a:schemeClr val="lt2"/>
                </a:solidFill>
              </a:defRPr>
            </a:lvl2pPr>
            <a:lvl3pPr lvl="2" algn="ctr" rtl="0">
              <a:spcBef>
                <a:spcPts val="0"/>
              </a:spcBef>
              <a:spcAft>
                <a:spcPts val="0"/>
              </a:spcAft>
              <a:buClr>
                <a:schemeClr val="lt2"/>
              </a:buClr>
              <a:buSzPts val="7000"/>
              <a:buNone/>
              <a:defRPr sz="7000">
                <a:solidFill>
                  <a:schemeClr val="lt2"/>
                </a:solidFill>
              </a:defRPr>
            </a:lvl3pPr>
            <a:lvl4pPr lvl="3" algn="ctr" rtl="0">
              <a:spcBef>
                <a:spcPts val="0"/>
              </a:spcBef>
              <a:spcAft>
                <a:spcPts val="0"/>
              </a:spcAft>
              <a:buClr>
                <a:schemeClr val="lt2"/>
              </a:buClr>
              <a:buSzPts val="7000"/>
              <a:buNone/>
              <a:defRPr sz="7000">
                <a:solidFill>
                  <a:schemeClr val="lt2"/>
                </a:solidFill>
              </a:defRPr>
            </a:lvl4pPr>
            <a:lvl5pPr lvl="4" algn="ctr" rtl="0">
              <a:spcBef>
                <a:spcPts val="0"/>
              </a:spcBef>
              <a:spcAft>
                <a:spcPts val="0"/>
              </a:spcAft>
              <a:buClr>
                <a:schemeClr val="lt2"/>
              </a:buClr>
              <a:buSzPts val="7000"/>
              <a:buNone/>
              <a:defRPr sz="7000">
                <a:solidFill>
                  <a:schemeClr val="lt2"/>
                </a:solidFill>
              </a:defRPr>
            </a:lvl5pPr>
            <a:lvl6pPr lvl="5" algn="ctr" rtl="0">
              <a:spcBef>
                <a:spcPts val="0"/>
              </a:spcBef>
              <a:spcAft>
                <a:spcPts val="0"/>
              </a:spcAft>
              <a:buClr>
                <a:schemeClr val="lt2"/>
              </a:buClr>
              <a:buSzPts val="7000"/>
              <a:buNone/>
              <a:defRPr sz="7000">
                <a:solidFill>
                  <a:schemeClr val="lt2"/>
                </a:solidFill>
              </a:defRPr>
            </a:lvl6pPr>
            <a:lvl7pPr lvl="6" algn="ctr" rtl="0">
              <a:spcBef>
                <a:spcPts val="0"/>
              </a:spcBef>
              <a:spcAft>
                <a:spcPts val="0"/>
              </a:spcAft>
              <a:buClr>
                <a:schemeClr val="lt2"/>
              </a:buClr>
              <a:buSzPts val="7000"/>
              <a:buNone/>
              <a:defRPr sz="7000">
                <a:solidFill>
                  <a:schemeClr val="lt2"/>
                </a:solidFill>
              </a:defRPr>
            </a:lvl7pPr>
            <a:lvl8pPr lvl="7" algn="ctr" rtl="0">
              <a:spcBef>
                <a:spcPts val="0"/>
              </a:spcBef>
              <a:spcAft>
                <a:spcPts val="0"/>
              </a:spcAft>
              <a:buClr>
                <a:schemeClr val="lt2"/>
              </a:buClr>
              <a:buSzPts val="7000"/>
              <a:buNone/>
              <a:defRPr sz="7000">
                <a:solidFill>
                  <a:schemeClr val="lt2"/>
                </a:solidFill>
              </a:defRPr>
            </a:lvl8pPr>
            <a:lvl9pPr lvl="8" algn="ctr" rtl="0">
              <a:spcBef>
                <a:spcPts val="0"/>
              </a:spcBef>
              <a:spcAft>
                <a:spcPts val="0"/>
              </a:spcAft>
              <a:buClr>
                <a:schemeClr val="lt2"/>
              </a:buClr>
              <a:buSzPts val="7000"/>
              <a:buNone/>
              <a:defRPr sz="7000">
                <a:solidFill>
                  <a:schemeClr val="lt2"/>
                </a:solidFill>
              </a:defRPr>
            </a:lvl9pPr>
          </a:lstStyle>
          <a:p>
            <a:r>
              <a:t>xx%</a:t>
            </a:r>
          </a:p>
        </p:txBody>
      </p:sp>
      <p:sp>
        <p:nvSpPr>
          <p:cNvPr id="1237" name="Google Shape;1237;p15"/>
          <p:cNvSpPr txBox="1">
            <a:spLocks noGrp="1"/>
          </p:cNvSpPr>
          <p:nvPr>
            <p:ph type="title" idx="4" hasCustomPrompt="1"/>
          </p:nvPr>
        </p:nvSpPr>
        <p:spPr>
          <a:xfrm>
            <a:off x="8481454" y="25305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Clr>
                <a:schemeClr val="lt2"/>
              </a:buClr>
              <a:buSzPts val="7000"/>
              <a:buNone/>
              <a:defRPr sz="7000">
                <a:solidFill>
                  <a:schemeClr val="lt2"/>
                </a:solidFill>
              </a:defRPr>
            </a:lvl1pPr>
            <a:lvl2pPr lvl="1" algn="ctr" rtl="0">
              <a:spcBef>
                <a:spcPts val="0"/>
              </a:spcBef>
              <a:spcAft>
                <a:spcPts val="0"/>
              </a:spcAft>
              <a:buClr>
                <a:schemeClr val="lt2"/>
              </a:buClr>
              <a:buSzPts val="7000"/>
              <a:buNone/>
              <a:defRPr sz="7000">
                <a:solidFill>
                  <a:schemeClr val="lt2"/>
                </a:solidFill>
              </a:defRPr>
            </a:lvl2pPr>
            <a:lvl3pPr lvl="2" algn="ctr" rtl="0">
              <a:spcBef>
                <a:spcPts val="0"/>
              </a:spcBef>
              <a:spcAft>
                <a:spcPts val="0"/>
              </a:spcAft>
              <a:buClr>
                <a:schemeClr val="lt2"/>
              </a:buClr>
              <a:buSzPts val="7000"/>
              <a:buNone/>
              <a:defRPr sz="7000">
                <a:solidFill>
                  <a:schemeClr val="lt2"/>
                </a:solidFill>
              </a:defRPr>
            </a:lvl3pPr>
            <a:lvl4pPr lvl="3" algn="ctr" rtl="0">
              <a:spcBef>
                <a:spcPts val="0"/>
              </a:spcBef>
              <a:spcAft>
                <a:spcPts val="0"/>
              </a:spcAft>
              <a:buClr>
                <a:schemeClr val="lt2"/>
              </a:buClr>
              <a:buSzPts val="7000"/>
              <a:buNone/>
              <a:defRPr sz="7000">
                <a:solidFill>
                  <a:schemeClr val="lt2"/>
                </a:solidFill>
              </a:defRPr>
            </a:lvl4pPr>
            <a:lvl5pPr lvl="4" algn="ctr" rtl="0">
              <a:spcBef>
                <a:spcPts val="0"/>
              </a:spcBef>
              <a:spcAft>
                <a:spcPts val="0"/>
              </a:spcAft>
              <a:buClr>
                <a:schemeClr val="lt2"/>
              </a:buClr>
              <a:buSzPts val="7000"/>
              <a:buNone/>
              <a:defRPr sz="7000">
                <a:solidFill>
                  <a:schemeClr val="lt2"/>
                </a:solidFill>
              </a:defRPr>
            </a:lvl5pPr>
            <a:lvl6pPr lvl="5" algn="ctr" rtl="0">
              <a:spcBef>
                <a:spcPts val="0"/>
              </a:spcBef>
              <a:spcAft>
                <a:spcPts val="0"/>
              </a:spcAft>
              <a:buClr>
                <a:schemeClr val="lt2"/>
              </a:buClr>
              <a:buSzPts val="7000"/>
              <a:buNone/>
              <a:defRPr sz="7000">
                <a:solidFill>
                  <a:schemeClr val="lt2"/>
                </a:solidFill>
              </a:defRPr>
            </a:lvl6pPr>
            <a:lvl7pPr lvl="6" algn="ctr" rtl="0">
              <a:spcBef>
                <a:spcPts val="0"/>
              </a:spcBef>
              <a:spcAft>
                <a:spcPts val="0"/>
              </a:spcAft>
              <a:buClr>
                <a:schemeClr val="lt2"/>
              </a:buClr>
              <a:buSzPts val="7000"/>
              <a:buNone/>
              <a:defRPr sz="7000">
                <a:solidFill>
                  <a:schemeClr val="lt2"/>
                </a:solidFill>
              </a:defRPr>
            </a:lvl7pPr>
            <a:lvl8pPr lvl="7" algn="ctr" rtl="0">
              <a:spcBef>
                <a:spcPts val="0"/>
              </a:spcBef>
              <a:spcAft>
                <a:spcPts val="0"/>
              </a:spcAft>
              <a:buClr>
                <a:schemeClr val="lt2"/>
              </a:buClr>
              <a:buSzPts val="7000"/>
              <a:buNone/>
              <a:defRPr sz="7000">
                <a:solidFill>
                  <a:schemeClr val="lt2"/>
                </a:solidFill>
              </a:defRPr>
            </a:lvl8pPr>
            <a:lvl9pPr lvl="8" algn="ctr" rtl="0">
              <a:spcBef>
                <a:spcPts val="0"/>
              </a:spcBef>
              <a:spcAft>
                <a:spcPts val="0"/>
              </a:spcAft>
              <a:buClr>
                <a:schemeClr val="lt2"/>
              </a:buClr>
              <a:buSzPts val="7000"/>
              <a:buNone/>
              <a:defRPr sz="7000">
                <a:solidFill>
                  <a:schemeClr val="lt2"/>
                </a:solidFill>
              </a:defRPr>
            </a:lvl9pPr>
          </a:lstStyle>
          <a:p>
            <a:r>
              <a:t>xx%</a:t>
            </a:r>
          </a:p>
        </p:txBody>
      </p:sp>
      <p:sp>
        <p:nvSpPr>
          <p:cNvPr id="1238" name="Google Shape;1238;p15"/>
          <p:cNvSpPr txBox="1">
            <a:spLocks noGrp="1"/>
          </p:cNvSpPr>
          <p:nvPr>
            <p:ph type="body" idx="1"/>
          </p:nvPr>
        </p:nvSpPr>
        <p:spPr>
          <a:xfrm>
            <a:off x="8481446" y="37721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1239" name="Google Shape;1239;p15"/>
          <p:cNvSpPr txBox="1">
            <a:spLocks noGrp="1"/>
          </p:cNvSpPr>
          <p:nvPr>
            <p:ph type="body" idx="5"/>
          </p:nvPr>
        </p:nvSpPr>
        <p:spPr>
          <a:xfrm>
            <a:off x="4516345" y="42181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1240" name="Google Shape;1240;p15"/>
          <p:cNvSpPr txBox="1">
            <a:spLocks noGrp="1"/>
          </p:cNvSpPr>
          <p:nvPr>
            <p:ph type="body" idx="6"/>
          </p:nvPr>
        </p:nvSpPr>
        <p:spPr>
          <a:xfrm>
            <a:off x="715025" y="37609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13 Six columns">
  <p:cSld name="CUSTOM_12">
    <p:spTree>
      <p:nvGrpSpPr>
        <p:cNvPr id="1" name="Shape 1241"/>
        <p:cNvGrpSpPr/>
        <p:nvPr/>
      </p:nvGrpSpPr>
      <p:grpSpPr>
        <a:xfrm>
          <a:off x="0" y="0"/>
          <a:ext cx="0" cy="0"/>
          <a:chOff x="0" y="0"/>
          <a:chExt cx="0" cy="0"/>
        </a:xfrm>
      </p:grpSpPr>
      <p:sp>
        <p:nvSpPr>
          <p:cNvPr id="1242" name="Google Shape;1242;p16"/>
          <p:cNvSpPr/>
          <p:nvPr/>
        </p:nvSpPr>
        <p:spPr>
          <a:xfrm flipH="1">
            <a:off x="9450584" y="0"/>
            <a:ext cx="2741416" cy="4023002"/>
          </a:xfrm>
          <a:custGeom>
            <a:avLst/>
            <a:gdLst/>
            <a:ahLst/>
            <a:cxnLst/>
            <a:rect l="l" t="t" r="r" b="b"/>
            <a:pathLst>
              <a:path w="2741416" h="4023002" extrusionOk="0">
                <a:moveTo>
                  <a:pt x="2741411" y="1146035"/>
                </a:moveTo>
                <a:cubicBezTo>
                  <a:pt x="2741411" y="2690246"/>
                  <a:pt x="1526259" y="3950671"/>
                  <a:pt x="-3" y="4023002"/>
                </a:cubicBezTo>
                <a:lnTo>
                  <a:pt x="-3" y="-1"/>
                </a:lnTo>
                <a:lnTo>
                  <a:pt x="2504328" y="-1"/>
                </a:lnTo>
                <a:cubicBezTo>
                  <a:pt x="2661231" y="361674"/>
                  <a:pt x="2741929" y="751795"/>
                  <a:pt x="2741411" y="11460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3" name="Google Shape;1243;p16"/>
          <p:cNvSpPr/>
          <p:nvPr/>
        </p:nvSpPr>
        <p:spPr>
          <a:xfrm flipH="1">
            <a:off x="23962" y="3683138"/>
            <a:ext cx="3155483" cy="3174861"/>
          </a:xfrm>
          <a:custGeom>
            <a:avLst/>
            <a:gdLst/>
            <a:ahLst/>
            <a:cxnLst/>
            <a:rect l="l" t="t" r="r" b="b"/>
            <a:pathLst>
              <a:path w="3155483" h="3174861" extrusionOk="0">
                <a:moveTo>
                  <a:pt x="3155480" y="12858"/>
                </a:moveTo>
                <a:lnTo>
                  <a:pt x="3155480" y="3174861"/>
                </a:lnTo>
                <a:lnTo>
                  <a:pt x="14909" y="3174861"/>
                </a:lnTo>
                <a:cubicBezTo>
                  <a:pt x="4997" y="3076947"/>
                  <a:pt x="-3" y="2978595"/>
                  <a:pt x="-3" y="2880181"/>
                </a:cubicBezTo>
                <a:cubicBezTo>
                  <a:pt x="-3" y="1289447"/>
                  <a:pt x="1289444" y="0"/>
                  <a:pt x="2880179" y="0"/>
                </a:cubicBezTo>
                <a:cubicBezTo>
                  <a:pt x="2973046" y="-63"/>
                  <a:pt x="3064844" y="4223"/>
                  <a:pt x="3155480" y="1285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4" name="Google Shape;1244;p16"/>
          <p:cNvSpPr/>
          <p:nvPr/>
        </p:nvSpPr>
        <p:spPr>
          <a:xfrm>
            <a:off x="999791" y="812137"/>
            <a:ext cx="10350900" cy="5529600"/>
          </a:xfrm>
          <a:prstGeom prst="roundRect">
            <a:avLst>
              <a:gd name="adj" fmla="val 3855"/>
            </a:avLst>
          </a:pr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5" name="Google Shape;1245;p16"/>
          <p:cNvSpPr/>
          <p:nvPr/>
        </p:nvSpPr>
        <p:spPr>
          <a:xfrm>
            <a:off x="874575" y="641913"/>
            <a:ext cx="10350900" cy="5529600"/>
          </a:xfrm>
          <a:prstGeom prst="roundRect">
            <a:avLst>
              <a:gd name="adj" fmla="val 3855"/>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246" name="Google Shape;1246;p16"/>
          <p:cNvGrpSpPr/>
          <p:nvPr/>
        </p:nvGrpSpPr>
        <p:grpSpPr>
          <a:xfrm flipH="1">
            <a:off x="266643" y="242351"/>
            <a:ext cx="439339" cy="1365706"/>
            <a:chOff x="11509980" y="242351"/>
            <a:chExt cx="439339" cy="1365706"/>
          </a:xfrm>
        </p:grpSpPr>
        <p:sp>
          <p:nvSpPr>
            <p:cNvPr id="1247" name="Google Shape;1247;p16"/>
            <p:cNvSpPr/>
            <p:nvPr/>
          </p:nvSpPr>
          <p:spPr>
            <a:xfrm>
              <a:off x="11509980" y="24235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8" name="Google Shape;1248;p16"/>
            <p:cNvSpPr/>
            <p:nvPr/>
          </p:nvSpPr>
          <p:spPr>
            <a:xfrm>
              <a:off x="11694914" y="24235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9" name="Google Shape;1249;p16"/>
            <p:cNvSpPr/>
            <p:nvPr/>
          </p:nvSpPr>
          <p:spPr>
            <a:xfrm>
              <a:off x="11879847" y="24235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0" name="Google Shape;1250;p16"/>
            <p:cNvSpPr/>
            <p:nvPr/>
          </p:nvSpPr>
          <p:spPr>
            <a:xfrm>
              <a:off x="11509980" y="42755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1" name="Google Shape;1251;p16"/>
            <p:cNvSpPr/>
            <p:nvPr/>
          </p:nvSpPr>
          <p:spPr>
            <a:xfrm>
              <a:off x="11694914" y="42755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2" name="Google Shape;1252;p16"/>
            <p:cNvSpPr/>
            <p:nvPr/>
          </p:nvSpPr>
          <p:spPr>
            <a:xfrm>
              <a:off x="11879847" y="42755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3" name="Google Shape;1253;p16"/>
            <p:cNvSpPr/>
            <p:nvPr/>
          </p:nvSpPr>
          <p:spPr>
            <a:xfrm>
              <a:off x="11509980" y="612665"/>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4" name="Google Shape;1254;p16"/>
            <p:cNvSpPr/>
            <p:nvPr/>
          </p:nvSpPr>
          <p:spPr>
            <a:xfrm>
              <a:off x="11694914" y="612665"/>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5" name="Google Shape;1255;p16"/>
            <p:cNvSpPr/>
            <p:nvPr/>
          </p:nvSpPr>
          <p:spPr>
            <a:xfrm>
              <a:off x="11879847" y="612665"/>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6" name="Google Shape;1256;p16"/>
            <p:cNvSpPr/>
            <p:nvPr/>
          </p:nvSpPr>
          <p:spPr>
            <a:xfrm>
              <a:off x="11509980" y="797867"/>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7" name="Google Shape;1257;p16"/>
            <p:cNvSpPr/>
            <p:nvPr/>
          </p:nvSpPr>
          <p:spPr>
            <a:xfrm>
              <a:off x="11694914" y="797867"/>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8" name="Google Shape;1258;p16"/>
            <p:cNvSpPr/>
            <p:nvPr/>
          </p:nvSpPr>
          <p:spPr>
            <a:xfrm>
              <a:off x="11879847" y="797867"/>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9" name="Google Shape;1259;p16"/>
            <p:cNvSpPr/>
            <p:nvPr/>
          </p:nvSpPr>
          <p:spPr>
            <a:xfrm>
              <a:off x="11509980" y="983069"/>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0" name="Google Shape;1260;p16"/>
            <p:cNvSpPr/>
            <p:nvPr/>
          </p:nvSpPr>
          <p:spPr>
            <a:xfrm>
              <a:off x="11694914" y="983069"/>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1" name="Google Shape;1261;p16"/>
            <p:cNvSpPr/>
            <p:nvPr/>
          </p:nvSpPr>
          <p:spPr>
            <a:xfrm>
              <a:off x="11879847" y="983069"/>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2" name="Google Shape;1262;p16"/>
            <p:cNvSpPr/>
            <p:nvPr/>
          </p:nvSpPr>
          <p:spPr>
            <a:xfrm>
              <a:off x="11509980" y="116827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3" name="Google Shape;1263;p16"/>
            <p:cNvSpPr/>
            <p:nvPr/>
          </p:nvSpPr>
          <p:spPr>
            <a:xfrm>
              <a:off x="11694914" y="116827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4" name="Google Shape;1264;p16"/>
            <p:cNvSpPr/>
            <p:nvPr/>
          </p:nvSpPr>
          <p:spPr>
            <a:xfrm>
              <a:off x="11879847" y="116827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5" name="Google Shape;1265;p16"/>
            <p:cNvSpPr/>
            <p:nvPr/>
          </p:nvSpPr>
          <p:spPr>
            <a:xfrm>
              <a:off x="11509980" y="135338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6" name="Google Shape;1266;p16"/>
            <p:cNvSpPr/>
            <p:nvPr/>
          </p:nvSpPr>
          <p:spPr>
            <a:xfrm>
              <a:off x="11694914" y="135338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7" name="Google Shape;1267;p16"/>
            <p:cNvSpPr/>
            <p:nvPr/>
          </p:nvSpPr>
          <p:spPr>
            <a:xfrm>
              <a:off x="11879847" y="135338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8" name="Google Shape;1268;p16"/>
            <p:cNvSpPr/>
            <p:nvPr/>
          </p:nvSpPr>
          <p:spPr>
            <a:xfrm>
              <a:off x="11509980" y="1538585"/>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9" name="Google Shape;1269;p16"/>
            <p:cNvSpPr/>
            <p:nvPr/>
          </p:nvSpPr>
          <p:spPr>
            <a:xfrm>
              <a:off x="11694914" y="1538585"/>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0" name="Google Shape;1270;p16"/>
            <p:cNvSpPr/>
            <p:nvPr/>
          </p:nvSpPr>
          <p:spPr>
            <a:xfrm>
              <a:off x="11879847" y="1538585"/>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1" name="Google Shape;1271;p16"/>
          <p:cNvGrpSpPr/>
          <p:nvPr/>
        </p:nvGrpSpPr>
        <p:grpSpPr>
          <a:xfrm flipH="1">
            <a:off x="11519299" y="5204757"/>
            <a:ext cx="439340" cy="1365706"/>
            <a:chOff x="257323" y="5204757"/>
            <a:chExt cx="439340" cy="1365706"/>
          </a:xfrm>
        </p:grpSpPr>
        <p:sp>
          <p:nvSpPr>
            <p:cNvPr id="1272" name="Google Shape;1272;p16"/>
            <p:cNvSpPr/>
            <p:nvPr/>
          </p:nvSpPr>
          <p:spPr>
            <a:xfrm>
              <a:off x="257323"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3" name="Google Shape;1273;p16"/>
            <p:cNvSpPr/>
            <p:nvPr/>
          </p:nvSpPr>
          <p:spPr>
            <a:xfrm>
              <a:off x="442257"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4" name="Google Shape;1274;p16"/>
            <p:cNvSpPr/>
            <p:nvPr/>
          </p:nvSpPr>
          <p:spPr>
            <a:xfrm>
              <a:off x="627191"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5" name="Google Shape;1275;p16"/>
            <p:cNvSpPr/>
            <p:nvPr/>
          </p:nvSpPr>
          <p:spPr>
            <a:xfrm>
              <a:off x="257323"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6" name="Google Shape;1276;p16"/>
            <p:cNvSpPr/>
            <p:nvPr/>
          </p:nvSpPr>
          <p:spPr>
            <a:xfrm>
              <a:off x="442257"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7" name="Google Shape;1277;p16"/>
            <p:cNvSpPr/>
            <p:nvPr/>
          </p:nvSpPr>
          <p:spPr>
            <a:xfrm>
              <a:off x="627191"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8" name="Google Shape;1278;p16"/>
            <p:cNvSpPr/>
            <p:nvPr/>
          </p:nvSpPr>
          <p:spPr>
            <a:xfrm>
              <a:off x="257323"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9" name="Google Shape;1279;p16"/>
            <p:cNvSpPr/>
            <p:nvPr/>
          </p:nvSpPr>
          <p:spPr>
            <a:xfrm>
              <a:off x="442257"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0" name="Google Shape;1280;p16"/>
            <p:cNvSpPr/>
            <p:nvPr/>
          </p:nvSpPr>
          <p:spPr>
            <a:xfrm>
              <a:off x="627191"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1" name="Google Shape;1281;p16"/>
            <p:cNvSpPr/>
            <p:nvPr/>
          </p:nvSpPr>
          <p:spPr>
            <a:xfrm>
              <a:off x="257323"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2" name="Google Shape;1282;p16"/>
            <p:cNvSpPr/>
            <p:nvPr/>
          </p:nvSpPr>
          <p:spPr>
            <a:xfrm>
              <a:off x="442257"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3" name="Google Shape;1283;p16"/>
            <p:cNvSpPr/>
            <p:nvPr/>
          </p:nvSpPr>
          <p:spPr>
            <a:xfrm>
              <a:off x="627191"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4" name="Google Shape;1284;p16"/>
            <p:cNvSpPr/>
            <p:nvPr/>
          </p:nvSpPr>
          <p:spPr>
            <a:xfrm>
              <a:off x="257323"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5" name="Google Shape;1285;p16"/>
            <p:cNvSpPr/>
            <p:nvPr/>
          </p:nvSpPr>
          <p:spPr>
            <a:xfrm>
              <a:off x="442257"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6" name="Google Shape;1286;p16"/>
            <p:cNvSpPr/>
            <p:nvPr/>
          </p:nvSpPr>
          <p:spPr>
            <a:xfrm>
              <a:off x="627191"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7" name="Google Shape;1287;p16"/>
            <p:cNvSpPr/>
            <p:nvPr/>
          </p:nvSpPr>
          <p:spPr>
            <a:xfrm>
              <a:off x="257323"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8" name="Google Shape;1288;p16"/>
            <p:cNvSpPr/>
            <p:nvPr/>
          </p:nvSpPr>
          <p:spPr>
            <a:xfrm>
              <a:off x="442257"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9" name="Google Shape;1289;p16"/>
            <p:cNvSpPr/>
            <p:nvPr/>
          </p:nvSpPr>
          <p:spPr>
            <a:xfrm>
              <a:off x="627191"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0" name="Google Shape;1290;p16"/>
            <p:cNvSpPr/>
            <p:nvPr/>
          </p:nvSpPr>
          <p:spPr>
            <a:xfrm>
              <a:off x="257323"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1" name="Google Shape;1291;p16"/>
            <p:cNvSpPr/>
            <p:nvPr/>
          </p:nvSpPr>
          <p:spPr>
            <a:xfrm>
              <a:off x="442257"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2" name="Google Shape;1292;p16"/>
            <p:cNvSpPr/>
            <p:nvPr/>
          </p:nvSpPr>
          <p:spPr>
            <a:xfrm>
              <a:off x="627191"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3" name="Google Shape;1293;p16"/>
            <p:cNvSpPr/>
            <p:nvPr/>
          </p:nvSpPr>
          <p:spPr>
            <a:xfrm>
              <a:off x="257323"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4" name="Google Shape;1294;p16"/>
            <p:cNvSpPr/>
            <p:nvPr/>
          </p:nvSpPr>
          <p:spPr>
            <a:xfrm>
              <a:off x="442257"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5" name="Google Shape;1295;p16"/>
            <p:cNvSpPr/>
            <p:nvPr/>
          </p:nvSpPr>
          <p:spPr>
            <a:xfrm>
              <a:off x="627191"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96" name="Google Shape;1296;p16"/>
          <p:cNvSpPr/>
          <p:nvPr/>
        </p:nvSpPr>
        <p:spPr>
          <a:xfrm rot="-5400000">
            <a:off x="11417058" y="561644"/>
            <a:ext cx="732204" cy="93634"/>
          </a:xfrm>
          <a:custGeom>
            <a:avLst/>
            <a:gdLst/>
            <a:ahLst/>
            <a:cxnLst/>
            <a:rect l="l" t="t" r="r" b="b"/>
            <a:pathLst>
              <a:path w="732204" h="93634"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216" y="22948"/>
                </a:lnTo>
                <a:lnTo>
                  <a:pt x="145492" y="90635"/>
                </a:lnTo>
                <a:cubicBezTo>
                  <a:pt x="148974" y="94097"/>
                  <a:pt x="154600" y="94097"/>
                  <a:pt x="158083" y="90635"/>
                </a:cubicBezTo>
                <a:lnTo>
                  <a:pt x="223180" y="22948"/>
                </a:lnTo>
                <a:lnTo>
                  <a:pt x="288367" y="90635"/>
                </a:lnTo>
                <a:cubicBezTo>
                  <a:pt x="291840" y="94137"/>
                  <a:pt x="297493" y="94160"/>
                  <a:pt x="300993" y="90687"/>
                </a:cubicBezTo>
                <a:cubicBezTo>
                  <a:pt x="301011" y="90670"/>
                  <a:pt x="301029" y="90652"/>
                  <a:pt x="301047" y="90635"/>
                </a:cubicBezTo>
                <a:lnTo>
                  <a:pt x="366055" y="22948"/>
                </a:lnTo>
                <a:lnTo>
                  <a:pt x="431242" y="90992"/>
                </a:lnTo>
                <a:cubicBezTo>
                  <a:pt x="434715" y="94494"/>
                  <a:pt x="440368" y="94517"/>
                  <a:pt x="443868" y="91044"/>
                </a:cubicBezTo>
                <a:cubicBezTo>
                  <a:pt x="443886" y="91027"/>
                  <a:pt x="443904" y="91009"/>
                  <a:pt x="443922" y="90992"/>
                </a:cubicBezTo>
                <a:lnTo>
                  <a:pt x="509109" y="22948"/>
                </a:lnTo>
                <a:lnTo>
                  <a:pt x="574295" y="90992"/>
                </a:lnTo>
                <a:cubicBezTo>
                  <a:pt x="577778" y="94454"/>
                  <a:pt x="583403" y="94454"/>
                  <a:pt x="586886" y="90992"/>
                </a:cubicBezTo>
                <a:lnTo>
                  <a:pt x="652073" y="22948"/>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811"/>
                </a:lnTo>
                <a:lnTo>
                  <a:pt x="515091" y="2767"/>
                </a:lnTo>
                <a:cubicBezTo>
                  <a:pt x="511609" y="-695"/>
                  <a:pt x="505983" y="-695"/>
                  <a:pt x="502500" y="2767"/>
                </a:cubicBezTo>
                <a:lnTo>
                  <a:pt x="437314" y="7081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7" name="Google Shape;1297;p16"/>
          <p:cNvSpPr/>
          <p:nvPr/>
        </p:nvSpPr>
        <p:spPr>
          <a:xfrm rot="-5400000">
            <a:off x="11629406" y="561822"/>
            <a:ext cx="732204" cy="93277"/>
          </a:xfrm>
          <a:custGeom>
            <a:avLst/>
            <a:gdLst/>
            <a:ahLst/>
            <a:cxnLst/>
            <a:rect l="l" t="t" r="r" b="b"/>
            <a:pathLst>
              <a:path w="732204" h="93277"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394" y="22591"/>
                </a:lnTo>
                <a:lnTo>
                  <a:pt x="145492" y="90635"/>
                </a:lnTo>
                <a:cubicBezTo>
                  <a:pt x="148974" y="94097"/>
                  <a:pt x="154600" y="94097"/>
                  <a:pt x="158083" y="90635"/>
                </a:cubicBezTo>
                <a:lnTo>
                  <a:pt x="223269" y="22591"/>
                </a:lnTo>
                <a:lnTo>
                  <a:pt x="288367" y="90635"/>
                </a:lnTo>
                <a:cubicBezTo>
                  <a:pt x="291840" y="94137"/>
                  <a:pt x="297493" y="94160"/>
                  <a:pt x="300993" y="90687"/>
                </a:cubicBezTo>
                <a:cubicBezTo>
                  <a:pt x="301011" y="90670"/>
                  <a:pt x="301029" y="90652"/>
                  <a:pt x="301047" y="90635"/>
                </a:cubicBezTo>
                <a:lnTo>
                  <a:pt x="366144" y="22591"/>
                </a:lnTo>
                <a:lnTo>
                  <a:pt x="431331" y="90635"/>
                </a:lnTo>
                <a:cubicBezTo>
                  <a:pt x="434805" y="94137"/>
                  <a:pt x="440457" y="94160"/>
                  <a:pt x="443958" y="90687"/>
                </a:cubicBezTo>
                <a:cubicBezTo>
                  <a:pt x="443975" y="90670"/>
                  <a:pt x="443993" y="90652"/>
                  <a:pt x="444011" y="90635"/>
                </a:cubicBezTo>
                <a:lnTo>
                  <a:pt x="509198" y="22591"/>
                </a:lnTo>
                <a:lnTo>
                  <a:pt x="574385" y="90635"/>
                </a:lnTo>
                <a:cubicBezTo>
                  <a:pt x="577867" y="94097"/>
                  <a:pt x="583493" y="94097"/>
                  <a:pt x="586975" y="90635"/>
                </a:cubicBezTo>
                <a:lnTo>
                  <a:pt x="652162" y="22591"/>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901"/>
                </a:lnTo>
                <a:lnTo>
                  <a:pt x="515091" y="2767"/>
                </a:lnTo>
                <a:cubicBezTo>
                  <a:pt x="511609" y="-695"/>
                  <a:pt x="505983" y="-695"/>
                  <a:pt x="502500" y="2767"/>
                </a:cubicBezTo>
                <a:lnTo>
                  <a:pt x="437314" y="7090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8" name="Google Shape;1298;p16"/>
          <p:cNvSpPr/>
          <p:nvPr/>
        </p:nvSpPr>
        <p:spPr>
          <a:xfrm rot="5400000" flipH="1">
            <a:off x="198071" y="6153448"/>
            <a:ext cx="732725" cy="93278"/>
          </a:xfrm>
          <a:custGeom>
            <a:avLst/>
            <a:gdLst/>
            <a:ahLst/>
            <a:cxnLst/>
            <a:rect l="l" t="t" r="r" b="b"/>
            <a:pathLst>
              <a:path w="732725" h="93278" extrusionOk="0">
                <a:moveTo>
                  <a:pt x="80386" y="-1"/>
                </a:moveTo>
                <a:cubicBezTo>
                  <a:pt x="77976" y="8"/>
                  <a:pt x="75743" y="973"/>
                  <a:pt x="74046" y="2678"/>
                </a:cubicBezTo>
                <a:lnTo>
                  <a:pt x="2609" y="77419"/>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1"/>
                  <a:pt x="301129" y="90654"/>
                  <a:pt x="301129" y="90636"/>
                </a:cubicBezTo>
                <a:lnTo>
                  <a:pt x="366225" y="22502"/>
                </a:lnTo>
                <a:lnTo>
                  <a:pt x="431412" y="90636"/>
                </a:lnTo>
                <a:cubicBezTo>
                  <a:pt x="434895" y="94136"/>
                  <a:pt x="440521" y="94163"/>
                  <a:pt x="444004" y="90689"/>
                </a:cubicBezTo>
                <a:cubicBezTo>
                  <a:pt x="444093" y="90671"/>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19"/>
                </a:cubicBezTo>
                <a:lnTo>
                  <a:pt x="658673" y="2678"/>
                </a:lnTo>
                <a:cubicBezTo>
                  <a:pt x="655191" y="-787"/>
                  <a:pt x="649565" y="-787"/>
                  <a:pt x="646083" y="2678"/>
                </a:cubicBezTo>
                <a:lnTo>
                  <a:pt x="580806" y="70812"/>
                </a:lnTo>
                <a:lnTo>
                  <a:pt x="515620" y="2678"/>
                </a:lnTo>
                <a:cubicBezTo>
                  <a:pt x="512137" y="-787"/>
                  <a:pt x="506511" y="-787"/>
                  <a:pt x="503029" y="2678"/>
                </a:cubicBezTo>
                <a:lnTo>
                  <a:pt x="437842" y="70812"/>
                </a:lnTo>
                <a:lnTo>
                  <a:pt x="372656" y="2678"/>
                </a:lnTo>
                <a:cubicBezTo>
                  <a:pt x="369173" y="-787"/>
                  <a:pt x="363547" y="-787"/>
                  <a:pt x="360064" y="2678"/>
                </a:cubicBezTo>
                <a:lnTo>
                  <a:pt x="294877" y="70812"/>
                </a:lnTo>
                <a:lnTo>
                  <a:pt x="229691" y="2678"/>
                </a:lnTo>
                <a:cubicBezTo>
                  <a:pt x="226208" y="-787"/>
                  <a:pt x="220583" y="-787"/>
                  <a:pt x="217100" y="2678"/>
                </a:cubicBezTo>
                <a:lnTo>
                  <a:pt x="151913" y="70812"/>
                </a:lnTo>
                <a:lnTo>
                  <a:pt x="86816" y="2678"/>
                </a:lnTo>
                <a:cubicBezTo>
                  <a:pt x="85119" y="955"/>
                  <a:pt x="82797" y="-19"/>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9" name="Google Shape;1299;p16"/>
          <p:cNvSpPr/>
          <p:nvPr/>
        </p:nvSpPr>
        <p:spPr>
          <a:xfrm rot="5400000" flipH="1">
            <a:off x="-14456" y="6153447"/>
            <a:ext cx="732725" cy="93279"/>
          </a:xfrm>
          <a:custGeom>
            <a:avLst/>
            <a:gdLst/>
            <a:ahLst/>
            <a:cxnLst/>
            <a:rect l="l" t="t" r="r" b="b"/>
            <a:pathLst>
              <a:path w="732725" h="93279" extrusionOk="0">
                <a:moveTo>
                  <a:pt x="80386" y="-1"/>
                </a:moveTo>
                <a:cubicBezTo>
                  <a:pt x="77976" y="8"/>
                  <a:pt x="75743" y="973"/>
                  <a:pt x="74046" y="2678"/>
                </a:cubicBezTo>
                <a:lnTo>
                  <a:pt x="2609" y="77420"/>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2"/>
                  <a:pt x="301129" y="90654"/>
                  <a:pt x="301129" y="90636"/>
                </a:cubicBezTo>
                <a:lnTo>
                  <a:pt x="366225" y="22502"/>
                </a:lnTo>
                <a:lnTo>
                  <a:pt x="431412" y="90636"/>
                </a:lnTo>
                <a:cubicBezTo>
                  <a:pt x="434895" y="94136"/>
                  <a:pt x="440521" y="94163"/>
                  <a:pt x="444004" y="90689"/>
                </a:cubicBezTo>
                <a:cubicBezTo>
                  <a:pt x="444093" y="90672"/>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20"/>
                </a:cubicBezTo>
                <a:lnTo>
                  <a:pt x="658673" y="2678"/>
                </a:lnTo>
                <a:cubicBezTo>
                  <a:pt x="655191" y="-786"/>
                  <a:pt x="649565" y="-786"/>
                  <a:pt x="646083" y="2678"/>
                </a:cubicBezTo>
                <a:lnTo>
                  <a:pt x="580806" y="70812"/>
                </a:lnTo>
                <a:lnTo>
                  <a:pt x="515620" y="2678"/>
                </a:lnTo>
                <a:cubicBezTo>
                  <a:pt x="512137" y="-786"/>
                  <a:pt x="506511" y="-786"/>
                  <a:pt x="503029" y="2678"/>
                </a:cubicBezTo>
                <a:lnTo>
                  <a:pt x="437842" y="70812"/>
                </a:lnTo>
                <a:lnTo>
                  <a:pt x="372656" y="2678"/>
                </a:lnTo>
                <a:cubicBezTo>
                  <a:pt x="369173" y="-786"/>
                  <a:pt x="363547" y="-786"/>
                  <a:pt x="360064" y="2678"/>
                </a:cubicBezTo>
                <a:lnTo>
                  <a:pt x="294877" y="70812"/>
                </a:lnTo>
                <a:lnTo>
                  <a:pt x="229691" y="2678"/>
                </a:lnTo>
                <a:cubicBezTo>
                  <a:pt x="226208" y="-786"/>
                  <a:pt x="220583" y="-786"/>
                  <a:pt x="217100" y="2678"/>
                </a:cubicBezTo>
                <a:lnTo>
                  <a:pt x="151913" y="70812"/>
                </a:lnTo>
                <a:lnTo>
                  <a:pt x="86816" y="2678"/>
                </a:lnTo>
                <a:cubicBezTo>
                  <a:pt x="85119" y="955"/>
                  <a:pt x="82797" y="-18"/>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0" name="Google Shape;1300;p16"/>
          <p:cNvSpPr txBox="1">
            <a:spLocks noGrp="1"/>
          </p:cNvSpPr>
          <p:nvPr>
            <p:ph type="subTitle" idx="1"/>
          </p:nvPr>
        </p:nvSpPr>
        <p:spPr>
          <a:xfrm>
            <a:off x="1159575" y="2468397"/>
            <a:ext cx="2940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1301" name="Google Shape;1301;p16"/>
          <p:cNvSpPr txBox="1">
            <a:spLocks noGrp="1"/>
          </p:cNvSpPr>
          <p:nvPr>
            <p:ph type="subTitle" idx="2"/>
          </p:nvPr>
        </p:nvSpPr>
        <p:spPr>
          <a:xfrm>
            <a:off x="1159575" y="4325124"/>
            <a:ext cx="2940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1302" name="Google Shape;1302;p16"/>
          <p:cNvSpPr txBox="1">
            <a:spLocks noGrp="1"/>
          </p:cNvSpPr>
          <p:nvPr>
            <p:ph type="subTitle" idx="3"/>
          </p:nvPr>
        </p:nvSpPr>
        <p:spPr>
          <a:xfrm>
            <a:off x="8091476" y="2477777"/>
            <a:ext cx="2940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1303" name="Google Shape;1303;p16"/>
          <p:cNvSpPr txBox="1">
            <a:spLocks noGrp="1"/>
          </p:cNvSpPr>
          <p:nvPr>
            <p:ph type="subTitle" idx="4"/>
          </p:nvPr>
        </p:nvSpPr>
        <p:spPr>
          <a:xfrm>
            <a:off x="4644249" y="2485747"/>
            <a:ext cx="2940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1304" name="Google Shape;1304;p16"/>
          <p:cNvSpPr txBox="1">
            <a:spLocks noGrp="1"/>
          </p:cNvSpPr>
          <p:nvPr>
            <p:ph type="subTitle" idx="5"/>
          </p:nvPr>
        </p:nvSpPr>
        <p:spPr>
          <a:xfrm>
            <a:off x="4644249" y="4325124"/>
            <a:ext cx="2940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1305" name="Google Shape;1305;p16"/>
          <p:cNvSpPr txBox="1">
            <a:spLocks noGrp="1"/>
          </p:cNvSpPr>
          <p:nvPr>
            <p:ph type="subTitle" idx="6"/>
          </p:nvPr>
        </p:nvSpPr>
        <p:spPr>
          <a:xfrm>
            <a:off x="8091476" y="4306579"/>
            <a:ext cx="2940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1306" name="Google Shape;1306;p16"/>
          <p:cNvSpPr txBox="1">
            <a:spLocks noGrp="1"/>
          </p:cNvSpPr>
          <p:nvPr>
            <p:ph type="title"/>
          </p:nvPr>
        </p:nvSpPr>
        <p:spPr>
          <a:xfrm>
            <a:off x="1159575" y="1202970"/>
            <a:ext cx="9873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307" name="Google Shape;1307;p16"/>
          <p:cNvSpPr txBox="1">
            <a:spLocks noGrp="1"/>
          </p:cNvSpPr>
          <p:nvPr>
            <p:ph type="body" idx="7"/>
          </p:nvPr>
        </p:nvSpPr>
        <p:spPr>
          <a:xfrm>
            <a:off x="4644249" y="2894597"/>
            <a:ext cx="2940900" cy="8340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1308" name="Google Shape;1308;p16"/>
          <p:cNvSpPr txBox="1">
            <a:spLocks noGrp="1"/>
          </p:cNvSpPr>
          <p:nvPr>
            <p:ph type="body" idx="8"/>
          </p:nvPr>
        </p:nvSpPr>
        <p:spPr>
          <a:xfrm>
            <a:off x="8091476" y="4723400"/>
            <a:ext cx="29409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309" name="Google Shape;1309;p16"/>
          <p:cNvSpPr txBox="1">
            <a:spLocks noGrp="1"/>
          </p:cNvSpPr>
          <p:nvPr>
            <p:ph type="body" idx="9"/>
          </p:nvPr>
        </p:nvSpPr>
        <p:spPr>
          <a:xfrm>
            <a:off x="4644249" y="4723400"/>
            <a:ext cx="29409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310" name="Google Shape;1310;p16"/>
          <p:cNvSpPr txBox="1">
            <a:spLocks noGrp="1"/>
          </p:cNvSpPr>
          <p:nvPr>
            <p:ph type="body" idx="13"/>
          </p:nvPr>
        </p:nvSpPr>
        <p:spPr>
          <a:xfrm>
            <a:off x="1159575" y="2894597"/>
            <a:ext cx="29409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311" name="Google Shape;1311;p16"/>
          <p:cNvSpPr txBox="1">
            <a:spLocks noGrp="1"/>
          </p:cNvSpPr>
          <p:nvPr>
            <p:ph type="body" idx="14"/>
          </p:nvPr>
        </p:nvSpPr>
        <p:spPr>
          <a:xfrm>
            <a:off x="8091476" y="2894597"/>
            <a:ext cx="29409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312" name="Google Shape;1312;p16"/>
          <p:cNvSpPr txBox="1">
            <a:spLocks noGrp="1"/>
          </p:cNvSpPr>
          <p:nvPr>
            <p:ph type="body" idx="15"/>
          </p:nvPr>
        </p:nvSpPr>
        <p:spPr>
          <a:xfrm>
            <a:off x="1159575" y="4723400"/>
            <a:ext cx="29409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grpSp>
        <p:nvGrpSpPr>
          <p:cNvPr id="1313" name="Google Shape;1313;p16"/>
          <p:cNvGrpSpPr/>
          <p:nvPr/>
        </p:nvGrpSpPr>
        <p:grpSpPr>
          <a:xfrm flipH="1">
            <a:off x="10801074" y="809458"/>
            <a:ext cx="231496" cy="231477"/>
            <a:chOff x="2205238" y="-492150"/>
            <a:chExt cx="196200" cy="196200"/>
          </a:xfrm>
        </p:grpSpPr>
        <p:sp>
          <p:nvSpPr>
            <p:cNvPr id="1314" name="Google Shape;1314;p16"/>
            <p:cNvSpPr/>
            <p:nvPr/>
          </p:nvSpPr>
          <p:spPr>
            <a:xfrm rot="2702936">
              <a:off x="2179152" y="-408475"/>
              <a:ext cx="248407" cy="28850"/>
            </a:xfrm>
            <a:prstGeom prst="roundRect">
              <a:avLst>
                <a:gd name="adj" fmla="val 50000"/>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16"/>
            <p:cNvSpPr/>
            <p:nvPr/>
          </p:nvSpPr>
          <p:spPr>
            <a:xfrm rot="8102936">
              <a:off x="2179135" y="-408475"/>
              <a:ext cx="248407" cy="28850"/>
            </a:xfrm>
            <a:prstGeom prst="roundRect">
              <a:avLst>
                <a:gd name="adj" fmla="val 50000"/>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016 Title and text left">
  <p:cSld name="CUSTOM_15">
    <p:spTree>
      <p:nvGrpSpPr>
        <p:cNvPr id="1" name="Shape 1316"/>
        <p:cNvGrpSpPr/>
        <p:nvPr/>
      </p:nvGrpSpPr>
      <p:grpSpPr>
        <a:xfrm>
          <a:off x="0" y="0"/>
          <a:ext cx="0" cy="0"/>
          <a:chOff x="0" y="0"/>
          <a:chExt cx="0" cy="0"/>
        </a:xfrm>
      </p:grpSpPr>
      <p:sp>
        <p:nvSpPr>
          <p:cNvPr id="1317" name="Google Shape;1317;p17"/>
          <p:cNvSpPr/>
          <p:nvPr/>
        </p:nvSpPr>
        <p:spPr>
          <a:xfrm>
            <a:off x="9036517" y="3683138"/>
            <a:ext cx="3155483" cy="3174861"/>
          </a:xfrm>
          <a:custGeom>
            <a:avLst/>
            <a:gdLst/>
            <a:ahLst/>
            <a:cxnLst/>
            <a:rect l="l" t="t" r="r" b="b"/>
            <a:pathLst>
              <a:path w="3155483" h="3174861" extrusionOk="0">
                <a:moveTo>
                  <a:pt x="3155480" y="12858"/>
                </a:moveTo>
                <a:lnTo>
                  <a:pt x="3155480" y="3174861"/>
                </a:lnTo>
                <a:lnTo>
                  <a:pt x="14909" y="3174861"/>
                </a:lnTo>
                <a:cubicBezTo>
                  <a:pt x="4997" y="3076947"/>
                  <a:pt x="-3" y="2978595"/>
                  <a:pt x="-3" y="2880181"/>
                </a:cubicBezTo>
                <a:cubicBezTo>
                  <a:pt x="-3" y="1289447"/>
                  <a:pt x="1289444" y="0"/>
                  <a:pt x="2880179" y="0"/>
                </a:cubicBezTo>
                <a:cubicBezTo>
                  <a:pt x="2973046" y="-63"/>
                  <a:pt x="3064844" y="4223"/>
                  <a:pt x="3155480" y="1285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8" name="Google Shape;1318;p17"/>
          <p:cNvSpPr/>
          <p:nvPr/>
        </p:nvSpPr>
        <p:spPr>
          <a:xfrm>
            <a:off x="23962" y="0"/>
            <a:ext cx="2741416" cy="4023002"/>
          </a:xfrm>
          <a:custGeom>
            <a:avLst/>
            <a:gdLst/>
            <a:ahLst/>
            <a:cxnLst/>
            <a:rect l="l" t="t" r="r" b="b"/>
            <a:pathLst>
              <a:path w="2741416" h="4023002" extrusionOk="0">
                <a:moveTo>
                  <a:pt x="2741411" y="1146035"/>
                </a:moveTo>
                <a:cubicBezTo>
                  <a:pt x="2741411" y="2690246"/>
                  <a:pt x="1526259" y="3950671"/>
                  <a:pt x="-3" y="4023002"/>
                </a:cubicBezTo>
                <a:lnTo>
                  <a:pt x="-3" y="-1"/>
                </a:lnTo>
                <a:lnTo>
                  <a:pt x="2504328" y="-1"/>
                </a:lnTo>
                <a:cubicBezTo>
                  <a:pt x="2661231" y="361674"/>
                  <a:pt x="2741929" y="751795"/>
                  <a:pt x="2741411" y="11460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319" name="Google Shape;1319;p17"/>
          <p:cNvGrpSpPr/>
          <p:nvPr/>
        </p:nvGrpSpPr>
        <p:grpSpPr>
          <a:xfrm>
            <a:off x="11509980" y="242351"/>
            <a:ext cx="439339" cy="1365706"/>
            <a:chOff x="11509980" y="242351"/>
            <a:chExt cx="439339" cy="1365706"/>
          </a:xfrm>
        </p:grpSpPr>
        <p:sp>
          <p:nvSpPr>
            <p:cNvPr id="1320" name="Google Shape;1320;p17"/>
            <p:cNvSpPr/>
            <p:nvPr/>
          </p:nvSpPr>
          <p:spPr>
            <a:xfrm>
              <a:off x="11509980" y="24235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1" name="Google Shape;1321;p17"/>
            <p:cNvSpPr/>
            <p:nvPr/>
          </p:nvSpPr>
          <p:spPr>
            <a:xfrm>
              <a:off x="11694914" y="24235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2" name="Google Shape;1322;p17"/>
            <p:cNvSpPr/>
            <p:nvPr/>
          </p:nvSpPr>
          <p:spPr>
            <a:xfrm>
              <a:off x="11879847" y="24235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3" name="Google Shape;1323;p17"/>
            <p:cNvSpPr/>
            <p:nvPr/>
          </p:nvSpPr>
          <p:spPr>
            <a:xfrm>
              <a:off x="11509980" y="42755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4" name="Google Shape;1324;p17"/>
            <p:cNvSpPr/>
            <p:nvPr/>
          </p:nvSpPr>
          <p:spPr>
            <a:xfrm>
              <a:off x="11694914" y="42755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5" name="Google Shape;1325;p17"/>
            <p:cNvSpPr/>
            <p:nvPr/>
          </p:nvSpPr>
          <p:spPr>
            <a:xfrm>
              <a:off x="11879847" y="42755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6" name="Google Shape;1326;p17"/>
            <p:cNvSpPr/>
            <p:nvPr/>
          </p:nvSpPr>
          <p:spPr>
            <a:xfrm>
              <a:off x="11509980" y="612665"/>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7" name="Google Shape;1327;p17"/>
            <p:cNvSpPr/>
            <p:nvPr/>
          </p:nvSpPr>
          <p:spPr>
            <a:xfrm>
              <a:off x="11694914" y="612665"/>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8" name="Google Shape;1328;p17"/>
            <p:cNvSpPr/>
            <p:nvPr/>
          </p:nvSpPr>
          <p:spPr>
            <a:xfrm>
              <a:off x="11879847" y="612665"/>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9" name="Google Shape;1329;p17"/>
            <p:cNvSpPr/>
            <p:nvPr/>
          </p:nvSpPr>
          <p:spPr>
            <a:xfrm>
              <a:off x="11509980" y="797867"/>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0" name="Google Shape;1330;p17"/>
            <p:cNvSpPr/>
            <p:nvPr/>
          </p:nvSpPr>
          <p:spPr>
            <a:xfrm>
              <a:off x="11694914" y="797867"/>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1" name="Google Shape;1331;p17"/>
            <p:cNvSpPr/>
            <p:nvPr/>
          </p:nvSpPr>
          <p:spPr>
            <a:xfrm>
              <a:off x="11879847" y="797867"/>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2" name="Google Shape;1332;p17"/>
            <p:cNvSpPr/>
            <p:nvPr/>
          </p:nvSpPr>
          <p:spPr>
            <a:xfrm>
              <a:off x="11509980" y="983069"/>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3" name="Google Shape;1333;p17"/>
            <p:cNvSpPr/>
            <p:nvPr/>
          </p:nvSpPr>
          <p:spPr>
            <a:xfrm>
              <a:off x="11694914" y="983069"/>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4" name="Google Shape;1334;p17"/>
            <p:cNvSpPr/>
            <p:nvPr/>
          </p:nvSpPr>
          <p:spPr>
            <a:xfrm>
              <a:off x="11879847" y="983069"/>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5" name="Google Shape;1335;p17"/>
            <p:cNvSpPr/>
            <p:nvPr/>
          </p:nvSpPr>
          <p:spPr>
            <a:xfrm>
              <a:off x="11509980" y="116827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6" name="Google Shape;1336;p17"/>
            <p:cNvSpPr/>
            <p:nvPr/>
          </p:nvSpPr>
          <p:spPr>
            <a:xfrm>
              <a:off x="11694914" y="116827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7" name="Google Shape;1337;p17"/>
            <p:cNvSpPr/>
            <p:nvPr/>
          </p:nvSpPr>
          <p:spPr>
            <a:xfrm>
              <a:off x="11879847" y="116827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8" name="Google Shape;1338;p17"/>
            <p:cNvSpPr/>
            <p:nvPr/>
          </p:nvSpPr>
          <p:spPr>
            <a:xfrm>
              <a:off x="11509980" y="135338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9" name="Google Shape;1339;p17"/>
            <p:cNvSpPr/>
            <p:nvPr/>
          </p:nvSpPr>
          <p:spPr>
            <a:xfrm>
              <a:off x="11694914" y="135338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0" name="Google Shape;1340;p17"/>
            <p:cNvSpPr/>
            <p:nvPr/>
          </p:nvSpPr>
          <p:spPr>
            <a:xfrm>
              <a:off x="11879847" y="135338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1" name="Google Shape;1341;p17"/>
            <p:cNvSpPr/>
            <p:nvPr/>
          </p:nvSpPr>
          <p:spPr>
            <a:xfrm>
              <a:off x="11509980" y="1538585"/>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2" name="Google Shape;1342;p17"/>
            <p:cNvSpPr/>
            <p:nvPr/>
          </p:nvSpPr>
          <p:spPr>
            <a:xfrm>
              <a:off x="11694914" y="1538585"/>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3" name="Google Shape;1343;p17"/>
            <p:cNvSpPr/>
            <p:nvPr/>
          </p:nvSpPr>
          <p:spPr>
            <a:xfrm>
              <a:off x="11879847" y="1538585"/>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4" name="Google Shape;1344;p17"/>
          <p:cNvGrpSpPr/>
          <p:nvPr/>
        </p:nvGrpSpPr>
        <p:grpSpPr>
          <a:xfrm>
            <a:off x="257323" y="5204757"/>
            <a:ext cx="439340" cy="1365706"/>
            <a:chOff x="257323" y="5204757"/>
            <a:chExt cx="439340" cy="1365706"/>
          </a:xfrm>
        </p:grpSpPr>
        <p:sp>
          <p:nvSpPr>
            <p:cNvPr id="1345" name="Google Shape;1345;p17"/>
            <p:cNvSpPr/>
            <p:nvPr/>
          </p:nvSpPr>
          <p:spPr>
            <a:xfrm>
              <a:off x="257323"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6" name="Google Shape;1346;p17"/>
            <p:cNvSpPr/>
            <p:nvPr/>
          </p:nvSpPr>
          <p:spPr>
            <a:xfrm>
              <a:off x="442257"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7" name="Google Shape;1347;p17"/>
            <p:cNvSpPr/>
            <p:nvPr/>
          </p:nvSpPr>
          <p:spPr>
            <a:xfrm>
              <a:off x="627191"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8" name="Google Shape;1348;p17"/>
            <p:cNvSpPr/>
            <p:nvPr/>
          </p:nvSpPr>
          <p:spPr>
            <a:xfrm>
              <a:off x="257323"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9" name="Google Shape;1349;p17"/>
            <p:cNvSpPr/>
            <p:nvPr/>
          </p:nvSpPr>
          <p:spPr>
            <a:xfrm>
              <a:off x="442257"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0" name="Google Shape;1350;p17"/>
            <p:cNvSpPr/>
            <p:nvPr/>
          </p:nvSpPr>
          <p:spPr>
            <a:xfrm>
              <a:off x="627191"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1" name="Google Shape;1351;p17"/>
            <p:cNvSpPr/>
            <p:nvPr/>
          </p:nvSpPr>
          <p:spPr>
            <a:xfrm>
              <a:off x="257323"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2" name="Google Shape;1352;p17"/>
            <p:cNvSpPr/>
            <p:nvPr/>
          </p:nvSpPr>
          <p:spPr>
            <a:xfrm>
              <a:off x="442257"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3" name="Google Shape;1353;p17"/>
            <p:cNvSpPr/>
            <p:nvPr/>
          </p:nvSpPr>
          <p:spPr>
            <a:xfrm>
              <a:off x="627191"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4" name="Google Shape;1354;p17"/>
            <p:cNvSpPr/>
            <p:nvPr/>
          </p:nvSpPr>
          <p:spPr>
            <a:xfrm>
              <a:off x="257323"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5" name="Google Shape;1355;p17"/>
            <p:cNvSpPr/>
            <p:nvPr/>
          </p:nvSpPr>
          <p:spPr>
            <a:xfrm>
              <a:off x="442257"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6" name="Google Shape;1356;p17"/>
            <p:cNvSpPr/>
            <p:nvPr/>
          </p:nvSpPr>
          <p:spPr>
            <a:xfrm>
              <a:off x="627191"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7" name="Google Shape;1357;p17"/>
            <p:cNvSpPr/>
            <p:nvPr/>
          </p:nvSpPr>
          <p:spPr>
            <a:xfrm>
              <a:off x="257323"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8" name="Google Shape;1358;p17"/>
            <p:cNvSpPr/>
            <p:nvPr/>
          </p:nvSpPr>
          <p:spPr>
            <a:xfrm>
              <a:off x="442257"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9" name="Google Shape;1359;p17"/>
            <p:cNvSpPr/>
            <p:nvPr/>
          </p:nvSpPr>
          <p:spPr>
            <a:xfrm>
              <a:off x="627191"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0" name="Google Shape;1360;p17"/>
            <p:cNvSpPr/>
            <p:nvPr/>
          </p:nvSpPr>
          <p:spPr>
            <a:xfrm>
              <a:off x="257323"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1" name="Google Shape;1361;p17"/>
            <p:cNvSpPr/>
            <p:nvPr/>
          </p:nvSpPr>
          <p:spPr>
            <a:xfrm>
              <a:off x="442257"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2" name="Google Shape;1362;p17"/>
            <p:cNvSpPr/>
            <p:nvPr/>
          </p:nvSpPr>
          <p:spPr>
            <a:xfrm>
              <a:off x="627191"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3" name="Google Shape;1363;p17"/>
            <p:cNvSpPr/>
            <p:nvPr/>
          </p:nvSpPr>
          <p:spPr>
            <a:xfrm>
              <a:off x="257323"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4" name="Google Shape;1364;p17"/>
            <p:cNvSpPr/>
            <p:nvPr/>
          </p:nvSpPr>
          <p:spPr>
            <a:xfrm>
              <a:off x="442257"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5" name="Google Shape;1365;p17"/>
            <p:cNvSpPr/>
            <p:nvPr/>
          </p:nvSpPr>
          <p:spPr>
            <a:xfrm>
              <a:off x="627191"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6" name="Google Shape;1366;p17"/>
            <p:cNvSpPr/>
            <p:nvPr/>
          </p:nvSpPr>
          <p:spPr>
            <a:xfrm>
              <a:off x="257323"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7" name="Google Shape;1367;p17"/>
            <p:cNvSpPr/>
            <p:nvPr/>
          </p:nvSpPr>
          <p:spPr>
            <a:xfrm>
              <a:off x="442257"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8" name="Google Shape;1368;p17"/>
            <p:cNvSpPr/>
            <p:nvPr/>
          </p:nvSpPr>
          <p:spPr>
            <a:xfrm>
              <a:off x="627191"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69" name="Google Shape;1369;p17"/>
          <p:cNvSpPr/>
          <p:nvPr/>
        </p:nvSpPr>
        <p:spPr>
          <a:xfrm>
            <a:off x="325040" y="217259"/>
            <a:ext cx="732204" cy="93634"/>
          </a:xfrm>
          <a:custGeom>
            <a:avLst/>
            <a:gdLst/>
            <a:ahLst/>
            <a:cxnLst/>
            <a:rect l="l" t="t" r="r" b="b"/>
            <a:pathLst>
              <a:path w="732204" h="93634"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216" y="22948"/>
                </a:lnTo>
                <a:lnTo>
                  <a:pt x="145492" y="90635"/>
                </a:lnTo>
                <a:cubicBezTo>
                  <a:pt x="148974" y="94097"/>
                  <a:pt x="154600" y="94097"/>
                  <a:pt x="158083" y="90635"/>
                </a:cubicBezTo>
                <a:lnTo>
                  <a:pt x="223180" y="22948"/>
                </a:lnTo>
                <a:lnTo>
                  <a:pt x="288367" y="90635"/>
                </a:lnTo>
                <a:cubicBezTo>
                  <a:pt x="291840" y="94137"/>
                  <a:pt x="297493" y="94160"/>
                  <a:pt x="300993" y="90687"/>
                </a:cubicBezTo>
                <a:cubicBezTo>
                  <a:pt x="301011" y="90670"/>
                  <a:pt x="301029" y="90652"/>
                  <a:pt x="301047" y="90635"/>
                </a:cubicBezTo>
                <a:lnTo>
                  <a:pt x="366055" y="22948"/>
                </a:lnTo>
                <a:lnTo>
                  <a:pt x="431242" y="90992"/>
                </a:lnTo>
                <a:cubicBezTo>
                  <a:pt x="434715" y="94494"/>
                  <a:pt x="440368" y="94517"/>
                  <a:pt x="443868" y="91044"/>
                </a:cubicBezTo>
                <a:cubicBezTo>
                  <a:pt x="443886" y="91027"/>
                  <a:pt x="443904" y="91009"/>
                  <a:pt x="443922" y="90992"/>
                </a:cubicBezTo>
                <a:lnTo>
                  <a:pt x="509109" y="22948"/>
                </a:lnTo>
                <a:lnTo>
                  <a:pt x="574295" y="90992"/>
                </a:lnTo>
                <a:cubicBezTo>
                  <a:pt x="577778" y="94454"/>
                  <a:pt x="583403" y="94454"/>
                  <a:pt x="586886" y="90992"/>
                </a:cubicBezTo>
                <a:lnTo>
                  <a:pt x="652073" y="22948"/>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811"/>
                </a:lnTo>
                <a:lnTo>
                  <a:pt x="515091" y="2767"/>
                </a:lnTo>
                <a:cubicBezTo>
                  <a:pt x="511609" y="-695"/>
                  <a:pt x="505983" y="-695"/>
                  <a:pt x="502500" y="2767"/>
                </a:cubicBezTo>
                <a:lnTo>
                  <a:pt x="437314" y="7081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0" name="Google Shape;1370;p17"/>
          <p:cNvSpPr/>
          <p:nvPr/>
        </p:nvSpPr>
        <p:spPr>
          <a:xfrm>
            <a:off x="325040" y="429785"/>
            <a:ext cx="732204" cy="93277"/>
          </a:xfrm>
          <a:custGeom>
            <a:avLst/>
            <a:gdLst/>
            <a:ahLst/>
            <a:cxnLst/>
            <a:rect l="l" t="t" r="r" b="b"/>
            <a:pathLst>
              <a:path w="732204" h="93277"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394" y="22591"/>
                </a:lnTo>
                <a:lnTo>
                  <a:pt x="145492" y="90635"/>
                </a:lnTo>
                <a:cubicBezTo>
                  <a:pt x="148974" y="94097"/>
                  <a:pt x="154600" y="94097"/>
                  <a:pt x="158083" y="90635"/>
                </a:cubicBezTo>
                <a:lnTo>
                  <a:pt x="223269" y="22591"/>
                </a:lnTo>
                <a:lnTo>
                  <a:pt x="288367" y="90635"/>
                </a:lnTo>
                <a:cubicBezTo>
                  <a:pt x="291840" y="94137"/>
                  <a:pt x="297493" y="94160"/>
                  <a:pt x="300993" y="90687"/>
                </a:cubicBezTo>
                <a:cubicBezTo>
                  <a:pt x="301011" y="90670"/>
                  <a:pt x="301029" y="90652"/>
                  <a:pt x="301047" y="90635"/>
                </a:cubicBezTo>
                <a:lnTo>
                  <a:pt x="366144" y="22591"/>
                </a:lnTo>
                <a:lnTo>
                  <a:pt x="431331" y="90635"/>
                </a:lnTo>
                <a:cubicBezTo>
                  <a:pt x="434805" y="94137"/>
                  <a:pt x="440457" y="94160"/>
                  <a:pt x="443958" y="90687"/>
                </a:cubicBezTo>
                <a:cubicBezTo>
                  <a:pt x="443975" y="90670"/>
                  <a:pt x="443993" y="90652"/>
                  <a:pt x="444011" y="90635"/>
                </a:cubicBezTo>
                <a:lnTo>
                  <a:pt x="509198" y="22591"/>
                </a:lnTo>
                <a:lnTo>
                  <a:pt x="574385" y="90635"/>
                </a:lnTo>
                <a:cubicBezTo>
                  <a:pt x="577867" y="94097"/>
                  <a:pt x="583493" y="94097"/>
                  <a:pt x="586975" y="90635"/>
                </a:cubicBezTo>
                <a:lnTo>
                  <a:pt x="652162" y="22591"/>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901"/>
                </a:lnTo>
                <a:lnTo>
                  <a:pt x="515091" y="2767"/>
                </a:lnTo>
                <a:cubicBezTo>
                  <a:pt x="511609" y="-695"/>
                  <a:pt x="505983" y="-695"/>
                  <a:pt x="502500" y="2767"/>
                </a:cubicBezTo>
                <a:lnTo>
                  <a:pt x="437314" y="7090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1" name="Google Shape;1371;p17"/>
          <p:cNvSpPr/>
          <p:nvPr/>
        </p:nvSpPr>
        <p:spPr>
          <a:xfrm>
            <a:off x="11010430" y="6047184"/>
            <a:ext cx="732725" cy="93278"/>
          </a:xfrm>
          <a:custGeom>
            <a:avLst/>
            <a:gdLst/>
            <a:ahLst/>
            <a:cxnLst/>
            <a:rect l="l" t="t" r="r" b="b"/>
            <a:pathLst>
              <a:path w="732725" h="93278" extrusionOk="0">
                <a:moveTo>
                  <a:pt x="80386" y="-1"/>
                </a:moveTo>
                <a:cubicBezTo>
                  <a:pt x="77976" y="8"/>
                  <a:pt x="75743" y="973"/>
                  <a:pt x="74046" y="2678"/>
                </a:cubicBezTo>
                <a:lnTo>
                  <a:pt x="2609" y="77419"/>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1"/>
                  <a:pt x="301129" y="90654"/>
                  <a:pt x="301129" y="90636"/>
                </a:cubicBezTo>
                <a:lnTo>
                  <a:pt x="366225" y="22502"/>
                </a:lnTo>
                <a:lnTo>
                  <a:pt x="431412" y="90636"/>
                </a:lnTo>
                <a:cubicBezTo>
                  <a:pt x="434895" y="94136"/>
                  <a:pt x="440521" y="94163"/>
                  <a:pt x="444004" y="90689"/>
                </a:cubicBezTo>
                <a:cubicBezTo>
                  <a:pt x="444093" y="90671"/>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19"/>
                </a:cubicBezTo>
                <a:lnTo>
                  <a:pt x="658673" y="2678"/>
                </a:lnTo>
                <a:cubicBezTo>
                  <a:pt x="655191" y="-787"/>
                  <a:pt x="649565" y="-787"/>
                  <a:pt x="646083" y="2678"/>
                </a:cubicBezTo>
                <a:lnTo>
                  <a:pt x="580806" y="70812"/>
                </a:lnTo>
                <a:lnTo>
                  <a:pt x="515620" y="2678"/>
                </a:lnTo>
                <a:cubicBezTo>
                  <a:pt x="512137" y="-787"/>
                  <a:pt x="506511" y="-787"/>
                  <a:pt x="503029" y="2678"/>
                </a:cubicBezTo>
                <a:lnTo>
                  <a:pt x="437842" y="70812"/>
                </a:lnTo>
                <a:lnTo>
                  <a:pt x="372656" y="2678"/>
                </a:lnTo>
                <a:cubicBezTo>
                  <a:pt x="369173" y="-787"/>
                  <a:pt x="363547" y="-787"/>
                  <a:pt x="360064" y="2678"/>
                </a:cubicBezTo>
                <a:lnTo>
                  <a:pt x="294877" y="70812"/>
                </a:lnTo>
                <a:lnTo>
                  <a:pt x="229691" y="2678"/>
                </a:lnTo>
                <a:cubicBezTo>
                  <a:pt x="226208" y="-787"/>
                  <a:pt x="220583" y="-787"/>
                  <a:pt x="217100" y="2678"/>
                </a:cubicBezTo>
                <a:lnTo>
                  <a:pt x="151913" y="70812"/>
                </a:lnTo>
                <a:lnTo>
                  <a:pt x="86816" y="2678"/>
                </a:lnTo>
                <a:cubicBezTo>
                  <a:pt x="85119" y="955"/>
                  <a:pt x="82797" y="-19"/>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2" name="Google Shape;1372;p17"/>
          <p:cNvSpPr/>
          <p:nvPr/>
        </p:nvSpPr>
        <p:spPr>
          <a:xfrm>
            <a:off x="11010430" y="6259710"/>
            <a:ext cx="732725" cy="93279"/>
          </a:xfrm>
          <a:custGeom>
            <a:avLst/>
            <a:gdLst/>
            <a:ahLst/>
            <a:cxnLst/>
            <a:rect l="l" t="t" r="r" b="b"/>
            <a:pathLst>
              <a:path w="732725" h="93279" extrusionOk="0">
                <a:moveTo>
                  <a:pt x="80386" y="-1"/>
                </a:moveTo>
                <a:cubicBezTo>
                  <a:pt x="77976" y="8"/>
                  <a:pt x="75743" y="973"/>
                  <a:pt x="74046" y="2678"/>
                </a:cubicBezTo>
                <a:lnTo>
                  <a:pt x="2609" y="77420"/>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2"/>
                  <a:pt x="301129" y="90654"/>
                  <a:pt x="301129" y="90636"/>
                </a:cubicBezTo>
                <a:lnTo>
                  <a:pt x="366225" y="22502"/>
                </a:lnTo>
                <a:lnTo>
                  <a:pt x="431412" y="90636"/>
                </a:lnTo>
                <a:cubicBezTo>
                  <a:pt x="434895" y="94136"/>
                  <a:pt x="440521" y="94163"/>
                  <a:pt x="444004" y="90689"/>
                </a:cubicBezTo>
                <a:cubicBezTo>
                  <a:pt x="444093" y="90672"/>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20"/>
                </a:cubicBezTo>
                <a:lnTo>
                  <a:pt x="658673" y="2678"/>
                </a:lnTo>
                <a:cubicBezTo>
                  <a:pt x="655191" y="-786"/>
                  <a:pt x="649565" y="-786"/>
                  <a:pt x="646083" y="2678"/>
                </a:cubicBezTo>
                <a:lnTo>
                  <a:pt x="580806" y="70812"/>
                </a:lnTo>
                <a:lnTo>
                  <a:pt x="515620" y="2678"/>
                </a:lnTo>
                <a:cubicBezTo>
                  <a:pt x="512137" y="-786"/>
                  <a:pt x="506511" y="-786"/>
                  <a:pt x="503029" y="2678"/>
                </a:cubicBezTo>
                <a:lnTo>
                  <a:pt x="437842" y="70812"/>
                </a:lnTo>
                <a:lnTo>
                  <a:pt x="372656" y="2678"/>
                </a:lnTo>
                <a:cubicBezTo>
                  <a:pt x="369173" y="-786"/>
                  <a:pt x="363547" y="-786"/>
                  <a:pt x="360064" y="2678"/>
                </a:cubicBezTo>
                <a:lnTo>
                  <a:pt x="294877" y="70812"/>
                </a:lnTo>
                <a:lnTo>
                  <a:pt x="229691" y="2678"/>
                </a:lnTo>
                <a:cubicBezTo>
                  <a:pt x="226208" y="-786"/>
                  <a:pt x="220583" y="-786"/>
                  <a:pt x="217100" y="2678"/>
                </a:cubicBezTo>
                <a:lnTo>
                  <a:pt x="151913" y="70812"/>
                </a:lnTo>
                <a:lnTo>
                  <a:pt x="86816" y="2678"/>
                </a:lnTo>
                <a:cubicBezTo>
                  <a:pt x="85119" y="955"/>
                  <a:pt x="82797" y="-18"/>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3" name="Google Shape;1373;p17"/>
          <p:cNvSpPr txBox="1">
            <a:spLocks noGrp="1"/>
          </p:cNvSpPr>
          <p:nvPr>
            <p:ph type="title"/>
          </p:nvPr>
        </p:nvSpPr>
        <p:spPr>
          <a:xfrm>
            <a:off x="644200" y="974375"/>
            <a:ext cx="5581500" cy="7635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374" name="Google Shape;1374;p17"/>
          <p:cNvSpPr txBox="1">
            <a:spLocks noGrp="1"/>
          </p:cNvSpPr>
          <p:nvPr>
            <p:ph type="body" idx="1"/>
          </p:nvPr>
        </p:nvSpPr>
        <p:spPr>
          <a:xfrm>
            <a:off x="644050" y="2097700"/>
            <a:ext cx="5581500" cy="3565800"/>
          </a:xfrm>
          <a:prstGeom prst="rect">
            <a:avLst/>
          </a:prstGeom>
        </p:spPr>
        <p:txBody>
          <a:bodyPr spcFirstLastPara="1" wrap="square" lIns="121900" tIns="121900" rIns="121900" bIns="121900" anchor="t" anchorCtr="0">
            <a:noAutofit/>
          </a:bodyPr>
          <a:lstStyle>
            <a:lvl1pPr marL="457200" lvl="0" indent="-349250" algn="r">
              <a:spcBef>
                <a:spcPts val="0"/>
              </a:spcBef>
              <a:spcAft>
                <a:spcPts val="0"/>
              </a:spcAft>
              <a:buSzPts val="1900"/>
              <a:buChar char="●"/>
              <a:defRPr/>
            </a:lvl1pPr>
            <a:lvl2pPr marL="914400" lvl="1" indent="-349250" algn="r">
              <a:spcBef>
                <a:spcPts val="210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1375"/>
        <p:cNvGrpSpPr/>
        <p:nvPr/>
      </p:nvGrpSpPr>
      <p:grpSpPr>
        <a:xfrm>
          <a:off x="0" y="0"/>
          <a:ext cx="0" cy="0"/>
          <a:chOff x="0" y="0"/>
          <a:chExt cx="0" cy="0"/>
        </a:xfrm>
      </p:grpSpPr>
      <p:sp>
        <p:nvSpPr>
          <p:cNvPr id="1376" name="Google Shape;1376;p18"/>
          <p:cNvSpPr/>
          <p:nvPr/>
        </p:nvSpPr>
        <p:spPr>
          <a:xfrm flipH="1">
            <a:off x="23962" y="3683138"/>
            <a:ext cx="3155483" cy="3174861"/>
          </a:xfrm>
          <a:custGeom>
            <a:avLst/>
            <a:gdLst/>
            <a:ahLst/>
            <a:cxnLst/>
            <a:rect l="l" t="t" r="r" b="b"/>
            <a:pathLst>
              <a:path w="3155483" h="3174861" extrusionOk="0">
                <a:moveTo>
                  <a:pt x="3155480" y="12858"/>
                </a:moveTo>
                <a:lnTo>
                  <a:pt x="3155480" y="3174861"/>
                </a:lnTo>
                <a:lnTo>
                  <a:pt x="14909" y="3174861"/>
                </a:lnTo>
                <a:cubicBezTo>
                  <a:pt x="4997" y="3076947"/>
                  <a:pt x="-3" y="2978595"/>
                  <a:pt x="-3" y="2880181"/>
                </a:cubicBezTo>
                <a:cubicBezTo>
                  <a:pt x="-3" y="1289447"/>
                  <a:pt x="1289444" y="0"/>
                  <a:pt x="2880179" y="0"/>
                </a:cubicBezTo>
                <a:cubicBezTo>
                  <a:pt x="2973046" y="-63"/>
                  <a:pt x="3064844" y="4223"/>
                  <a:pt x="3155480" y="1285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7" name="Google Shape;1377;p18"/>
          <p:cNvSpPr/>
          <p:nvPr/>
        </p:nvSpPr>
        <p:spPr>
          <a:xfrm flipH="1">
            <a:off x="9450584" y="0"/>
            <a:ext cx="2741416" cy="4023002"/>
          </a:xfrm>
          <a:custGeom>
            <a:avLst/>
            <a:gdLst/>
            <a:ahLst/>
            <a:cxnLst/>
            <a:rect l="l" t="t" r="r" b="b"/>
            <a:pathLst>
              <a:path w="2741416" h="4023002" extrusionOk="0">
                <a:moveTo>
                  <a:pt x="2741411" y="1146035"/>
                </a:moveTo>
                <a:cubicBezTo>
                  <a:pt x="2741411" y="2690246"/>
                  <a:pt x="1526259" y="3950671"/>
                  <a:pt x="-3" y="4023002"/>
                </a:cubicBezTo>
                <a:lnTo>
                  <a:pt x="-3" y="-1"/>
                </a:lnTo>
                <a:lnTo>
                  <a:pt x="2504328" y="-1"/>
                </a:lnTo>
                <a:cubicBezTo>
                  <a:pt x="2661231" y="361674"/>
                  <a:pt x="2741929" y="751795"/>
                  <a:pt x="2741411" y="11460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378" name="Google Shape;1378;p18"/>
          <p:cNvGrpSpPr/>
          <p:nvPr/>
        </p:nvGrpSpPr>
        <p:grpSpPr>
          <a:xfrm flipH="1">
            <a:off x="266643" y="242351"/>
            <a:ext cx="439339" cy="1365706"/>
            <a:chOff x="11509980" y="242351"/>
            <a:chExt cx="439339" cy="1365706"/>
          </a:xfrm>
        </p:grpSpPr>
        <p:sp>
          <p:nvSpPr>
            <p:cNvPr id="1379" name="Google Shape;1379;p18"/>
            <p:cNvSpPr/>
            <p:nvPr/>
          </p:nvSpPr>
          <p:spPr>
            <a:xfrm>
              <a:off x="11509980" y="24235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0" name="Google Shape;1380;p18"/>
            <p:cNvSpPr/>
            <p:nvPr/>
          </p:nvSpPr>
          <p:spPr>
            <a:xfrm>
              <a:off x="11694914" y="24235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1" name="Google Shape;1381;p18"/>
            <p:cNvSpPr/>
            <p:nvPr/>
          </p:nvSpPr>
          <p:spPr>
            <a:xfrm>
              <a:off x="11879847" y="24235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2" name="Google Shape;1382;p18"/>
            <p:cNvSpPr/>
            <p:nvPr/>
          </p:nvSpPr>
          <p:spPr>
            <a:xfrm>
              <a:off x="11509980" y="42755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3" name="Google Shape;1383;p18"/>
            <p:cNvSpPr/>
            <p:nvPr/>
          </p:nvSpPr>
          <p:spPr>
            <a:xfrm>
              <a:off x="11694914" y="42755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4" name="Google Shape;1384;p18"/>
            <p:cNvSpPr/>
            <p:nvPr/>
          </p:nvSpPr>
          <p:spPr>
            <a:xfrm>
              <a:off x="11879847" y="42755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5" name="Google Shape;1385;p18"/>
            <p:cNvSpPr/>
            <p:nvPr/>
          </p:nvSpPr>
          <p:spPr>
            <a:xfrm>
              <a:off x="11509980" y="612665"/>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6" name="Google Shape;1386;p18"/>
            <p:cNvSpPr/>
            <p:nvPr/>
          </p:nvSpPr>
          <p:spPr>
            <a:xfrm>
              <a:off x="11694914" y="612665"/>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7" name="Google Shape;1387;p18"/>
            <p:cNvSpPr/>
            <p:nvPr/>
          </p:nvSpPr>
          <p:spPr>
            <a:xfrm>
              <a:off x="11879847" y="612665"/>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8" name="Google Shape;1388;p18"/>
            <p:cNvSpPr/>
            <p:nvPr/>
          </p:nvSpPr>
          <p:spPr>
            <a:xfrm>
              <a:off x="11509980" y="797867"/>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9" name="Google Shape;1389;p18"/>
            <p:cNvSpPr/>
            <p:nvPr/>
          </p:nvSpPr>
          <p:spPr>
            <a:xfrm>
              <a:off x="11694914" y="797867"/>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0" name="Google Shape;1390;p18"/>
            <p:cNvSpPr/>
            <p:nvPr/>
          </p:nvSpPr>
          <p:spPr>
            <a:xfrm>
              <a:off x="11879847" y="797867"/>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1" name="Google Shape;1391;p18"/>
            <p:cNvSpPr/>
            <p:nvPr/>
          </p:nvSpPr>
          <p:spPr>
            <a:xfrm>
              <a:off x="11509980" y="983069"/>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2" name="Google Shape;1392;p18"/>
            <p:cNvSpPr/>
            <p:nvPr/>
          </p:nvSpPr>
          <p:spPr>
            <a:xfrm>
              <a:off x="11694914" y="983069"/>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3" name="Google Shape;1393;p18"/>
            <p:cNvSpPr/>
            <p:nvPr/>
          </p:nvSpPr>
          <p:spPr>
            <a:xfrm>
              <a:off x="11879847" y="983069"/>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4" name="Google Shape;1394;p18"/>
            <p:cNvSpPr/>
            <p:nvPr/>
          </p:nvSpPr>
          <p:spPr>
            <a:xfrm>
              <a:off x="11509980" y="116827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5" name="Google Shape;1395;p18"/>
            <p:cNvSpPr/>
            <p:nvPr/>
          </p:nvSpPr>
          <p:spPr>
            <a:xfrm>
              <a:off x="11694914" y="116827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6" name="Google Shape;1396;p18"/>
            <p:cNvSpPr/>
            <p:nvPr/>
          </p:nvSpPr>
          <p:spPr>
            <a:xfrm>
              <a:off x="11879847" y="116827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7" name="Google Shape;1397;p18"/>
            <p:cNvSpPr/>
            <p:nvPr/>
          </p:nvSpPr>
          <p:spPr>
            <a:xfrm>
              <a:off x="11509980" y="135338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8" name="Google Shape;1398;p18"/>
            <p:cNvSpPr/>
            <p:nvPr/>
          </p:nvSpPr>
          <p:spPr>
            <a:xfrm>
              <a:off x="11694914" y="135338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9" name="Google Shape;1399;p18"/>
            <p:cNvSpPr/>
            <p:nvPr/>
          </p:nvSpPr>
          <p:spPr>
            <a:xfrm>
              <a:off x="11879847" y="135338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0" name="Google Shape;1400;p18"/>
            <p:cNvSpPr/>
            <p:nvPr/>
          </p:nvSpPr>
          <p:spPr>
            <a:xfrm>
              <a:off x="11509980" y="1538585"/>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1" name="Google Shape;1401;p18"/>
            <p:cNvSpPr/>
            <p:nvPr/>
          </p:nvSpPr>
          <p:spPr>
            <a:xfrm>
              <a:off x="11694914" y="1538585"/>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2" name="Google Shape;1402;p18"/>
            <p:cNvSpPr/>
            <p:nvPr/>
          </p:nvSpPr>
          <p:spPr>
            <a:xfrm>
              <a:off x="11879847" y="1538585"/>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03" name="Google Shape;1403;p18"/>
          <p:cNvGrpSpPr/>
          <p:nvPr/>
        </p:nvGrpSpPr>
        <p:grpSpPr>
          <a:xfrm flipH="1">
            <a:off x="11519299" y="5204757"/>
            <a:ext cx="439340" cy="1365706"/>
            <a:chOff x="257323" y="5204757"/>
            <a:chExt cx="439340" cy="1365706"/>
          </a:xfrm>
        </p:grpSpPr>
        <p:sp>
          <p:nvSpPr>
            <p:cNvPr id="1404" name="Google Shape;1404;p18"/>
            <p:cNvSpPr/>
            <p:nvPr/>
          </p:nvSpPr>
          <p:spPr>
            <a:xfrm>
              <a:off x="257323"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5" name="Google Shape;1405;p18"/>
            <p:cNvSpPr/>
            <p:nvPr/>
          </p:nvSpPr>
          <p:spPr>
            <a:xfrm>
              <a:off x="442257"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6" name="Google Shape;1406;p18"/>
            <p:cNvSpPr/>
            <p:nvPr/>
          </p:nvSpPr>
          <p:spPr>
            <a:xfrm>
              <a:off x="627191"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7" name="Google Shape;1407;p18"/>
            <p:cNvSpPr/>
            <p:nvPr/>
          </p:nvSpPr>
          <p:spPr>
            <a:xfrm>
              <a:off x="257323"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8" name="Google Shape;1408;p18"/>
            <p:cNvSpPr/>
            <p:nvPr/>
          </p:nvSpPr>
          <p:spPr>
            <a:xfrm>
              <a:off x="442257"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9" name="Google Shape;1409;p18"/>
            <p:cNvSpPr/>
            <p:nvPr/>
          </p:nvSpPr>
          <p:spPr>
            <a:xfrm>
              <a:off x="627191"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0" name="Google Shape;1410;p18"/>
            <p:cNvSpPr/>
            <p:nvPr/>
          </p:nvSpPr>
          <p:spPr>
            <a:xfrm>
              <a:off x="257323"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1" name="Google Shape;1411;p18"/>
            <p:cNvSpPr/>
            <p:nvPr/>
          </p:nvSpPr>
          <p:spPr>
            <a:xfrm>
              <a:off x="442257"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2" name="Google Shape;1412;p18"/>
            <p:cNvSpPr/>
            <p:nvPr/>
          </p:nvSpPr>
          <p:spPr>
            <a:xfrm>
              <a:off x="627191"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3" name="Google Shape;1413;p18"/>
            <p:cNvSpPr/>
            <p:nvPr/>
          </p:nvSpPr>
          <p:spPr>
            <a:xfrm>
              <a:off x="257323"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4" name="Google Shape;1414;p18"/>
            <p:cNvSpPr/>
            <p:nvPr/>
          </p:nvSpPr>
          <p:spPr>
            <a:xfrm>
              <a:off x="442257"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5" name="Google Shape;1415;p18"/>
            <p:cNvSpPr/>
            <p:nvPr/>
          </p:nvSpPr>
          <p:spPr>
            <a:xfrm>
              <a:off x="627191"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6" name="Google Shape;1416;p18"/>
            <p:cNvSpPr/>
            <p:nvPr/>
          </p:nvSpPr>
          <p:spPr>
            <a:xfrm>
              <a:off x="257323"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7" name="Google Shape;1417;p18"/>
            <p:cNvSpPr/>
            <p:nvPr/>
          </p:nvSpPr>
          <p:spPr>
            <a:xfrm>
              <a:off x="442257"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8" name="Google Shape;1418;p18"/>
            <p:cNvSpPr/>
            <p:nvPr/>
          </p:nvSpPr>
          <p:spPr>
            <a:xfrm>
              <a:off x="627191"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9" name="Google Shape;1419;p18"/>
            <p:cNvSpPr/>
            <p:nvPr/>
          </p:nvSpPr>
          <p:spPr>
            <a:xfrm>
              <a:off x="257323"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0" name="Google Shape;1420;p18"/>
            <p:cNvSpPr/>
            <p:nvPr/>
          </p:nvSpPr>
          <p:spPr>
            <a:xfrm>
              <a:off x="442257"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1" name="Google Shape;1421;p18"/>
            <p:cNvSpPr/>
            <p:nvPr/>
          </p:nvSpPr>
          <p:spPr>
            <a:xfrm>
              <a:off x="627191"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2" name="Google Shape;1422;p18"/>
            <p:cNvSpPr/>
            <p:nvPr/>
          </p:nvSpPr>
          <p:spPr>
            <a:xfrm>
              <a:off x="257323"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3" name="Google Shape;1423;p18"/>
            <p:cNvSpPr/>
            <p:nvPr/>
          </p:nvSpPr>
          <p:spPr>
            <a:xfrm>
              <a:off x="442257"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4" name="Google Shape;1424;p18"/>
            <p:cNvSpPr/>
            <p:nvPr/>
          </p:nvSpPr>
          <p:spPr>
            <a:xfrm>
              <a:off x="627191"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5" name="Google Shape;1425;p18"/>
            <p:cNvSpPr/>
            <p:nvPr/>
          </p:nvSpPr>
          <p:spPr>
            <a:xfrm>
              <a:off x="257323"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6" name="Google Shape;1426;p18"/>
            <p:cNvSpPr/>
            <p:nvPr/>
          </p:nvSpPr>
          <p:spPr>
            <a:xfrm>
              <a:off x="442257"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7" name="Google Shape;1427;p18"/>
            <p:cNvSpPr/>
            <p:nvPr/>
          </p:nvSpPr>
          <p:spPr>
            <a:xfrm>
              <a:off x="627191"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28" name="Google Shape;1428;p18"/>
          <p:cNvSpPr/>
          <p:nvPr/>
        </p:nvSpPr>
        <p:spPr>
          <a:xfrm flipH="1">
            <a:off x="11158718" y="217259"/>
            <a:ext cx="732204" cy="93634"/>
          </a:xfrm>
          <a:custGeom>
            <a:avLst/>
            <a:gdLst/>
            <a:ahLst/>
            <a:cxnLst/>
            <a:rect l="l" t="t" r="r" b="b"/>
            <a:pathLst>
              <a:path w="732204" h="93634"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216" y="22948"/>
                </a:lnTo>
                <a:lnTo>
                  <a:pt x="145492" y="90635"/>
                </a:lnTo>
                <a:cubicBezTo>
                  <a:pt x="148974" y="94097"/>
                  <a:pt x="154600" y="94097"/>
                  <a:pt x="158083" y="90635"/>
                </a:cubicBezTo>
                <a:lnTo>
                  <a:pt x="223180" y="22948"/>
                </a:lnTo>
                <a:lnTo>
                  <a:pt x="288367" y="90635"/>
                </a:lnTo>
                <a:cubicBezTo>
                  <a:pt x="291840" y="94137"/>
                  <a:pt x="297493" y="94160"/>
                  <a:pt x="300993" y="90687"/>
                </a:cubicBezTo>
                <a:cubicBezTo>
                  <a:pt x="301011" y="90670"/>
                  <a:pt x="301029" y="90652"/>
                  <a:pt x="301047" y="90635"/>
                </a:cubicBezTo>
                <a:lnTo>
                  <a:pt x="366055" y="22948"/>
                </a:lnTo>
                <a:lnTo>
                  <a:pt x="431242" y="90992"/>
                </a:lnTo>
                <a:cubicBezTo>
                  <a:pt x="434715" y="94494"/>
                  <a:pt x="440368" y="94517"/>
                  <a:pt x="443868" y="91044"/>
                </a:cubicBezTo>
                <a:cubicBezTo>
                  <a:pt x="443886" y="91027"/>
                  <a:pt x="443904" y="91009"/>
                  <a:pt x="443922" y="90992"/>
                </a:cubicBezTo>
                <a:lnTo>
                  <a:pt x="509109" y="22948"/>
                </a:lnTo>
                <a:lnTo>
                  <a:pt x="574295" y="90992"/>
                </a:lnTo>
                <a:cubicBezTo>
                  <a:pt x="577778" y="94454"/>
                  <a:pt x="583403" y="94454"/>
                  <a:pt x="586886" y="90992"/>
                </a:cubicBezTo>
                <a:lnTo>
                  <a:pt x="652073" y="22948"/>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811"/>
                </a:lnTo>
                <a:lnTo>
                  <a:pt x="515091" y="2767"/>
                </a:lnTo>
                <a:cubicBezTo>
                  <a:pt x="511609" y="-695"/>
                  <a:pt x="505983" y="-695"/>
                  <a:pt x="502500" y="2767"/>
                </a:cubicBezTo>
                <a:lnTo>
                  <a:pt x="437314" y="7081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9" name="Google Shape;1429;p18"/>
          <p:cNvSpPr/>
          <p:nvPr/>
        </p:nvSpPr>
        <p:spPr>
          <a:xfrm flipH="1">
            <a:off x="11158718" y="429785"/>
            <a:ext cx="732204" cy="93277"/>
          </a:xfrm>
          <a:custGeom>
            <a:avLst/>
            <a:gdLst/>
            <a:ahLst/>
            <a:cxnLst/>
            <a:rect l="l" t="t" r="r" b="b"/>
            <a:pathLst>
              <a:path w="732204" h="93277"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394" y="22591"/>
                </a:lnTo>
                <a:lnTo>
                  <a:pt x="145492" y="90635"/>
                </a:lnTo>
                <a:cubicBezTo>
                  <a:pt x="148974" y="94097"/>
                  <a:pt x="154600" y="94097"/>
                  <a:pt x="158083" y="90635"/>
                </a:cubicBezTo>
                <a:lnTo>
                  <a:pt x="223269" y="22591"/>
                </a:lnTo>
                <a:lnTo>
                  <a:pt x="288367" y="90635"/>
                </a:lnTo>
                <a:cubicBezTo>
                  <a:pt x="291840" y="94137"/>
                  <a:pt x="297493" y="94160"/>
                  <a:pt x="300993" y="90687"/>
                </a:cubicBezTo>
                <a:cubicBezTo>
                  <a:pt x="301011" y="90670"/>
                  <a:pt x="301029" y="90652"/>
                  <a:pt x="301047" y="90635"/>
                </a:cubicBezTo>
                <a:lnTo>
                  <a:pt x="366144" y="22591"/>
                </a:lnTo>
                <a:lnTo>
                  <a:pt x="431331" y="90635"/>
                </a:lnTo>
                <a:cubicBezTo>
                  <a:pt x="434805" y="94137"/>
                  <a:pt x="440457" y="94160"/>
                  <a:pt x="443958" y="90687"/>
                </a:cubicBezTo>
                <a:cubicBezTo>
                  <a:pt x="443975" y="90670"/>
                  <a:pt x="443993" y="90652"/>
                  <a:pt x="444011" y="90635"/>
                </a:cubicBezTo>
                <a:lnTo>
                  <a:pt x="509198" y="22591"/>
                </a:lnTo>
                <a:lnTo>
                  <a:pt x="574385" y="90635"/>
                </a:lnTo>
                <a:cubicBezTo>
                  <a:pt x="577867" y="94097"/>
                  <a:pt x="583493" y="94097"/>
                  <a:pt x="586975" y="90635"/>
                </a:cubicBezTo>
                <a:lnTo>
                  <a:pt x="652162" y="22591"/>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901"/>
                </a:lnTo>
                <a:lnTo>
                  <a:pt x="515091" y="2767"/>
                </a:lnTo>
                <a:cubicBezTo>
                  <a:pt x="511609" y="-695"/>
                  <a:pt x="505983" y="-695"/>
                  <a:pt x="502500" y="2767"/>
                </a:cubicBezTo>
                <a:lnTo>
                  <a:pt x="437314" y="7090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0" name="Google Shape;1430;p18"/>
          <p:cNvSpPr/>
          <p:nvPr/>
        </p:nvSpPr>
        <p:spPr>
          <a:xfrm flipH="1">
            <a:off x="472807" y="6047184"/>
            <a:ext cx="732725" cy="93278"/>
          </a:xfrm>
          <a:custGeom>
            <a:avLst/>
            <a:gdLst/>
            <a:ahLst/>
            <a:cxnLst/>
            <a:rect l="l" t="t" r="r" b="b"/>
            <a:pathLst>
              <a:path w="732725" h="93278" extrusionOk="0">
                <a:moveTo>
                  <a:pt x="80386" y="-1"/>
                </a:moveTo>
                <a:cubicBezTo>
                  <a:pt x="77976" y="8"/>
                  <a:pt x="75743" y="973"/>
                  <a:pt x="74046" y="2678"/>
                </a:cubicBezTo>
                <a:lnTo>
                  <a:pt x="2609" y="77419"/>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1"/>
                  <a:pt x="301129" y="90654"/>
                  <a:pt x="301129" y="90636"/>
                </a:cubicBezTo>
                <a:lnTo>
                  <a:pt x="366225" y="22502"/>
                </a:lnTo>
                <a:lnTo>
                  <a:pt x="431412" y="90636"/>
                </a:lnTo>
                <a:cubicBezTo>
                  <a:pt x="434895" y="94136"/>
                  <a:pt x="440521" y="94163"/>
                  <a:pt x="444004" y="90689"/>
                </a:cubicBezTo>
                <a:cubicBezTo>
                  <a:pt x="444093" y="90671"/>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19"/>
                </a:cubicBezTo>
                <a:lnTo>
                  <a:pt x="658673" y="2678"/>
                </a:lnTo>
                <a:cubicBezTo>
                  <a:pt x="655191" y="-787"/>
                  <a:pt x="649565" y="-787"/>
                  <a:pt x="646083" y="2678"/>
                </a:cubicBezTo>
                <a:lnTo>
                  <a:pt x="580806" y="70812"/>
                </a:lnTo>
                <a:lnTo>
                  <a:pt x="515620" y="2678"/>
                </a:lnTo>
                <a:cubicBezTo>
                  <a:pt x="512137" y="-787"/>
                  <a:pt x="506511" y="-787"/>
                  <a:pt x="503029" y="2678"/>
                </a:cubicBezTo>
                <a:lnTo>
                  <a:pt x="437842" y="70812"/>
                </a:lnTo>
                <a:lnTo>
                  <a:pt x="372656" y="2678"/>
                </a:lnTo>
                <a:cubicBezTo>
                  <a:pt x="369173" y="-787"/>
                  <a:pt x="363547" y="-787"/>
                  <a:pt x="360064" y="2678"/>
                </a:cubicBezTo>
                <a:lnTo>
                  <a:pt x="294877" y="70812"/>
                </a:lnTo>
                <a:lnTo>
                  <a:pt x="229691" y="2678"/>
                </a:lnTo>
                <a:cubicBezTo>
                  <a:pt x="226208" y="-787"/>
                  <a:pt x="220583" y="-787"/>
                  <a:pt x="217100" y="2678"/>
                </a:cubicBezTo>
                <a:lnTo>
                  <a:pt x="151913" y="70812"/>
                </a:lnTo>
                <a:lnTo>
                  <a:pt x="86816" y="2678"/>
                </a:lnTo>
                <a:cubicBezTo>
                  <a:pt x="85119" y="955"/>
                  <a:pt x="82797" y="-19"/>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1" name="Google Shape;1431;p18"/>
          <p:cNvSpPr/>
          <p:nvPr/>
        </p:nvSpPr>
        <p:spPr>
          <a:xfrm flipH="1">
            <a:off x="472807" y="6259710"/>
            <a:ext cx="732725" cy="93279"/>
          </a:xfrm>
          <a:custGeom>
            <a:avLst/>
            <a:gdLst/>
            <a:ahLst/>
            <a:cxnLst/>
            <a:rect l="l" t="t" r="r" b="b"/>
            <a:pathLst>
              <a:path w="732725" h="93279" extrusionOk="0">
                <a:moveTo>
                  <a:pt x="80386" y="-1"/>
                </a:moveTo>
                <a:cubicBezTo>
                  <a:pt x="77976" y="8"/>
                  <a:pt x="75743" y="973"/>
                  <a:pt x="74046" y="2678"/>
                </a:cubicBezTo>
                <a:lnTo>
                  <a:pt x="2609" y="77420"/>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2"/>
                  <a:pt x="301129" y="90654"/>
                  <a:pt x="301129" y="90636"/>
                </a:cubicBezTo>
                <a:lnTo>
                  <a:pt x="366225" y="22502"/>
                </a:lnTo>
                <a:lnTo>
                  <a:pt x="431412" y="90636"/>
                </a:lnTo>
                <a:cubicBezTo>
                  <a:pt x="434895" y="94136"/>
                  <a:pt x="440521" y="94163"/>
                  <a:pt x="444004" y="90689"/>
                </a:cubicBezTo>
                <a:cubicBezTo>
                  <a:pt x="444093" y="90672"/>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20"/>
                </a:cubicBezTo>
                <a:lnTo>
                  <a:pt x="658673" y="2678"/>
                </a:lnTo>
                <a:cubicBezTo>
                  <a:pt x="655191" y="-786"/>
                  <a:pt x="649565" y="-786"/>
                  <a:pt x="646083" y="2678"/>
                </a:cubicBezTo>
                <a:lnTo>
                  <a:pt x="580806" y="70812"/>
                </a:lnTo>
                <a:lnTo>
                  <a:pt x="515620" y="2678"/>
                </a:lnTo>
                <a:cubicBezTo>
                  <a:pt x="512137" y="-786"/>
                  <a:pt x="506511" y="-786"/>
                  <a:pt x="503029" y="2678"/>
                </a:cubicBezTo>
                <a:lnTo>
                  <a:pt x="437842" y="70812"/>
                </a:lnTo>
                <a:lnTo>
                  <a:pt x="372656" y="2678"/>
                </a:lnTo>
                <a:cubicBezTo>
                  <a:pt x="369173" y="-786"/>
                  <a:pt x="363547" y="-786"/>
                  <a:pt x="360064" y="2678"/>
                </a:cubicBezTo>
                <a:lnTo>
                  <a:pt x="294877" y="70812"/>
                </a:lnTo>
                <a:lnTo>
                  <a:pt x="229691" y="2678"/>
                </a:lnTo>
                <a:cubicBezTo>
                  <a:pt x="226208" y="-786"/>
                  <a:pt x="220583" y="-786"/>
                  <a:pt x="217100" y="2678"/>
                </a:cubicBezTo>
                <a:lnTo>
                  <a:pt x="151913" y="70812"/>
                </a:lnTo>
                <a:lnTo>
                  <a:pt x="86816" y="2678"/>
                </a:lnTo>
                <a:cubicBezTo>
                  <a:pt x="85119" y="955"/>
                  <a:pt x="82797" y="-18"/>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2" name="Google Shape;1432;p18"/>
          <p:cNvSpPr txBox="1">
            <a:spLocks noGrp="1"/>
          </p:cNvSpPr>
          <p:nvPr>
            <p:ph type="title"/>
          </p:nvPr>
        </p:nvSpPr>
        <p:spPr>
          <a:xfrm>
            <a:off x="5978200" y="974375"/>
            <a:ext cx="55815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433" name="Google Shape;1433;p18"/>
          <p:cNvSpPr txBox="1">
            <a:spLocks noGrp="1"/>
          </p:cNvSpPr>
          <p:nvPr>
            <p:ph type="body" idx="1"/>
          </p:nvPr>
        </p:nvSpPr>
        <p:spPr>
          <a:xfrm>
            <a:off x="5978300" y="2508425"/>
            <a:ext cx="5581500" cy="31068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1434"/>
        <p:cNvGrpSpPr/>
        <p:nvPr/>
      </p:nvGrpSpPr>
      <p:grpSpPr>
        <a:xfrm>
          <a:off x="0" y="0"/>
          <a:ext cx="0" cy="0"/>
          <a:chOff x="0" y="0"/>
          <a:chExt cx="0" cy="0"/>
        </a:xfrm>
      </p:grpSpPr>
      <p:sp>
        <p:nvSpPr>
          <p:cNvPr id="1435" name="Google Shape;1435;p19"/>
          <p:cNvSpPr/>
          <p:nvPr/>
        </p:nvSpPr>
        <p:spPr>
          <a:xfrm>
            <a:off x="9036517" y="3683138"/>
            <a:ext cx="3155483" cy="3174861"/>
          </a:xfrm>
          <a:custGeom>
            <a:avLst/>
            <a:gdLst/>
            <a:ahLst/>
            <a:cxnLst/>
            <a:rect l="l" t="t" r="r" b="b"/>
            <a:pathLst>
              <a:path w="3155483" h="3174861" extrusionOk="0">
                <a:moveTo>
                  <a:pt x="3155480" y="12858"/>
                </a:moveTo>
                <a:lnTo>
                  <a:pt x="3155480" y="3174861"/>
                </a:lnTo>
                <a:lnTo>
                  <a:pt x="14909" y="3174861"/>
                </a:lnTo>
                <a:cubicBezTo>
                  <a:pt x="4997" y="3076947"/>
                  <a:pt x="-3" y="2978595"/>
                  <a:pt x="-3" y="2880181"/>
                </a:cubicBezTo>
                <a:cubicBezTo>
                  <a:pt x="-3" y="1289447"/>
                  <a:pt x="1289444" y="0"/>
                  <a:pt x="2880179" y="0"/>
                </a:cubicBezTo>
                <a:cubicBezTo>
                  <a:pt x="2973046" y="-63"/>
                  <a:pt x="3064844" y="4223"/>
                  <a:pt x="3155480" y="1285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6" name="Google Shape;1436;p19"/>
          <p:cNvSpPr/>
          <p:nvPr/>
        </p:nvSpPr>
        <p:spPr>
          <a:xfrm>
            <a:off x="23962" y="0"/>
            <a:ext cx="2741416" cy="4023002"/>
          </a:xfrm>
          <a:custGeom>
            <a:avLst/>
            <a:gdLst/>
            <a:ahLst/>
            <a:cxnLst/>
            <a:rect l="l" t="t" r="r" b="b"/>
            <a:pathLst>
              <a:path w="2741416" h="4023002" extrusionOk="0">
                <a:moveTo>
                  <a:pt x="2741411" y="1146035"/>
                </a:moveTo>
                <a:cubicBezTo>
                  <a:pt x="2741411" y="2690246"/>
                  <a:pt x="1526259" y="3950671"/>
                  <a:pt x="-3" y="4023002"/>
                </a:cubicBezTo>
                <a:lnTo>
                  <a:pt x="-3" y="-1"/>
                </a:lnTo>
                <a:lnTo>
                  <a:pt x="2504328" y="-1"/>
                </a:lnTo>
                <a:cubicBezTo>
                  <a:pt x="2661231" y="361674"/>
                  <a:pt x="2741929" y="751795"/>
                  <a:pt x="2741411" y="11460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37" name="Google Shape;1437;p19"/>
          <p:cNvGrpSpPr/>
          <p:nvPr/>
        </p:nvGrpSpPr>
        <p:grpSpPr>
          <a:xfrm>
            <a:off x="11509980" y="242351"/>
            <a:ext cx="439339" cy="1365706"/>
            <a:chOff x="11509980" y="242351"/>
            <a:chExt cx="439339" cy="1365706"/>
          </a:xfrm>
        </p:grpSpPr>
        <p:sp>
          <p:nvSpPr>
            <p:cNvPr id="1438" name="Google Shape;1438;p19"/>
            <p:cNvSpPr/>
            <p:nvPr/>
          </p:nvSpPr>
          <p:spPr>
            <a:xfrm>
              <a:off x="11509980" y="24235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9" name="Google Shape;1439;p19"/>
            <p:cNvSpPr/>
            <p:nvPr/>
          </p:nvSpPr>
          <p:spPr>
            <a:xfrm>
              <a:off x="11694914" y="24235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0" name="Google Shape;1440;p19"/>
            <p:cNvSpPr/>
            <p:nvPr/>
          </p:nvSpPr>
          <p:spPr>
            <a:xfrm>
              <a:off x="11879847" y="24235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1" name="Google Shape;1441;p19"/>
            <p:cNvSpPr/>
            <p:nvPr/>
          </p:nvSpPr>
          <p:spPr>
            <a:xfrm>
              <a:off x="11509980" y="42755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2" name="Google Shape;1442;p19"/>
            <p:cNvSpPr/>
            <p:nvPr/>
          </p:nvSpPr>
          <p:spPr>
            <a:xfrm>
              <a:off x="11694914" y="42755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3" name="Google Shape;1443;p19"/>
            <p:cNvSpPr/>
            <p:nvPr/>
          </p:nvSpPr>
          <p:spPr>
            <a:xfrm>
              <a:off x="11879847" y="42755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4" name="Google Shape;1444;p19"/>
            <p:cNvSpPr/>
            <p:nvPr/>
          </p:nvSpPr>
          <p:spPr>
            <a:xfrm>
              <a:off x="11509980" y="612665"/>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5" name="Google Shape;1445;p19"/>
            <p:cNvSpPr/>
            <p:nvPr/>
          </p:nvSpPr>
          <p:spPr>
            <a:xfrm>
              <a:off x="11694914" y="612665"/>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6" name="Google Shape;1446;p19"/>
            <p:cNvSpPr/>
            <p:nvPr/>
          </p:nvSpPr>
          <p:spPr>
            <a:xfrm>
              <a:off x="11879847" y="612665"/>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7" name="Google Shape;1447;p19"/>
            <p:cNvSpPr/>
            <p:nvPr/>
          </p:nvSpPr>
          <p:spPr>
            <a:xfrm>
              <a:off x="11509980" y="797867"/>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8" name="Google Shape;1448;p19"/>
            <p:cNvSpPr/>
            <p:nvPr/>
          </p:nvSpPr>
          <p:spPr>
            <a:xfrm>
              <a:off x="11694914" y="797867"/>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9" name="Google Shape;1449;p19"/>
            <p:cNvSpPr/>
            <p:nvPr/>
          </p:nvSpPr>
          <p:spPr>
            <a:xfrm>
              <a:off x="11879847" y="797867"/>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0" name="Google Shape;1450;p19"/>
            <p:cNvSpPr/>
            <p:nvPr/>
          </p:nvSpPr>
          <p:spPr>
            <a:xfrm>
              <a:off x="11509980" y="983069"/>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1" name="Google Shape;1451;p19"/>
            <p:cNvSpPr/>
            <p:nvPr/>
          </p:nvSpPr>
          <p:spPr>
            <a:xfrm>
              <a:off x="11694914" y="983069"/>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2" name="Google Shape;1452;p19"/>
            <p:cNvSpPr/>
            <p:nvPr/>
          </p:nvSpPr>
          <p:spPr>
            <a:xfrm>
              <a:off x="11879847" y="983069"/>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3" name="Google Shape;1453;p19"/>
            <p:cNvSpPr/>
            <p:nvPr/>
          </p:nvSpPr>
          <p:spPr>
            <a:xfrm>
              <a:off x="11509980" y="116827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4" name="Google Shape;1454;p19"/>
            <p:cNvSpPr/>
            <p:nvPr/>
          </p:nvSpPr>
          <p:spPr>
            <a:xfrm>
              <a:off x="11694914" y="116827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5" name="Google Shape;1455;p19"/>
            <p:cNvSpPr/>
            <p:nvPr/>
          </p:nvSpPr>
          <p:spPr>
            <a:xfrm>
              <a:off x="11879847" y="116827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6" name="Google Shape;1456;p19"/>
            <p:cNvSpPr/>
            <p:nvPr/>
          </p:nvSpPr>
          <p:spPr>
            <a:xfrm>
              <a:off x="11509980" y="135338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7" name="Google Shape;1457;p19"/>
            <p:cNvSpPr/>
            <p:nvPr/>
          </p:nvSpPr>
          <p:spPr>
            <a:xfrm>
              <a:off x="11694914" y="135338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8" name="Google Shape;1458;p19"/>
            <p:cNvSpPr/>
            <p:nvPr/>
          </p:nvSpPr>
          <p:spPr>
            <a:xfrm>
              <a:off x="11879847" y="135338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9" name="Google Shape;1459;p19"/>
            <p:cNvSpPr/>
            <p:nvPr/>
          </p:nvSpPr>
          <p:spPr>
            <a:xfrm>
              <a:off x="11509980" y="1538585"/>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0" name="Google Shape;1460;p19"/>
            <p:cNvSpPr/>
            <p:nvPr/>
          </p:nvSpPr>
          <p:spPr>
            <a:xfrm>
              <a:off x="11694914" y="1538585"/>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1" name="Google Shape;1461;p19"/>
            <p:cNvSpPr/>
            <p:nvPr/>
          </p:nvSpPr>
          <p:spPr>
            <a:xfrm>
              <a:off x="11879847" y="1538585"/>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62" name="Google Shape;1462;p19"/>
          <p:cNvGrpSpPr/>
          <p:nvPr/>
        </p:nvGrpSpPr>
        <p:grpSpPr>
          <a:xfrm>
            <a:off x="257323" y="5204757"/>
            <a:ext cx="439340" cy="1365706"/>
            <a:chOff x="257323" y="5204757"/>
            <a:chExt cx="439340" cy="1365706"/>
          </a:xfrm>
        </p:grpSpPr>
        <p:sp>
          <p:nvSpPr>
            <p:cNvPr id="1463" name="Google Shape;1463;p19"/>
            <p:cNvSpPr/>
            <p:nvPr/>
          </p:nvSpPr>
          <p:spPr>
            <a:xfrm>
              <a:off x="257323"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4" name="Google Shape;1464;p19"/>
            <p:cNvSpPr/>
            <p:nvPr/>
          </p:nvSpPr>
          <p:spPr>
            <a:xfrm>
              <a:off x="442257"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5" name="Google Shape;1465;p19"/>
            <p:cNvSpPr/>
            <p:nvPr/>
          </p:nvSpPr>
          <p:spPr>
            <a:xfrm>
              <a:off x="627191"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6" name="Google Shape;1466;p19"/>
            <p:cNvSpPr/>
            <p:nvPr/>
          </p:nvSpPr>
          <p:spPr>
            <a:xfrm>
              <a:off x="257323"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7" name="Google Shape;1467;p19"/>
            <p:cNvSpPr/>
            <p:nvPr/>
          </p:nvSpPr>
          <p:spPr>
            <a:xfrm>
              <a:off x="442257"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8" name="Google Shape;1468;p19"/>
            <p:cNvSpPr/>
            <p:nvPr/>
          </p:nvSpPr>
          <p:spPr>
            <a:xfrm>
              <a:off x="627191"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9" name="Google Shape;1469;p19"/>
            <p:cNvSpPr/>
            <p:nvPr/>
          </p:nvSpPr>
          <p:spPr>
            <a:xfrm>
              <a:off x="257323"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0" name="Google Shape;1470;p19"/>
            <p:cNvSpPr/>
            <p:nvPr/>
          </p:nvSpPr>
          <p:spPr>
            <a:xfrm>
              <a:off x="442257"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1" name="Google Shape;1471;p19"/>
            <p:cNvSpPr/>
            <p:nvPr/>
          </p:nvSpPr>
          <p:spPr>
            <a:xfrm>
              <a:off x="627191"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2" name="Google Shape;1472;p19"/>
            <p:cNvSpPr/>
            <p:nvPr/>
          </p:nvSpPr>
          <p:spPr>
            <a:xfrm>
              <a:off x="257323"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3" name="Google Shape;1473;p19"/>
            <p:cNvSpPr/>
            <p:nvPr/>
          </p:nvSpPr>
          <p:spPr>
            <a:xfrm>
              <a:off x="442257"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4" name="Google Shape;1474;p19"/>
            <p:cNvSpPr/>
            <p:nvPr/>
          </p:nvSpPr>
          <p:spPr>
            <a:xfrm>
              <a:off x="627191"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5" name="Google Shape;1475;p19"/>
            <p:cNvSpPr/>
            <p:nvPr/>
          </p:nvSpPr>
          <p:spPr>
            <a:xfrm>
              <a:off x="257323"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6" name="Google Shape;1476;p19"/>
            <p:cNvSpPr/>
            <p:nvPr/>
          </p:nvSpPr>
          <p:spPr>
            <a:xfrm>
              <a:off x="442257"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7" name="Google Shape;1477;p19"/>
            <p:cNvSpPr/>
            <p:nvPr/>
          </p:nvSpPr>
          <p:spPr>
            <a:xfrm>
              <a:off x="627191"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8" name="Google Shape;1478;p19"/>
            <p:cNvSpPr/>
            <p:nvPr/>
          </p:nvSpPr>
          <p:spPr>
            <a:xfrm>
              <a:off x="257323"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9" name="Google Shape;1479;p19"/>
            <p:cNvSpPr/>
            <p:nvPr/>
          </p:nvSpPr>
          <p:spPr>
            <a:xfrm>
              <a:off x="442257"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0" name="Google Shape;1480;p19"/>
            <p:cNvSpPr/>
            <p:nvPr/>
          </p:nvSpPr>
          <p:spPr>
            <a:xfrm>
              <a:off x="627191"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1" name="Google Shape;1481;p19"/>
            <p:cNvSpPr/>
            <p:nvPr/>
          </p:nvSpPr>
          <p:spPr>
            <a:xfrm>
              <a:off x="257323"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2" name="Google Shape;1482;p19"/>
            <p:cNvSpPr/>
            <p:nvPr/>
          </p:nvSpPr>
          <p:spPr>
            <a:xfrm>
              <a:off x="442257"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3" name="Google Shape;1483;p19"/>
            <p:cNvSpPr/>
            <p:nvPr/>
          </p:nvSpPr>
          <p:spPr>
            <a:xfrm>
              <a:off x="627191"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4" name="Google Shape;1484;p19"/>
            <p:cNvSpPr/>
            <p:nvPr/>
          </p:nvSpPr>
          <p:spPr>
            <a:xfrm>
              <a:off x="257323"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5" name="Google Shape;1485;p19"/>
            <p:cNvSpPr/>
            <p:nvPr/>
          </p:nvSpPr>
          <p:spPr>
            <a:xfrm>
              <a:off x="442257"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6" name="Google Shape;1486;p19"/>
            <p:cNvSpPr/>
            <p:nvPr/>
          </p:nvSpPr>
          <p:spPr>
            <a:xfrm>
              <a:off x="627191"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87" name="Google Shape;1487;p19"/>
          <p:cNvSpPr/>
          <p:nvPr/>
        </p:nvSpPr>
        <p:spPr>
          <a:xfrm>
            <a:off x="325040" y="217259"/>
            <a:ext cx="732204" cy="93634"/>
          </a:xfrm>
          <a:custGeom>
            <a:avLst/>
            <a:gdLst/>
            <a:ahLst/>
            <a:cxnLst/>
            <a:rect l="l" t="t" r="r" b="b"/>
            <a:pathLst>
              <a:path w="732204" h="93634"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216" y="22948"/>
                </a:lnTo>
                <a:lnTo>
                  <a:pt x="145492" y="90635"/>
                </a:lnTo>
                <a:cubicBezTo>
                  <a:pt x="148974" y="94097"/>
                  <a:pt x="154600" y="94097"/>
                  <a:pt x="158083" y="90635"/>
                </a:cubicBezTo>
                <a:lnTo>
                  <a:pt x="223180" y="22948"/>
                </a:lnTo>
                <a:lnTo>
                  <a:pt x="288367" y="90635"/>
                </a:lnTo>
                <a:cubicBezTo>
                  <a:pt x="291840" y="94137"/>
                  <a:pt x="297493" y="94160"/>
                  <a:pt x="300993" y="90687"/>
                </a:cubicBezTo>
                <a:cubicBezTo>
                  <a:pt x="301011" y="90670"/>
                  <a:pt x="301029" y="90652"/>
                  <a:pt x="301047" y="90635"/>
                </a:cubicBezTo>
                <a:lnTo>
                  <a:pt x="366055" y="22948"/>
                </a:lnTo>
                <a:lnTo>
                  <a:pt x="431242" y="90992"/>
                </a:lnTo>
                <a:cubicBezTo>
                  <a:pt x="434715" y="94494"/>
                  <a:pt x="440368" y="94517"/>
                  <a:pt x="443868" y="91044"/>
                </a:cubicBezTo>
                <a:cubicBezTo>
                  <a:pt x="443886" y="91027"/>
                  <a:pt x="443904" y="91009"/>
                  <a:pt x="443922" y="90992"/>
                </a:cubicBezTo>
                <a:lnTo>
                  <a:pt x="509109" y="22948"/>
                </a:lnTo>
                <a:lnTo>
                  <a:pt x="574295" y="90992"/>
                </a:lnTo>
                <a:cubicBezTo>
                  <a:pt x="577778" y="94454"/>
                  <a:pt x="583403" y="94454"/>
                  <a:pt x="586886" y="90992"/>
                </a:cubicBezTo>
                <a:lnTo>
                  <a:pt x="652073" y="22948"/>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811"/>
                </a:lnTo>
                <a:lnTo>
                  <a:pt x="515091" y="2767"/>
                </a:lnTo>
                <a:cubicBezTo>
                  <a:pt x="511609" y="-695"/>
                  <a:pt x="505983" y="-695"/>
                  <a:pt x="502500" y="2767"/>
                </a:cubicBezTo>
                <a:lnTo>
                  <a:pt x="437314" y="7081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8" name="Google Shape;1488;p19"/>
          <p:cNvSpPr/>
          <p:nvPr/>
        </p:nvSpPr>
        <p:spPr>
          <a:xfrm>
            <a:off x="325040" y="429785"/>
            <a:ext cx="732204" cy="93277"/>
          </a:xfrm>
          <a:custGeom>
            <a:avLst/>
            <a:gdLst/>
            <a:ahLst/>
            <a:cxnLst/>
            <a:rect l="l" t="t" r="r" b="b"/>
            <a:pathLst>
              <a:path w="732204" h="93277"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394" y="22591"/>
                </a:lnTo>
                <a:lnTo>
                  <a:pt x="145492" y="90635"/>
                </a:lnTo>
                <a:cubicBezTo>
                  <a:pt x="148974" y="94097"/>
                  <a:pt x="154600" y="94097"/>
                  <a:pt x="158083" y="90635"/>
                </a:cubicBezTo>
                <a:lnTo>
                  <a:pt x="223269" y="22591"/>
                </a:lnTo>
                <a:lnTo>
                  <a:pt x="288367" y="90635"/>
                </a:lnTo>
                <a:cubicBezTo>
                  <a:pt x="291840" y="94137"/>
                  <a:pt x="297493" y="94160"/>
                  <a:pt x="300993" y="90687"/>
                </a:cubicBezTo>
                <a:cubicBezTo>
                  <a:pt x="301011" y="90670"/>
                  <a:pt x="301029" y="90652"/>
                  <a:pt x="301047" y="90635"/>
                </a:cubicBezTo>
                <a:lnTo>
                  <a:pt x="366144" y="22591"/>
                </a:lnTo>
                <a:lnTo>
                  <a:pt x="431331" y="90635"/>
                </a:lnTo>
                <a:cubicBezTo>
                  <a:pt x="434805" y="94137"/>
                  <a:pt x="440457" y="94160"/>
                  <a:pt x="443958" y="90687"/>
                </a:cubicBezTo>
                <a:cubicBezTo>
                  <a:pt x="443975" y="90670"/>
                  <a:pt x="443993" y="90652"/>
                  <a:pt x="444011" y="90635"/>
                </a:cubicBezTo>
                <a:lnTo>
                  <a:pt x="509198" y="22591"/>
                </a:lnTo>
                <a:lnTo>
                  <a:pt x="574385" y="90635"/>
                </a:lnTo>
                <a:cubicBezTo>
                  <a:pt x="577867" y="94097"/>
                  <a:pt x="583493" y="94097"/>
                  <a:pt x="586975" y="90635"/>
                </a:cubicBezTo>
                <a:lnTo>
                  <a:pt x="652162" y="22591"/>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901"/>
                </a:lnTo>
                <a:lnTo>
                  <a:pt x="515091" y="2767"/>
                </a:lnTo>
                <a:cubicBezTo>
                  <a:pt x="511609" y="-695"/>
                  <a:pt x="505983" y="-695"/>
                  <a:pt x="502500" y="2767"/>
                </a:cubicBezTo>
                <a:lnTo>
                  <a:pt x="437314" y="7090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9" name="Google Shape;1489;p19"/>
          <p:cNvSpPr/>
          <p:nvPr/>
        </p:nvSpPr>
        <p:spPr>
          <a:xfrm>
            <a:off x="11010430" y="6047184"/>
            <a:ext cx="732725" cy="93278"/>
          </a:xfrm>
          <a:custGeom>
            <a:avLst/>
            <a:gdLst/>
            <a:ahLst/>
            <a:cxnLst/>
            <a:rect l="l" t="t" r="r" b="b"/>
            <a:pathLst>
              <a:path w="732725" h="93278" extrusionOk="0">
                <a:moveTo>
                  <a:pt x="80386" y="-1"/>
                </a:moveTo>
                <a:cubicBezTo>
                  <a:pt x="77976" y="8"/>
                  <a:pt x="75743" y="973"/>
                  <a:pt x="74046" y="2678"/>
                </a:cubicBezTo>
                <a:lnTo>
                  <a:pt x="2609" y="77419"/>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1"/>
                  <a:pt x="301129" y="90654"/>
                  <a:pt x="301129" y="90636"/>
                </a:cubicBezTo>
                <a:lnTo>
                  <a:pt x="366225" y="22502"/>
                </a:lnTo>
                <a:lnTo>
                  <a:pt x="431412" y="90636"/>
                </a:lnTo>
                <a:cubicBezTo>
                  <a:pt x="434895" y="94136"/>
                  <a:pt x="440521" y="94163"/>
                  <a:pt x="444004" y="90689"/>
                </a:cubicBezTo>
                <a:cubicBezTo>
                  <a:pt x="444093" y="90671"/>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19"/>
                </a:cubicBezTo>
                <a:lnTo>
                  <a:pt x="658673" y="2678"/>
                </a:lnTo>
                <a:cubicBezTo>
                  <a:pt x="655191" y="-787"/>
                  <a:pt x="649565" y="-787"/>
                  <a:pt x="646083" y="2678"/>
                </a:cubicBezTo>
                <a:lnTo>
                  <a:pt x="580806" y="70812"/>
                </a:lnTo>
                <a:lnTo>
                  <a:pt x="515620" y="2678"/>
                </a:lnTo>
                <a:cubicBezTo>
                  <a:pt x="512137" y="-787"/>
                  <a:pt x="506511" y="-787"/>
                  <a:pt x="503029" y="2678"/>
                </a:cubicBezTo>
                <a:lnTo>
                  <a:pt x="437842" y="70812"/>
                </a:lnTo>
                <a:lnTo>
                  <a:pt x="372656" y="2678"/>
                </a:lnTo>
                <a:cubicBezTo>
                  <a:pt x="369173" y="-787"/>
                  <a:pt x="363547" y="-787"/>
                  <a:pt x="360064" y="2678"/>
                </a:cubicBezTo>
                <a:lnTo>
                  <a:pt x="294877" y="70812"/>
                </a:lnTo>
                <a:lnTo>
                  <a:pt x="229691" y="2678"/>
                </a:lnTo>
                <a:cubicBezTo>
                  <a:pt x="226208" y="-787"/>
                  <a:pt x="220583" y="-787"/>
                  <a:pt x="217100" y="2678"/>
                </a:cubicBezTo>
                <a:lnTo>
                  <a:pt x="151913" y="70812"/>
                </a:lnTo>
                <a:lnTo>
                  <a:pt x="86816" y="2678"/>
                </a:lnTo>
                <a:cubicBezTo>
                  <a:pt x="85119" y="955"/>
                  <a:pt x="82797" y="-19"/>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0" name="Google Shape;1490;p19"/>
          <p:cNvSpPr/>
          <p:nvPr/>
        </p:nvSpPr>
        <p:spPr>
          <a:xfrm>
            <a:off x="11010430" y="6259710"/>
            <a:ext cx="732725" cy="93279"/>
          </a:xfrm>
          <a:custGeom>
            <a:avLst/>
            <a:gdLst/>
            <a:ahLst/>
            <a:cxnLst/>
            <a:rect l="l" t="t" r="r" b="b"/>
            <a:pathLst>
              <a:path w="732725" h="93279" extrusionOk="0">
                <a:moveTo>
                  <a:pt x="80386" y="-1"/>
                </a:moveTo>
                <a:cubicBezTo>
                  <a:pt x="77976" y="8"/>
                  <a:pt x="75743" y="973"/>
                  <a:pt x="74046" y="2678"/>
                </a:cubicBezTo>
                <a:lnTo>
                  <a:pt x="2609" y="77420"/>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2"/>
                  <a:pt x="301129" y="90654"/>
                  <a:pt x="301129" y="90636"/>
                </a:cubicBezTo>
                <a:lnTo>
                  <a:pt x="366225" y="22502"/>
                </a:lnTo>
                <a:lnTo>
                  <a:pt x="431412" y="90636"/>
                </a:lnTo>
                <a:cubicBezTo>
                  <a:pt x="434895" y="94136"/>
                  <a:pt x="440521" y="94163"/>
                  <a:pt x="444004" y="90689"/>
                </a:cubicBezTo>
                <a:cubicBezTo>
                  <a:pt x="444093" y="90672"/>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20"/>
                </a:cubicBezTo>
                <a:lnTo>
                  <a:pt x="658673" y="2678"/>
                </a:lnTo>
                <a:cubicBezTo>
                  <a:pt x="655191" y="-786"/>
                  <a:pt x="649565" y="-786"/>
                  <a:pt x="646083" y="2678"/>
                </a:cubicBezTo>
                <a:lnTo>
                  <a:pt x="580806" y="70812"/>
                </a:lnTo>
                <a:lnTo>
                  <a:pt x="515620" y="2678"/>
                </a:lnTo>
                <a:cubicBezTo>
                  <a:pt x="512137" y="-786"/>
                  <a:pt x="506511" y="-786"/>
                  <a:pt x="503029" y="2678"/>
                </a:cubicBezTo>
                <a:lnTo>
                  <a:pt x="437842" y="70812"/>
                </a:lnTo>
                <a:lnTo>
                  <a:pt x="372656" y="2678"/>
                </a:lnTo>
                <a:cubicBezTo>
                  <a:pt x="369173" y="-786"/>
                  <a:pt x="363547" y="-786"/>
                  <a:pt x="360064" y="2678"/>
                </a:cubicBezTo>
                <a:lnTo>
                  <a:pt x="294877" y="70812"/>
                </a:lnTo>
                <a:lnTo>
                  <a:pt x="229691" y="2678"/>
                </a:lnTo>
                <a:cubicBezTo>
                  <a:pt x="226208" y="-786"/>
                  <a:pt x="220583" y="-786"/>
                  <a:pt x="217100" y="2678"/>
                </a:cubicBezTo>
                <a:lnTo>
                  <a:pt x="151913" y="70812"/>
                </a:lnTo>
                <a:lnTo>
                  <a:pt x="86816" y="2678"/>
                </a:lnTo>
                <a:cubicBezTo>
                  <a:pt x="85119" y="955"/>
                  <a:pt x="82797" y="-18"/>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1" name="Google Shape;1491;p19"/>
          <p:cNvSpPr/>
          <p:nvPr/>
        </p:nvSpPr>
        <p:spPr>
          <a:xfrm>
            <a:off x="1021772" y="1416936"/>
            <a:ext cx="10179900" cy="4485300"/>
          </a:xfrm>
          <a:prstGeom prst="roundRect">
            <a:avLst>
              <a:gd name="adj" fmla="val 3855"/>
            </a:avLst>
          </a:pr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2" name="Google Shape;1492;p19"/>
          <p:cNvSpPr/>
          <p:nvPr/>
        </p:nvSpPr>
        <p:spPr>
          <a:xfrm>
            <a:off x="898625" y="1278862"/>
            <a:ext cx="10179900" cy="4485300"/>
          </a:xfrm>
          <a:prstGeom prst="roundRect">
            <a:avLst>
              <a:gd name="adj" fmla="val 3855"/>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493" name="Google Shape;1493;p19"/>
          <p:cNvGrpSpPr/>
          <p:nvPr/>
        </p:nvGrpSpPr>
        <p:grpSpPr>
          <a:xfrm>
            <a:off x="10221476" y="880518"/>
            <a:ext cx="1086554" cy="1080666"/>
            <a:chOff x="10183531" y="1094288"/>
            <a:chExt cx="1031963" cy="1026371"/>
          </a:xfrm>
        </p:grpSpPr>
        <p:sp>
          <p:nvSpPr>
            <p:cNvPr id="1494" name="Google Shape;1494;p19"/>
            <p:cNvSpPr/>
            <p:nvPr/>
          </p:nvSpPr>
          <p:spPr>
            <a:xfrm>
              <a:off x="10202109" y="1171323"/>
              <a:ext cx="1004670" cy="949336"/>
            </a:xfrm>
            <a:custGeom>
              <a:avLst/>
              <a:gdLst/>
              <a:ahLst/>
              <a:cxnLst/>
              <a:rect l="l" t="t" r="r" b="b"/>
              <a:pathLst>
                <a:path w="1004670" h="949336" extrusionOk="0">
                  <a:moveTo>
                    <a:pt x="4014" y="812382"/>
                  </a:moveTo>
                  <a:lnTo>
                    <a:pt x="82149" y="632092"/>
                  </a:lnTo>
                  <a:cubicBezTo>
                    <a:pt x="76460" y="615750"/>
                    <a:pt x="71630" y="599114"/>
                    <a:pt x="67682" y="582264"/>
                  </a:cubicBezTo>
                  <a:cubicBezTo>
                    <a:pt x="8291" y="326964"/>
                    <a:pt x="167097" y="71843"/>
                    <a:pt x="422405" y="12452"/>
                  </a:cubicBezTo>
                  <a:cubicBezTo>
                    <a:pt x="677705" y="-46949"/>
                    <a:pt x="932817" y="111866"/>
                    <a:pt x="992217" y="367175"/>
                  </a:cubicBezTo>
                  <a:cubicBezTo>
                    <a:pt x="1051609" y="622474"/>
                    <a:pt x="892795" y="877587"/>
                    <a:pt x="637495" y="936987"/>
                  </a:cubicBezTo>
                  <a:cubicBezTo>
                    <a:pt x="502549" y="968384"/>
                    <a:pt x="360612" y="939237"/>
                    <a:pt x="248955" y="857209"/>
                  </a:cubicBezTo>
                  <a:lnTo>
                    <a:pt x="53395" y="879355"/>
                  </a:lnTo>
                  <a:cubicBezTo>
                    <a:pt x="27026" y="882310"/>
                    <a:pt x="3255" y="863335"/>
                    <a:pt x="299" y="836965"/>
                  </a:cubicBezTo>
                  <a:cubicBezTo>
                    <a:pt x="-647" y="828590"/>
                    <a:pt x="638" y="820106"/>
                    <a:pt x="4014" y="81238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5" name="Google Shape;1495;p19"/>
            <p:cNvSpPr/>
            <p:nvPr/>
          </p:nvSpPr>
          <p:spPr>
            <a:xfrm>
              <a:off x="10196976" y="1108231"/>
              <a:ext cx="1004868" cy="949457"/>
            </a:xfrm>
            <a:custGeom>
              <a:avLst/>
              <a:gdLst/>
              <a:ahLst/>
              <a:cxnLst/>
              <a:rect l="l" t="t" r="r" b="b"/>
              <a:pathLst>
                <a:path w="1004868" h="949457" extrusionOk="0">
                  <a:moveTo>
                    <a:pt x="3968" y="812431"/>
                  </a:moveTo>
                  <a:lnTo>
                    <a:pt x="82371" y="632141"/>
                  </a:lnTo>
                  <a:cubicBezTo>
                    <a:pt x="-4559" y="384851"/>
                    <a:pt x="125439" y="113915"/>
                    <a:pt x="372729" y="26985"/>
                  </a:cubicBezTo>
                  <a:cubicBezTo>
                    <a:pt x="620010" y="-59937"/>
                    <a:pt x="890945" y="70053"/>
                    <a:pt x="977876" y="317343"/>
                  </a:cubicBezTo>
                  <a:cubicBezTo>
                    <a:pt x="1064806" y="564632"/>
                    <a:pt x="934808" y="835568"/>
                    <a:pt x="687527" y="922499"/>
                  </a:cubicBezTo>
                  <a:cubicBezTo>
                    <a:pt x="671195" y="928231"/>
                    <a:pt x="654567" y="933080"/>
                    <a:pt x="637708" y="937000"/>
                  </a:cubicBezTo>
                  <a:cubicBezTo>
                    <a:pt x="502727" y="968594"/>
                    <a:pt x="360682" y="939411"/>
                    <a:pt x="249088" y="857169"/>
                  </a:cubicBezTo>
                  <a:lnTo>
                    <a:pt x="53528" y="879404"/>
                  </a:lnTo>
                  <a:cubicBezTo>
                    <a:pt x="27114" y="882386"/>
                    <a:pt x="3281" y="863393"/>
                    <a:pt x="298" y="836979"/>
                  </a:cubicBezTo>
                  <a:cubicBezTo>
                    <a:pt x="-640" y="828612"/>
                    <a:pt x="619" y="820155"/>
                    <a:pt x="3968" y="81243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6" name="Google Shape;1496;p19"/>
            <p:cNvSpPr/>
            <p:nvPr/>
          </p:nvSpPr>
          <p:spPr>
            <a:xfrm>
              <a:off x="10183531" y="1094288"/>
              <a:ext cx="1031963" cy="976661"/>
            </a:xfrm>
            <a:custGeom>
              <a:avLst/>
              <a:gdLst/>
              <a:ahLst/>
              <a:cxnLst/>
              <a:rect l="l" t="t" r="r" b="b"/>
              <a:pathLst>
                <a:path w="1031963" h="976661" extrusionOk="0">
                  <a:moveTo>
                    <a:pt x="543461" y="976660"/>
                  </a:moveTo>
                  <a:cubicBezTo>
                    <a:pt x="441350" y="976651"/>
                    <a:pt x="341810" y="944612"/>
                    <a:pt x="258871" y="885042"/>
                  </a:cubicBezTo>
                  <a:lnTo>
                    <a:pt x="68490" y="906651"/>
                  </a:lnTo>
                  <a:cubicBezTo>
                    <a:pt x="34727" y="910500"/>
                    <a:pt x="4241" y="886247"/>
                    <a:pt x="392" y="852484"/>
                  </a:cubicBezTo>
                  <a:cubicBezTo>
                    <a:pt x="-831" y="841768"/>
                    <a:pt x="795" y="830910"/>
                    <a:pt x="5089" y="821016"/>
                  </a:cubicBezTo>
                  <a:lnTo>
                    <a:pt x="81439" y="645369"/>
                  </a:lnTo>
                  <a:cubicBezTo>
                    <a:pt x="76349" y="630546"/>
                    <a:pt x="71973" y="615008"/>
                    <a:pt x="68222" y="599113"/>
                  </a:cubicBezTo>
                  <a:cubicBezTo>
                    <a:pt x="7018" y="336536"/>
                    <a:pt x="170271" y="74056"/>
                    <a:pt x="432848" y="12852"/>
                  </a:cubicBezTo>
                  <a:cubicBezTo>
                    <a:pt x="695426" y="-48352"/>
                    <a:pt x="957905" y="114901"/>
                    <a:pt x="1019109" y="377478"/>
                  </a:cubicBezTo>
                  <a:cubicBezTo>
                    <a:pt x="1080304" y="640056"/>
                    <a:pt x="917061" y="902535"/>
                    <a:pt x="654483" y="963739"/>
                  </a:cubicBezTo>
                  <a:cubicBezTo>
                    <a:pt x="618086" y="972222"/>
                    <a:pt x="580831" y="976500"/>
                    <a:pt x="543461" y="976482"/>
                  </a:cubicBezTo>
                  <a:close/>
                  <a:moveTo>
                    <a:pt x="266194" y="857270"/>
                  </a:moveTo>
                  <a:lnTo>
                    <a:pt x="270480" y="860396"/>
                  </a:lnTo>
                  <a:cubicBezTo>
                    <a:pt x="475765" y="1011290"/>
                    <a:pt x="764497" y="967204"/>
                    <a:pt x="915391" y="761919"/>
                  </a:cubicBezTo>
                  <a:cubicBezTo>
                    <a:pt x="1066285" y="556635"/>
                    <a:pt x="1022199" y="267902"/>
                    <a:pt x="816914" y="117008"/>
                  </a:cubicBezTo>
                  <a:cubicBezTo>
                    <a:pt x="611639" y="-33886"/>
                    <a:pt x="322897" y="10200"/>
                    <a:pt x="172003" y="215485"/>
                  </a:cubicBezTo>
                  <a:cubicBezTo>
                    <a:pt x="92216" y="324025"/>
                    <a:pt x="63865" y="462016"/>
                    <a:pt x="94386" y="593220"/>
                  </a:cubicBezTo>
                  <a:cubicBezTo>
                    <a:pt x="98119" y="609605"/>
                    <a:pt x="102807" y="625768"/>
                    <a:pt x="108406" y="641618"/>
                  </a:cubicBezTo>
                  <a:lnTo>
                    <a:pt x="110192" y="646530"/>
                  </a:lnTo>
                  <a:lnTo>
                    <a:pt x="29825" y="831642"/>
                  </a:lnTo>
                  <a:cubicBezTo>
                    <a:pt x="22217" y="849305"/>
                    <a:pt x="30369" y="869799"/>
                    <a:pt x="48041" y="877398"/>
                  </a:cubicBezTo>
                  <a:cubicBezTo>
                    <a:pt x="53551" y="879773"/>
                    <a:pt x="59579" y="880684"/>
                    <a:pt x="65544" y="8800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97" name="Google Shape;1497;p19"/>
            <p:cNvGrpSpPr/>
            <p:nvPr/>
          </p:nvGrpSpPr>
          <p:grpSpPr>
            <a:xfrm>
              <a:off x="10398583" y="1269526"/>
              <a:ext cx="611710" cy="567392"/>
              <a:chOff x="6658808" y="2431441"/>
              <a:chExt cx="611710" cy="567392"/>
            </a:xfrm>
          </p:grpSpPr>
          <p:sp>
            <p:nvSpPr>
              <p:cNvPr id="1498" name="Google Shape;1498;p19"/>
              <p:cNvSpPr/>
              <p:nvPr/>
            </p:nvSpPr>
            <p:spPr>
              <a:xfrm>
                <a:off x="6663273" y="2436888"/>
                <a:ext cx="602798" cy="557659"/>
              </a:xfrm>
              <a:custGeom>
                <a:avLst/>
                <a:gdLst/>
                <a:ahLst/>
                <a:cxnLst/>
                <a:rect l="l" t="t" r="r" b="b"/>
                <a:pathLst>
                  <a:path w="602798" h="557659" extrusionOk="0">
                    <a:moveTo>
                      <a:pt x="578819" y="304859"/>
                    </a:moveTo>
                    <a:cubicBezTo>
                      <a:pt x="593794" y="295706"/>
                      <a:pt x="602885" y="279373"/>
                      <a:pt x="602751" y="261817"/>
                    </a:cubicBezTo>
                    <a:cubicBezTo>
                      <a:pt x="603867" y="235743"/>
                      <a:pt x="583721" y="213651"/>
                      <a:pt x="557656" y="212347"/>
                    </a:cubicBezTo>
                    <a:lnTo>
                      <a:pt x="416299" y="212347"/>
                    </a:lnTo>
                    <a:cubicBezTo>
                      <a:pt x="413111" y="208373"/>
                      <a:pt x="411236" y="203507"/>
                      <a:pt x="410941" y="198417"/>
                    </a:cubicBezTo>
                    <a:cubicBezTo>
                      <a:pt x="411745" y="184218"/>
                      <a:pt x="434605" y="155822"/>
                      <a:pt x="434694" y="47862"/>
                    </a:cubicBezTo>
                    <a:cubicBezTo>
                      <a:pt x="434819" y="23198"/>
                      <a:pt x="416192" y="2481"/>
                      <a:pt x="391653" y="-1"/>
                    </a:cubicBezTo>
                    <a:lnTo>
                      <a:pt x="387277" y="-1"/>
                    </a:lnTo>
                    <a:cubicBezTo>
                      <a:pt x="361078" y="53"/>
                      <a:pt x="339861" y="21305"/>
                      <a:pt x="339861" y="47505"/>
                    </a:cubicBezTo>
                    <a:cubicBezTo>
                      <a:pt x="339861" y="145285"/>
                      <a:pt x="247349" y="208239"/>
                      <a:pt x="211541" y="229581"/>
                    </a:cubicBezTo>
                    <a:cubicBezTo>
                      <a:pt x="202879" y="234662"/>
                      <a:pt x="193012" y="237350"/>
                      <a:pt x="182966" y="237350"/>
                    </a:cubicBezTo>
                    <a:lnTo>
                      <a:pt x="166000" y="237350"/>
                    </a:lnTo>
                    <a:lnTo>
                      <a:pt x="166000" y="229492"/>
                    </a:lnTo>
                    <a:cubicBezTo>
                      <a:pt x="165955" y="212043"/>
                      <a:pt x="151837" y="197890"/>
                      <a:pt x="134388" y="197791"/>
                    </a:cubicBezTo>
                    <a:lnTo>
                      <a:pt x="-3" y="197791"/>
                    </a:lnTo>
                    <a:lnTo>
                      <a:pt x="-3" y="529708"/>
                    </a:lnTo>
                    <a:lnTo>
                      <a:pt x="134388" y="529708"/>
                    </a:lnTo>
                    <a:cubicBezTo>
                      <a:pt x="151837" y="529610"/>
                      <a:pt x="165955" y="515456"/>
                      <a:pt x="166000" y="498008"/>
                    </a:cubicBezTo>
                    <a:lnTo>
                      <a:pt x="166000" y="490150"/>
                    </a:lnTo>
                    <a:lnTo>
                      <a:pt x="197611" y="490150"/>
                    </a:lnTo>
                    <a:cubicBezTo>
                      <a:pt x="253689" y="490150"/>
                      <a:pt x="257618" y="553461"/>
                      <a:pt x="363524" y="553461"/>
                    </a:cubicBezTo>
                    <a:lnTo>
                      <a:pt x="406744" y="553461"/>
                    </a:lnTo>
                    <a:cubicBezTo>
                      <a:pt x="412307" y="556176"/>
                      <a:pt x="418415" y="557604"/>
                      <a:pt x="424603" y="557658"/>
                    </a:cubicBezTo>
                    <a:lnTo>
                      <a:pt x="491487" y="557658"/>
                    </a:lnTo>
                    <a:cubicBezTo>
                      <a:pt x="517552" y="556354"/>
                      <a:pt x="537698" y="534262"/>
                      <a:pt x="536582" y="508187"/>
                    </a:cubicBezTo>
                    <a:cubicBezTo>
                      <a:pt x="536653" y="495990"/>
                      <a:pt x="532420" y="484167"/>
                      <a:pt x="524616" y="474791"/>
                    </a:cubicBezTo>
                    <a:lnTo>
                      <a:pt x="526045" y="474791"/>
                    </a:lnTo>
                    <a:cubicBezTo>
                      <a:pt x="552128" y="473487"/>
                      <a:pt x="572291" y="451412"/>
                      <a:pt x="571229" y="425320"/>
                    </a:cubicBezTo>
                    <a:cubicBezTo>
                      <a:pt x="571282" y="412631"/>
                      <a:pt x="566675" y="400370"/>
                      <a:pt x="558281" y="390852"/>
                    </a:cubicBezTo>
                    <a:cubicBezTo>
                      <a:pt x="579944" y="384913"/>
                      <a:pt x="594714" y="364902"/>
                      <a:pt x="594000" y="342452"/>
                    </a:cubicBezTo>
                    <a:cubicBezTo>
                      <a:pt x="594267" y="328379"/>
                      <a:pt x="588785" y="314797"/>
                      <a:pt x="578819" y="304859"/>
                    </a:cubicBezTo>
                    <a:close/>
                    <a:moveTo>
                      <a:pt x="150194" y="497829"/>
                    </a:moveTo>
                    <a:cubicBezTo>
                      <a:pt x="150149" y="506535"/>
                      <a:pt x="143095" y="513590"/>
                      <a:pt x="134388" y="513635"/>
                    </a:cubicBezTo>
                    <a:lnTo>
                      <a:pt x="15802" y="513635"/>
                    </a:lnTo>
                    <a:lnTo>
                      <a:pt x="15802" y="212972"/>
                    </a:lnTo>
                    <a:lnTo>
                      <a:pt x="134388" y="212972"/>
                    </a:lnTo>
                    <a:cubicBezTo>
                      <a:pt x="143113" y="213070"/>
                      <a:pt x="150149" y="220143"/>
                      <a:pt x="150194" y="228867"/>
                    </a:cubicBezTo>
                    <a:close/>
                    <a:moveTo>
                      <a:pt x="416388" y="229938"/>
                    </a:moveTo>
                    <a:lnTo>
                      <a:pt x="557566" y="229938"/>
                    </a:lnTo>
                    <a:cubicBezTo>
                      <a:pt x="574997" y="231546"/>
                      <a:pt x="587829" y="246985"/>
                      <a:pt x="586222" y="264416"/>
                    </a:cubicBezTo>
                    <a:cubicBezTo>
                      <a:pt x="584820" y="279623"/>
                      <a:pt x="572774" y="291669"/>
                      <a:pt x="557566" y="293071"/>
                    </a:cubicBezTo>
                    <a:lnTo>
                      <a:pt x="387456" y="293071"/>
                    </a:lnTo>
                    <a:cubicBezTo>
                      <a:pt x="370025" y="291464"/>
                      <a:pt x="357193" y="276025"/>
                      <a:pt x="358800" y="258594"/>
                    </a:cubicBezTo>
                    <a:cubicBezTo>
                      <a:pt x="360202" y="243387"/>
                      <a:pt x="372249" y="231340"/>
                      <a:pt x="387456" y="229938"/>
                    </a:cubicBezTo>
                    <a:lnTo>
                      <a:pt x="416388" y="229938"/>
                    </a:lnTo>
                    <a:close/>
                    <a:moveTo>
                      <a:pt x="261994" y="501847"/>
                    </a:moveTo>
                    <a:cubicBezTo>
                      <a:pt x="244134" y="488274"/>
                      <a:pt x="226275" y="474255"/>
                      <a:pt x="197611" y="474255"/>
                    </a:cubicBezTo>
                    <a:lnTo>
                      <a:pt x="166000" y="474255"/>
                    </a:lnTo>
                    <a:lnTo>
                      <a:pt x="166000" y="252888"/>
                    </a:lnTo>
                    <a:lnTo>
                      <a:pt x="183055" y="252888"/>
                    </a:lnTo>
                    <a:cubicBezTo>
                      <a:pt x="195932" y="252941"/>
                      <a:pt x="208576" y="249521"/>
                      <a:pt x="219667" y="242976"/>
                    </a:cubicBezTo>
                    <a:cubicBezTo>
                      <a:pt x="260565" y="218866"/>
                      <a:pt x="355755" y="151625"/>
                      <a:pt x="355755" y="47237"/>
                    </a:cubicBezTo>
                    <a:cubicBezTo>
                      <a:pt x="355755" y="29780"/>
                      <a:pt x="369909" y="15626"/>
                      <a:pt x="387367" y="15626"/>
                    </a:cubicBezTo>
                    <a:cubicBezTo>
                      <a:pt x="404824" y="15626"/>
                      <a:pt x="418978" y="29780"/>
                      <a:pt x="418978" y="47237"/>
                    </a:cubicBezTo>
                    <a:lnTo>
                      <a:pt x="418978" y="49202"/>
                    </a:lnTo>
                    <a:cubicBezTo>
                      <a:pt x="418978" y="126443"/>
                      <a:pt x="406655" y="160465"/>
                      <a:pt x="400225" y="178771"/>
                    </a:cubicBezTo>
                    <a:cubicBezTo>
                      <a:pt x="397680" y="184754"/>
                      <a:pt x="395993" y="191067"/>
                      <a:pt x="395225" y="197524"/>
                    </a:cubicBezTo>
                    <a:lnTo>
                      <a:pt x="395225" y="199220"/>
                    </a:lnTo>
                    <a:cubicBezTo>
                      <a:pt x="395484" y="203748"/>
                      <a:pt x="396537" y="208195"/>
                      <a:pt x="398350" y="212347"/>
                    </a:cubicBezTo>
                    <a:lnTo>
                      <a:pt x="387545" y="212347"/>
                    </a:lnTo>
                    <a:cubicBezTo>
                      <a:pt x="361649" y="213883"/>
                      <a:pt x="341780" y="235903"/>
                      <a:pt x="342897" y="261817"/>
                    </a:cubicBezTo>
                    <a:cubicBezTo>
                      <a:pt x="342816" y="273899"/>
                      <a:pt x="346995" y="285624"/>
                      <a:pt x="354684" y="294946"/>
                    </a:cubicBezTo>
                    <a:cubicBezTo>
                      <a:pt x="334038" y="301590"/>
                      <a:pt x="320224" y="321039"/>
                      <a:pt x="320751" y="342720"/>
                    </a:cubicBezTo>
                    <a:cubicBezTo>
                      <a:pt x="319644" y="368831"/>
                      <a:pt x="339834" y="390941"/>
                      <a:pt x="365935" y="392191"/>
                    </a:cubicBezTo>
                    <a:lnTo>
                      <a:pt x="370489" y="392191"/>
                    </a:lnTo>
                    <a:cubicBezTo>
                      <a:pt x="362685" y="401567"/>
                      <a:pt x="358452" y="413390"/>
                      <a:pt x="358524" y="425588"/>
                    </a:cubicBezTo>
                    <a:cubicBezTo>
                      <a:pt x="357890" y="447671"/>
                      <a:pt x="372177" y="467414"/>
                      <a:pt x="393349" y="473719"/>
                    </a:cubicBezTo>
                    <a:cubicBezTo>
                      <a:pt x="384839" y="483283"/>
                      <a:pt x="380160" y="495650"/>
                      <a:pt x="380223" y="508455"/>
                    </a:cubicBezTo>
                    <a:cubicBezTo>
                      <a:pt x="380214" y="518921"/>
                      <a:pt x="383321" y="529146"/>
                      <a:pt x="389152" y="537834"/>
                    </a:cubicBezTo>
                    <a:lnTo>
                      <a:pt x="364060" y="537834"/>
                    </a:lnTo>
                    <a:cubicBezTo>
                      <a:pt x="308071" y="537387"/>
                      <a:pt x="284497" y="519260"/>
                      <a:pt x="261994" y="501669"/>
                    </a:cubicBezTo>
                    <a:close/>
                    <a:moveTo>
                      <a:pt x="491755" y="539799"/>
                    </a:moveTo>
                    <a:lnTo>
                      <a:pt x="424871" y="539799"/>
                    </a:lnTo>
                    <a:cubicBezTo>
                      <a:pt x="421817" y="539816"/>
                      <a:pt x="418790" y="539272"/>
                      <a:pt x="415942" y="538191"/>
                    </a:cubicBezTo>
                    <a:lnTo>
                      <a:pt x="415942" y="537566"/>
                    </a:lnTo>
                    <a:lnTo>
                      <a:pt x="413977" y="537566"/>
                    </a:lnTo>
                    <a:cubicBezTo>
                      <a:pt x="402556" y="532289"/>
                      <a:pt x="395341" y="520760"/>
                      <a:pt x="395582" y="508187"/>
                    </a:cubicBezTo>
                    <a:cubicBezTo>
                      <a:pt x="394876" y="491534"/>
                      <a:pt x="407771" y="477434"/>
                      <a:pt x="424425" y="476666"/>
                    </a:cubicBezTo>
                    <a:lnTo>
                      <a:pt x="491308" y="476666"/>
                    </a:lnTo>
                    <a:cubicBezTo>
                      <a:pt x="508739" y="478273"/>
                      <a:pt x="521571" y="493712"/>
                      <a:pt x="519963" y="511143"/>
                    </a:cubicBezTo>
                    <a:cubicBezTo>
                      <a:pt x="518562" y="526350"/>
                      <a:pt x="506515" y="538397"/>
                      <a:pt x="491308" y="539799"/>
                    </a:cubicBezTo>
                    <a:close/>
                    <a:moveTo>
                      <a:pt x="526312" y="456931"/>
                    </a:moveTo>
                    <a:lnTo>
                      <a:pt x="403083" y="456931"/>
                    </a:lnTo>
                    <a:cubicBezTo>
                      <a:pt x="385652" y="455324"/>
                      <a:pt x="372820" y="439884"/>
                      <a:pt x="374427" y="422454"/>
                    </a:cubicBezTo>
                    <a:cubicBezTo>
                      <a:pt x="375829" y="407246"/>
                      <a:pt x="387875" y="395200"/>
                      <a:pt x="403083" y="393798"/>
                    </a:cubicBezTo>
                    <a:lnTo>
                      <a:pt x="526312" y="393798"/>
                    </a:lnTo>
                    <a:cubicBezTo>
                      <a:pt x="543743" y="395405"/>
                      <a:pt x="556575" y="410845"/>
                      <a:pt x="554968" y="428276"/>
                    </a:cubicBezTo>
                    <a:cubicBezTo>
                      <a:pt x="553566" y="443483"/>
                      <a:pt x="541520" y="455529"/>
                      <a:pt x="526312" y="456931"/>
                    </a:cubicBezTo>
                    <a:close/>
                    <a:moveTo>
                      <a:pt x="549351" y="374064"/>
                    </a:moveTo>
                    <a:lnTo>
                      <a:pt x="365399" y="374064"/>
                    </a:lnTo>
                    <a:cubicBezTo>
                      <a:pt x="347969" y="372456"/>
                      <a:pt x="335137" y="357017"/>
                      <a:pt x="336744" y="339586"/>
                    </a:cubicBezTo>
                    <a:cubicBezTo>
                      <a:pt x="338146" y="324379"/>
                      <a:pt x="350192" y="312333"/>
                      <a:pt x="365399" y="310931"/>
                    </a:cubicBezTo>
                    <a:lnTo>
                      <a:pt x="549172" y="310931"/>
                    </a:lnTo>
                    <a:cubicBezTo>
                      <a:pt x="566603" y="312538"/>
                      <a:pt x="579435" y="327977"/>
                      <a:pt x="577828" y="345408"/>
                    </a:cubicBezTo>
                    <a:cubicBezTo>
                      <a:pt x="576426" y="360615"/>
                      <a:pt x="564380" y="372662"/>
                      <a:pt x="549172" y="37406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9" name="Google Shape;1499;p19"/>
              <p:cNvSpPr/>
              <p:nvPr/>
            </p:nvSpPr>
            <p:spPr>
              <a:xfrm>
                <a:off x="6658808" y="2431441"/>
                <a:ext cx="611710" cy="567392"/>
              </a:xfrm>
              <a:custGeom>
                <a:avLst/>
                <a:gdLst/>
                <a:ahLst/>
                <a:cxnLst/>
                <a:rect l="l" t="t" r="r" b="b"/>
                <a:pathLst>
                  <a:path w="611710" h="567392" extrusionOk="0">
                    <a:moveTo>
                      <a:pt x="496219" y="567391"/>
                    </a:moveTo>
                    <a:lnTo>
                      <a:pt x="429336" y="567391"/>
                    </a:lnTo>
                    <a:cubicBezTo>
                      <a:pt x="422737" y="567382"/>
                      <a:pt x="416218" y="565954"/>
                      <a:pt x="410227" y="563194"/>
                    </a:cubicBezTo>
                    <a:lnTo>
                      <a:pt x="367989" y="563194"/>
                    </a:lnTo>
                    <a:cubicBezTo>
                      <a:pt x="305481" y="563194"/>
                      <a:pt x="276817" y="540959"/>
                      <a:pt x="253957" y="523189"/>
                    </a:cubicBezTo>
                    <a:cubicBezTo>
                      <a:pt x="237348" y="510152"/>
                      <a:pt x="224221" y="499883"/>
                      <a:pt x="202076" y="499883"/>
                    </a:cubicBezTo>
                    <a:lnTo>
                      <a:pt x="175286" y="499883"/>
                    </a:lnTo>
                    <a:lnTo>
                      <a:pt x="175286" y="503276"/>
                    </a:lnTo>
                    <a:cubicBezTo>
                      <a:pt x="175188" y="523037"/>
                      <a:pt x="159329" y="539102"/>
                      <a:pt x="139568" y="539441"/>
                    </a:cubicBezTo>
                    <a:lnTo>
                      <a:pt x="-3" y="539441"/>
                    </a:lnTo>
                    <a:lnTo>
                      <a:pt x="-3" y="198149"/>
                    </a:lnTo>
                    <a:lnTo>
                      <a:pt x="138853" y="198149"/>
                    </a:lnTo>
                    <a:cubicBezTo>
                      <a:pt x="158588" y="198533"/>
                      <a:pt x="174429" y="214570"/>
                      <a:pt x="174572" y="234314"/>
                    </a:cubicBezTo>
                    <a:lnTo>
                      <a:pt x="174572" y="237707"/>
                    </a:lnTo>
                    <a:lnTo>
                      <a:pt x="187520" y="237707"/>
                    </a:lnTo>
                    <a:cubicBezTo>
                      <a:pt x="196780" y="237698"/>
                      <a:pt x="205871" y="235234"/>
                      <a:pt x="213863" y="230564"/>
                    </a:cubicBezTo>
                    <a:cubicBezTo>
                      <a:pt x="251814" y="208239"/>
                      <a:pt x="339950" y="146178"/>
                      <a:pt x="339950" y="51970"/>
                    </a:cubicBezTo>
                    <a:cubicBezTo>
                      <a:pt x="339950" y="23305"/>
                      <a:pt x="363167" y="52"/>
                      <a:pt x="391831" y="-1"/>
                    </a:cubicBezTo>
                    <a:lnTo>
                      <a:pt x="396564" y="-1"/>
                    </a:lnTo>
                    <a:cubicBezTo>
                      <a:pt x="423442" y="2633"/>
                      <a:pt x="443891" y="25314"/>
                      <a:pt x="443713" y="52327"/>
                    </a:cubicBezTo>
                    <a:cubicBezTo>
                      <a:pt x="443713" y="134033"/>
                      <a:pt x="430765" y="170467"/>
                      <a:pt x="423800" y="190023"/>
                    </a:cubicBezTo>
                    <a:cubicBezTo>
                      <a:pt x="421996" y="194229"/>
                      <a:pt x="420710" y="198640"/>
                      <a:pt x="419960" y="203149"/>
                    </a:cubicBezTo>
                    <a:cubicBezTo>
                      <a:pt x="420290" y="206346"/>
                      <a:pt x="421389" y="209409"/>
                      <a:pt x="423175" y="212079"/>
                    </a:cubicBezTo>
                    <a:lnTo>
                      <a:pt x="562120" y="212079"/>
                    </a:lnTo>
                    <a:cubicBezTo>
                      <a:pt x="590508" y="213383"/>
                      <a:pt x="612591" y="237252"/>
                      <a:pt x="611680" y="265657"/>
                    </a:cubicBezTo>
                    <a:cubicBezTo>
                      <a:pt x="611966" y="283088"/>
                      <a:pt x="604019" y="299626"/>
                      <a:pt x="590249" y="310306"/>
                    </a:cubicBezTo>
                    <a:cubicBezTo>
                      <a:pt x="598884" y="320548"/>
                      <a:pt x="603599" y="333523"/>
                      <a:pt x="603554" y="346917"/>
                    </a:cubicBezTo>
                    <a:cubicBezTo>
                      <a:pt x="604090" y="368982"/>
                      <a:pt x="591044" y="389110"/>
                      <a:pt x="570693" y="397638"/>
                    </a:cubicBezTo>
                    <a:cubicBezTo>
                      <a:pt x="577131" y="407121"/>
                      <a:pt x="580551" y="418328"/>
                      <a:pt x="580516" y="429785"/>
                    </a:cubicBezTo>
                    <a:cubicBezTo>
                      <a:pt x="581382" y="455734"/>
                      <a:pt x="563237" y="478460"/>
                      <a:pt x="537742" y="483363"/>
                    </a:cubicBezTo>
                    <a:cubicBezTo>
                      <a:pt x="543074" y="492266"/>
                      <a:pt x="545886" y="502455"/>
                      <a:pt x="545869" y="512831"/>
                    </a:cubicBezTo>
                    <a:cubicBezTo>
                      <a:pt x="547324" y="541495"/>
                      <a:pt x="525268" y="565918"/>
                      <a:pt x="496603" y="567373"/>
                    </a:cubicBezTo>
                    <a:cubicBezTo>
                      <a:pt x="496478" y="567382"/>
                      <a:pt x="496344" y="567382"/>
                      <a:pt x="496219" y="567391"/>
                    </a:cubicBezTo>
                    <a:close/>
                    <a:moveTo>
                      <a:pt x="165821" y="490953"/>
                    </a:moveTo>
                    <a:lnTo>
                      <a:pt x="201540" y="490953"/>
                    </a:lnTo>
                    <a:cubicBezTo>
                      <a:pt x="226721" y="490953"/>
                      <a:pt x="242348" y="503187"/>
                      <a:pt x="258958" y="516135"/>
                    </a:cubicBezTo>
                    <a:cubicBezTo>
                      <a:pt x="281818" y="533994"/>
                      <a:pt x="307714" y="554265"/>
                      <a:pt x="367453" y="554265"/>
                    </a:cubicBezTo>
                    <a:lnTo>
                      <a:pt x="412638" y="554711"/>
                    </a:lnTo>
                    <a:cubicBezTo>
                      <a:pt x="417674" y="557167"/>
                      <a:pt x="423201" y="558453"/>
                      <a:pt x="428800" y="558461"/>
                    </a:cubicBezTo>
                    <a:lnTo>
                      <a:pt x="495684" y="558461"/>
                    </a:lnTo>
                    <a:cubicBezTo>
                      <a:pt x="519142" y="557167"/>
                      <a:pt x="537225" y="537289"/>
                      <a:pt x="536314" y="513813"/>
                    </a:cubicBezTo>
                    <a:cubicBezTo>
                      <a:pt x="536394" y="502669"/>
                      <a:pt x="532536" y="491855"/>
                      <a:pt x="525419" y="483274"/>
                    </a:cubicBezTo>
                    <a:lnTo>
                      <a:pt x="519258" y="475951"/>
                    </a:lnTo>
                    <a:lnTo>
                      <a:pt x="530242" y="475951"/>
                    </a:lnTo>
                    <a:cubicBezTo>
                      <a:pt x="553718" y="474656"/>
                      <a:pt x="571827" y="454797"/>
                      <a:pt x="570961" y="431303"/>
                    </a:cubicBezTo>
                    <a:cubicBezTo>
                      <a:pt x="571032" y="419703"/>
                      <a:pt x="566835" y="408487"/>
                      <a:pt x="559174" y="399781"/>
                    </a:cubicBezTo>
                    <a:lnTo>
                      <a:pt x="554173" y="394155"/>
                    </a:lnTo>
                    <a:lnTo>
                      <a:pt x="561495" y="392459"/>
                    </a:lnTo>
                    <a:cubicBezTo>
                      <a:pt x="581105" y="386922"/>
                      <a:pt x="594482" y="368804"/>
                      <a:pt x="594000" y="348435"/>
                    </a:cubicBezTo>
                    <a:cubicBezTo>
                      <a:pt x="594089" y="335576"/>
                      <a:pt x="588892" y="323245"/>
                      <a:pt x="579623" y="314324"/>
                    </a:cubicBezTo>
                    <a:lnTo>
                      <a:pt x="575336" y="310216"/>
                    </a:lnTo>
                    <a:lnTo>
                      <a:pt x="580426" y="307180"/>
                    </a:lnTo>
                    <a:cubicBezTo>
                      <a:pt x="594160" y="298724"/>
                      <a:pt x="602402" y="283650"/>
                      <a:pt x="602125" y="267532"/>
                    </a:cubicBezTo>
                    <a:cubicBezTo>
                      <a:pt x="603036" y="244056"/>
                      <a:pt x="584954" y="224179"/>
                      <a:pt x="561495" y="222884"/>
                    </a:cubicBezTo>
                    <a:lnTo>
                      <a:pt x="418620" y="222884"/>
                    </a:lnTo>
                    <a:lnTo>
                      <a:pt x="417281" y="221187"/>
                    </a:lnTo>
                    <a:cubicBezTo>
                      <a:pt x="413504" y="216472"/>
                      <a:pt x="411289" y="210695"/>
                      <a:pt x="410941" y="204667"/>
                    </a:cubicBezTo>
                    <a:cubicBezTo>
                      <a:pt x="411646" y="199167"/>
                      <a:pt x="413084" y="193791"/>
                      <a:pt x="415227" y="188683"/>
                    </a:cubicBezTo>
                    <a:cubicBezTo>
                      <a:pt x="422014" y="169574"/>
                      <a:pt x="434694" y="134123"/>
                      <a:pt x="434694" y="53934"/>
                    </a:cubicBezTo>
                    <a:cubicBezTo>
                      <a:pt x="434890" y="31547"/>
                      <a:pt x="417960" y="12706"/>
                      <a:pt x="395671" y="10536"/>
                    </a:cubicBezTo>
                    <a:lnTo>
                      <a:pt x="391742" y="10536"/>
                    </a:lnTo>
                    <a:cubicBezTo>
                      <a:pt x="368007" y="10590"/>
                      <a:pt x="348790" y="29842"/>
                      <a:pt x="348790" y="53577"/>
                    </a:cubicBezTo>
                    <a:cubicBezTo>
                      <a:pt x="348790" y="151804"/>
                      <a:pt x="257529" y="216365"/>
                      <a:pt x="218327" y="239493"/>
                    </a:cubicBezTo>
                    <a:cubicBezTo>
                      <a:pt x="208951" y="244967"/>
                      <a:pt x="198289" y="247869"/>
                      <a:pt x="187431" y="247887"/>
                    </a:cubicBezTo>
                    <a:lnTo>
                      <a:pt x="166000" y="247887"/>
                    </a:lnTo>
                    <a:lnTo>
                      <a:pt x="166000" y="235564"/>
                    </a:lnTo>
                    <a:cubicBezTo>
                      <a:pt x="165910" y="220732"/>
                      <a:pt x="154034" y="208668"/>
                      <a:pt x="139210" y="208328"/>
                    </a:cubicBezTo>
                    <a:lnTo>
                      <a:pt x="8926" y="208328"/>
                    </a:lnTo>
                    <a:lnTo>
                      <a:pt x="8926" y="531762"/>
                    </a:lnTo>
                    <a:lnTo>
                      <a:pt x="138853" y="531762"/>
                    </a:lnTo>
                    <a:cubicBezTo>
                      <a:pt x="153677" y="531422"/>
                      <a:pt x="165553" y="519358"/>
                      <a:pt x="165642" y="504526"/>
                    </a:cubicBezTo>
                    <a:close/>
                    <a:moveTo>
                      <a:pt x="496219" y="549532"/>
                    </a:moveTo>
                    <a:lnTo>
                      <a:pt x="429336" y="549532"/>
                    </a:lnTo>
                    <a:cubicBezTo>
                      <a:pt x="425961" y="549460"/>
                      <a:pt x="422612" y="548862"/>
                      <a:pt x="419424" y="547746"/>
                    </a:cubicBezTo>
                    <a:lnTo>
                      <a:pt x="416388" y="546585"/>
                    </a:lnTo>
                    <a:cubicBezTo>
                      <a:pt x="403654" y="540531"/>
                      <a:pt x="395680" y="527547"/>
                      <a:pt x="396028" y="513456"/>
                    </a:cubicBezTo>
                    <a:cubicBezTo>
                      <a:pt x="395475" y="494436"/>
                      <a:pt x="410325" y="478514"/>
                      <a:pt x="429336" y="477737"/>
                    </a:cubicBezTo>
                    <a:lnTo>
                      <a:pt x="496219" y="477737"/>
                    </a:lnTo>
                    <a:cubicBezTo>
                      <a:pt x="516115" y="477737"/>
                      <a:pt x="532251" y="493873"/>
                      <a:pt x="532251" y="513769"/>
                    </a:cubicBezTo>
                    <a:cubicBezTo>
                      <a:pt x="532251" y="533664"/>
                      <a:pt x="516115" y="549800"/>
                      <a:pt x="496219" y="549800"/>
                    </a:cubicBezTo>
                    <a:close/>
                    <a:moveTo>
                      <a:pt x="425318" y="540156"/>
                    </a:moveTo>
                    <a:cubicBezTo>
                      <a:pt x="426639" y="540424"/>
                      <a:pt x="427988" y="540575"/>
                      <a:pt x="429336" y="540602"/>
                    </a:cubicBezTo>
                    <a:lnTo>
                      <a:pt x="496219" y="540602"/>
                    </a:lnTo>
                    <a:cubicBezTo>
                      <a:pt x="511186" y="539111"/>
                      <a:pt x="522116" y="525770"/>
                      <a:pt x="520624" y="510804"/>
                    </a:cubicBezTo>
                    <a:cubicBezTo>
                      <a:pt x="519338" y="497891"/>
                      <a:pt x="509132" y="487685"/>
                      <a:pt x="496219" y="486399"/>
                    </a:cubicBezTo>
                    <a:lnTo>
                      <a:pt x="429336" y="486399"/>
                    </a:lnTo>
                    <a:cubicBezTo>
                      <a:pt x="415254" y="487167"/>
                      <a:pt x="404404" y="499097"/>
                      <a:pt x="404958" y="513188"/>
                    </a:cubicBezTo>
                    <a:cubicBezTo>
                      <a:pt x="404806" y="523645"/>
                      <a:pt x="410575" y="533298"/>
                      <a:pt x="419871" y="538102"/>
                    </a:cubicBezTo>
                    <a:lnTo>
                      <a:pt x="425318" y="538102"/>
                    </a:lnTo>
                    <a:close/>
                    <a:moveTo>
                      <a:pt x="401475" y="547299"/>
                    </a:moveTo>
                    <a:lnTo>
                      <a:pt x="367989" y="547299"/>
                    </a:lnTo>
                    <a:cubicBezTo>
                      <a:pt x="310660" y="547299"/>
                      <a:pt x="286818" y="528636"/>
                      <a:pt x="263780" y="510598"/>
                    </a:cubicBezTo>
                    <a:lnTo>
                      <a:pt x="263780" y="510598"/>
                    </a:lnTo>
                    <a:cubicBezTo>
                      <a:pt x="246992" y="497472"/>
                      <a:pt x="229668" y="483809"/>
                      <a:pt x="202165" y="483809"/>
                    </a:cubicBezTo>
                    <a:lnTo>
                      <a:pt x="166446" y="483809"/>
                    </a:lnTo>
                    <a:lnTo>
                      <a:pt x="166446" y="253513"/>
                    </a:lnTo>
                    <a:lnTo>
                      <a:pt x="187520" y="253513"/>
                    </a:lnTo>
                    <a:cubicBezTo>
                      <a:pt x="199423" y="253575"/>
                      <a:pt x="211121" y="250495"/>
                      <a:pt x="221453" y="244583"/>
                    </a:cubicBezTo>
                    <a:cubicBezTo>
                      <a:pt x="261726" y="220830"/>
                      <a:pt x="355398" y="154661"/>
                      <a:pt x="355398" y="52684"/>
                    </a:cubicBezTo>
                    <a:cubicBezTo>
                      <a:pt x="355398" y="32762"/>
                      <a:pt x="371552" y="16608"/>
                      <a:pt x="391474" y="16608"/>
                    </a:cubicBezTo>
                    <a:cubicBezTo>
                      <a:pt x="411396" y="16608"/>
                      <a:pt x="427550" y="32762"/>
                      <a:pt x="427550" y="52684"/>
                    </a:cubicBezTo>
                    <a:lnTo>
                      <a:pt x="427550" y="54649"/>
                    </a:lnTo>
                    <a:cubicBezTo>
                      <a:pt x="427550" y="132069"/>
                      <a:pt x="415227" y="166716"/>
                      <a:pt x="408709" y="185290"/>
                    </a:cubicBezTo>
                    <a:cubicBezTo>
                      <a:pt x="406253" y="190987"/>
                      <a:pt x="404601" y="196997"/>
                      <a:pt x="403797" y="203149"/>
                    </a:cubicBezTo>
                    <a:lnTo>
                      <a:pt x="403797" y="204310"/>
                    </a:lnTo>
                    <a:cubicBezTo>
                      <a:pt x="404074" y="208221"/>
                      <a:pt x="405003" y="212052"/>
                      <a:pt x="406565" y="215651"/>
                    </a:cubicBezTo>
                    <a:lnTo>
                      <a:pt x="409334" y="221902"/>
                    </a:lnTo>
                    <a:lnTo>
                      <a:pt x="391474" y="221902"/>
                    </a:lnTo>
                    <a:cubicBezTo>
                      <a:pt x="368016" y="223196"/>
                      <a:pt x="349933" y="243074"/>
                      <a:pt x="350844" y="266550"/>
                    </a:cubicBezTo>
                    <a:cubicBezTo>
                      <a:pt x="350799" y="277578"/>
                      <a:pt x="354586" y="288276"/>
                      <a:pt x="361560" y="296822"/>
                    </a:cubicBezTo>
                    <a:lnTo>
                      <a:pt x="365935" y="302090"/>
                    </a:lnTo>
                    <a:lnTo>
                      <a:pt x="359327" y="303965"/>
                    </a:lnTo>
                    <a:cubicBezTo>
                      <a:pt x="340655" y="310136"/>
                      <a:pt x="328216" y="327790"/>
                      <a:pt x="328698" y="347453"/>
                    </a:cubicBezTo>
                    <a:cubicBezTo>
                      <a:pt x="327788" y="370965"/>
                      <a:pt x="345924" y="390851"/>
                      <a:pt x="369418" y="392102"/>
                    </a:cubicBezTo>
                    <a:lnTo>
                      <a:pt x="383973" y="392102"/>
                    </a:lnTo>
                    <a:lnTo>
                      <a:pt x="377722" y="399424"/>
                    </a:lnTo>
                    <a:cubicBezTo>
                      <a:pt x="370606" y="408005"/>
                      <a:pt x="366748" y="418819"/>
                      <a:pt x="366828" y="429963"/>
                    </a:cubicBezTo>
                    <a:cubicBezTo>
                      <a:pt x="366096" y="450037"/>
                      <a:pt x="379071" y="468057"/>
                      <a:pt x="398350" y="473719"/>
                    </a:cubicBezTo>
                    <a:lnTo>
                      <a:pt x="405494" y="475594"/>
                    </a:lnTo>
                    <a:lnTo>
                      <a:pt x="400493" y="481041"/>
                    </a:lnTo>
                    <a:cubicBezTo>
                      <a:pt x="386054" y="497472"/>
                      <a:pt x="384518" y="521573"/>
                      <a:pt x="396743" y="539709"/>
                    </a:cubicBezTo>
                    <a:close/>
                    <a:moveTo>
                      <a:pt x="174929" y="475058"/>
                    </a:moveTo>
                    <a:lnTo>
                      <a:pt x="201718" y="475058"/>
                    </a:lnTo>
                    <a:cubicBezTo>
                      <a:pt x="232258" y="475058"/>
                      <a:pt x="250832" y="489524"/>
                      <a:pt x="268870" y="503544"/>
                    </a:cubicBezTo>
                    <a:lnTo>
                      <a:pt x="268870" y="503544"/>
                    </a:lnTo>
                    <a:cubicBezTo>
                      <a:pt x="290747" y="520689"/>
                      <a:pt x="313518" y="538370"/>
                      <a:pt x="367632" y="538370"/>
                    </a:cubicBezTo>
                    <a:lnTo>
                      <a:pt x="385045" y="538370"/>
                    </a:lnTo>
                    <a:cubicBezTo>
                      <a:pt x="376062" y="519796"/>
                      <a:pt x="377767" y="497829"/>
                      <a:pt x="389510" y="480863"/>
                    </a:cubicBezTo>
                    <a:cubicBezTo>
                      <a:pt x="369695" y="472093"/>
                      <a:pt x="357113" y="452252"/>
                      <a:pt x="357631" y="430588"/>
                    </a:cubicBezTo>
                    <a:cubicBezTo>
                      <a:pt x="357720" y="420203"/>
                      <a:pt x="360649" y="410041"/>
                      <a:pt x="366114" y="401210"/>
                    </a:cubicBezTo>
                    <a:cubicBezTo>
                      <a:pt x="339360" y="397772"/>
                      <a:pt x="319572" y="374590"/>
                      <a:pt x="320394" y="347632"/>
                    </a:cubicBezTo>
                    <a:cubicBezTo>
                      <a:pt x="319912" y="326245"/>
                      <a:pt x="332199" y="306626"/>
                      <a:pt x="351648" y="297715"/>
                    </a:cubicBezTo>
                    <a:cubicBezTo>
                      <a:pt x="345754" y="288454"/>
                      <a:pt x="342656" y="277703"/>
                      <a:pt x="342718" y="266729"/>
                    </a:cubicBezTo>
                    <a:cubicBezTo>
                      <a:pt x="341807" y="238323"/>
                      <a:pt x="363890" y="214454"/>
                      <a:pt x="392278" y="213151"/>
                    </a:cubicBezTo>
                    <a:lnTo>
                      <a:pt x="396832" y="213151"/>
                    </a:lnTo>
                    <a:cubicBezTo>
                      <a:pt x="396118" y="210400"/>
                      <a:pt x="395671" y="207587"/>
                      <a:pt x="395492" y="204757"/>
                    </a:cubicBezTo>
                    <a:lnTo>
                      <a:pt x="395492" y="202792"/>
                    </a:lnTo>
                    <a:cubicBezTo>
                      <a:pt x="396332" y="195738"/>
                      <a:pt x="398136" y="188826"/>
                      <a:pt x="400850" y="182254"/>
                    </a:cubicBezTo>
                    <a:cubicBezTo>
                      <a:pt x="407280" y="164394"/>
                      <a:pt x="418710" y="130372"/>
                      <a:pt x="419245" y="54470"/>
                    </a:cubicBezTo>
                    <a:lnTo>
                      <a:pt x="419245" y="52506"/>
                    </a:lnTo>
                    <a:cubicBezTo>
                      <a:pt x="419245" y="37512"/>
                      <a:pt x="407092" y="25359"/>
                      <a:pt x="392099" y="25359"/>
                    </a:cubicBezTo>
                    <a:cubicBezTo>
                      <a:pt x="377106" y="25359"/>
                      <a:pt x="364953" y="37512"/>
                      <a:pt x="364953" y="52506"/>
                    </a:cubicBezTo>
                    <a:cubicBezTo>
                      <a:pt x="364953" y="159037"/>
                      <a:pt x="268244" y="227527"/>
                      <a:pt x="226721" y="252084"/>
                    </a:cubicBezTo>
                    <a:cubicBezTo>
                      <a:pt x="214925" y="259022"/>
                      <a:pt x="201477" y="262665"/>
                      <a:pt x="187788" y="262621"/>
                    </a:cubicBezTo>
                    <a:lnTo>
                      <a:pt x="175286" y="262621"/>
                    </a:lnTo>
                    <a:close/>
                    <a:moveTo>
                      <a:pt x="139210" y="523547"/>
                    </a:moveTo>
                    <a:lnTo>
                      <a:pt x="15802" y="523547"/>
                    </a:lnTo>
                    <a:lnTo>
                      <a:pt x="15802" y="213686"/>
                    </a:lnTo>
                    <a:lnTo>
                      <a:pt x="138853" y="213686"/>
                    </a:lnTo>
                    <a:cubicBezTo>
                      <a:pt x="150006" y="213784"/>
                      <a:pt x="159026" y="222803"/>
                      <a:pt x="159124" y="233957"/>
                    </a:cubicBezTo>
                    <a:lnTo>
                      <a:pt x="159124" y="503008"/>
                    </a:lnTo>
                    <a:cubicBezTo>
                      <a:pt x="159177" y="514269"/>
                      <a:pt x="150114" y="523448"/>
                      <a:pt x="138853" y="523547"/>
                    </a:cubicBezTo>
                    <a:close/>
                    <a:moveTo>
                      <a:pt x="25089" y="514617"/>
                    </a:moveTo>
                    <a:lnTo>
                      <a:pt x="139210" y="514617"/>
                    </a:lnTo>
                    <a:cubicBezTo>
                      <a:pt x="145470" y="514617"/>
                      <a:pt x="150551" y="509536"/>
                      <a:pt x="150551" y="503276"/>
                    </a:cubicBezTo>
                    <a:lnTo>
                      <a:pt x="150551" y="234314"/>
                    </a:lnTo>
                    <a:cubicBezTo>
                      <a:pt x="150507" y="228054"/>
                      <a:pt x="145470" y="222982"/>
                      <a:pt x="139210" y="222884"/>
                    </a:cubicBezTo>
                    <a:lnTo>
                      <a:pt x="24732" y="222884"/>
                    </a:lnTo>
                    <a:close/>
                    <a:moveTo>
                      <a:pt x="531134" y="466664"/>
                    </a:moveTo>
                    <a:lnTo>
                      <a:pt x="407905" y="466664"/>
                    </a:lnTo>
                    <a:cubicBezTo>
                      <a:pt x="388009" y="466664"/>
                      <a:pt x="371874" y="450528"/>
                      <a:pt x="371874" y="430633"/>
                    </a:cubicBezTo>
                    <a:cubicBezTo>
                      <a:pt x="371874" y="410738"/>
                      <a:pt x="388009" y="394602"/>
                      <a:pt x="407905" y="394602"/>
                    </a:cubicBezTo>
                    <a:lnTo>
                      <a:pt x="531134" y="394602"/>
                    </a:lnTo>
                    <a:cubicBezTo>
                      <a:pt x="551030" y="394602"/>
                      <a:pt x="567166" y="410738"/>
                      <a:pt x="567166" y="430633"/>
                    </a:cubicBezTo>
                    <a:cubicBezTo>
                      <a:pt x="567166" y="450528"/>
                      <a:pt x="551030" y="466664"/>
                      <a:pt x="531134" y="466664"/>
                    </a:cubicBezTo>
                    <a:close/>
                    <a:moveTo>
                      <a:pt x="407905" y="403532"/>
                    </a:moveTo>
                    <a:cubicBezTo>
                      <a:pt x="392939" y="405023"/>
                      <a:pt x="382009" y="418364"/>
                      <a:pt x="383500" y="433330"/>
                    </a:cubicBezTo>
                    <a:cubicBezTo>
                      <a:pt x="384786" y="446242"/>
                      <a:pt x="394992" y="456449"/>
                      <a:pt x="407905" y="457735"/>
                    </a:cubicBezTo>
                    <a:lnTo>
                      <a:pt x="531134" y="457735"/>
                    </a:lnTo>
                    <a:cubicBezTo>
                      <a:pt x="546101" y="456243"/>
                      <a:pt x="557031" y="442902"/>
                      <a:pt x="555539" y="427936"/>
                    </a:cubicBezTo>
                    <a:cubicBezTo>
                      <a:pt x="554253" y="415024"/>
                      <a:pt x="544047" y="404817"/>
                      <a:pt x="531134" y="403532"/>
                    </a:cubicBezTo>
                    <a:close/>
                    <a:moveTo>
                      <a:pt x="553637" y="383797"/>
                    </a:moveTo>
                    <a:lnTo>
                      <a:pt x="369686" y="383797"/>
                    </a:lnTo>
                    <a:cubicBezTo>
                      <a:pt x="349790" y="383797"/>
                      <a:pt x="333654" y="367661"/>
                      <a:pt x="333654" y="347766"/>
                    </a:cubicBezTo>
                    <a:cubicBezTo>
                      <a:pt x="333654" y="327870"/>
                      <a:pt x="349790" y="311734"/>
                      <a:pt x="369686" y="311734"/>
                    </a:cubicBezTo>
                    <a:lnTo>
                      <a:pt x="553637" y="311734"/>
                    </a:lnTo>
                    <a:cubicBezTo>
                      <a:pt x="573533" y="311734"/>
                      <a:pt x="589669" y="327870"/>
                      <a:pt x="589669" y="347766"/>
                    </a:cubicBezTo>
                    <a:cubicBezTo>
                      <a:pt x="589669" y="367661"/>
                      <a:pt x="573533" y="383797"/>
                      <a:pt x="553637" y="383797"/>
                    </a:cubicBezTo>
                    <a:close/>
                    <a:moveTo>
                      <a:pt x="369864" y="320843"/>
                    </a:moveTo>
                    <a:cubicBezTo>
                      <a:pt x="354898" y="322334"/>
                      <a:pt x="343968" y="335675"/>
                      <a:pt x="345459" y="350641"/>
                    </a:cubicBezTo>
                    <a:cubicBezTo>
                      <a:pt x="346745" y="363553"/>
                      <a:pt x="356952" y="373760"/>
                      <a:pt x="369864" y="375046"/>
                    </a:cubicBezTo>
                    <a:lnTo>
                      <a:pt x="553637" y="375046"/>
                    </a:lnTo>
                    <a:cubicBezTo>
                      <a:pt x="568603" y="373555"/>
                      <a:pt x="579533" y="360213"/>
                      <a:pt x="578042" y="345247"/>
                    </a:cubicBezTo>
                    <a:cubicBezTo>
                      <a:pt x="576756" y="332335"/>
                      <a:pt x="566550" y="322129"/>
                      <a:pt x="553637" y="320843"/>
                    </a:cubicBezTo>
                    <a:close/>
                    <a:moveTo>
                      <a:pt x="562031" y="302983"/>
                    </a:moveTo>
                    <a:lnTo>
                      <a:pt x="391921" y="302983"/>
                    </a:lnTo>
                    <a:cubicBezTo>
                      <a:pt x="372025" y="302983"/>
                      <a:pt x="355889" y="286847"/>
                      <a:pt x="355889" y="266952"/>
                    </a:cubicBezTo>
                    <a:cubicBezTo>
                      <a:pt x="355889" y="247057"/>
                      <a:pt x="372025" y="230920"/>
                      <a:pt x="391921" y="230920"/>
                    </a:cubicBezTo>
                    <a:lnTo>
                      <a:pt x="562031" y="230920"/>
                    </a:lnTo>
                    <a:cubicBezTo>
                      <a:pt x="581927" y="230920"/>
                      <a:pt x="598063" y="247057"/>
                      <a:pt x="598063" y="266952"/>
                    </a:cubicBezTo>
                    <a:cubicBezTo>
                      <a:pt x="598063" y="286847"/>
                      <a:pt x="581927" y="302983"/>
                      <a:pt x="562031" y="302983"/>
                    </a:cubicBezTo>
                    <a:close/>
                    <a:moveTo>
                      <a:pt x="391921" y="239850"/>
                    </a:moveTo>
                    <a:cubicBezTo>
                      <a:pt x="376955" y="241341"/>
                      <a:pt x="366025" y="254682"/>
                      <a:pt x="367516" y="269649"/>
                    </a:cubicBezTo>
                    <a:cubicBezTo>
                      <a:pt x="368802" y="282561"/>
                      <a:pt x="379008" y="292767"/>
                      <a:pt x="391921" y="294053"/>
                    </a:cubicBezTo>
                    <a:lnTo>
                      <a:pt x="562031" y="294053"/>
                    </a:lnTo>
                    <a:cubicBezTo>
                      <a:pt x="576997" y="292562"/>
                      <a:pt x="587927" y="279221"/>
                      <a:pt x="586436" y="264255"/>
                    </a:cubicBezTo>
                    <a:cubicBezTo>
                      <a:pt x="585150" y="251343"/>
                      <a:pt x="574944" y="241136"/>
                      <a:pt x="562031" y="23985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500" name="Google Shape;1500;p19"/>
          <p:cNvSpPr/>
          <p:nvPr/>
        </p:nvSpPr>
        <p:spPr>
          <a:xfrm>
            <a:off x="1166491" y="1495620"/>
            <a:ext cx="804800" cy="804800"/>
          </a:xfrm>
          <a:custGeom>
            <a:avLst/>
            <a:gdLst/>
            <a:ahLst/>
            <a:cxnLst/>
            <a:rect l="l" t="t" r="r" b="b"/>
            <a:pathLst>
              <a:path w="442198" h="442198" extrusionOk="0">
                <a:moveTo>
                  <a:pt x="442195" y="221009"/>
                </a:moveTo>
                <a:cubicBezTo>
                  <a:pt x="442248" y="343122"/>
                  <a:pt x="343298" y="442143"/>
                  <a:pt x="221185" y="442197"/>
                </a:cubicBezTo>
                <a:cubicBezTo>
                  <a:pt x="99072" y="442251"/>
                  <a:pt x="50" y="343301"/>
                  <a:pt x="-3" y="221187"/>
                </a:cubicBezTo>
                <a:cubicBezTo>
                  <a:pt x="-57" y="99074"/>
                  <a:pt x="98893" y="53"/>
                  <a:pt x="221006" y="-1"/>
                </a:cubicBezTo>
                <a:cubicBezTo>
                  <a:pt x="221069" y="-1"/>
                  <a:pt x="221123" y="-1"/>
                  <a:pt x="221185" y="-1"/>
                </a:cubicBezTo>
                <a:cubicBezTo>
                  <a:pt x="343147" y="-99"/>
                  <a:pt x="442097" y="98690"/>
                  <a:pt x="442195" y="220651"/>
                </a:cubicBezTo>
                <a:cubicBezTo>
                  <a:pt x="442195" y="220768"/>
                  <a:pt x="442195" y="220893"/>
                  <a:pt x="442195" y="22100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1" name="Google Shape;1501;p19"/>
          <p:cNvSpPr/>
          <p:nvPr/>
        </p:nvSpPr>
        <p:spPr>
          <a:xfrm>
            <a:off x="1438538" y="1582836"/>
            <a:ext cx="260682" cy="260682"/>
          </a:xfrm>
          <a:custGeom>
            <a:avLst/>
            <a:gdLst/>
            <a:ahLst/>
            <a:cxnLst/>
            <a:rect l="l" t="t" r="r" b="b"/>
            <a:pathLst>
              <a:path w="143232" h="143232" extrusionOk="0">
                <a:moveTo>
                  <a:pt x="143232" y="71616"/>
                </a:moveTo>
                <a:cubicBezTo>
                  <a:pt x="143232" y="111169"/>
                  <a:pt x="111169" y="143232"/>
                  <a:pt x="71616" y="143232"/>
                </a:cubicBezTo>
                <a:cubicBezTo>
                  <a:pt x="32064" y="143232"/>
                  <a:pt x="0" y="111169"/>
                  <a:pt x="0" y="71616"/>
                </a:cubicBezTo>
                <a:cubicBezTo>
                  <a:pt x="0" y="32064"/>
                  <a:pt x="32064" y="0"/>
                  <a:pt x="71616" y="0"/>
                </a:cubicBezTo>
                <a:cubicBezTo>
                  <a:pt x="111169" y="0"/>
                  <a:pt x="143232" y="32064"/>
                  <a:pt x="143232" y="7161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2" name="Google Shape;1502;p19"/>
          <p:cNvSpPr/>
          <p:nvPr/>
        </p:nvSpPr>
        <p:spPr>
          <a:xfrm>
            <a:off x="1343038" y="1897589"/>
            <a:ext cx="451806" cy="402395"/>
          </a:xfrm>
          <a:custGeom>
            <a:avLst/>
            <a:gdLst/>
            <a:ahLst/>
            <a:cxnLst/>
            <a:rect l="l" t="t" r="r" b="b"/>
            <a:pathLst>
              <a:path w="248245" h="221096" extrusionOk="0">
                <a:moveTo>
                  <a:pt x="248242" y="124122"/>
                </a:moveTo>
                <a:lnTo>
                  <a:pt x="248242" y="182968"/>
                </a:lnTo>
                <a:cubicBezTo>
                  <a:pt x="173304" y="233805"/>
                  <a:pt x="74935" y="233805"/>
                  <a:pt x="-3" y="182968"/>
                </a:cubicBezTo>
                <a:lnTo>
                  <a:pt x="-3" y="124122"/>
                </a:lnTo>
                <a:cubicBezTo>
                  <a:pt x="-3" y="55568"/>
                  <a:pt x="55566" y="-1"/>
                  <a:pt x="124119" y="-1"/>
                </a:cubicBezTo>
                <a:cubicBezTo>
                  <a:pt x="192672" y="-1"/>
                  <a:pt x="248242" y="55568"/>
                  <a:pt x="248242" y="12412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3" name="Google Shape;1503;p19"/>
          <p:cNvSpPr txBox="1">
            <a:spLocks noGrp="1"/>
          </p:cNvSpPr>
          <p:nvPr>
            <p:ph type="subTitle" idx="1"/>
          </p:nvPr>
        </p:nvSpPr>
        <p:spPr>
          <a:xfrm>
            <a:off x="1615938" y="3099064"/>
            <a:ext cx="8745300" cy="6321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lvl1pPr>
            <a:lvl2pPr lvl="1" algn="ctr" rtl="0">
              <a:spcBef>
                <a:spcPts val="2100"/>
              </a:spcBef>
              <a:spcAft>
                <a:spcPts val="0"/>
              </a:spcAft>
              <a:buSzPts val="2100"/>
              <a:buNone/>
              <a:defRPr sz="2100" b="1"/>
            </a:lvl2pPr>
            <a:lvl3pPr lvl="2" algn="ctr" rtl="0">
              <a:spcBef>
                <a:spcPts val="2100"/>
              </a:spcBef>
              <a:spcAft>
                <a:spcPts val="0"/>
              </a:spcAft>
              <a:buSzPts val="2100"/>
              <a:buNone/>
              <a:defRPr sz="2100" b="1"/>
            </a:lvl3pPr>
            <a:lvl4pPr lvl="3" algn="ctr" rtl="0">
              <a:spcBef>
                <a:spcPts val="2100"/>
              </a:spcBef>
              <a:spcAft>
                <a:spcPts val="0"/>
              </a:spcAft>
              <a:buSzPts val="2100"/>
              <a:buNone/>
              <a:defRPr sz="2100" b="1"/>
            </a:lvl4pPr>
            <a:lvl5pPr lvl="4" algn="ctr" rtl="0">
              <a:spcBef>
                <a:spcPts val="2100"/>
              </a:spcBef>
              <a:spcAft>
                <a:spcPts val="0"/>
              </a:spcAft>
              <a:buSzPts val="2100"/>
              <a:buNone/>
              <a:defRPr sz="2100" b="1"/>
            </a:lvl5pPr>
            <a:lvl6pPr lvl="5" algn="ctr" rtl="0">
              <a:spcBef>
                <a:spcPts val="2100"/>
              </a:spcBef>
              <a:spcAft>
                <a:spcPts val="0"/>
              </a:spcAft>
              <a:buSzPts val="2100"/>
              <a:buNone/>
              <a:defRPr sz="2100" b="1"/>
            </a:lvl6pPr>
            <a:lvl7pPr lvl="6" algn="ctr" rtl="0">
              <a:spcBef>
                <a:spcPts val="2100"/>
              </a:spcBef>
              <a:spcAft>
                <a:spcPts val="0"/>
              </a:spcAft>
              <a:buSzPts val="2100"/>
              <a:buNone/>
              <a:defRPr sz="2100" b="1"/>
            </a:lvl7pPr>
            <a:lvl8pPr lvl="7" algn="ctr" rtl="0">
              <a:spcBef>
                <a:spcPts val="2100"/>
              </a:spcBef>
              <a:spcAft>
                <a:spcPts val="0"/>
              </a:spcAft>
              <a:buSzPts val="2100"/>
              <a:buNone/>
              <a:defRPr sz="2100" b="1"/>
            </a:lvl8pPr>
            <a:lvl9pPr lvl="8" algn="ctr" rtl="0">
              <a:spcBef>
                <a:spcPts val="2100"/>
              </a:spcBef>
              <a:spcAft>
                <a:spcPts val="2100"/>
              </a:spcAft>
              <a:buSzPts val="2100"/>
              <a:buNone/>
              <a:defRPr sz="2100" b="1"/>
            </a:lvl9pPr>
          </a:lstStyle>
          <a:p>
            <a:endParaRPr/>
          </a:p>
        </p:txBody>
      </p:sp>
      <p:sp>
        <p:nvSpPr>
          <p:cNvPr id="1504" name="Google Shape;1504;p19"/>
          <p:cNvSpPr txBox="1">
            <a:spLocks noGrp="1"/>
          </p:cNvSpPr>
          <p:nvPr>
            <p:ph type="title"/>
          </p:nvPr>
        </p:nvSpPr>
        <p:spPr>
          <a:xfrm>
            <a:off x="1615938" y="2277891"/>
            <a:ext cx="8745300" cy="672300"/>
          </a:xfrm>
          <a:prstGeom prst="rect">
            <a:avLst/>
          </a:prstGeom>
        </p:spPr>
        <p:txBody>
          <a:bodyPr spcFirstLastPara="1" wrap="square" lIns="121900" tIns="121900" rIns="121900" bIns="121900" anchor="b" anchorCtr="0">
            <a:noAutofit/>
          </a:bodyPr>
          <a:lstStyle>
            <a:lvl1pPr marL="0" marR="0" lvl="0" indent="0" algn="ctr" rtl="0">
              <a:lnSpc>
                <a:spcPct val="100000"/>
              </a:lnSpc>
              <a:spcBef>
                <a:spcPts val="0"/>
              </a:spcBef>
              <a:spcAft>
                <a:spcPts val="0"/>
              </a:spcAft>
              <a:buClr>
                <a:schemeClr val="dk1"/>
              </a:buClr>
              <a:buSzPts val="7000"/>
              <a:buFont typeface="Aldrich"/>
              <a:buNone/>
              <a:defRPr sz="7000"/>
            </a:lvl1pPr>
            <a:lvl2pPr lvl="1"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1505" name="Google Shape;1505;p19"/>
          <p:cNvSpPr txBox="1">
            <a:spLocks noGrp="1"/>
          </p:cNvSpPr>
          <p:nvPr>
            <p:ph type="body" idx="2"/>
          </p:nvPr>
        </p:nvSpPr>
        <p:spPr>
          <a:xfrm>
            <a:off x="1616016" y="3860334"/>
            <a:ext cx="8745300" cy="1181100"/>
          </a:xfrm>
          <a:prstGeom prst="rect">
            <a:avLst/>
          </a:prstGeom>
        </p:spPr>
        <p:txBody>
          <a:bodyPr spcFirstLastPara="1" wrap="square" lIns="121900" tIns="121900" rIns="121900" bIns="121900" anchor="t" anchorCtr="0">
            <a:noAutofit/>
          </a:bodyPr>
          <a:lstStyle>
            <a:lvl1pPr marL="457200" lvl="0" indent="-349250" algn="ctr">
              <a:lnSpc>
                <a:spcPct val="100000"/>
              </a:lnSpc>
              <a:spcBef>
                <a:spcPts val="0"/>
              </a:spcBef>
              <a:spcAft>
                <a:spcPts val="0"/>
              </a:spcAft>
              <a:buSzPts val="1900"/>
              <a:buChar char="●"/>
              <a:defRPr/>
            </a:lvl1pPr>
            <a:lvl2pPr marL="914400" lvl="1" indent="-349250" algn="ctr">
              <a:lnSpc>
                <a:spcPct val="100000"/>
              </a:lnSpc>
              <a:spcBef>
                <a:spcPts val="0"/>
              </a:spcBef>
              <a:spcAft>
                <a:spcPts val="0"/>
              </a:spcAft>
              <a:buSzPts val="1900"/>
              <a:buChar char="○"/>
              <a:defRPr/>
            </a:lvl2pPr>
            <a:lvl3pPr marL="1371600" lvl="2" indent="-349250" algn="ctr">
              <a:lnSpc>
                <a:spcPct val="100000"/>
              </a:lnSpc>
              <a:spcBef>
                <a:spcPts val="0"/>
              </a:spcBef>
              <a:spcAft>
                <a:spcPts val="0"/>
              </a:spcAft>
              <a:buSzPts val="1900"/>
              <a:buChar char="■"/>
              <a:defRPr/>
            </a:lvl3pPr>
            <a:lvl4pPr marL="1828800" lvl="3" indent="-349250" algn="ctr">
              <a:lnSpc>
                <a:spcPct val="100000"/>
              </a:lnSpc>
              <a:spcBef>
                <a:spcPts val="0"/>
              </a:spcBef>
              <a:spcAft>
                <a:spcPts val="0"/>
              </a:spcAft>
              <a:buSzPts val="1900"/>
              <a:buChar char="●"/>
              <a:defRPr/>
            </a:lvl4pPr>
            <a:lvl5pPr marL="2286000" lvl="4" indent="-349250" algn="ctr">
              <a:lnSpc>
                <a:spcPct val="100000"/>
              </a:lnSpc>
              <a:spcBef>
                <a:spcPts val="0"/>
              </a:spcBef>
              <a:spcAft>
                <a:spcPts val="0"/>
              </a:spcAft>
              <a:buSzPts val="1900"/>
              <a:buChar char="○"/>
              <a:defRPr/>
            </a:lvl5pPr>
            <a:lvl6pPr marL="2743200" lvl="5" indent="-349250" algn="ctr">
              <a:lnSpc>
                <a:spcPct val="100000"/>
              </a:lnSpc>
              <a:spcBef>
                <a:spcPts val="0"/>
              </a:spcBef>
              <a:spcAft>
                <a:spcPts val="0"/>
              </a:spcAft>
              <a:buSzPts val="1900"/>
              <a:buChar char="■"/>
              <a:defRPr/>
            </a:lvl6pPr>
            <a:lvl7pPr marL="3200400" lvl="6" indent="-349250" algn="ctr">
              <a:lnSpc>
                <a:spcPct val="100000"/>
              </a:lnSpc>
              <a:spcBef>
                <a:spcPts val="0"/>
              </a:spcBef>
              <a:spcAft>
                <a:spcPts val="0"/>
              </a:spcAft>
              <a:buSzPts val="1900"/>
              <a:buChar char="●"/>
              <a:defRPr/>
            </a:lvl7pPr>
            <a:lvl8pPr marL="3657600" lvl="7" indent="-349250" algn="ctr">
              <a:lnSpc>
                <a:spcPct val="100000"/>
              </a:lnSpc>
              <a:spcBef>
                <a:spcPts val="0"/>
              </a:spcBef>
              <a:spcAft>
                <a:spcPts val="0"/>
              </a:spcAft>
              <a:buSzPts val="1900"/>
              <a:buChar char="○"/>
              <a:defRPr/>
            </a:lvl8pPr>
            <a:lvl9pPr marL="4114800" lvl="8" indent="-349250" algn="ctr">
              <a:lnSpc>
                <a:spcPct val="100000"/>
              </a:lnSpc>
              <a:spcBef>
                <a:spcPts val="0"/>
              </a:spcBef>
              <a:spcAft>
                <a:spcPts val="0"/>
              </a:spcAft>
              <a:buSzPts val="19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Just title">
  <p:cSld name="CUSTOM_18">
    <p:spTree>
      <p:nvGrpSpPr>
        <p:cNvPr id="1" name="Shape 106"/>
        <p:cNvGrpSpPr/>
        <p:nvPr/>
      </p:nvGrpSpPr>
      <p:grpSpPr>
        <a:xfrm>
          <a:off x="0" y="0"/>
          <a:ext cx="0" cy="0"/>
          <a:chOff x="0" y="0"/>
          <a:chExt cx="0" cy="0"/>
        </a:xfrm>
      </p:grpSpPr>
      <p:sp>
        <p:nvSpPr>
          <p:cNvPr id="107" name="Google Shape;107;p3"/>
          <p:cNvSpPr/>
          <p:nvPr/>
        </p:nvSpPr>
        <p:spPr>
          <a:xfrm>
            <a:off x="439761" y="464502"/>
            <a:ext cx="11451000" cy="6117300"/>
          </a:xfrm>
          <a:prstGeom prst="roundRect">
            <a:avLst>
              <a:gd name="adj" fmla="val 3855"/>
            </a:avLst>
          </a:pr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3"/>
          <p:cNvSpPr/>
          <p:nvPr/>
        </p:nvSpPr>
        <p:spPr>
          <a:xfrm>
            <a:off x="301238" y="276189"/>
            <a:ext cx="11451000" cy="6117300"/>
          </a:xfrm>
          <a:prstGeom prst="roundRect">
            <a:avLst>
              <a:gd name="adj" fmla="val 3855"/>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09" name="Google Shape;109;p3"/>
          <p:cNvGrpSpPr/>
          <p:nvPr/>
        </p:nvGrpSpPr>
        <p:grpSpPr>
          <a:xfrm flipH="1">
            <a:off x="11282580" y="461525"/>
            <a:ext cx="256100" cy="256080"/>
            <a:chOff x="2205238" y="-492150"/>
            <a:chExt cx="196200" cy="196200"/>
          </a:xfrm>
        </p:grpSpPr>
        <p:sp>
          <p:nvSpPr>
            <p:cNvPr id="110" name="Google Shape;110;p3"/>
            <p:cNvSpPr/>
            <p:nvPr/>
          </p:nvSpPr>
          <p:spPr>
            <a:xfrm rot="2702936">
              <a:off x="2179152" y="-408475"/>
              <a:ext cx="248407" cy="28850"/>
            </a:xfrm>
            <a:prstGeom prst="roundRect">
              <a:avLst>
                <a:gd name="adj" fmla="val 50000"/>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3"/>
            <p:cNvSpPr/>
            <p:nvPr/>
          </p:nvSpPr>
          <p:spPr>
            <a:xfrm rot="8102936">
              <a:off x="2179135" y="-408475"/>
              <a:ext cx="248407" cy="28850"/>
            </a:xfrm>
            <a:prstGeom prst="roundRect">
              <a:avLst>
                <a:gd name="adj" fmla="val 50000"/>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2" name="Google Shape;112;p3"/>
          <p:cNvSpPr txBox="1">
            <a:spLocks noGrp="1"/>
          </p:cNvSpPr>
          <p:nvPr>
            <p:ph type="title"/>
          </p:nvPr>
        </p:nvSpPr>
        <p:spPr>
          <a:xfrm>
            <a:off x="415650" y="421105"/>
            <a:ext cx="113607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113"/>
        <p:cNvGrpSpPr/>
        <p:nvPr/>
      </p:nvGrpSpPr>
      <p:grpSpPr>
        <a:xfrm>
          <a:off x="0" y="0"/>
          <a:ext cx="0" cy="0"/>
          <a:chOff x="0" y="0"/>
          <a:chExt cx="0" cy="0"/>
        </a:xfrm>
      </p:grpSpPr>
      <p:sp>
        <p:nvSpPr>
          <p:cNvPr id="114" name="Google Shape;114;p4"/>
          <p:cNvSpPr/>
          <p:nvPr/>
        </p:nvSpPr>
        <p:spPr>
          <a:xfrm>
            <a:off x="9036517" y="3683138"/>
            <a:ext cx="3155483" cy="3174861"/>
          </a:xfrm>
          <a:custGeom>
            <a:avLst/>
            <a:gdLst/>
            <a:ahLst/>
            <a:cxnLst/>
            <a:rect l="l" t="t" r="r" b="b"/>
            <a:pathLst>
              <a:path w="3155483" h="3174861" extrusionOk="0">
                <a:moveTo>
                  <a:pt x="3155480" y="12858"/>
                </a:moveTo>
                <a:lnTo>
                  <a:pt x="3155480" y="3174861"/>
                </a:lnTo>
                <a:lnTo>
                  <a:pt x="14909" y="3174861"/>
                </a:lnTo>
                <a:cubicBezTo>
                  <a:pt x="4997" y="3076947"/>
                  <a:pt x="-3" y="2978595"/>
                  <a:pt x="-3" y="2880181"/>
                </a:cubicBezTo>
                <a:cubicBezTo>
                  <a:pt x="-3" y="1289447"/>
                  <a:pt x="1289444" y="0"/>
                  <a:pt x="2880179" y="0"/>
                </a:cubicBezTo>
                <a:cubicBezTo>
                  <a:pt x="2973046" y="-63"/>
                  <a:pt x="3064844" y="4223"/>
                  <a:pt x="3155480" y="1285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5" name="Google Shape;115;p4"/>
          <p:cNvGrpSpPr/>
          <p:nvPr/>
        </p:nvGrpSpPr>
        <p:grpSpPr>
          <a:xfrm>
            <a:off x="6943576" y="675061"/>
            <a:ext cx="3927154" cy="5252854"/>
            <a:chOff x="6943576" y="675061"/>
            <a:chExt cx="3927154" cy="5252854"/>
          </a:xfrm>
        </p:grpSpPr>
        <p:sp>
          <p:nvSpPr>
            <p:cNvPr id="116" name="Google Shape;116;p4"/>
            <p:cNvSpPr/>
            <p:nvPr/>
          </p:nvSpPr>
          <p:spPr>
            <a:xfrm>
              <a:off x="7064930" y="762215"/>
              <a:ext cx="3805800" cy="5165700"/>
            </a:xfrm>
            <a:prstGeom prst="roundRect">
              <a:avLst>
                <a:gd name="adj" fmla="val 2697"/>
              </a:avLst>
            </a:pr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4"/>
            <p:cNvSpPr/>
            <p:nvPr/>
          </p:nvSpPr>
          <p:spPr>
            <a:xfrm>
              <a:off x="6943576" y="675061"/>
              <a:ext cx="3805800" cy="5165700"/>
            </a:xfrm>
            <a:prstGeom prst="roundRect">
              <a:avLst>
                <a:gd name="adj" fmla="val 2278"/>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4"/>
            <p:cNvSpPr/>
            <p:nvPr/>
          </p:nvSpPr>
          <p:spPr>
            <a:xfrm>
              <a:off x="7106185" y="1485966"/>
              <a:ext cx="3480300" cy="3480300"/>
            </a:xfrm>
            <a:prstGeom prst="roundRect">
              <a:avLst>
                <a:gd name="adj" fmla="val 628"/>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4"/>
            <p:cNvSpPr/>
            <p:nvPr/>
          </p:nvSpPr>
          <p:spPr>
            <a:xfrm>
              <a:off x="7106185" y="1486055"/>
              <a:ext cx="3480345" cy="3480256"/>
            </a:xfrm>
            <a:custGeom>
              <a:avLst/>
              <a:gdLst/>
              <a:ahLst/>
              <a:cxnLst/>
              <a:rect l="l" t="t" r="r" b="b"/>
              <a:pathLst>
                <a:path w="3480345" h="3480256" extrusionOk="0">
                  <a:moveTo>
                    <a:pt x="3480342" y="42147"/>
                  </a:moveTo>
                  <a:lnTo>
                    <a:pt x="3480342" y="115638"/>
                  </a:lnTo>
                  <a:lnTo>
                    <a:pt x="154391" y="115638"/>
                  </a:lnTo>
                  <a:cubicBezTo>
                    <a:pt x="131120" y="115737"/>
                    <a:pt x="112287" y="134605"/>
                    <a:pt x="112243" y="157876"/>
                  </a:cubicBezTo>
                  <a:lnTo>
                    <a:pt x="112243" y="3480255"/>
                  </a:lnTo>
                  <a:lnTo>
                    <a:pt x="42234" y="3480255"/>
                  </a:lnTo>
                  <a:cubicBezTo>
                    <a:pt x="18963" y="3480211"/>
                    <a:pt x="95" y="3461378"/>
                    <a:pt x="-3" y="3438107"/>
                  </a:cubicBezTo>
                  <a:lnTo>
                    <a:pt x="-3" y="42147"/>
                  </a:lnTo>
                  <a:cubicBezTo>
                    <a:pt x="95" y="18876"/>
                    <a:pt x="18963" y="44"/>
                    <a:pt x="42234" y="-1"/>
                  </a:cubicBezTo>
                  <a:lnTo>
                    <a:pt x="3438105" y="-1"/>
                  </a:lnTo>
                  <a:cubicBezTo>
                    <a:pt x="3461376" y="44"/>
                    <a:pt x="3480244" y="18876"/>
                    <a:pt x="3480342" y="4214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4"/>
            <p:cNvSpPr/>
            <p:nvPr/>
          </p:nvSpPr>
          <p:spPr>
            <a:xfrm>
              <a:off x="7106599" y="5140982"/>
              <a:ext cx="279569" cy="230201"/>
            </a:xfrm>
            <a:custGeom>
              <a:avLst/>
              <a:gdLst/>
              <a:ahLst/>
              <a:cxnLst/>
              <a:rect l="l" t="t" r="r" b="b"/>
              <a:pathLst>
                <a:path w="279569" h="230201" extrusionOk="0">
                  <a:moveTo>
                    <a:pt x="258901" y="121615"/>
                  </a:moveTo>
                  <a:lnTo>
                    <a:pt x="139779" y="230201"/>
                  </a:lnTo>
                  <a:lnTo>
                    <a:pt x="20747" y="121615"/>
                  </a:lnTo>
                  <a:cubicBezTo>
                    <a:pt x="-2828" y="96791"/>
                    <a:pt x="-7025" y="46517"/>
                    <a:pt x="11817" y="24371"/>
                  </a:cubicBezTo>
                  <a:cubicBezTo>
                    <a:pt x="55305" y="-26617"/>
                    <a:pt x="139512" y="8208"/>
                    <a:pt x="139512" y="75181"/>
                  </a:cubicBezTo>
                  <a:cubicBezTo>
                    <a:pt x="139512" y="8208"/>
                    <a:pt x="223808" y="-26617"/>
                    <a:pt x="267385" y="24371"/>
                  </a:cubicBezTo>
                  <a:cubicBezTo>
                    <a:pt x="286673" y="46517"/>
                    <a:pt x="282476" y="96791"/>
                    <a:pt x="258901" y="1216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4"/>
            <p:cNvSpPr/>
            <p:nvPr/>
          </p:nvSpPr>
          <p:spPr>
            <a:xfrm>
              <a:off x="7451301" y="5129779"/>
              <a:ext cx="252387" cy="252834"/>
            </a:xfrm>
            <a:custGeom>
              <a:avLst/>
              <a:gdLst/>
              <a:ahLst/>
              <a:cxnLst/>
              <a:rect l="l" t="t" r="r" b="b"/>
              <a:pathLst>
                <a:path w="252387" h="252834" extrusionOk="0">
                  <a:moveTo>
                    <a:pt x="230221" y="252833"/>
                  </a:moveTo>
                  <a:cubicBezTo>
                    <a:pt x="228292" y="252824"/>
                    <a:pt x="226363" y="252556"/>
                    <a:pt x="224506" y="252029"/>
                  </a:cubicBezTo>
                  <a:lnTo>
                    <a:pt x="180840" y="239885"/>
                  </a:lnTo>
                  <a:cubicBezTo>
                    <a:pt x="177804" y="241403"/>
                    <a:pt x="174678" y="242742"/>
                    <a:pt x="171463" y="243993"/>
                  </a:cubicBezTo>
                  <a:cubicBezTo>
                    <a:pt x="106411" y="268987"/>
                    <a:pt x="33419" y="236509"/>
                    <a:pt x="8425" y="171466"/>
                  </a:cubicBezTo>
                  <a:cubicBezTo>
                    <a:pt x="-16569" y="106413"/>
                    <a:pt x="15908" y="33422"/>
                    <a:pt x="80952" y="8427"/>
                  </a:cubicBezTo>
                  <a:cubicBezTo>
                    <a:pt x="146005" y="-16567"/>
                    <a:pt x="218996" y="15911"/>
                    <a:pt x="243990" y="80954"/>
                  </a:cubicBezTo>
                  <a:cubicBezTo>
                    <a:pt x="256751" y="114173"/>
                    <a:pt x="254893" y="151231"/>
                    <a:pt x="238883" y="183003"/>
                  </a:cubicBezTo>
                  <a:lnTo>
                    <a:pt x="250134" y="226848"/>
                  </a:lnTo>
                  <a:cubicBezTo>
                    <a:pt x="252000" y="234045"/>
                    <a:pt x="249848" y="241680"/>
                    <a:pt x="244508" y="246850"/>
                  </a:cubicBezTo>
                  <a:cubicBezTo>
                    <a:pt x="240722" y="250645"/>
                    <a:pt x="235588" y="252798"/>
                    <a:pt x="230221" y="252833"/>
                  </a:cubicBezTo>
                  <a:close/>
                  <a:moveTo>
                    <a:pt x="179143" y="221043"/>
                  </a:moveTo>
                  <a:lnTo>
                    <a:pt x="229328" y="235063"/>
                  </a:lnTo>
                  <a:cubicBezTo>
                    <a:pt x="230355" y="235331"/>
                    <a:pt x="231444" y="235018"/>
                    <a:pt x="232185" y="234259"/>
                  </a:cubicBezTo>
                  <a:cubicBezTo>
                    <a:pt x="232962" y="233527"/>
                    <a:pt x="233275" y="232429"/>
                    <a:pt x="232989" y="231401"/>
                  </a:cubicBezTo>
                  <a:lnTo>
                    <a:pt x="220041" y="180949"/>
                  </a:lnTo>
                  <a:lnTo>
                    <a:pt x="221738" y="177823"/>
                  </a:lnTo>
                  <a:cubicBezTo>
                    <a:pt x="250205" y="125210"/>
                    <a:pt x="230623" y="59478"/>
                    <a:pt x="178009" y="31011"/>
                  </a:cubicBezTo>
                  <a:cubicBezTo>
                    <a:pt x="175518" y="29662"/>
                    <a:pt x="172981" y="28421"/>
                    <a:pt x="170392" y="27269"/>
                  </a:cubicBezTo>
                  <a:cubicBezTo>
                    <a:pt x="115698" y="2909"/>
                    <a:pt x="51618" y="27501"/>
                    <a:pt x="27258" y="82187"/>
                  </a:cubicBezTo>
                  <a:cubicBezTo>
                    <a:pt x="2898" y="136881"/>
                    <a:pt x="27490" y="200960"/>
                    <a:pt x="82175" y="225321"/>
                  </a:cubicBezTo>
                  <a:cubicBezTo>
                    <a:pt x="108473" y="237036"/>
                    <a:pt x="138343" y="237813"/>
                    <a:pt x="165213" y="227472"/>
                  </a:cubicBezTo>
                  <a:cubicBezTo>
                    <a:pt x="168910" y="226080"/>
                    <a:pt x="172517" y="224472"/>
                    <a:pt x="176018" y="22265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4"/>
            <p:cNvSpPr/>
            <p:nvPr/>
          </p:nvSpPr>
          <p:spPr>
            <a:xfrm>
              <a:off x="7871248" y="5132695"/>
              <a:ext cx="154659" cy="247038"/>
            </a:xfrm>
            <a:custGeom>
              <a:avLst/>
              <a:gdLst/>
              <a:ahLst/>
              <a:cxnLst/>
              <a:rect l="l" t="t" r="r" b="b"/>
              <a:pathLst>
                <a:path w="154659" h="247038" extrusionOk="0">
                  <a:moveTo>
                    <a:pt x="20657" y="246971"/>
                  </a:moveTo>
                  <a:cubicBezTo>
                    <a:pt x="20068" y="247060"/>
                    <a:pt x="19461" y="247060"/>
                    <a:pt x="18872" y="246971"/>
                  </a:cubicBezTo>
                  <a:cubicBezTo>
                    <a:pt x="15032" y="246158"/>
                    <a:pt x="12165" y="242935"/>
                    <a:pt x="11817" y="239024"/>
                  </a:cubicBezTo>
                  <a:lnTo>
                    <a:pt x="30" y="98828"/>
                  </a:lnTo>
                  <a:cubicBezTo>
                    <a:pt x="-256" y="95506"/>
                    <a:pt x="1324" y="92309"/>
                    <a:pt x="4137" y="90523"/>
                  </a:cubicBezTo>
                  <a:lnTo>
                    <a:pt x="141208" y="1226"/>
                  </a:lnTo>
                  <a:cubicBezTo>
                    <a:pt x="145459" y="-1265"/>
                    <a:pt x="150932" y="155"/>
                    <a:pt x="153433" y="4414"/>
                  </a:cubicBezTo>
                  <a:cubicBezTo>
                    <a:pt x="154924" y="6959"/>
                    <a:pt x="155058" y="10075"/>
                    <a:pt x="153799" y="12745"/>
                  </a:cubicBezTo>
                  <a:lnTo>
                    <a:pt x="28783" y="242060"/>
                  </a:lnTo>
                  <a:cubicBezTo>
                    <a:pt x="27239" y="245123"/>
                    <a:pt x="24086" y="247025"/>
                    <a:pt x="20657" y="246971"/>
                  </a:cubicBezTo>
                  <a:close/>
                  <a:moveTo>
                    <a:pt x="18336" y="102042"/>
                  </a:moveTo>
                  <a:lnTo>
                    <a:pt x="27265" y="207323"/>
                  </a:lnTo>
                  <a:lnTo>
                    <a:pt x="121384" y="3515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4"/>
            <p:cNvSpPr/>
            <p:nvPr/>
          </p:nvSpPr>
          <p:spPr>
            <a:xfrm>
              <a:off x="7760075" y="5132672"/>
              <a:ext cx="263635" cy="106799"/>
            </a:xfrm>
            <a:custGeom>
              <a:avLst/>
              <a:gdLst/>
              <a:ahLst/>
              <a:cxnLst/>
              <a:rect l="l" t="t" r="r" b="b"/>
              <a:pathLst>
                <a:path w="263635" h="106799" extrusionOk="0">
                  <a:moveTo>
                    <a:pt x="120132" y="106798"/>
                  </a:moveTo>
                  <a:cubicBezTo>
                    <a:pt x="118132" y="106816"/>
                    <a:pt x="116176" y="106155"/>
                    <a:pt x="114596" y="104923"/>
                  </a:cubicBezTo>
                  <a:lnTo>
                    <a:pt x="3421" y="16608"/>
                  </a:lnTo>
                  <a:cubicBezTo>
                    <a:pt x="429" y="14269"/>
                    <a:pt x="-749" y="10295"/>
                    <a:pt x="474" y="6696"/>
                  </a:cubicBezTo>
                  <a:cubicBezTo>
                    <a:pt x="1733" y="3097"/>
                    <a:pt x="5144" y="686"/>
                    <a:pt x="8957" y="713"/>
                  </a:cubicBezTo>
                  <a:lnTo>
                    <a:pt x="254702" y="-1"/>
                  </a:lnTo>
                  <a:lnTo>
                    <a:pt x="254702" y="-1"/>
                  </a:lnTo>
                  <a:cubicBezTo>
                    <a:pt x="259632" y="-1"/>
                    <a:pt x="263632" y="3999"/>
                    <a:pt x="263632" y="8929"/>
                  </a:cubicBezTo>
                  <a:cubicBezTo>
                    <a:pt x="263632" y="13858"/>
                    <a:pt x="259632" y="17858"/>
                    <a:pt x="254702" y="17858"/>
                  </a:cubicBezTo>
                  <a:lnTo>
                    <a:pt x="34407" y="18483"/>
                  </a:lnTo>
                  <a:lnTo>
                    <a:pt x="125579" y="90903"/>
                  </a:lnTo>
                  <a:cubicBezTo>
                    <a:pt x="129410" y="93966"/>
                    <a:pt x="130044" y="99556"/>
                    <a:pt x="127008" y="103405"/>
                  </a:cubicBezTo>
                  <a:cubicBezTo>
                    <a:pt x="125347" y="105512"/>
                    <a:pt x="122820" y="106762"/>
                    <a:pt x="120132" y="10679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4"/>
            <p:cNvSpPr/>
            <p:nvPr/>
          </p:nvSpPr>
          <p:spPr>
            <a:xfrm rot="10800000">
              <a:off x="7136178" y="5486605"/>
              <a:ext cx="1087200" cy="621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4"/>
            <p:cNvSpPr/>
            <p:nvPr/>
          </p:nvSpPr>
          <p:spPr>
            <a:xfrm rot="10800000">
              <a:off x="8347607" y="5486605"/>
              <a:ext cx="310200" cy="621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4"/>
            <p:cNvSpPr/>
            <p:nvPr/>
          </p:nvSpPr>
          <p:spPr>
            <a:xfrm>
              <a:off x="10296941" y="5106954"/>
              <a:ext cx="254853" cy="281285"/>
            </a:xfrm>
            <a:custGeom>
              <a:avLst/>
              <a:gdLst/>
              <a:ahLst/>
              <a:cxnLst/>
              <a:rect l="l" t="t" r="r" b="b"/>
              <a:pathLst>
                <a:path w="254853" h="281285" extrusionOk="0">
                  <a:moveTo>
                    <a:pt x="254853" y="281285"/>
                  </a:moveTo>
                  <a:lnTo>
                    <a:pt x="127426" y="201900"/>
                  </a:lnTo>
                  <a:lnTo>
                    <a:pt x="0" y="281285"/>
                  </a:lnTo>
                  <a:lnTo>
                    <a:pt x="0" y="0"/>
                  </a:lnTo>
                  <a:lnTo>
                    <a:pt x="254853" y="0"/>
                  </a:lnTo>
                  <a:lnTo>
                    <a:pt x="254853" y="28128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4"/>
            <p:cNvSpPr/>
            <p:nvPr/>
          </p:nvSpPr>
          <p:spPr>
            <a:xfrm rot="10800000">
              <a:off x="7679728" y="996044"/>
              <a:ext cx="1087200" cy="621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4"/>
            <p:cNvSpPr/>
            <p:nvPr/>
          </p:nvSpPr>
          <p:spPr>
            <a:xfrm>
              <a:off x="7679650" y="1119759"/>
              <a:ext cx="766200" cy="396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4"/>
            <p:cNvSpPr/>
            <p:nvPr/>
          </p:nvSpPr>
          <p:spPr>
            <a:xfrm>
              <a:off x="7149405" y="876514"/>
              <a:ext cx="442198" cy="442198"/>
            </a:xfrm>
            <a:custGeom>
              <a:avLst/>
              <a:gdLst/>
              <a:ahLst/>
              <a:cxnLst/>
              <a:rect l="l" t="t" r="r" b="b"/>
              <a:pathLst>
                <a:path w="442198" h="442198" extrusionOk="0">
                  <a:moveTo>
                    <a:pt x="442195" y="221009"/>
                  </a:moveTo>
                  <a:cubicBezTo>
                    <a:pt x="442248" y="343122"/>
                    <a:pt x="343298" y="442143"/>
                    <a:pt x="221185" y="442197"/>
                  </a:cubicBezTo>
                  <a:cubicBezTo>
                    <a:pt x="99072" y="442251"/>
                    <a:pt x="50" y="343301"/>
                    <a:pt x="-3" y="221187"/>
                  </a:cubicBezTo>
                  <a:cubicBezTo>
                    <a:pt x="-57" y="99074"/>
                    <a:pt x="98893" y="53"/>
                    <a:pt x="221006" y="-1"/>
                  </a:cubicBezTo>
                  <a:cubicBezTo>
                    <a:pt x="221069" y="-1"/>
                    <a:pt x="221123" y="-1"/>
                    <a:pt x="221185" y="-1"/>
                  </a:cubicBezTo>
                  <a:cubicBezTo>
                    <a:pt x="343147" y="-99"/>
                    <a:pt x="442097" y="98690"/>
                    <a:pt x="442195" y="220651"/>
                  </a:cubicBezTo>
                  <a:cubicBezTo>
                    <a:pt x="442195" y="220768"/>
                    <a:pt x="442195" y="220893"/>
                    <a:pt x="442195" y="22100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4"/>
            <p:cNvSpPr/>
            <p:nvPr/>
          </p:nvSpPr>
          <p:spPr>
            <a:xfrm>
              <a:off x="7298977" y="924467"/>
              <a:ext cx="143232" cy="143232"/>
            </a:xfrm>
            <a:custGeom>
              <a:avLst/>
              <a:gdLst/>
              <a:ahLst/>
              <a:cxnLst/>
              <a:rect l="l" t="t" r="r" b="b"/>
              <a:pathLst>
                <a:path w="143232" h="143232" extrusionOk="0">
                  <a:moveTo>
                    <a:pt x="143232" y="71616"/>
                  </a:moveTo>
                  <a:cubicBezTo>
                    <a:pt x="143232" y="111169"/>
                    <a:pt x="111169" y="143232"/>
                    <a:pt x="71616" y="143232"/>
                  </a:cubicBezTo>
                  <a:cubicBezTo>
                    <a:pt x="32064" y="143232"/>
                    <a:pt x="0" y="111169"/>
                    <a:pt x="0" y="71616"/>
                  </a:cubicBezTo>
                  <a:cubicBezTo>
                    <a:pt x="0" y="32064"/>
                    <a:pt x="32064" y="0"/>
                    <a:pt x="71616" y="0"/>
                  </a:cubicBezTo>
                  <a:cubicBezTo>
                    <a:pt x="111169" y="0"/>
                    <a:pt x="143232" y="32064"/>
                    <a:pt x="143232" y="7161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4"/>
            <p:cNvSpPr/>
            <p:nvPr/>
          </p:nvSpPr>
          <p:spPr>
            <a:xfrm>
              <a:off x="7246471" y="1097524"/>
              <a:ext cx="248245" cy="221096"/>
            </a:xfrm>
            <a:custGeom>
              <a:avLst/>
              <a:gdLst/>
              <a:ahLst/>
              <a:cxnLst/>
              <a:rect l="l" t="t" r="r" b="b"/>
              <a:pathLst>
                <a:path w="248245" h="221096" extrusionOk="0">
                  <a:moveTo>
                    <a:pt x="248242" y="124122"/>
                  </a:moveTo>
                  <a:lnTo>
                    <a:pt x="248242" y="182968"/>
                  </a:lnTo>
                  <a:cubicBezTo>
                    <a:pt x="173304" y="233805"/>
                    <a:pt x="74935" y="233805"/>
                    <a:pt x="-3" y="182968"/>
                  </a:cubicBezTo>
                  <a:lnTo>
                    <a:pt x="-3" y="124122"/>
                  </a:lnTo>
                  <a:cubicBezTo>
                    <a:pt x="-3" y="55568"/>
                    <a:pt x="55566" y="-1"/>
                    <a:pt x="124119" y="-1"/>
                  </a:cubicBezTo>
                  <a:cubicBezTo>
                    <a:pt x="192672" y="-1"/>
                    <a:pt x="248242" y="55568"/>
                    <a:pt x="248242" y="12412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4"/>
            <p:cNvSpPr/>
            <p:nvPr/>
          </p:nvSpPr>
          <p:spPr>
            <a:xfrm>
              <a:off x="7136178" y="5615820"/>
              <a:ext cx="766200" cy="396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3" name="Google Shape;133;p4"/>
          <p:cNvSpPr/>
          <p:nvPr/>
        </p:nvSpPr>
        <p:spPr>
          <a:xfrm>
            <a:off x="23962" y="0"/>
            <a:ext cx="2741416" cy="4023002"/>
          </a:xfrm>
          <a:custGeom>
            <a:avLst/>
            <a:gdLst/>
            <a:ahLst/>
            <a:cxnLst/>
            <a:rect l="l" t="t" r="r" b="b"/>
            <a:pathLst>
              <a:path w="2741416" h="4023002" extrusionOk="0">
                <a:moveTo>
                  <a:pt x="2741411" y="1146035"/>
                </a:moveTo>
                <a:cubicBezTo>
                  <a:pt x="2741411" y="2690246"/>
                  <a:pt x="1526259" y="3950671"/>
                  <a:pt x="-3" y="4023002"/>
                </a:cubicBezTo>
                <a:lnTo>
                  <a:pt x="-3" y="-1"/>
                </a:lnTo>
                <a:lnTo>
                  <a:pt x="2504328" y="-1"/>
                </a:lnTo>
                <a:cubicBezTo>
                  <a:pt x="2661231" y="361674"/>
                  <a:pt x="2741929" y="751795"/>
                  <a:pt x="2741411" y="11460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4"/>
          <p:cNvSpPr/>
          <p:nvPr/>
        </p:nvSpPr>
        <p:spPr>
          <a:xfrm>
            <a:off x="1175632" y="1318691"/>
            <a:ext cx="5494800" cy="4966800"/>
          </a:xfrm>
          <a:prstGeom prst="roundRect">
            <a:avLst>
              <a:gd name="adj" fmla="val 2092"/>
            </a:avLst>
          </a:pr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4"/>
          <p:cNvSpPr/>
          <p:nvPr/>
        </p:nvSpPr>
        <p:spPr>
          <a:xfrm>
            <a:off x="1097600" y="1233425"/>
            <a:ext cx="5494800" cy="4966800"/>
          </a:xfrm>
          <a:prstGeom prst="roundRect">
            <a:avLst>
              <a:gd name="adj" fmla="val 1915"/>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36" name="Google Shape;136;p4"/>
          <p:cNvGrpSpPr/>
          <p:nvPr/>
        </p:nvGrpSpPr>
        <p:grpSpPr>
          <a:xfrm>
            <a:off x="11509980" y="242351"/>
            <a:ext cx="439339" cy="1365706"/>
            <a:chOff x="11509980" y="242351"/>
            <a:chExt cx="439339" cy="1365706"/>
          </a:xfrm>
        </p:grpSpPr>
        <p:sp>
          <p:nvSpPr>
            <p:cNvPr id="137" name="Google Shape;137;p4"/>
            <p:cNvSpPr/>
            <p:nvPr/>
          </p:nvSpPr>
          <p:spPr>
            <a:xfrm>
              <a:off x="11509980" y="24235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4"/>
            <p:cNvSpPr/>
            <p:nvPr/>
          </p:nvSpPr>
          <p:spPr>
            <a:xfrm>
              <a:off x="11694914" y="24235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4"/>
            <p:cNvSpPr/>
            <p:nvPr/>
          </p:nvSpPr>
          <p:spPr>
            <a:xfrm>
              <a:off x="11879847" y="24235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4"/>
            <p:cNvSpPr/>
            <p:nvPr/>
          </p:nvSpPr>
          <p:spPr>
            <a:xfrm>
              <a:off x="11509980" y="42755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4"/>
            <p:cNvSpPr/>
            <p:nvPr/>
          </p:nvSpPr>
          <p:spPr>
            <a:xfrm>
              <a:off x="11694914" y="42755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4"/>
            <p:cNvSpPr/>
            <p:nvPr/>
          </p:nvSpPr>
          <p:spPr>
            <a:xfrm>
              <a:off x="11879847" y="42755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4"/>
            <p:cNvSpPr/>
            <p:nvPr/>
          </p:nvSpPr>
          <p:spPr>
            <a:xfrm>
              <a:off x="11509980" y="612665"/>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4"/>
            <p:cNvSpPr/>
            <p:nvPr/>
          </p:nvSpPr>
          <p:spPr>
            <a:xfrm>
              <a:off x="11694914" y="612665"/>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4"/>
            <p:cNvSpPr/>
            <p:nvPr/>
          </p:nvSpPr>
          <p:spPr>
            <a:xfrm>
              <a:off x="11879847" y="612665"/>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4"/>
            <p:cNvSpPr/>
            <p:nvPr/>
          </p:nvSpPr>
          <p:spPr>
            <a:xfrm>
              <a:off x="11509980" y="797867"/>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4"/>
            <p:cNvSpPr/>
            <p:nvPr/>
          </p:nvSpPr>
          <p:spPr>
            <a:xfrm>
              <a:off x="11694914" y="797867"/>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4"/>
            <p:cNvSpPr/>
            <p:nvPr/>
          </p:nvSpPr>
          <p:spPr>
            <a:xfrm>
              <a:off x="11879847" y="797867"/>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4"/>
            <p:cNvSpPr/>
            <p:nvPr/>
          </p:nvSpPr>
          <p:spPr>
            <a:xfrm>
              <a:off x="11509980" y="983069"/>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4"/>
            <p:cNvSpPr/>
            <p:nvPr/>
          </p:nvSpPr>
          <p:spPr>
            <a:xfrm>
              <a:off x="11694914" y="983069"/>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4"/>
            <p:cNvSpPr/>
            <p:nvPr/>
          </p:nvSpPr>
          <p:spPr>
            <a:xfrm>
              <a:off x="11879847" y="983069"/>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4"/>
            <p:cNvSpPr/>
            <p:nvPr/>
          </p:nvSpPr>
          <p:spPr>
            <a:xfrm>
              <a:off x="11509980" y="116827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4"/>
            <p:cNvSpPr/>
            <p:nvPr/>
          </p:nvSpPr>
          <p:spPr>
            <a:xfrm>
              <a:off x="11694914" y="116827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4"/>
            <p:cNvSpPr/>
            <p:nvPr/>
          </p:nvSpPr>
          <p:spPr>
            <a:xfrm>
              <a:off x="11879847" y="116827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4"/>
            <p:cNvSpPr/>
            <p:nvPr/>
          </p:nvSpPr>
          <p:spPr>
            <a:xfrm>
              <a:off x="11509980" y="135338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4"/>
            <p:cNvSpPr/>
            <p:nvPr/>
          </p:nvSpPr>
          <p:spPr>
            <a:xfrm>
              <a:off x="11694914" y="135338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4"/>
            <p:cNvSpPr/>
            <p:nvPr/>
          </p:nvSpPr>
          <p:spPr>
            <a:xfrm>
              <a:off x="11879847" y="135338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4"/>
            <p:cNvSpPr/>
            <p:nvPr/>
          </p:nvSpPr>
          <p:spPr>
            <a:xfrm>
              <a:off x="11509980" y="1538585"/>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4"/>
            <p:cNvSpPr/>
            <p:nvPr/>
          </p:nvSpPr>
          <p:spPr>
            <a:xfrm>
              <a:off x="11694914" y="1538585"/>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4"/>
            <p:cNvSpPr/>
            <p:nvPr/>
          </p:nvSpPr>
          <p:spPr>
            <a:xfrm>
              <a:off x="11879847" y="1538585"/>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1" name="Google Shape;161;p4"/>
          <p:cNvGrpSpPr/>
          <p:nvPr/>
        </p:nvGrpSpPr>
        <p:grpSpPr>
          <a:xfrm>
            <a:off x="257323" y="5204757"/>
            <a:ext cx="439340" cy="1365706"/>
            <a:chOff x="257323" y="5204757"/>
            <a:chExt cx="439340" cy="1365706"/>
          </a:xfrm>
        </p:grpSpPr>
        <p:sp>
          <p:nvSpPr>
            <p:cNvPr id="162" name="Google Shape;162;p4"/>
            <p:cNvSpPr/>
            <p:nvPr/>
          </p:nvSpPr>
          <p:spPr>
            <a:xfrm>
              <a:off x="257323"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4"/>
            <p:cNvSpPr/>
            <p:nvPr/>
          </p:nvSpPr>
          <p:spPr>
            <a:xfrm>
              <a:off x="442257"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4"/>
            <p:cNvSpPr/>
            <p:nvPr/>
          </p:nvSpPr>
          <p:spPr>
            <a:xfrm>
              <a:off x="627191"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4"/>
            <p:cNvSpPr/>
            <p:nvPr/>
          </p:nvSpPr>
          <p:spPr>
            <a:xfrm>
              <a:off x="257323"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4"/>
            <p:cNvSpPr/>
            <p:nvPr/>
          </p:nvSpPr>
          <p:spPr>
            <a:xfrm>
              <a:off x="442257"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4"/>
            <p:cNvSpPr/>
            <p:nvPr/>
          </p:nvSpPr>
          <p:spPr>
            <a:xfrm>
              <a:off x="627191"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4"/>
            <p:cNvSpPr/>
            <p:nvPr/>
          </p:nvSpPr>
          <p:spPr>
            <a:xfrm>
              <a:off x="257323"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4"/>
            <p:cNvSpPr/>
            <p:nvPr/>
          </p:nvSpPr>
          <p:spPr>
            <a:xfrm>
              <a:off x="442257"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4"/>
            <p:cNvSpPr/>
            <p:nvPr/>
          </p:nvSpPr>
          <p:spPr>
            <a:xfrm>
              <a:off x="627191"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4"/>
            <p:cNvSpPr/>
            <p:nvPr/>
          </p:nvSpPr>
          <p:spPr>
            <a:xfrm>
              <a:off x="257323"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4"/>
            <p:cNvSpPr/>
            <p:nvPr/>
          </p:nvSpPr>
          <p:spPr>
            <a:xfrm>
              <a:off x="442257"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4"/>
            <p:cNvSpPr/>
            <p:nvPr/>
          </p:nvSpPr>
          <p:spPr>
            <a:xfrm>
              <a:off x="627191"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4"/>
            <p:cNvSpPr/>
            <p:nvPr/>
          </p:nvSpPr>
          <p:spPr>
            <a:xfrm>
              <a:off x="257323"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4"/>
            <p:cNvSpPr/>
            <p:nvPr/>
          </p:nvSpPr>
          <p:spPr>
            <a:xfrm>
              <a:off x="442257"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4"/>
            <p:cNvSpPr/>
            <p:nvPr/>
          </p:nvSpPr>
          <p:spPr>
            <a:xfrm>
              <a:off x="627191"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4"/>
            <p:cNvSpPr/>
            <p:nvPr/>
          </p:nvSpPr>
          <p:spPr>
            <a:xfrm>
              <a:off x="257323"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4"/>
            <p:cNvSpPr/>
            <p:nvPr/>
          </p:nvSpPr>
          <p:spPr>
            <a:xfrm>
              <a:off x="442257"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4"/>
            <p:cNvSpPr/>
            <p:nvPr/>
          </p:nvSpPr>
          <p:spPr>
            <a:xfrm>
              <a:off x="627191"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4"/>
            <p:cNvSpPr/>
            <p:nvPr/>
          </p:nvSpPr>
          <p:spPr>
            <a:xfrm>
              <a:off x="257323"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4"/>
            <p:cNvSpPr/>
            <p:nvPr/>
          </p:nvSpPr>
          <p:spPr>
            <a:xfrm>
              <a:off x="442257"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4"/>
            <p:cNvSpPr/>
            <p:nvPr/>
          </p:nvSpPr>
          <p:spPr>
            <a:xfrm>
              <a:off x="627191"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4"/>
            <p:cNvSpPr/>
            <p:nvPr/>
          </p:nvSpPr>
          <p:spPr>
            <a:xfrm>
              <a:off x="257323"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4"/>
            <p:cNvSpPr/>
            <p:nvPr/>
          </p:nvSpPr>
          <p:spPr>
            <a:xfrm>
              <a:off x="442257"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4"/>
            <p:cNvSpPr/>
            <p:nvPr/>
          </p:nvSpPr>
          <p:spPr>
            <a:xfrm>
              <a:off x="627191"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6" name="Google Shape;186;p4"/>
          <p:cNvSpPr/>
          <p:nvPr/>
        </p:nvSpPr>
        <p:spPr>
          <a:xfrm>
            <a:off x="325040" y="217259"/>
            <a:ext cx="732204" cy="93634"/>
          </a:xfrm>
          <a:custGeom>
            <a:avLst/>
            <a:gdLst/>
            <a:ahLst/>
            <a:cxnLst/>
            <a:rect l="l" t="t" r="r" b="b"/>
            <a:pathLst>
              <a:path w="732204" h="93634"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216" y="22948"/>
                </a:lnTo>
                <a:lnTo>
                  <a:pt x="145492" y="90635"/>
                </a:lnTo>
                <a:cubicBezTo>
                  <a:pt x="148974" y="94097"/>
                  <a:pt x="154600" y="94097"/>
                  <a:pt x="158083" y="90635"/>
                </a:cubicBezTo>
                <a:lnTo>
                  <a:pt x="223180" y="22948"/>
                </a:lnTo>
                <a:lnTo>
                  <a:pt x="288367" y="90635"/>
                </a:lnTo>
                <a:cubicBezTo>
                  <a:pt x="291840" y="94137"/>
                  <a:pt x="297493" y="94160"/>
                  <a:pt x="300993" y="90687"/>
                </a:cubicBezTo>
                <a:cubicBezTo>
                  <a:pt x="301011" y="90670"/>
                  <a:pt x="301029" y="90652"/>
                  <a:pt x="301047" y="90635"/>
                </a:cubicBezTo>
                <a:lnTo>
                  <a:pt x="366055" y="22948"/>
                </a:lnTo>
                <a:lnTo>
                  <a:pt x="431242" y="90992"/>
                </a:lnTo>
                <a:cubicBezTo>
                  <a:pt x="434715" y="94494"/>
                  <a:pt x="440368" y="94517"/>
                  <a:pt x="443868" y="91044"/>
                </a:cubicBezTo>
                <a:cubicBezTo>
                  <a:pt x="443886" y="91027"/>
                  <a:pt x="443904" y="91009"/>
                  <a:pt x="443922" y="90992"/>
                </a:cubicBezTo>
                <a:lnTo>
                  <a:pt x="509109" y="22948"/>
                </a:lnTo>
                <a:lnTo>
                  <a:pt x="574295" y="90992"/>
                </a:lnTo>
                <a:cubicBezTo>
                  <a:pt x="577778" y="94454"/>
                  <a:pt x="583403" y="94454"/>
                  <a:pt x="586886" y="90992"/>
                </a:cubicBezTo>
                <a:lnTo>
                  <a:pt x="652073" y="22948"/>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811"/>
                </a:lnTo>
                <a:lnTo>
                  <a:pt x="515091" y="2767"/>
                </a:lnTo>
                <a:cubicBezTo>
                  <a:pt x="511609" y="-695"/>
                  <a:pt x="505983" y="-695"/>
                  <a:pt x="502500" y="2767"/>
                </a:cubicBezTo>
                <a:lnTo>
                  <a:pt x="437314" y="7081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4"/>
          <p:cNvSpPr/>
          <p:nvPr/>
        </p:nvSpPr>
        <p:spPr>
          <a:xfrm>
            <a:off x="325040" y="429785"/>
            <a:ext cx="732204" cy="93277"/>
          </a:xfrm>
          <a:custGeom>
            <a:avLst/>
            <a:gdLst/>
            <a:ahLst/>
            <a:cxnLst/>
            <a:rect l="l" t="t" r="r" b="b"/>
            <a:pathLst>
              <a:path w="732204" h="93277"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394" y="22591"/>
                </a:lnTo>
                <a:lnTo>
                  <a:pt x="145492" y="90635"/>
                </a:lnTo>
                <a:cubicBezTo>
                  <a:pt x="148974" y="94097"/>
                  <a:pt x="154600" y="94097"/>
                  <a:pt x="158083" y="90635"/>
                </a:cubicBezTo>
                <a:lnTo>
                  <a:pt x="223269" y="22591"/>
                </a:lnTo>
                <a:lnTo>
                  <a:pt x="288367" y="90635"/>
                </a:lnTo>
                <a:cubicBezTo>
                  <a:pt x="291840" y="94137"/>
                  <a:pt x="297493" y="94160"/>
                  <a:pt x="300993" y="90687"/>
                </a:cubicBezTo>
                <a:cubicBezTo>
                  <a:pt x="301011" y="90670"/>
                  <a:pt x="301029" y="90652"/>
                  <a:pt x="301047" y="90635"/>
                </a:cubicBezTo>
                <a:lnTo>
                  <a:pt x="366144" y="22591"/>
                </a:lnTo>
                <a:lnTo>
                  <a:pt x="431331" y="90635"/>
                </a:lnTo>
                <a:cubicBezTo>
                  <a:pt x="434805" y="94137"/>
                  <a:pt x="440457" y="94160"/>
                  <a:pt x="443958" y="90687"/>
                </a:cubicBezTo>
                <a:cubicBezTo>
                  <a:pt x="443975" y="90670"/>
                  <a:pt x="443993" y="90652"/>
                  <a:pt x="444011" y="90635"/>
                </a:cubicBezTo>
                <a:lnTo>
                  <a:pt x="509198" y="22591"/>
                </a:lnTo>
                <a:lnTo>
                  <a:pt x="574385" y="90635"/>
                </a:lnTo>
                <a:cubicBezTo>
                  <a:pt x="577867" y="94097"/>
                  <a:pt x="583493" y="94097"/>
                  <a:pt x="586975" y="90635"/>
                </a:cubicBezTo>
                <a:lnTo>
                  <a:pt x="652162" y="22591"/>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901"/>
                </a:lnTo>
                <a:lnTo>
                  <a:pt x="515091" y="2767"/>
                </a:lnTo>
                <a:cubicBezTo>
                  <a:pt x="511609" y="-695"/>
                  <a:pt x="505983" y="-695"/>
                  <a:pt x="502500" y="2767"/>
                </a:cubicBezTo>
                <a:lnTo>
                  <a:pt x="437314" y="7090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4"/>
          <p:cNvSpPr/>
          <p:nvPr/>
        </p:nvSpPr>
        <p:spPr>
          <a:xfrm>
            <a:off x="11010430" y="6047184"/>
            <a:ext cx="732725" cy="93278"/>
          </a:xfrm>
          <a:custGeom>
            <a:avLst/>
            <a:gdLst/>
            <a:ahLst/>
            <a:cxnLst/>
            <a:rect l="l" t="t" r="r" b="b"/>
            <a:pathLst>
              <a:path w="732725" h="93278" extrusionOk="0">
                <a:moveTo>
                  <a:pt x="80386" y="-1"/>
                </a:moveTo>
                <a:cubicBezTo>
                  <a:pt x="77976" y="8"/>
                  <a:pt x="75743" y="973"/>
                  <a:pt x="74046" y="2678"/>
                </a:cubicBezTo>
                <a:lnTo>
                  <a:pt x="2609" y="77419"/>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1"/>
                  <a:pt x="301129" y="90654"/>
                  <a:pt x="301129" y="90636"/>
                </a:cubicBezTo>
                <a:lnTo>
                  <a:pt x="366225" y="22502"/>
                </a:lnTo>
                <a:lnTo>
                  <a:pt x="431412" y="90636"/>
                </a:lnTo>
                <a:cubicBezTo>
                  <a:pt x="434895" y="94136"/>
                  <a:pt x="440521" y="94163"/>
                  <a:pt x="444004" y="90689"/>
                </a:cubicBezTo>
                <a:cubicBezTo>
                  <a:pt x="444093" y="90671"/>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19"/>
                </a:cubicBezTo>
                <a:lnTo>
                  <a:pt x="658673" y="2678"/>
                </a:lnTo>
                <a:cubicBezTo>
                  <a:pt x="655191" y="-787"/>
                  <a:pt x="649565" y="-787"/>
                  <a:pt x="646083" y="2678"/>
                </a:cubicBezTo>
                <a:lnTo>
                  <a:pt x="580806" y="70812"/>
                </a:lnTo>
                <a:lnTo>
                  <a:pt x="515620" y="2678"/>
                </a:lnTo>
                <a:cubicBezTo>
                  <a:pt x="512137" y="-787"/>
                  <a:pt x="506511" y="-787"/>
                  <a:pt x="503029" y="2678"/>
                </a:cubicBezTo>
                <a:lnTo>
                  <a:pt x="437842" y="70812"/>
                </a:lnTo>
                <a:lnTo>
                  <a:pt x="372656" y="2678"/>
                </a:lnTo>
                <a:cubicBezTo>
                  <a:pt x="369173" y="-787"/>
                  <a:pt x="363547" y="-787"/>
                  <a:pt x="360064" y="2678"/>
                </a:cubicBezTo>
                <a:lnTo>
                  <a:pt x="294877" y="70812"/>
                </a:lnTo>
                <a:lnTo>
                  <a:pt x="229691" y="2678"/>
                </a:lnTo>
                <a:cubicBezTo>
                  <a:pt x="226208" y="-787"/>
                  <a:pt x="220583" y="-787"/>
                  <a:pt x="217100" y="2678"/>
                </a:cubicBezTo>
                <a:lnTo>
                  <a:pt x="151913" y="70812"/>
                </a:lnTo>
                <a:lnTo>
                  <a:pt x="86816" y="2678"/>
                </a:lnTo>
                <a:cubicBezTo>
                  <a:pt x="85119" y="955"/>
                  <a:pt x="82797" y="-19"/>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4"/>
          <p:cNvSpPr/>
          <p:nvPr/>
        </p:nvSpPr>
        <p:spPr>
          <a:xfrm>
            <a:off x="11010430" y="6259710"/>
            <a:ext cx="732725" cy="93279"/>
          </a:xfrm>
          <a:custGeom>
            <a:avLst/>
            <a:gdLst/>
            <a:ahLst/>
            <a:cxnLst/>
            <a:rect l="l" t="t" r="r" b="b"/>
            <a:pathLst>
              <a:path w="732725" h="93279" extrusionOk="0">
                <a:moveTo>
                  <a:pt x="80386" y="-1"/>
                </a:moveTo>
                <a:cubicBezTo>
                  <a:pt x="77976" y="8"/>
                  <a:pt x="75743" y="973"/>
                  <a:pt x="74046" y="2678"/>
                </a:cubicBezTo>
                <a:lnTo>
                  <a:pt x="2609" y="77420"/>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2"/>
                  <a:pt x="301129" y="90654"/>
                  <a:pt x="301129" y="90636"/>
                </a:cubicBezTo>
                <a:lnTo>
                  <a:pt x="366225" y="22502"/>
                </a:lnTo>
                <a:lnTo>
                  <a:pt x="431412" y="90636"/>
                </a:lnTo>
                <a:cubicBezTo>
                  <a:pt x="434895" y="94136"/>
                  <a:pt x="440521" y="94163"/>
                  <a:pt x="444004" y="90689"/>
                </a:cubicBezTo>
                <a:cubicBezTo>
                  <a:pt x="444093" y="90672"/>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20"/>
                </a:cubicBezTo>
                <a:lnTo>
                  <a:pt x="658673" y="2678"/>
                </a:lnTo>
                <a:cubicBezTo>
                  <a:pt x="655191" y="-786"/>
                  <a:pt x="649565" y="-786"/>
                  <a:pt x="646083" y="2678"/>
                </a:cubicBezTo>
                <a:lnTo>
                  <a:pt x="580806" y="70812"/>
                </a:lnTo>
                <a:lnTo>
                  <a:pt x="515620" y="2678"/>
                </a:lnTo>
                <a:cubicBezTo>
                  <a:pt x="512137" y="-786"/>
                  <a:pt x="506511" y="-786"/>
                  <a:pt x="503029" y="2678"/>
                </a:cubicBezTo>
                <a:lnTo>
                  <a:pt x="437842" y="70812"/>
                </a:lnTo>
                <a:lnTo>
                  <a:pt x="372656" y="2678"/>
                </a:lnTo>
                <a:cubicBezTo>
                  <a:pt x="369173" y="-786"/>
                  <a:pt x="363547" y="-786"/>
                  <a:pt x="360064" y="2678"/>
                </a:cubicBezTo>
                <a:lnTo>
                  <a:pt x="294877" y="70812"/>
                </a:lnTo>
                <a:lnTo>
                  <a:pt x="229691" y="2678"/>
                </a:lnTo>
                <a:cubicBezTo>
                  <a:pt x="226208" y="-786"/>
                  <a:pt x="220583" y="-786"/>
                  <a:pt x="217100" y="2678"/>
                </a:cubicBezTo>
                <a:lnTo>
                  <a:pt x="151913" y="70812"/>
                </a:lnTo>
                <a:lnTo>
                  <a:pt x="86816" y="2678"/>
                </a:lnTo>
                <a:cubicBezTo>
                  <a:pt x="85119" y="955"/>
                  <a:pt x="82797" y="-18"/>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4"/>
          <p:cNvSpPr txBox="1">
            <a:spLocks noGrp="1"/>
          </p:cNvSpPr>
          <p:nvPr>
            <p:ph type="title"/>
          </p:nvPr>
        </p:nvSpPr>
        <p:spPr>
          <a:xfrm>
            <a:off x="1356498" y="1693650"/>
            <a:ext cx="4977000" cy="11223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191" name="Google Shape;191;p4"/>
          <p:cNvSpPr txBox="1">
            <a:spLocks noGrp="1"/>
          </p:cNvSpPr>
          <p:nvPr>
            <p:ph type="body" idx="1"/>
          </p:nvPr>
        </p:nvSpPr>
        <p:spPr>
          <a:xfrm>
            <a:off x="1400675" y="2998825"/>
            <a:ext cx="4977000" cy="28389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92" name="Google Shape;192;p4"/>
          <p:cNvSpPr/>
          <p:nvPr/>
        </p:nvSpPr>
        <p:spPr>
          <a:xfrm>
            <a:off x="10202109" y="942723"/>
            <a:ext cx="1004670" cy="949336"/>
          </a:xfrm>
          <a:custGeom>
            <a:avLst/>
            <a:gdLst/>
            <a:ahLst/>
            <a:cxnLst/>
            <a:rect l="l" t="t" r="r" b="b"/>
            <a:pathLst>
              <a:path w="1004670" h="949336" extrusionOk="0">
                <a:moveTo>
                  <a:pt x="4014" y="812382"/>
                </a:moveTo>
                <a:lnTo>
                  <a:pt x="82149" y="632092"/>
                </a:lnTo>
                <a:cubicBezTo>
                  <a:pt x="76460" y="615750"/>
                  <a:pt x="71630" y="599114"/>
                  <a:pt x="67682" y="582264"/>
                </a:cubicBezTo>
                <a:cubicBezTo>
                  <a:pt x="8291" y="326964"/>
                  <a:pt x="167097" y="71843"/>
                  <a:pt x="422405" y="12452"/>
                </a:cubicBezTo>
                <a:cubicBezTo>
                  <a:pt x="677705" y="-46949"/>
                  <a:pt x="932817" y="111866"/>
                  <a:pt x="992217" y="367175"/>
                </a:cubicBezTo>
                <a:cubicBezTo>
                  <a:pt x="1051609" y="622474"/>
                  <a:pt x="892795" y="877587"/>
                  <a:pt x="637495" y="936987"/>
                </a:cubicBezTo>
                <a:cubicBezTo>
                  <a:pt x="502549" y="968384"/>
                  <a:pt x="360612" y="939237"/>
                  <a:pt x="248955" y="857209"/>
                </a:cubicBezTo>
                <a:lnTo>
                  <a:pt x="53395" y="879355"/>
                </a:lnTo>
                <a:cubicBezTo>
                  <a:pt x="27026" y="882310"/>
                  <a:pt x="3255" y="863335"/>
                  <a:pt x="299" y="836965"/>
                </a:cubicBezTo>
                <a:cubicBezTo>
                  <a:pt x="-647" y="828590"/>
                  <a:pt x="638" y="820106"/>
                  <a:pt x="4014" y="81238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4"/>
          <p:cNvSpPr/>
          <p:nvPr/>
        </p:nvSpPr>
        <p:spPr>
          <a:xfrm>
            <a:off x="10196976" y="879631"/>
            <a:ext cx="1004868" cy="949457"/>
          </a:xfrm>
          <a:custGeom>
            <a:avLst/>
            <a:gdLst/>
            <a:ahLst/>
            <a:cxnLst/>
            <a:rect l="l" t="t" r="r" b="b"/>
            <a:pathLst>
              <a:path w="1004868" h="949457" extrusionOk="0">
                <a:moveTo>
                  <a:pt x="3968" y="812431"/>
                </a:moveTo>
                <a:lnTo>
                  <a:pt x="82371" y="632141"/>
                </a:lnTo>
                <a:cubicBezTo>
                  <a:pt x="-4559" y="384851"/>
                  <a:pt x="125439" y="113915"/>
                  <a:pt x="372729" y="26985"/>
                </a:cubicBezTo>
                <a:cubicBezTo>
                  <a:pt x="620010" y="-59937"/>
                  <a:pt x="890945" y="70053"/>
                  <a:pt x="977876" y="317343"/>
                </a:cubicBezTo>
                <a:cubicBezTo>
                  <a:pt x="1064806" y="564632"/>
                  <a:pt x="934808" y="835568"/>
                  <a:pt x="687527" y="922499"/>
                </a:cubicBezTo>
                <a:cubicBezTo>
                  <a:pt x="671195" y="928231"/>
                  <a:pt x="654567" y="933080"/>
                  <a:pt x="637708" y="937000"/>
                </a:cubicBezTo>
                <a:cubicBezTo>
                  <a:pt x="502727" y="968594"/>
                  <a:pt x="360682" y="939411"/>
                  <a:pt x="249088" y="857169"/>
                </a:cubicBezTo>
                <a:lnTo>
                  <a:pt x="53528" y="879404"/>
                </a:lnTo>
                <a:cubicBezTo>
                  <a:pt x="27114" y="882386"/>
                  <a:pt x="3281" y="863393"/>
                  <a:pt x="298" y="836979"/>
                </a:cubicBezTo>
                <a:cubicBezTo>
                  <a:pt x="-640" y="828612"/>
                  <a:pt x="619" y="820155"/>
                  <a:pt x="3968" y="81243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4"/>
          <p:cNvSpPr/>
          <p:nvPr/>
        </p:nvSpPr>
        <p:spPr>
          <a:xfrm>
            <a:off x="10183531" y="865688"/>
            <a:ext cx="1031963" cy="976661"/>
          </a:xfrm>
          <a:custGeom>
            <a:avLst/>
            <a:gdLst/>
            <a:ahLst/>
            <a:cxnLst/>
            <a:rect l="l" t="t" r="r" b="b"/>
            <a:pathLst>
              <a:path w="1031963" h="976661" extrusionOk="0">
                <a:moveTo>
                  <a:pt x="543461" y="976660"/>
                </a:moveTo>
                <a:cubicBezTo>
                  <a:pt x="441350" y="976651"/>
                  <a:pt x="341810" y="944612"/>
                  <a:pt x="258871" y="885042"/>
                </a:cubicBezTo>
                <a:lnTo>
                  <a:pt x="68490" y="906651"/>
                </a:lnTo>
                <a:cubicBezTo>
                  <a:pt x="34727" y="910500"/>
                  <a:pt x="4241" y="886247"/>
                  <a:pt x="392" y="852484"/>
                </a:cubicBezTo>
                <a:cubicBezTo>
                  <a:pt x="-831" y="841768"/>
                  <a:pt x="795" y="830910"/>
                  <a:pt x="5089" y="821016"/>
                </a:cubicBezTo>
                <a:lnTo>
                  <a:pt x="81439" y="645369"/>
                </a:lnTo>
                <a:cubicBezTo>
                  <a:pt x="76349" y="630546"/>
                  <a:pt x="71973" y="615008"/>
                  <a:pt x="68222" y="599113"/>
                </a:cubicBezTo>
                <a:cubicBezTo>
                  <a:pt x="7018" y="336536"/>
                  <a:pt x="170271" y="74056"/>
                  <a:pt x="432848" y="12852"/>
                </a:cubicBezTo>
                <a:cubicBezTo>
                  <a:pt x="695426" y="-48352"/>
                  <a:pt x="957905" y="114901"/>
                  <a:pt x="1019109" y="377478"/>
                </a:cubicBezTo>
                <a:cubicBezTo>
                  <a:pt x="1080304" y="640056"/>
                  <a:pt x="917061" y="902535"/>
                  <a:pt x="654483" y="963739"/>
                </a:cubicBezTo>
                <a:cubicBezTo>
                  <a:pt x="618086" y="972222"/>
                  <a:pt x="580831" y="976500"/>
                  <a:pt x="543461" y="976482"/>
                </a:cubicBezTo>
                <a:close/>
                <a:moveTo>
                  <a:pt x="266194" y="857270"/>
                </a:moveTo>
                <a:lnTo>
                  <a:pt x="270480" y="860396"/>
                </a:lnTo>
                <a:cubicBezTo>
                  <a:pt x="475765" y="1011290"/>
                  <a:pt x="764497" y="967204"/>
                  <a:pt x="915391" y="761919"/>
                </a:cubicBezTo>
                <a:cubicBezTo>
                  <a:pt x="1066285" y="556635"/>
                  <a:pt x="1022199" y="267902"/>
                  <a:pt x="816914" y="117008"/>
                </a:cubicBezTo>
                <a:cubicBezTo>
                  <a:pt x="611639" y="-33886"/>
                  <a:pt x="322897" y="10200"/>
                  <a:pt x="172003" y="215485"/>
                </a:cubicBezTo>
                <a:cubicBezTo>
                  <a:pt x="92216" y="324025"/>
                  <a:pt x="63865" y="462016"/>
                  <a:pt x="94386" y="593220"/>
                </a:cubicBezTo>
                <a:cubicBezTo>
                  <a:pt x="98119" y="609605"/>
                  <a:pt x="102807" y="625768"/>
                  <a:pt x="108406" y="641618"/>
                </a:cubicBezTo>
                <a:lnTo>
                  <a:pt x="110192" y="646530"/>
                </a:lnTo>
                <a:lnTo>
                  <a:pt x="29825" y="831642"/>
                </a:lnTo>
                <a:cubicBezTo>
                  <a:pt x="22217" y="849305"/>
                  <a:pt x="30369" y="869799"/>
                  <a:pt x="48041" y="877398"/>
                </a:cubicBezTo>
                <a:cubicBezTo>
                  <a:pt x="53551" y="879773"/>
                  <a:pt x="59579" y="880684"/>
                  <a:pt x="65544" y="8800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5" name="Google Shape;195;p4"/>
          <p:cNvGrpSpPr/>
          <p:nvPr/>
        </p:nvGrpSpPr>
        <p:grpSpPr>
          <a:xfrm>
            <a:off x="10398583" y="1040926"/>
            <a:ext cx="611710" cy="567392"/>
            <a:chOff x="6658808" y="2431441"/>
            <a:chExt cx="611710" cy="567392"/>
          </a:xfrm>
        </p:grpSpPr>
        <p:sp>
          <p:nvSpPr>
            <p:cNvPr id="196" name="Google Shape;196;p4"/>
            <p:cNvSpPr/>
            <p:nvPr/>
          </p:nvSpPr>
          <p:spPr>
            <a:xfrm>
              <a:off x="6663273" y="2436888"/>
              <a:ext cx="602798" cy="557659"/>
            </a:xfrm>
            <a:custGeom>
              <a:avLst/>
              <a:gdLst/>
              <a:ahLst/>
              <a:cxnLst/>
              <a:rect l="l" t="t" r="r" b="b"/>
              <a:pathLst>
                <a:path w="602798" h="557659" extrusionOk="0">
                  <a:moveTo>
                    <a:pt x="578819" y="304859"/>
                  </a:moveTo>
                  <a:cubicBezTo>
                    <a:pt x="593794" y="295706"/>
                    <a:pt x="602885" y="279373"/>
                    <a:pt x="602751" y="261817"/>
                  </a:cubicBezTo>
                  <a:cubicBezTo>
                    <a:pt x="603867" y="235743"/>
                    <a:pt x="583721" y="213651"/>
                    <a:pt x="557656" y="212347"/>
                  </a:cubicBezTo>
                  <a:lnTo>
                    <a:pt x="416299" y="212347"/>
                  </a:lnTo>
                  <a:cubicBezTo>
                    <a:pt x="413111" y="208373"/>
                    <a:pt x="411236" y="203507"/>
                    <a:pt x="410941" y="198417"/>
                  </a:cubicBezTo>
                  <a:cubicBezTo>
                    <a:pt x="411745" y="184218"/>
                    <a:pt x="434605" y="155822"/>
                    <a:pt x="434694" y="47862"/>
                  </a:cubicBezTo>
                  <a:cubicBezTo>
                    <a:pt x="434819" y="23198"/>
                    <a:pt x="416192" y="2481"/>
                    <a:pt x="391653" y="-1"/>
                  </a:cubicBezTo>
                  <a:lnTo>
                    <a:pt x="387277" y="-1"/>
                  </a:lnTo>
                  <a:cubicBezTo>
                    <a:pt x="361078" y="53"/>
                    <a:pt x="339861" y="21305"/>
                    <a:pt x="339861" y="47505"/>
                  </a:cubicBezTo>
                  <a:cubicBezTo>
                    <a:pt x="339861" y="145285"/>
                    <a:pt x="247349" y="208239"/>
                    <a:pt x="211541" y="229581"/>
                  </a:cubicBezTo>
                  <a:cubicBezTo>
                    <a:pt x="202879" y="234662"/>
                    <a:pt x="193012" y="237350"/>
                    <a:pt x="182966" y="237350"/>
                  </a:cubicBezTo>
                  <a:lnTo>
                    <a:pt x="166000" y="237350"/>
                  </a:lnTo>
                  <a:lnTo>
                    <a:pt x="166000" y="229492"/>
                  </a:lnTo>
                  <a:cubicBezTo>
                    <a:pt x="165955" y="212043"/>
                    <a:pt x="151837" y="197890"/>
                    <a:pt x="134388" y="197791"/>
                  </a:cubicBezTo>
                  <a:lnTo>
                    <a:pt x="-3" y="197791"/>
                  </a:lnTo>
                  <a:lnTo>
                    <a:pt x="-3" y="529708"/>
                  </a:lnTo>
                  <a:lnTo>
                    <a:pt x="134388" y="529708"/>
                  </a:lnTo>
                  <a:cubicBezTo>
                    <a:pt x="151837" y="529610"/>
                    <a:pt x="165955" y="515456"/>
                    <a:pt x="166000" y="498008"/>
                  </a:cubicBezTo>
                  <a:lnTo>
                    <a:pt x="166000" y="490150"/>
                  </a:lnTo>
                  <a:lnTo>
                    <a:pt x="197611" y="490150"/>
                  </a:lnTo>
                  <a:cubicBezTo>
                    <a:pt x="253689" y="490150"/>
                    <a:pt x="257618" y="553461"/>
                    <a:pt x="363524" y="553461"/>
                  </a:cubicBezTo>
                  <a:lnTo>
                    <a:pt x="406744" y="553461"/>
                  </a:lnTo>
                  <a:cubicBezTo>
                    <a:pt x="412307" y="556176"/>
                    <a:pt x="418415" y="557604"/>
                    <a:pt x="424603" y="557658"/>
                  </a:cubicBezTo>
                  <a:lnTo>
                    <a:pt x="491487" y="557658"/>
                  </a:lnTo>
                  <a:cubicBezTo>
                    <a:pt x="517552" y="556354"/>
                    <a:pt x="537698" y="534262"/>
                    <a:pt x="536582" y="508187"/>
                  </a:cubicBezTo>
                  <a:cubicBezTo>
                    <a:pt x="536653" y="495990"/>
                    <a:pt x="532420" y="484167"/>
                    <a:pt x="524616" y="474791"/>
                  </a:cubicBezTo>
                  <a:lnTo>
                    <a:pt x="526045" y="474791"/>
                  </a:lnTo>
                  <a:cubicBezTo>
                    <a:pt x="552128" y="473487"/>
                    <a:pt x="572291" y="451412"/>
                    <a:pt x="571229" y="425320"/>
                  </a:cubicBezTo>
                  <a:cubicBezTo>
                    <a:pt x="571282" y="412631"/>
                    <a:pt x="566675" y="400370"/>
                    <a:pt x="558281" y="390852"/>
                  </a:cubicBezTo>
                  <a:cubicBezTo>
                    <a:pt x="579944" y="384913"/>
                    <a:pt x="594714" y="364902"/>
                    <a:pt x="594000" y="342452"/>
                  </a:cubicBezTo>
                  <a:cubicBezTo>
                    <a:pt x="594267" y="328379"/>
                    <a:pt x="588785" y="314797"/>
                    <a:pt x="578819" y="304859"/>
                  </a:cubicBezTo>
                  <a:close/>
                  <a:moveTo>
                    <a:pt x="150194" y="497829"/>
                  </a:moveTo>
                  <a:cubicBezTo>
                    <a:pt x="150149" y="506535"/>
                    <a:pt x="143095" y="513590"/>
                    <a:pt x="134388" y="513635"/>
                  </a:cubicBezTo>
                  <a:lnTo>
                    <a:pt x="15802" y="513635"/>
                  </a:lnTo>
                  <a:lnTo>
                    <a:pt x="15802" y="212972"/>
                  </a:lnTo>
                  <a:lnTo>
                    <a:pt x="134388" y="212972"/>
                  </a:lnTo>
                  <a:cubicBezTo>
                    <a:pt x="143113" y="213070"/>
                    <a:pt x="150149" y="220143"/>
                    <a:pt x="150194" y="228867"/>
                  </a:cubicBezTo>
                  <a:close/>
                  <a:moveTo>
                    <a:pt x="416388" y="229938"/>
                  </a:moveTo>
                  <a:lnTo>
                    <a:pt x="557566" y="229938"/>
                  </a:lnTo>
                  <a:cubicBezTo>
                    <a:pt x="574997" y="231546"/>
                    <a:pt x="587829" y="246985"/>
                    <a:pt x="586222" y="264416"/>
                  </a:cubicBezTo>
                  <a:cubicBezTo>
                    <a:pt x="584820" y="279623"/>
                    <a:pt x="572774" y="291669"/>
                    <a:pt x="557566" y="293071"/>
                  </a:cubicBezTo>
                  <a:lnTo>
                    <a:pt x="387456" y="293071"/>
                  </a:lnTo>
                  <a:cubicBezTo>
                    <a:pt x="370025" y="291464"/>
                    <a:pt x="357193" y="276025"/>
                    <a:pt x="358800" y="258594"/>
                  </a:cubicBezTo>
                  <a:cubicBezTo>
                    <a:pt x="360202" y="243387"/>
                    <a:pt x="372249" y="231340"/>
                    <a:pt x="387456" y="229938"/>
                  </a:cubicBezTo>
                  <a:lnTo>
                    <a:pt x="416388" y="229938"/>
                  </a:lnTo>
                  <a:close/>
                  <a:moveTo>
                    <a:pt x="261994" y="501847"/>
                  </a:moveTo>
                  <a:cubicBezTo>
                    <a:pt x="244134" y="488274"/>
                    <a:pt x="226275" y="474255"/>
                    <a:pt x="197611" y="474255"/>
                  </a:cubicBezTo>
                  <a:lnTo>
                    <a:pt x="166000" y="474255"/>
                  </a:lnTo>
                  <a:lnTo>
                    <a:pt x="166000" y="252888"/>
                  </a:lnTo>
                  <a:lnTo>
                    <a:pt x="183055" y="252888"/>
                  </a:lnTo>
                  <a:cubicBezTo>
                    <a:pt x="195932" y="252941"/>
                    <a:pt x="208576" y="249521"/>
                    <a:pt x="219667" y="242976"/>
                  </a:cubicBezTo>
                  <a:cubicBezTo>
                    <a:pt x="260565" y="218866"/>
                    <a:pt x="355755" y="151625"/>
                    <a:pt x="355755" y="47237"/>
                  </a:cubicBezTo>
                  <a:cubicBezTo>
                    <a:pt x="355755" y="29780"/>
                    <a:pt x="369909" y="15626"/>
                    <a:pt x="387367" y="15626"/>
                  </a:cubicBezTo>
                  <a:cubicBezTo>
                    <a:pt x="404824" y="15626"/>
                    <a:pt x="418978" y="29780"/>
                    <a:pt x="418978" y="47237"/>
                  </a:cubicBezTo>
                  <a:lnTo>
                    <a:pt x="418978" y="49202"/>
                  </a:lnTo>
                  <a:cubicBezTo>
                    <a:pt x="418978" y="126443"/>
                    <a:pt x="406655" y="160465"/>
                    <a:pt x="400225" y="178771"/>
                  </a:cubicBezTo>
                  <a:cubicBezTo>
                    <a:pt x="397680" y="184754"/>
                    <a:pt x="395993" y="191067"/>
                    <a:pt x="395225" y="197524"/>
                  </a:cubicBezTo>
                  <a:lnTo>
                    <a:pt x="395225" y="199220"/>
                  </a:lnTo>
                  <a:cubicBezTo>
                    <a:pt x="395484" y="203748"/>
                    <a:pt x="396537" y="208195"/>
                    <a:pt x="398350" y="212347"/>
                  </a:cubicBezTo>
                  <a:lnTo>
                    <a:pt x="387545" y="212347"/>
                  </a:lnTo>
                  <a:cubicBezTo>
                    <a:pt x="361649" y="213883"/>
                    <a:pt x="341780" y="235903"/>
                    <a:pt x="342897" y="261817"/>
                  </a:cubicBezTo>
                  <a:cubicBezTo>
                    <a:pt x="342816" y="273899"/>
                    <a:pt x="346995" y="285624"/>
                    <a:pt x="354684" y="294946"/>
                  </a:cubicBezTo>
                  <a:cubicBezTo>
                    <a:pt x="334038" y="301590"/>
                    <a:pt x="320224" y="321039"/>
                    <a:pt x="320751" y="342720"/>
                  </a:cubicBezTo>
                  <a:cubicBezTo>
                    <a:pt x="319644" y="368831"/>
                    <a:pt x="339834" y="390941"/>
                    <a:pt x="365935" y="392191"/>
                  </a:cubicBezTo>
                  <a:lnTo>
                    <a:pt x="370489" y="392191"/>
                  </a:lnTo>
                  <a:cubicBezTo>
                    <a:pt x="362685" y="401567"/>
                    <a:pt x="358452" y="413390"/>
                    <a:pt x="358524" y="425588"/>
                  </a:cubicBezTo>
                  <a:cubicBezTo>
                    <a:pt x="357890" y="447671"/>
                    <a:pt x="372177" y="467414"/>
                    <a:pt x="393349" y="473719"/>
                  </a:cubicBezTo>
                  <a:cubicBezTo>
                    <a:pt x="384839" y="483283"/>
                    <a:pt x="380160" y="495650"/>
                    <a:pt x="380223" y="508455"/>
                  </a:cubicBezTo>
                  <a:cubicBezTo>
                    <a:pt x="380214" y="518921"/>
                    <a:pt x="383321" y="529146"/>
                    <a:pt x="389152" y="537834"/>
                  </a:cubicBezTo>
                  <a:lnTo>
                    <a:pt x="364060" y="537834"/>
                  </a:lnTo>
                  <a:cubicBezTo>
                    <a:pt x="308071" y="537387"/>
                    <a:pt x="284497" y="519260"/>
                    <a:pt x="261994" y="501669"/>
                  </a:cubicBezTo>
                  <a:close/>
                  <a:moveTo>
                    <a:pt x="491755" y="539799"/>
                  </a:moveTo>
                  <a:lnTo>
                    <a:pt x="424871" y="539799"/>
                  </a:lnTo>
                  <a:cubicBezTo>
                    <a:pt x="421817" y="539816"/>
                    <a:pt x="418790" y="539272"/>
                    <a:pt x="415942" y="538191"/>
                  </a:cubicBezTo>
                  <a:lnTo>
                    <a:pt x="415942" y="537566"/>
                  </a:lnTo>
                  <a:lnTo>
                    <a:pt x="413977" y="537566"/>
                  </a:lnTo>
                  <a:cubicBezTo>
                    <a:pt x="402556" y="532289"/>
                    <a:pt x="395341" y="520760"/>
                    <a:pt x="395582" y="508187"/>
                  </a:cubicBezTo>
                  <a:cubicBezTo>
                    <a:pt x="394876" y="491534"/>
                    <a:pt x="407771" y="477434"/>
                    <a:pt x="424425" y="476666"/>
                  </a:cubicBezTo>
                  <a:lnTo>
                    <a:pt x="491308" y="476666"/>
                  </a:lnTo>
                  <a:cubicBezTo>
                    <a:pt x="508739" y="478273"/>
                    <a:pt x="521571" y="493712"/>
                    <a:pt x="519963" y="511143"/>
                  </a:cubicBezTo>
                  <a:cubicBezTo>
                    <a:pt x="518562" y="526350"/>
                    <a:pt x="506515" y="538397"/>
                    <a:pt x="491308" y="539799"/>
                  </a:cubicBezTo>
                  <a:close/>
                  <a:moveTo>
                    <a:pt x="526312" y="456931"/>
                  </a:moveTo>
                  <a:lnTo>
                    <a:pt x="403083" y="456931"/>
                  </a:lnTo>
                  <a:cubicBezTo>
                    <a:pt x="385652" y="455324"/>
                    <a:pt x="372820" y="439884"/>
                    <a:pt x="374427" y="422454"/>
                  </a:cubicBezTo>
                  <a:cubicBezTo>
                    <a:pt x="375829" y="407246"/>
                    <a:pt x="387875" y="395200"/>
                    <a:pt x="403083" y="393798"/>
                  </a:cubicBezTo>
                  <a:lnTo>
                    <a:pt x="526312" y="393798"/>
                  </a:lnTo>
                  <a:cubicBezTo>
                    <a:pt x="543743" y="395405"/>
                    <a:pt x="556575" y="410845"/>
                    <a:pt x="554968" y="428276"/>
                  </a:cubicBezTo>
                  <a:cubicBezTo>
                    <a:pt x="553566" y="443483"/>
                    <a:pt x="541520" y="455529"/>
                    <a:pt x="526312" y="456931"/>
                  </a:cubicBezTo>
                  <a:close/>
                  <a:moveTo>
                    <a:pt x="549351" y="374064"/>
                  </a:moveTo>
                  <a:lnTo>
                    <a:pt x="365399" y="374064"/>
                  </a:lnTo>
                  <a:cubicBezTo>
                    <a:pt x="347969" y="372456"/>
                    <a:pt x="335137" y="357017"/>
                    <a:pt x="336744" y="339586"/>
                  </a:cubicBezTo>
                  <a:cubicBezTo>
                    <a:pt x="338146" y="324379"/>
                    <a:pt x="350192" y="312333"/>
                    <a:pt x="365399" y="310931"/>
                  </a:cubicBezTo>
                  <a:lnTo>
                    <a:pt x="549172" y="310931"/>
                  </a:lnTo>
                  <a:cubicBezTo>
                    <a:pt x="566603" y="312538"/>
                    <a:pt x="579435" y="327977"/>
                    <a:pt x="577828" y="345408"/>
                  </a:cubicBezTo>
                  <a:cubicBezTo>
                    <a:pt x="576426" y="360615"/>
                    <a:pt x="564380" y="372662"/>
                    <a:pt x="549172" y="37406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4"/>
            <p:cNvSpPr/>
            <p:nvPr/>
          </p:nvSpPr>
          <p:spPr>
            <a:xfrm>
              <a:off x="6658808" y="2431441"/>
              <a:ext cx="611710" cy="567392"/>
            </a:xfrm>
            <a:custGeom>
              <a:avLst/>
              <a:gdLst/>
              <a:ahLst/>
              <a:cxnLst/>
              <a:rect l="l" t="t" r="r" b="b"/>
              <a:pathLst>
                <a:path w="611710" h="567392" extrusionOk="0">
                  <a:moveTo>
                    <a:pt x="496219" y="567391"/>
                  </a:moveTo>
                  <a:lnTo>
                    <a:pt x="429336" y="567391"/>
                  </a:lnTo>
                  <a:cubicBezTo>
                    <a:pt x="422737" y="567382"/>
                    <a:pt x="416218" y="565954"/>
                    <a:pt x="410227" y="563194"/>
                  </a:cubicBezTo>
                  <a:lnTo>
                    <a:pt x="367989" y="563194"/>
                  </a:lnTo>
                  <a:cubicBezTo>
                    <a:pt x="305481" y="563194"/>
                    <a:pt x="276817" y="540959"/>
                    <a:pt x="253957" y="523189"/>
                  </a:cubicBezTo>
                  <a:cubicBezTo>
                    <a:pt x="237348" y="510152"/>
                    <a:pt x="224221" y="499883"/>
                    <a:pt x="202076" y="499883"/>
                  </a:cubicBezTo>
                  <a:lnTo>
                    <a:pt x="175286" y="499883"/>
                  </a:lnTo>
                  <a:lnTo>
                    <a:pt x="175286" y="503276"/>
                  </a:lnTo>
                  <a:cubicBezTo>
                    <a:pt x="175188" y="523037"/>
                    <a:pt x="159329" y="539102"/>
                    <a:pt x="139568" y="539441"/>
                  </a:cubicBezTo>
                  <a:lnTo>
                    <a:pt x="-3" y="539441"/>
                  </a:lnTo>
                  <a:lnTo>
                    <a:pt x="-3" y="198149"/>
                  </a:lnTo>
                  <a:lnTo>
                    <a:pt x="138853" y="198149"/>
                  </a:lnTo>
                  <a:cubicBezTo>
                    <a:pt x="158588" y="198533"/>
                    <a:pt x="174429" y="214570"/>
                    <a:pt x="174572" y="234314"/>
                  </a:cubicBezTo>
                  <a:lnTo>
                    <a:pt x="174572" y="237707"/>
                  </a:lnTo>
                  <a:lnTo>
                    <a:pt x="187520" y="237707"/>
                  </a:lnTo>
                  <a:cubicBezTo>
                    <a:pt x="196780" y="237698"/>
                    <a:pt x="205871" y="235234"/>
                    <a:pt x="213863" y="230564"/>
                  </a:cubicBezTo>
                  <a:cubicBezTo>
                    <a:pt x="251814" y="208239"/>
                    <a:pt x="339950" y="146178"/>
                    <a:pt x="339950" y="51970"/>
                  </a:cubicBezTo>
                  <a:cubicBezTo>
                    <a:pt x="339950" y="23305"/>
                    <a:pt x="363167" y="52"/>
                    <a:pt x="391831" y="-1"/>
                  </a:cubicBezTo>
                  <a:lnTo>
                    <a:pt x="396564" y="-1"/>
                  </a:lnTo>
                  <a:cubicBezTo>
                    <a:pt x="423442" y="2633"/>
                    <a:pt x="443891" y="25314"/>
                    <a:pt x="443713" y="52327"/>
                  </a:cubicBezTo>
                  <a:cubicBezTo>
                    <a:pt x="443713" y="134033"/>
                    <a:pt x="430765" y="170467"/>
                    <a:pt x="423800" y="190023"/>
                  </a:cubicBezTo>
                  <a:cubicBezTo>
                    <a:pt x="421996" y="194229"/>
                    <a:pt x="420710" y="198640"/>
                    <a:pt x="419960" y="203149"/>
                  </a:cubicBezTo>
                  <a:cubicBezTo>
                    <a:pt x="420290" y="206346"/>
                    <a:pt x="421389" y="209409"/>
                    <a:pt x="423175" y="212079"/>
                  </a:cubicBezTo>
                  <a:lnTo>
                    <a:pt x="562120" y="212079"/>
                  </a:lnTo>
                  <a:cubicBezTo>
                    <a:pt x="590508" y="213383"/>
                    <a:pt x="612591" y="237252"/>
                    <a:pt x="611680" y="265657"/>
                  </a:cubicBezTo>
                  <a:cubicBezTo>
                    <a:pt x="611966" y="283088"/>
                    <a:pt x="604019" y="299626"/>
                    <a:pt x="590249" y="310306"/>
                  </a:cubicBezTo>
                  <a:cubicBezTo>
                    <a:pt x="598884" y="320548"/>
                    <a:pt x="603599" y="333523"/>
                    <a:pt x="603554" y="346917"/>
                  </a:cubicBezTo>
                  <a:cubicBezTo>
                    <a:pt x="604090" y="368982"/>
                    <a:pt x="591044" y="389110"/>
                    <a:pt x="570693" y="397638"/>
                  </a:cubicBezTo>
                  <a:cubicBezTo>
                    <a:pt x="577131" y="407121"/>
                    <a:pt x="580551" y="418328"/>
                    <a:pt x="580516" y="429785"/>
                  </a:cubicBezTo>
                  <a:cubicBezTo>
                    <a:pt x="581382" y="455734"/>
                    <a:pt x="563237" y="478460"/>
                    <a:pt x="537742" y="483363"/>
                  </a:cubicBezTo>
                  <a:cubicBezTo>
                    <a:pt x="543074" y="492266"/>
                    <a:pt x="545886" y="502455"/>
                    <a:pt x="545869" y="512831"/>
                  </a:cubicBezTo>
                  <a:cubicBezTo>
                    <a:pt x="547324" y="541495"/>
                    <a:pt x="525268" y="565918"/>
                    <a:pt x="496603" y="567373"/>
                  </a:cubicBezTo>
                  <a:cubicBezTo>
                    <a:pt x="496478" y="567382"/>
                    <a:pt x="496344" y="567382"/>
                    <a:pt x="496219" y="567391"/>
                  </a:cubicBezTo>
                  <a:close/>
                  <a:moveTo>
                    <a:pt x="165821" y="490953"/>
                  </a:moveTo>
                  <a:lnTo>
                    <a:pt x="201540" y="490953"/>
                  </a:lnTo>
                  <a:cubicBezTo>
                    <a:pt x="226721" y="490953"/>
                    <a:pt x="242348" y="503187"/>
                    <a:pt x="258958" y="516135"/>
                  </a:cubicBezTo>
                  <a:cubicBezTo>
                    <a:pt x="281818" y="533994"/>
                    <a:pt x="307714" y="554265"/>
                    <a:pt x="367453" y="554265"/>
                  </a:cubicBezTo>
                  <a:lnTo>
                    <a:pt x="412638" y="554711"/>
                  </a:lnTo>
                  <a:cubicBezTo>
                    <a:pt x="417674" y="557167"/>
                    <a:pt x="423201" y="558453"/>
                    <a:pt x="428800" y="558461"/>
                  </a:cubicBezTo>
                  <a:lnTo>
                    <a:pt x="495684" y="558461"/>
                  </a:lnTo>
                  <a:cubicBezTo>
                    <a:pt x="519142" y="557167"/>
                    <a:pt x="537225" y="537289"/>
                    <a:pt x="536314" y="513813"/>
                  </a:cubicBezTo>
                  <a:cubicBezTo>
                    <a:pt x="536394" y="502669"/>
                    <a:pt x="532536" y="491855"/>
                    <a:pt x="525419" y="483274"/>
                  </a:cubicBezTo>
                  <a:lnTo>
                    <a:pt x="519258" y="475951"/>
                  </a:lnTo>
                  <a:lnTo>
                    <a:pt x="530242" y="475951"/>
                  </a:lnTo>
                  <a:cubicBezTo>
                    <a:pt x="553718" y="474656"/>
                    <a:pt x="571827" y="454797"/>
                    <a:pt x="570961" y="431303"/>
                  </a:cubicBezTo>
                  <a:cubicBezTo>
                    <a:pt x="571032" y="419703"/>
                    <a:pt x="566835" y="408487"/>
                    <a:pt x="559174" y="399781"/>
                  </a:cubicBezTo>
                  <a:lnTo>
                    <a:pt x="554173" y="394155"/>
                  </a:lnTo>
                  <a:lnTo>
                    <a:pt x="561495" y="392459"/>
                  </a:lnTo>
                  <a:cubicBezTo>
                    <a:pt x="581105" y="386922"/>
                    <a:pt x="594482" y="368804"/>
                    <a:pt x="594000" y="348435"/>
                  </a:cubicBezTo>
                  <a:cubicBezTo>
                    <a:pt x="594089" y="335576"/>
                    <a:pt x="588892" y="323245"/>
                    <a:pt x="579623" y="314324"/>
                  </a:cubicBezTo>
                  <a:lnTo>
                    <a:pt x="575336" y="310216"/>
                  </a:lnTo>
                  <a:lnTo>
                    <a:pt x="580426" y="307180"/>
                  </a:lnTo>
                  <a:cubicBezTo>
                    <a:pt x="594160" y="298724"/>
                    <a:pt x="602402" y="283650"/>
                    <a:pt x="602125" y="267532"/>
                  </a:cubicBezTo>
                  <a:cubicBezTo>
                    <a:pt x="603036" y="244056"/>
                    <a:pt x="584954" y="224179"/>
                    <a:pt x="561495" y="222884"/>
                  </a:cubicBezTo>
                  <a:lnTo>
                    <a:pt x="418620" y="222884"/>
                  </a:lnTo>
                  <a:lnTo>
                    <a:pt x="417281" y="221187"/>
                  </a:lnTo>
                  <a:cubicBezTo>
                    <a:pt x="413504" y="216472"/>
                    <a:pt x="411289" y="210695"/>
                    <a:pt x="410941" y="204667"/>
                  </a:cubicBezTo>
                  <a:cubicBezTo>
                    <a:pt x="411646" y="199167"/>
                    <a:pt x="413084" y="193791"/>
                    <a:pt x="415227" y="188683"/>
                  </a:cubicBezTo>
                  <a:cubicBezTo>
                    <a:pt x="422014" y="169574"/>
                    <a:pt x="434694" y="134123"/>
                    <a:pt x="434694" y="53934"/>
                  </a:cubicBezTo>
                  <a:cubicBezTo>
                    <a:pt x="434890" y="31547"/>
                    <a:pt x="417960" y="12706"/>
                    <a:pt x="395671" y="10536"/>
                  </a:cubicBezTo>
                  <a:lnTo>
                    <a:pt x="391742" y="10536"/>
                  </a:lnTo>
                  <a:cubicBezTo>
                    <a:pt x="368007" y="10590"/>
                    <a:pt x="348790" y="29842"/>
                    <a:pt x="348790" y="53577"/>
                  </a:cubicBezTo>
                  <a:cubicBezTo>
                    <a:pt x="348790" y="151804"/>
                    <a:pt x="257529" y="216365"/>
                    <a:pt x="218327" y="239493"/>
                  </a:cubicBezTo>
                  <a:cubicBezTo>
                    <a:pt x="208951" y="244967"/>
                    <a:pt x="198289" y="247869"/>
                    <a:pt x="187431" y="247887"/>
                  </a:cubicBezTo>
                  <a:lnTo>
                    <a:pt x="166000" y="247887"/>
                  </a:lnTo>
                  <a:lnTo>
                    <a:pt x="166000" y="235564"/>
                  </a:lnTo>
                  <a:cubicBezTo>
                    <a:pt x="165910" y="220732"/>
                    <a:pt x="154034" y="208668"/>
                    <a:pt x="139210" y="208328"/>
                  </a:cubicBezTo>
                  <a:lnTo>
                    <a:pt x="8926" y="208328"/>
                  </a:lnTo>
                  <a:lnTo>
                    <a:pt x="8926" y="531762"/>
                  </a:lnTo>
                  <a:lnTo>
                    <a:pt x="138853" y="531762"/>
                  </a:lnTo>
                  <a:cubicBezTo>
                    <a:pt x="153677" y="531422"/>
                    <a:pt x="165553" y="519358"/>
                    <a:pt x="165642" y="504526"/>
                  </a:cubicBezTo>
                  <a:close/>
                  <a:moveTo>
                    <a:pt x="496219" y="549532"/>
                  </a:moveTo>
                  <a:lnTo>
                    <a:pt x="429336" y="549532"/>
                  </a:lnTo>
                  <a:cubicBezTo>
                    <a:pt x="425961" y="549460"/>
                    <a:pt x="422612" y="548862"/>
                    <a:pt x="419424" y="547746"/>
                  </a:cubicBezTo>
                  <a:lnTo>
                    <a:pt x="416388" y="546585"/>
                  </a:lnTo>
                  <a:cubicBezTo>
                    <a:pt x="403654" y="540531"/>
                    <a:pt x="395680" y="527547"/>
                    <a:pt x="396028" y="513456"/>
                  </a:cubicBezTo>
                  <a:cubicBezTo>
                    <a:pt x="395475" y="494436"/>
                    <a:pt x="410325" y="478514"/>
                    <a:pt x="429336" y="477737"/>
                  </a:cubicBezTo>
                  <a:lnTo>
                    <a:pt x="496219" y="477737"/>
                  </a:lnTo>
                  <a:cubicBezTo>
                    <a:pt x="516115" y="477737"/>
                    <a:pt x="532251" y="493873"/>
                    <a:pt x="532251" y="513769"/>
                  </a:cubicBezTo>
                  <a:cubicBezTo>
                    <a:pt x="532251" y="533664"/>
                    <a:pt x="516115" y="549800"/>
                    <a:pt x="496219" y="549800"/>
                  </a:cubicBezTo>
                  <a:close/>
                  <a:moveTo>
                    <a:pt x="425318" y="540156"/>
                  </a:moveTo>
                  <a:cubicBezTo>
                    <a:pt x="426639" y="540424"/>
                    <a:pt x="427988" y="540575"/>
                    <a:pt x="429336" y="540602"/>
                  </a:cubicBezTo>
                  <a:lnTo>
                    <a:pt x="496219" y="540602"/>
                  </a:lnTo>
                  <a:cubicBezTo>
                    <a:pt x="511186" y="539111"/>
                    <a:pt x="522116" y="525770"/>
                    <a:pt x="520624" y="510804"/>
                  </a:cubicBezTo>
                  <a:cubicBezTo>
                    <a:pt x="519338" y="497891"/>
                    <a:pt x="509132" y="487685"/>
                    <a:pt x="496219" y="486399"/>
                  </a:cubicBezTo>
                  <a:lnTo>
                    <a:pt x="429336" y="486399"/>
                  </a:lnTo>
                  <a:cubicBezTo>
                    <a:pt x="415254" y="487167"/>
                    <a:pt x="404404" y="499097"/>
                    <a:pt x="404958" y="513188"/>
                  </a:cubicBezTo>
                  <a:cubicBezTo>
                    <a:pt x="404806" y="523645"/>
                    <a:pt x="410575" y="533298"/>
                    <a:pt x="419871" y="538102"/>
                  </a:cubicBezTo>
                  <a:lnTo>
                    <a:pt x="425318" y="538102"/>
                  </a:lnTo>
                  <a:close/>
                  <a:moveTo>
                    <a:pt x="401475" y="547299"/>
                  </a:moveTo>
                  <a:lnTo>
                    <a:pt x="367989" y="547299"/>
                  </a:lnTo>
                  <a:cubicBezTo>
                    <a:pt x="310660" y="547299"/>
                    <a:pt x="286818" y="528636"/>
                    <a:pt x="263780" y="510598"/>
                  </a:cubicBezTo>
                  <a:lnTo>
                    <a:pt x="263780" y="510598"/>
                  </a:lnTo>
                  <a:cubicBezTo>
                    <a:pt x="246992" y="497472"/>
                    <a:pt x="229668" y="483809"/>
                    <a:pt x="202165" y="483809"/>
                  </a:cubicBezTo>
                  <a:lnTo>
                    <a:pt x="166446" y="483809"/>
                  </a:lnTo>
                  <a:lnTo>
                    <a:pt x="166446" y="253513"/>
                  </a:lnTo>
                  <a:lnTo>
                    <a:pt x="187520" y="253513"/>
                  </a:lnTo>
                  <a:cubicBezTo>
                    <a:pt x="199423" y="253575"/>
                    <a:pt x="211121" y="250495"/>
                    <a:pt x="221453" y="244583"/>
                  </a:cubicBezTo>
                  <a:cubicBezTo>
                    <a:pt x="261726" y="220830"/>
                    <a:pt x="355398" y="154661"/>
                    <a:pt x="355398" y="52684"/>
                  </a:cubicBezTo>
                  <a:cubicBezTo>
                    <a:pt x="355398" y="32762"/>
                    <a:pt x="371552" y="16608"/>
                    <a:pt x="391474" y="16608"/>
                  </a:cubicBezTo>
                  <a:cubicBezTo>
                    <a:pt x="411396" y="16608"/>
                    <a:pt x="427550" y="32762"/>
                    <a:pt x="427550" y="52684"/>
                  </a:cubicBezTo>
                  <a:lnTo>
                    <a:pt x="427550" y="54649"/>
                  </a:lnTo>
                  <a:cubicBezTo>
                    <a:pt x="427550" y="132069"/>
                    <a:pt x="415227" y="166716"/>
                    <a:pt x="408709" y="185290"/>
                  </a:cubicBezTo>
                  <a:cubicBezTo>
                    <a:pt x="406253" y="190987"/>
                    <a:pt x="404601" y="196997"/>
                    <a:pt x="403797" y="203149"/>
                  </a:cubicBezTo>
                  <a:lnTo>
                    <a:pt x="403797" y="204310"/>
                  </a:lnTo>
                  <a:cubicBezTo>
                    <a:pt x="404074" y="208221"/>
                    <a:pt x="405003" y="212052"/>
                    <a:pt x="406565" y="215651"/>
                  </a:cubicBezTo>
                  <a:lnTo>
                    <a:pt x="409334" y="221902"/>
                  </a:lnTo>
                  <a:lnTo>
                    <a:pt x="391474" y="221902"/>
                  </a:lnTo>
                  <a:cubicBezTo>
                    <a:pt x="368016" y="223196"/>
                    <a:pt x="349933" y="243074"/>
                    <a:pt x="350844" y="266550"/>
                  </a:cubicBezTo>
                  <a:cubicBezTo>
                    <a:pt x="350799" y="277578"/>
                    <a:pt x="354586" y="288276"/>
                    <a:pt x="361560" y="296822"/>
                  </a:cubicBezTo>
                  <a:lnTo>
                    <a:pt x="365935" y="302090"/>
                  </a:lnTo>
                  <a:lnTo>
                    <a:pt x="359327" y="303965"/>
                  </a:lnTo>
                  <a:cubicBezTo>
                    <a:pt x="340655" y="310136"/>
                    <a:pt x="328216" y="327790"/>
                    <a:pt x="328698" y="347453"/>
                  </a:cubicBezTo>
                  <a:cubicBezTo>
                    <a:pt x="327788" y="370965"/>
                    <a:pt x="345924" y="390851"/>
                    <a:pt x="369418" y="392102"/>
                  </a:cubicBezTo>
                  <a:lnTo>
                    <a:pt x="383973" y="392102"/>
                  </a:lnTo>
                  <a:lnTo>
                    <a:pt x="377722" y="399424"/>
                  </a:lnTo>
                  <a:cubicBezTo>
                    <a:pt x="370606" y="408005"/>
                    <a:pt x="366748" y="418819"/>
                    <a:pt x="366828" y="429963"/>
                  </a:cubicBezTo>
                  <a:cubicBezTo>
                    <a:pt x="366096" y="450037"/>
                    <a:pt x="379071" y="468057"/>
                    <a:pt x="398350" y="473719"/>
                  </a:cubicBezTo>
                  <a:lnTo>
                    <a:pt x="405494" y="475594"/>
                  </a:lnTo>
                  <a:lnTo>
                    <a:pt x="400493" y="481041"/>
                  </a:lnTo>
                  <a:cubicBezTo>
                    <a:pt x="386054" y="497472"/>
                    <a:pt x="384518" y="521573"/>
                    <a:pt x="396743" y="539709"/>
                  </a:cubicBezTo>
                  <a:close/>
                  <a:moveTo>
                    <a:pt x="174929" y="475058"/>
                  </a:moveTo>
                  <a:lnTo>
                    <a:pt x="201718" y="475058"/>
                  </a:lnTo>
                  <a:cubicBezTo>
                    <a:pt x="232258" y="475058"/>
                    <a:pt x="250832" y="489524"/>
                    <a:pt x="268870" y="503544"/>
                  </a:cubicBezTo>
                  <a:lnTo>
                    <a:pt x="268870" y="503544"/>
                  </a:lnTo>
                  <a:cubicBezTo>
                    <a:pt x="290747" y="520689"/>
                    <a:pt x="313518" y="538370"/>
                    <a:pt x="367632" y="538370"/>
                  </a:cubicBezTo>
                  <a:lnTo>
                    <a:pt x="385045" y="538370"/>
                  </a:lnTo>
                  <a:cubicBezTo>
                    <a:pt x="376062" y="519796"/>
                    <a:pt x="377767" y="497829"/>
                    <a:pt x="389510" y="480863"/>
                  </a:cubicBezTo>
                  <a:cubicBezTo>
                    <a:pt x="369695" y="472093"/>
                    <a:pt x="357113" y="452252"/>
                    <a:pt x="357631" y="430588"/>
                  </a:cubicBezTo>
                  <a:cubicBezTo>
                    <a:pt x="357720" y="420203"/>
                    <a:pt x="360649" y="410041"/>
                    <a:pt x="366114" y="401210"/>
                  </a:cubicBezTo>
                  <a:cubicBezTo>
                    <a:pt x="339360" y="397772"/>
                    <a:pt x="319572" y="374590"/>
                    <a:pt x="320394" y="347632"/>
                  </a:cubicBezTo>
                  <a:cubicBezTo>
                    <a:pt x="319912" y="326245"/>
                    <a:pt x="332199" y="306626"/>
                    <a:pt x="351648" y="297715"/>
                  </a:cubicBezTo>
                  <a:cubicBezTo>
                    <a:pt x="345754" y="288454"/>
                    <a:pt x="342656" y="277703"/>
                    <a:pt x="342718" y="266729"/>
                  </a:cubicBezTo>
                  <a:cubicBezTo>
                    <a:pt x="341807" y="238323"/>
                    <a:pt x="363890" y="214454"/>
                    <a:pt x="392278" y="213151"/>
                  </a:cubicBezTo>
                  <a:lnTo>
                    <a:pt x="396832" y="213151"/>
                  </a:lnTo>
                  <a:cubicBezTo>
                    <a:pt x="396118" y="210400"/>
                    <a:pt x="395671" y="207587"/>
                    <a:pt x="395492" y="204757"/>
                  </a:cubicBezTo>
                  <a:lnTo>
                    <a:pt x="395492" y="202792"/>
                  </a:lnTo>
                  <a:cubicBezTo>
                    <a:pt x="396332" y="195738"/>
                    <a:pt x="398136" y="188826"/>
                    <a:pt x="400850" y="182254"/>
                  </a:cubicBezTo>
                  <a:cubicBezTo>
                    <a:pt x="407280" y="164394"/>
                    <a:pt x="418710" y="130372"/>
                    <a:pt x="419245" y="54470"/>
                  </a:cubicBezTo>
                  <a:lnTo>
                    <a:pt x="419245" y="52506"/>
                  </a:lnTo>
                  <a:cubicBezTo>
                    <a:pt x="419245" y="37512"/>
                    <a:pt x="407092" y="25359"/>
                    <a:pt x="392099" y="25359"/>
                  </a:cubicBezTo>
                  <a:cubicBezTo>
                    <a:pt x="377106" y="25359"/>
                    <a:pt x="364953" y="37512"/>
                    <a:pt x="364953" y="52506"/>
                  </a:cubicBezTo>
                  <a:cubicBezTo>
                    <a:pt x="364953" y="159037"/>
                    <a:pt x="268244" y="227527"/>
                    <a:pt x="226721" y="252084"/>
                  </a:cubicBezTo>
                  <a:cubicBezTo>
                    <a:pt x="214925" y="259022"/>
                    <a:pt x="201477" y="262665"/>
                    <a:pt x="187788" y="262621"/>
                  </a:cubicBezTo>
                  <a:lnTo>
                    <a:pt x="175286" y="262621"/>
                  </a:lnTo>
                  <a:close/>
                  <a:moveTo>
                    <a:pt x="139210" y="523547"/>
                  </a:moveTo>
                  <a:lnTo>
                    <a:pt x="15802" y="523547"/>
                  </a:lnTo>
                  <a:lnTo>
                    <a:pt x="15802" y="213686"/>
                  </a:lnTo>
                  <a:lnTo>
                    <a:pt x="138853" y="213686"/>
                  </a:lnTo>
                  <a:cubicBezTo>
                    <a:pt x="150006" y="213784"/>
                    <a:pt x="159026" y="222803"/>
                    <a:pt x="159124" y="233957"/>
                  </a:cubicBezTo>
                  <a:lnTo>
                    <a:pt x="159124" y="503008"/>
                  </a:lnTo>
                  <a:cubicBezTo>
                    <a:pt x="159177" y="514269"/>
                    <a:pt x="150114" y="523448"/>
                    <a:pt x="138853" y="523547"/>
                  </a:cubicBezTo>
                  <a:close/>
                  <a:moveTo>
                    <a:pt x="25089" y="514617"/>
                  </a:moveTo>
                  <a:lnTo>
                    <a:pt x="139210" y="514617"/>
                  </a:lnTo>
                  <a:cubicBezTo>
                    <a:pt x="145470" y="514617"/>
                    <a:pt x="150551" y="509536"/>
                    <a:pt x="150551" y="503276"/>
                  </a:cubicBezTo>
                  <a:lnTo>
                    <a:pt x="150551" y="234314"/>
                  </a:lnTo>
                  <a:cubicBezTo>
                    <a:pt x="150507" y="228054"/>
                    <a:pt x="145470" y="222982"/>
                    <a:pt x="139210" y="222884"/>
                  </a:cubicBezTo>
                  <a:lnTo>
                    <a:pt x="24732" y="222884"/>
                  </a:lnTo>
                  <a:close/>
                  <a:moveTo>
                    <a:pt x="531134" y="466664"/>
                  </a:moveTo>
                  <a:lnTo>
                    <a:pt x="407905" y="466664"/>
                  </a:lnTo>
                  <a:cubicBezTo>
                    <a:pt x="388009" y="466664"/>
                    <a:pt x="371874" y="450528"/>
                    <a:pt x="371874" y="430633"/>
                  </a:cubicBezTo>
                  <a:cubicBezTo>
                    <a:pt x="371874" y="410738"/>
                    <a:pt x="388009" y="394602"/>
                    <a:pt x="407905" y="394602"/>
                  </a:cubicBezTo>
                  <a:lnTo>
                    <a:pt x="531134" y="394602"/>
                  </a:lnTo>
                  <a:cubicBezTo>
                    <a:pt x="551030" y="394602"/>
                    <a:pt x="567166" y="410738"/>
                    <a:pt x="567166" y="430633"/>
                  </a:cubicBezTo>
                  <a:cubicBezTo>
                    <a:pt x="567166" y="450528"/>
                    <a:pt x="551030" y="466664"/>
                    <a:pt x="531134" y="466664"/>
                  </a:cubicBezTo>
                  <a:close/>
                  <a:moveTo>
                    <a:pt x="407905" y="403532"/>
                  </a:moveTo>
                  <a:cubicBezTo>
                    <a:pt x="392939" y="405023"/>
                    <a:pt x="382009" y="418364"/>
                    <a:pt x="383500" y="433330"/>
                  </a:cubicBezTo>
                  <a:cubicBezTo>
                    <a:pt x="384786" y="446242"/>
                    <a:pt x="394992" y="456449"/>
                    <a:pt x="407905" y="457735"/>
                  </a:cubicBezTo>
                  <a:lnTo>
                    <a:pt x="531134" y="457735"/>
                  </a:lnTo>
                  <a:cubicBezTo>
                    <a:pt x="546101" y="456243"/>
                    <a:pt x="557031" y="442902"/>
                    <a:pt x="555539" y="427936"/>
                  </a:cubicBezTo>
                  <a:cubicBezTo>
                    <a:pt x="554253" y="415024"/>
                    <a:pt x="544047" y="404817"/>
                    <a:pt x="531134" y="403532"/>
                  </a:cubicBezTo>
                  <a:close/>
                  <a:moveTo>
                    <a:pt x="553637" y="383797"/>
                  </a:moveTo>
                  <a:lnTo>
                    <a:pt x="369686" y="383797"/>
                  </a:lnTo>
                  <a:cubicBezTo>
                    <a:pt x="349790" y="383797"/>
                    <a:pt x="333654" y="367661"/>
                    <a:pt x="333654" y="347766"/>
                  </a:cubicBezTo>
                  <a:cubicBezTo>
                    <a:pt x="333654" y="327870"/>
                    <a:pt x="349790" y="311734"/>
                    <a:pt x="369686" y="311734"/>
                  </a:cubicBezTo>
                  <a:lnTo>
                    <a:pt x="553637" y="311734"/>
                  </a:lnTo>
                  <a:cubicBezTo>
                    <a:pt x="573533" y="311734"/>
                    <a:pt x="589669" y="327870"/>
                    <a:pt x="589669" y="347766"/>
                  </a:cubicBezTo>
                  <a:cubicBezTo>
                    <a:pt x="589669" y="367661"/>
                    <a:pt x="573533" y="383797"/>
                    <a:pt x="553637" y="383797"/>
                  </a:cubicBezTo>
                  <a:close/>
                  <a:moveTo>
                    <a:pt x="369864" y="320843"/>
                  </a:moveTo>
                  <a:cubicBezTo>
                    <a:pt x="354898" y="322334"/>
                    <a:pt x="343968" y="335675"/>
                    <a:pt x="345459" y="350641"/>
                  </a:cubicBezTo>
                  <a:cubicBezTo>
                    <a:pt x="346745" y="363553"/>
                    <a:pt x="356952" y="373760"/>
                    <a:pt x="369864" y="375046"/>
                  </a:cubicBezTo>
                  <a:lnTo>
                    <a:pt x="553637" y="375046"/>
                  </a:lnTo>
                  <a:cubicBezTo>
                    <a:pt x="568603" y="373555"/>
                    <a:pt x="579533" y="360213"/>
                    <a:pt x="578042" y="345247"/>
                  </a:cubicBezTo>
                  <a:cubicBezTo>
                    <a:pt x="576756" y="332335"/>
                    <a:pt x="566550" y="322129"/>
                    <a:pt x="553637" y="320843"/>
                  </a:cubicBezTo>
                  <a:close/>
                  <a:moveTo>
                    <a:pt x="562031" y="302983"/>
                  </a:moveTo>
                  <a:lnTo>
                    <a:pt x="391921" y="302983"/>
                  </a:lnTo>
                  <a:cubicBezTo>
                    <a:pt x="372025" y="302983"/>
                    <a:pt x="355889" y="286847"/>
                    <a:pt x="355889" y="266952"/>
                  </a:cubicBezTo>
                  <a:cubicBezTo>
                    <a:pt x="355889" y="247057"/>
                    <a:pt x="372025" y="230920"/>
                    <a:pt x="391921" y="230920"/>
                  </a:cubicBezTo>
                  <a:lnTo>
                    <a:pt x="562031" y="230920"/>
                  </a:lnTo>
                  <a:cubicBezTo>
                    <a:pt x="581927" y="230920"/>
                    <a:pt x="598063" y="247057"/>
                    <a:pt x="598063" y="266952"/>
                  </a:cubicBezTo>
                  <a:cubicBezTo>
                    <a:pt x="598063" y="286847"/>
                    <a:pt x="581927" y="302983"/>
                    <a:pt x="562031" y="302983"/>
                  </a:cubicBezTo>
                  <a:close/>
                  <a:moveTo>
                    <a:pt x="391921" y="239850"/>
                  </a:moveTo>
                  <a:cubicBezTo>
                    <a:pt x="376955" y="241341"/>
                    <a:pt x="366025" y="254682"/>
                    <a:pt x="367516" y="269649"/>
                  </a:cubicBezTo>
                  <a:cubicBezTo>
                    <a:pt x="368802" y="282561"/>
                    <a:pt x="379008" y="292767"/>
                    <a:pt x="391921" y="294053"/>
                  </a:cubicBezTo>
                  <a:lnTo>
                    <a:pt x="562031" y="294053"/>
                  </a:lnTo>
                  <a:cubicBezTo>
                    <a:pt x="576997" y="292562"/>
                    <a:pt x="587927" y="279221"/>
                    <a:pt x="586436" y="264255"/>
                  </a:cubicBezTo>
                  <a:cubicBezTo>
                    <a:pt x="585150" y="251343"/>
                    <a:pt x="574944" y="241136"/>
                    <a:pt x="562031" y="23985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8" name="Google Shape;198;p4"/>
          <p:cNvGrpSpPr/>
          <p:nvPr/>
        </p:nvGrpSpPr>
        <p:grpSpPr>
          <a:xfrm>
            <a:off x="1300915" y="5572065"/>
            <a:ext cx="5088169" cy="386452"/>
            <a:chOff x="1351481" y="5695915"/>
            <a:chExt cx="5088169" cy="386452"/>
          </a:xfrm>
        </p:grpSpPr>
        <p:sp>
          <p:nvSpPr>
            <p:cNvPr id="199" name="Google Shape;199;p4"/>
            <p:cNvSpPr/>
            <p:nvPr/>
          </p:nvSpPr>
          <p:spPr>
            <a:xfrm>
              <a:off x="1351481" y="5701774"/>
              <a:ext cx="392270" cy="374828"/>
            </a:xfrm>
            <a:custGeom>
              <a:avLst/>
              <a:gdLst/>
              <a:ahLst/>
              <a:cxnLst/>
              <a:rect l="l" t="t" r="r" b="b"/>
              <a:pathLst>
                <a:path w="871712" h="832952" extrusionOk="0">
                  <a:moveTo>
                    <a:pt x="333159" y="832222"/>
                  </a:moveTo>
                  <a:cubicBezTo>
                    <a:pt x="328962" y="832209"/>
                    <a:pt x="324826" y="831148"/>
                    <a:pt x="321184" y="829135"/>
                  </a:cubicBezTo>
                  <a:cubicBezTo>
                    <a:pt x="313344" y="824783"/>
                    <a:pt x="308467" y="816505"/>
                    <a:pt x="308467" y="807529"/>
                  </a:cubicBezTo>
                  <a:lnTo>
                    <a:pt x="308467" y="650607"/>
                  </a:lnTo>
                  <a:cubicBezTo>
                    <a:pt x="132779" y="632088"/>
                    <a:pt x="-1611" y="493500"/>
                    <a:pt x="-1611" y="325960"/>
                  </a:cubicBezTo>
                  <a:cubicBezTo>
                    <a:pt x="-1241" y="237727"/>
                    <a:pt x="36292" y="153741"/>
                    <a:pt x="101789" y="94590"/>
                  </a:cubicBezTo>
                  <a:cubicBezTo>
                    <a:pt x="168891" y="32747"/>
                    <a:pt x="256983" y="-1316"/>
                    <a:pt x="348284" y="-723"/>
                  </a:cubicBezTo>
                  <a:lnTo>
                    <a:pt x="520145" y="-723"/>
                  </a:lnTo>
                  <a:cubicBezTo>
                    <a:pt x="713118" y="-723"/>
                    <a:pt x="870101" y="145827"/>
                    <a:pt x="870101" y="325960"/>
                  </a:cubicBezTo>
                  <a:cubicBezTo>
                    <a:pt x="870101" y="413187"/>
                    <a:pt x="833371" y="495414"/>
                    <a:pt x="766700" y="557392"/>
                  </a:cubicBezTo>
                  <a:cubicBezTo>
                    <a:pt x="746699" y="575955"/>
                    <a:pt x="724538" y="592092"/>
                    <a:pt x="700772" y="605481"/>
                  </a:cubicBezTo>
                  <a:lnTo>
                    <a:pt x="700772" y="605481"/>
                  </a:lnTo>
                  <a:lnTo>
                    <a:pt x="346308" y="828394"/>
                  </a:lnTo>
                  <a:cubicBezTo>
                    <a:pt x="342357" y="830864"/>
                    <a:pt x="337789" y="832191"/>
                    <a:pt x="333159" y="832222"/>
                  </a:cubicBezTo>
                  <a:close/>
                  <a:moveTo>
                    <a:pt x="348284" y="48724"/>
                  </a:moveTo>
                  <a:cubicBezTo>
                    <a:pt x="269453" y="48149"/>
                    <a:pt x="193399" y="77490"/>
                    <a:pt x="135372" y="130827"/>
                  </a:cubicBezTo>
                  <a:cubicBezTo>
                    <a:pt x="79998" y="180681"/>
                    <a:pt x="48206" y="251537"/>
                    <a:pt x="47774" y="326022"/>
                  </a:cubicBezTo>
                  <a:cubicBezTo>
                    <a:pt x="47774" y="474178"/>
                    <a:pt x="173583" y="596160"/>
                    <a:pt x="334209" y="603074"/>
                  </a:cubicBezTo>
                  <a:cubicBezTo>
                    <a:pt x="347420" y="603636"/>
                    <a:pt x="357852" y="614531"/>
                    <a:pt x="357852" y="627767"/>
                  </a:cubicBezTo>
                  <a:lnTo>
                    <a:pt x="357852" y="762835"/>
                  </a:lnTo>
                  <a:lnTo>
                    <a:pt x="674536" y="563689"/>
                  </a:lnTo>
                  <a:lnTo>
                    <a:pt x="675893" y="562886"/>
                  </a:lnTo>
                  <a:cubicBezTo>
                    <a:pt x="696512" y="551330"/>
                    <a:pt x="715710" y="537367"/>
                    <a:pt x="733057" y="521279"/>
                  </a:cubicBezTo>
                  <a:cubicBezTo>
                    <a:pt x="788368" y="471382"/>
                    <a:pt x="820222" y="400526"/>
                    <a:pt x="820716" y="326022"/>
                  </a:cubicBezTo>
                  <a:cubicBezTo>
                    <a:pt x="820716" y="173113"/>
                    <a:pt x="685894" y="48724"/>
                    <a:pt x="520145" y="487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0" name="Google Shape;200;p4"/>
            <p:cNvGrpSpPr/>
            <p:nvPr/>
          </p:nvGrpSpPr>
          <p:grpSpPr>
            <a:xfrm>
              <a:off x="3003318" y="5732448"/>
              <a:ext cx="464334" cy="313397"/>
              <a:chOff x="4522036" y="7458929"/>
              <a:chExt cx="771704" cy="520766"/>
            </a:xfrm>
          </p:grpSpPr>
          <p:sp>
            <p:nvSpPr>
              <p:cNvPr id="201" name="Google Shape;201;p4"/>
              <p:cNvSpPr/>
              <p:nvPr/>
            </p:nvSpPr>
            <p:spPr>
              <a:xfrm>
                <a:off x="4642211" y="7488619"/>
                <a:ext cx="324351" cy="491024"/>
              </a:xfrm>
              <a:custGeom>
                <a:avLst/>
                <a:gdLst/>
                <a:ahLst/>
                <a:cxnLst/>
                <a:rect l="l" t="t" r="r" b="b"/>
                <a:pathLst>
                  <a:path w="433914" h="656888" extrusionOk="0">
                    <a:moveTo>
                      <a:pt x="177967" y="656155"/>
                    </a:moveTo>
                    <a:cubicBezTo>
                      <a:pt x="130063" y="656409"/>
                      <a:pt x="84073" y="637648"/>
                      <a:pt x="49997" y="603992"/>
                    </a:cubicBezTo>
                    <a:cubicBezTo>
                      <a:pt x="16970" y="571775"/>
                      <a:pt x="-1611" y="527587"/>
                      <a:pt x="-1611" y="481455"/>
                    </a:cubicBezTo>
                    <a:lnTo>
                      <a:pt x="-1611" y="23962"/>
                    </a:lnTo>
                    <a:cubicBezTo>
                      <a:pt x="-1611" y="10325"/>
                      <a:pt x="9439" y="-731"/>
                      <a:pt x="23081" y="-731"/>
                    </a:cubicBezTo>
                    <a:cubicBezTo>
                      <a:pt x="36724" y="-731"/>
                      <a:pt x="47774" y="10325"/>
                      <a:pt x="47774" y="23962"/>
                    </a:cubicBezTo>
                    <a:lnTo>
                      <a:pt x="47774" y="481455"/>
                    </a:lnTo>
                    <a:cubicBezTo>
                      <a:pt x="47836" y="514395"/>
                      <a:pt x="61169" y="545921"/>
                      <a:pt x="84813" y="568867"/>
                    </a:cubicBezTo>
                    <a:cubicBezTo>
                      <a:pt x="110062" y="593893"/>
                      <a:pt x="144385" y="607554"/>
                      <a:pt x="179941" y="606709"/>
                    </a:cubicBezTo>
                    <a:lnTo>
                      <a:pt x="407299" y="603745"/>
                    </a:lnTo>
                    <a:cubicBezTo>
                      <a:pt x="420941" y="603573"/>
                      <a:pt x="432115" y="614493"/>
                      <a:pt x="432301" y="628129"/>
                    </a:cubicBezTo>
                    <a:cubicBezTo>
                      <a:pt x="432486" y="641766"/>
                      <a:pt x="421559" y="652958"/>
                      <a:pt x="407917" y="653131"/>
                    </a:cubicBezTo>
                    <a:lnTo>
                      <a:pt x="180559" y="65609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4"/>
              <p:cNvSpPr/>
              <p:nvPr/>
            </p:nvSpPr>
            <p:spPr>
              <a:xfrm>
                <a:off x="4522036" y="7458929"/>
                <a:ext cx="277737" cy="158889"/>
              </a:xfrm>
              <a:custGeom>
                <a:avLst/>
                <a:gdLst/>
                <a:ahLst/>
                <a:cxnLst/>
                <a:rect l="l" t="t" r="r" b="b"/>
                <a:pathLst>
                  <a:path w="371554" h="212560" extrusionOk="0">
                    <a:moveTo>
                      <a:pt x="345128" y="211829"/>
                    </a:moveTo>
                    <a:cubicBezTo>
                      <a:pt x="338584" y="211836"/>
                      <a:pt x="332287" y="209237"/>
                      <a:pt x="327657" y="204607"/>
                    </a:cubicBezTo>
                    <a:lnTo>
                      <a:pt x="182094" y="59044"/>
                    </a:lnTo>
                    <a:lnTo>
                      <a:pt x="40111" y="201026"/>
                    </a:lnTo>
                    <a:cubicBezTo>
                      <a:pt x="30235" y="210428"/>
                      <a:pt x="14616" y="210039"/>
                      <a:pt x="5171" y="200162"/>
                    </a:cubicBezTo>
                    <a:cubicBezTo>
                      <a:pt x="-3841" y="190643"/>
                      <a:pt x="-3903" y="175686"/>
                      <a:pt x="5171" y="166148"/>
                    </a:cubicBezTo>
                    <a:lnTo>
                      <a:pt x="164747" y="6510"/>
                    </a:lnTo>
                    <a:cubicBezTo>
                      <a:pt x="174377" y="-3139"/>
                      <a:pt x="189995" y="-3145"/>
                      <a:pt x="199688" y="6491"/>
                    </a:cubicBezTo>
                    <a:cubicBezTo>
                      <a:pt x="199688" y="6498"/>
                      <a:pt x="199688" y="6504"/>
                      <a:pt x="199688" y="6510"/>
                    </a:cubicBezTo>
                    <a:lnTo>
                      <a:pt x="362720" y="169543"/>
                    </a:lnTo>
                    <a:cubicBezTo>
                      <a:pt x="372351" y="179180"/>
                      <a:pt x="372351" y="194816"/>
                      <a:pt x="362720" y="204465"/>
                    </a:cubicBezTo>
                    <a:cubicBezTo>
                      <a:pt x="358091" y="209107"/>
                      <a:pt x="351794" y="211712"/>
                      <a:pt x="345251" y="21170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4"/>
              <p:cNvSpPr/>
              <p:nvPr/>
            </p:nvSpPr>
            <p:spPr>
              <a:xfrm>
                <a:off x="4848738" y="7459080"/>
                <a:ext cx="324260" cy="490978"/>
              </a:xfrm>
              <a:custGeom>
                <a:avLst/>
                <a:gdLst/>
                <a:ahLst/>
                <a:cxnLst/>
                <a:rect l="l" t="t" r="r" b="b"/>
                <a:pathLst>
                  <a:path w="433792" h="656827" extrusionOk="0">
                    <a:moveTo>
                      <a:pt x="407550" y="656097"/>
                    </a:moveTo>
                    <a:cubicBezTo>
                      <a:pt x="393908" y="656097"/>
                      <a:pt x="382858" y="645040"/>
                      <a:pt x="382858" y="631404"/>
                    </a:cubicBezTo>
                    <a:lnTo>
                      <a:pt x="382858" y="173972"/>
                    </a:lnTo>
                    <a:cubicBezTo>
                      <a:pt x="382796" y="141032"/>
                      <a:pt x="369462" y="109512"/>
                      <a:pt x="345819" y="86560"/>
                    </a:cubicBezTo>
                    <a:cubicBezTo>
                      <a:pt x="321002" y="62059"/>
                      <a:pt x="287421" y="48423"/>
                      <a:pt x="252541" y="48657"/>
                    </a:cubicBezTo>
                    <a:lnTo>
                      <a:pt x="250691" y="48657"/>
                    </a:lnTo>
                    <a:lnTo>
                      <a:pt x="23394" y="51682"/>
                    </a:lnTo>
                    <a:cubicBezTo>
                      <a:pt x="9752" y="51867"/>
                      <a:pt x="-1422" y="40965"/>
                      <a:pt x="-1607" y="27329"/>
                    </a:cubicBezTo>
                    <a:cubicBezTo>
                      <a:pt x="-1854" y="13692"/>
                      <a:pt x="9072" y="2482"/>
                      <a:pt x="22715" y="2297"/>
                    </a:cubicBezTo>
                    <a:lnTo>
                      <a:pt x="250073" y="-728"/>
                    </a:lnTo>
                    <a:lnTo>
                      <a:pt x="252541" y="-728"/>
                    </a:lnTo>
                    <a:cubicBezTo>
                      <a:pt x="300383" y="-988"/>
                      <a:pt x="346437" y="17748"/>
                      <a:pt x="380513" y="51373"/>
                    </a:cubicBezTo>
                    <a:cubicBezTo>
                      <a:pt x="413538" y="83616"/>
                      <a:pt x="432181" y="127815"/>
                      <a:pt x="432181" y="173972"/>
                    </a:cubicBezTo>
                    <a:lnTo>
                      <a:pt x="432181" y="631404"/>
                    </a:lnTo>
                    <a:cubicBezTo>
                      <a:pt x="432181" y="645016"/>
                      <a:pt x="421193" y="656066"/>
                      <a:pt x="407550" y="6560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4"/>
              <p:cNvSpPr/>
              <p:nvPr/>
            </p:nvSpPr>
            <p:spPr>
              <a:xfrm>
                <a:off x="5014821" y="7820248"/>
                <a:ext cx="278918" cy="159448"/>
              </a:xfrm>
              <a:custGeom>
                <a:avLst/>
                <a:gdLst/>
                <a:ahLst/>
                <a:cxnLst/>
                <a:rect l="l" t="t" r="r" b="b"/>
                <a:pathLst>
                  <a:path w="373135" h="213308" extrusionOk="0">
                    <a:moveTo>
                      <a:pt x="186947" y="212578"/>
                    </a:moveTo>
                    <a:cubicBezTo>
                      <a:pt x="180403" y="212566"/>
                      <a:pt x="174106" y="209948"/>
                      <a:pt x="169476" y="205293"/>
                    </a:cubicBezTo>
                    <a:lnTo>
                      <a:pt x="6505" y="42260"/>
                    </a:lnTo>
                    <a:cubicBezTo>
                      <a:pt x="-3619" y="33105"/>
                      <a:pt x="-4359" y="17487"/>
                      <a:pt x="4777" y="7382"/>
                    </a:cubicBezTo>
                    <a:cubicBezTo>
                      <a:pt x="13975" y="-2723"/>
                      <a:pt x="29531" y="-3495"/>
                      <a:pt x="39655" y="5666"/>
                    </a:cubicBezTo>
                    <a:cubicBezTo>
                      <a:pt x="40273" y="6209"/>
                      <a:pt x="40829" y="6783"/>
                      <a:pt x="41383" y="7382"/>
                    </a:cubicBezTo>
                    <a:lnTo>
                      <a:pt x="186947" y="152945"/>
                    </a:lnTo>
                    <a:lnTo>
                      <a:pt x="328930" y="10962"/>
                    </a:lnTo>
                    <a:cubicBezTo>
                      <a:pt x="338313" y="1085"/>
                      <a:pt x="353931" y="696"/>
                      <a:pt x="363869" y="10098"/>
                    </a:cubicBezTo>
                    <a:cubicBezTo>
                      <a:pt x="373747" y="19500"/>
                      <a:pt x="374118" y="35130"/>
                      <a:pt x="364673" y="45007"/>
                    </a:cubicBezTo>
                    <a:cubicBezTo>
                      <a:pt x="364425" y="45316"/>
                      <a:pt x="364117" y="45612"/>
                      <a:pt x="363808" y="45902"/>
                    </a:cubicBezTo>
                    <a:lnTo>
                      <a:pt x="204232" y="205479"/>
                    </a:lnTo>
                    <a:cubicBezTo>
                      <a:pt x="199602" y="210016"/>
                      <a:pt x="193429" y="212566"/>
                      <a:pt x="186947" y="21257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5" name="Google Shape;205;p4"/>
            <p:cNvSpPr/>
            <p:nvPr/>
          </p:nvSpPr>
          <p:spPr>
            <a:xfrm>
              <a:off x="4566010" y="5706409"/>
              <a:ext cx="381312" cy="365558"/>
            </a:xfrm>
            <a:custGeom>
              <a:avLst/>
              <a:gdLst/>
              <a:ahLst/>
              <a:cxnLst/>
              <a:rect l="l" t="t" r="r" b="b"/>
              <a:pathLst>
                <a:path w="847360" h="812352" extrusionOk="0">
                  <a:moveTo>
                    <a:pt x="421919" y="811616"/>
                  </a:moveTo>
                  <a:cubicBezTo>
                    <a:pt x="418709" y="811623"/>
                    <a:pt x="415500" y="810993"/>
                    <a:pt x="412476" y="809765"/>
                  </a:cubicBezTo>
                  <a:lnTo>
                    <a:pt x="410253" y="808777"/>
                  </a:lnTo>
                  <a:cubicBezTo>
                    <a:pt x="318457" y="767972"/>
                    <a:pt x="190735" y="689635"/>
                    <a:pt x="100976" y="546911"/>
                  </a:cubicBezTo>
                  <a:cubicBezTo>
                    <a:pt x="60358" y="482525"/>
                    <a:pt x="-47549" y="311281"/>
                    <a:pt x="20232" y="153434"/>
                  </a:cubicBezTo>
                  <a:cubicBezTo>
                    <a:pt x="33751" y="121889"/>
                    <a:pt x="86223" y="17624"/>
                    <a:pt x="193636" y="1450"/>
                  </a:cubicBezTo>
                  <a:cubicBezTo>
                    <a:pt x="277962" y="-11390"/>
                    <a:pt x="365559" y="33242"/>
                    <a:pt x="422043" y="114666"/>
                  </a:cubicBezTo>
                  <a:cubicBezTo>
                    <a:pt x="478405" y="33242"/>
                    <a:pt x="566063" y="-11390"/>
                    <a:pt x="650450" y="1450"/>
                  </a:cubicBezTo>
                  <a:cubicBezTo>
                    <a:pt x="757802" y="17809"/>
                    <a:pt x="810336" y="121889"/>
                    <a:pt x="823855" y="153434"/>
                  </a:cubicBezTo>
                  <a:cubicBezTo>
                    <a:pt x="891759" y="311281"/>
                    <a:pt x="783729" y="482525"/>
                    <a:pt x="743109" y="546973"/>
                  </a:cubicBezTo>
                  <a:cubicBezTo>
                    <a:pt x="653289" y="689573"/>
                    <a:pt x="525567" y="767972"/>
                    <a:pt x="434451" y="808592"/>
                  </a:cubicBezTo>
                  <a:lnTo>
                    <a:pt x="432538" y="809456"/>
                  </a:lnTo>
                  <a:cubicBezTo>
                    <a:pt x="429205" y="810956"/>
                    <a:pt x="425562" y="811691"/>
                    <a:pt x="421919" y="811616"/>
                  </a:cubicBezTo>
                  <a:close/>
                  <a:moveTo>
                    <a:pt x="221909" y="48736"/>
                  </a:moveTo>
                  <a:cubicBezTo>
                    <a:pt x="214934" y="48724"/>
                    <a:pt x="208020" y="49237"/>
                    <a:pt x="201105" y="50280"/>
                  </a:cubicBezTo>
                  <a:cubicBezTo>
                    <a:pt x="118818" y="62626"/>
                    <a:pt x="76593" y="147322"/>
                    <a:pt x="65295" y="172879"/>
                  </a:cubicBezTo>
                  <a:cubicBezTo>
                    <a:pt x="7763" y="306898"/>
                    <a:pt x="102334" y="456845"/>
                    <a:pt x="142460" y="520613"/>
                  </a:cubicBezTo>
                  <a:cubicBezTo>
                    <a:pt x="223082" y="648768"/>
                    <a:pt x="337162" y="721118"/>
                    <a:pt x="421550" y="759885"/>
                  </a:cubicBezTo>
                  <a:cubicBezTo>
                    <a:pt x="506060" y="720994"/>
                    <a:pt x="620140" y="648768"/>
                    <a:pt x="700762" y="520613"/>
                  </a:cubicBezTo>
                  <a:lnTo>
                    <a:pt x="700762" y="520613"/>
                  </a:lnTo>
                  <a:cubicBezTo>
                    <a:pt x="741073" y="456659"/>
                    <a:pt x="835459" y="306960"/>
                    <a:pt x="777927" y="172879"/>
                  </a:cubicBezTo>
                  <a:cubicBezTo>
                    <a:pt x="766938" y="147322"/>
                    <a:pt x="724651" y="62811"/>
                    <a:pt x="642426" y="50280"/>
                  </a:cubicBezTo>
                  <a:cubicBezTo>
                    <a:pt x="568348" y="38983"/>
                    <a:pt x="486614" y="89850"/>
                    <a:pt x="443587" y="173743"/>
                  </a:cubicBezTo>
                  <a:cubicBezTo>
                    <a:pt x="439328" y="181972"/>
                    <a:pt x="430872" y="187145"/>
                    <a:pt x="421612" y="187139"/>
                  </a:cubicBezTo>
                  <a:lnTo>
                    <a:pt x="421612" y="187139"/>
                  </a:lnTo>
                  <a:cubicBezTo>
                    <a:pt x="412352" y="187145"/>
                    <a:pt x="403894" y="181972"/>
                    <a:pt x="399635" y="173743"/>
                  </a:cubicBezTo>
                  <a:cubicBezTo>
                    <a:pt x="360806" y="97628"/>
                    <a:pt x="289938" y="48736"/>
                    <a:pt x="221909" y="48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6" name="Google Shape;206;p4"/>
            <p:cNvGrpSpPr/>
            <p:nvPr/>
          </p:nvGrpSpPr>
          <p:grpSpPr>
            <a:xfrm>
              <a:off x="6059297" y="5695915"/>
              <a:ext cx="380354" cy="386452"/>
              <a:chOff x="10064117" y="7392669"/>
              <a:chExt cx="632132" cy="642160"/>
            </a:xfrm>
          </p:grpSpPr>
          <p:sp>
            <p:nvSpPr>
              <p:cNvPr id="207" name="Google Shape;207;p4"/>
              <p:cNvSpPr/>
              <p:nvPr/>
            </p:nvSpPr>
            <p:spPr>
              <a:xfrm>
                <a:off x="10064117" y="7759301"/>
                <a:ext cx="632132" cy="275528"/>
              </a:xfrm>
              <a:custGeom>
                <a:avLst/>
                <a:gdLst/>
                <a:ahLst/>
                <a:cxnLst/>
                <a:rect l="l" t="t" r="r" b="b"/>
                <a:pathLst>
                  <a:path w="845661" h="368599" extrusionOk="0">
                    <a:moveTo>
                      <a:pt x="725835" y="367868"/>
                    </a:moveTo>
                    <a:lnTo>
                      <a:pt x="116604" y="367868"/>
                    </a:lnTo>
                    <a:cubicBezTo>
                      <a:pt x="51355" y="367801"/>
                      <a:pt x="-1550" y="314915"/>
                      <a:pt x="-1611" y="249653"/>
                    </a:cubicBezTo>
                    <a:lnTo>
                      <a:pt x="-1611" y="23962"/>
                    </a:lnTo>
                    <a:cubicBezTo>
                      <a:pt x="-1611" y="10325"/>
                      <a:pt x="9439" y="-731"/>
                      <a:pt x="23081" y="-731"/>
                    </a:cubicBezTo>
                    <a:cubicBezTo>
                      <a:pt x="36724" y="-731"/>
                      <a:pt x="47774" y="10325"/>
                      <a:pt x="47774" y="23962"/>
                    </a:cubicBezTo>
                    <a:lnTo>
                      <a:pt x="47774" y="249653"/>
                    </a:lnTo>
                    <a:cubicBezTo>
                      <a:pt x="47836" y="287636"/>
                      <a:pt x="78640" y="318415"/>
                      <a:pt x="116604" y="318483"/>
                    </a:cubicBezTo>
                    <a:lnTo>
                      <a:pt x="725835" y="318483"/>
                    </a:lnTo>
                    <a:cubicBezTo>
                      <a:pt x="763861" y="318446"/>
                      <a:pt x="794603" y="287655"/>
                      <a:pt x="794665" y="249653"/>
                    </a:cubicBezTo>
                    <a:lnTo>
                      <a:pt x="794665" y="23962"/>
                    </a:lnTo>
                    <a:cubicBezTo>
                      <a:pt x="794665" y="10325"/>
                      <a:pt x="805715" y="-731"/>
                      <a:pt x="819358" y="-731"/>
                    </a:cubicBezTo>
                    <a:cubicBezTo>
                      <a:pt x="833000" y="-731"/>
                      <a:pt x="844050" y="10325"/>
                      <a:pt x="844050" y="23962"/>
                    </a:cubicBezTo>
                    <a:lnTo>
                      <a:pt x="844050" y="249653"/>
                    </a:lnTo>
                    <a:cubicBezTo>
                      <a:pt x="843989" y="314915"/>
                      <a:pt x="791084" y="367801"/>
                      <a:pt x="725835" y="3678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4"/>
              <p:cNvSpPr/>
              <p:nvPr/>
            </p:nvSpPr>
            <p:spPr>
              <a:xfrm>
                <a:off x="10202922" y="7392673"/>
                <a:ext cx="362736" cy="207645"/>
              </a:xfrm>
              <a:custGeom>
                <a:avLst/>
                <a:gdLst/>
                <a:ahLst/>
                <a:cxnLst/>
                <a:rect l="l" t="t" r="r" b="b"/>
                <a:pathLst>
                  <a:path w="485266" h="277786" extrusionOk="0">
                    <a:moveTo>
                      <a:pt x="458687" y="276870"/>
                    </a:moveTo>
                    <a:cubicBezTo>
                      <a:pt x="451959" y="276877"/>
                      <a:pt x="445539" y="274161"/>
                      <a:pt x="440909" y="269339"/>
                    </a:cubicBezTo>
                    <a:lnTo>
                      <a:pt x="238429" y="59452"/>
                    </a:lnTo>
                    <a:lnTo>
                      <a:pt x="40887" y="264524"/>
                    </a:lnTo>
                    <a:cubicBezTo>
                      <a:pt x="31380" y="274346"/>
                      <a:pt x="15762" y="274617"/>
                      <a:pt x="5948" y="265142"/>
                    </a:cubicBezTo>
                    <a:cubicBezTo>
                      <a:pt x="-3868" y="255666"/>
                      <a:pt x="-4177" y="240023"/>
                      <a:pt x="5330" y="230201"/>
                    </a:cubicBezTo>
                    <a:lnTo>
                      <a:pt x="220958" y="6794"/>
                    </a:lnTo>
                    <a:cubicBezTo>
                      <a:pt x="230465" y="-3009"/>
                      <a:pt x="246083" y="-3268"/>
                      <a:pt x="255899" y="6214"/>
                    </a:cubicBezTo>
                    <a:cubicBezTo>
                      <a:pt x="256085" y="6406"/>
                      <a:pt x="256270" y="6597"/>
                      <a:pt x="256454" y="6794"/>
                    </a:cubicBezTo>
                    <a:lnTo>
                      <a:pt x="476713" y="235202"/>
                    </a:lnTo>
                    <a:cubicBezTo>
                      <a:pt x="486220" y="245005"/>
                      <a:pt x="485911" y="260641"/>
                      <a:pt x="476095" y="270117"/>
                    </a:cubicBezTo>
                    <a:cubicBezTo>
                      <a:pt x="471527" y="274562"/>
                      <a:pt x="465416" y="277043"/>
                      <a:pt x="458996" y="27705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4"/>
              <p:cNvSpPr/>
              <p:nvPr/>
            </p:nvSpPr>
            <p:spPr>
              <a:xfrm>
                <a:off x="10363922" y="7392669"/>
                <a:ext cx="38623" cy="426604"/>
              </a:xfrm>
              <a:custGeom>
                <a:avLst/>
                <a:gdLst/>
                <a:ahLst/>
                <a:cxnLst/>
                <a:rect l="l" t="t" r="r" b="b"/>
                <a:pathLst>
                  <a:path w="51670" h="570708" extrusionOk="0">
                    <a:moveTo>
                      <a:pt x="25366" y="569978"/>
                    </a:moveTo>
                    <a:cubicBezTo>
                      <a:pt x="11722" y="569978"/>
                      <a:pt x="673" y="558922"/>
                      <a:pt x="673" y="545285"/>
                    </a:cubicBezTo>
                    <a:lnTo>
                      <a:pt x="-1611" y="23962"/>
                    </a:lnTo>
                    <a:cubicBezTo>
                      <a:pt x="-1611" y="10325"/>
                      <a:pt x="9439" y="-731"/>
                      <a:pt x="23081" y="-731"/>
                    </a:cubicBezTo>
                    <a:lnTo>
                      <a:pt x="23081" y="-731"/>
                    </a:lnTo>
                    <a:cubicBezTo>
                      <a:pt x="36724" y="-731"/>
                      <a:pt x="47774" y="10325"/>
                      <a:pt x="47774" y="23962"/>
                    </a:cubicBezTo>
                    <a:lnTo>
                      <a:pt x="50059" y="545285"/>
                    </a:lnTo>
                    <a:cubicBezTo>
                      <a:pt x="50059" y="558922"/>
                      <a:pt x="39009" y="569978"/>
                      <a:pt x="25366" y="56997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0" name="Google Shape;210;p4"/>
            <p:cNvGrpSpPr/>
            <p:nvPr/>
          </p:nvGrpSpPr>
          <p:grpSpPr>
            <a:xfrm>
              <a:off x="2118237" y="5776170"/>
              <a:ext cx="510436" cy="225935"/>
              <a:chOff x="2808633" y="7557940"/>
              <a:chExt cx="848324" cy="375431"/>
            </a:xfrm>
          </p:grpSpPr>
          <p:sp>
            <p:nvSpPr>
              <p:cNvPr id="211" name="Google Shape;211;p4"/>
              <p:cNvSpPr/>
              <p:nvPr/>
            </p:nvSpPr>
            <p:spPr>
              <a:xfrm>
                <a:off x="2808633" y="7563986"/>
                <a:ext cx="245211" cy="369385"/>
              </a:xfrm>
              <a:custGeom>
                <a:avLst/>
                <a:gdLst/>
                <a:ahLst/>
                <a:cxnLst/>
                <a:rect l="l" t="t" r="r" b="b"/>
                <a:pathLst>
                  <a:path w="328041" h="494161" extrusionOk="0">
                    <a:moveTo>
                      <a:pt x="307910" y="92792"/>
                    </a:moveTo>
                    <a:lnTo>
                      <a:pt x="128148" y="92792"/>
                    </a:lnTo>
                    <a:lnTo>
                      <a:pt x="118209" y="167549"/>
                    </a:lnTo>
                    <a:cubicBezTo>
                      <a:pt x="128148" y="166277"/>
                      <a:pt x="138148" y="165784"/>
                      <a:pt x="148149" y="166068"/>
                    </a:cubicBezTo>
                    <a:cubicBezTo>
                      <a:pt x="192349" y="166068"/>
                      <a:pt x="237290" y="176500"/>
                      <a:pt x="270131" y="201193"/>
                    </a:cubicBezTo>
                    <a:cubicBezTo>
                      <a:pt x="305071" y="225886"/>
                      <a:pt x="326430" y="266197"/>
                      <a:pt x="326430" y="323052"/>
                    </a:cubicBezTo>
                    <a:cubicBezTo>
                      <a:pt x="326430" y="413488"/>
                      <a:pt x="252352" y="493431"/>
                      <a:pt x="127469" y="493431"/>
                    </a:cubicBezTo>
                    <a:cubicBezTo>
                      <a:pt x="71108" y="493431"/>
                      <a:pt x="24007" y="479973"/>
                      <a:pt x="-1611" y="465775"/>
                    </a:cubicBezTo>
                    <a:lnTo>
                      <a:pt x="17649" y="380585"/>
                    </a:lnTo>
                    <a:cubicBezTo>
                      <a:pt x="50552" y="395876"/>
                      <a:pt x="86294" y="404019"/>
                      <a:pt x="122593" y="404475"/>
                    </a:cubicBezTo>
                    <a:cubicBezTo>
                      <a:pt x="167533" y="404475"/>
                      <a:pt x="215190" y="382067"/>
                      <a:pt x="215190" y="330397"/>
                    </a:cubicBezTo>
                    <a:cubicBezTo>
                      <a:pt x="215190" y="280271"/>
                      <a:pt x="177410" y="249653"/>
                      <a:pt x="84689" y="249653"/>
                    </a:cubicBezTo>
                    <a:cubicBezTo>
                      <a:pt x="63700" y="249412"/>
                      <a:pt x="42650" y="250918"/>
                      <a:pt x="21908" y="254159"/>
                    </a:cubicBezTo>
                    <a:lnTo>
                      <a:pt x="52774" y="-731"/>
                    </a:lnTo>
                    <a:lnTo>
                      <a:pt x="308096" y="-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4"/>
              <p:cNvSpPr/>
              <p:nvPr/>
            </p:nvSpPr>
            <p:spPr>
              <a:xfrm>
                <a:off x="3108252" y="7564078"/>
                <a:ext cx="244749" cy="363295"/>
              </a:xfrm>
              <a:custGeom>
                <a:avLst/>
                <a:gdLst/>
                <a:ahLst/>
                <a:cxnLst/>
                <a:rect l="l" t="t" r="r" b="b"/>
                <a:pathLst>
                  <a:path w="327424" h="486013" extrusionOk="0">
                    <a:moveTo>
                      <a:pt x="325814" y="-731"/>
                    </a:moveTo>
                    <a:lnTo>
                      <a:pt x="325814" y="71186"/>
                    </a:lnTo>
                    <a:lnTo>
                      <a:pt x="134445" y="485283"/>
                    </a:lnTo>
                    <a:lnTo>
                      <a:pt x="19563" y="485283"/>
                    </a:lnTo>
                    <a:lnTo>
                      <a:pt x="210931" y="94398"/>
                    </a:lnTo>
                    <a:lnTo>
                      <a:pt x="210931" y="92854"/>
                    </a:lnTo>
                    <a:lnTo>
                      <a:pt x="-1611" y="92854"/>
                    </a:lnTo>
                    <a:lnTo>
                      <a:pt x="-1611" y="-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4"/>
              <p:cNvSpPr/>
              <p:nvPr/>
            </p:nvSpPr>
            <p:spPr>
              <a:xfrm>
                <a:off x="3395180" y="7557940"/>
                <a:ext cx="261777" cy="375430"/>
              </a:xfrm>
              <a:custGeom>
                <a:avLst/>
                <a:gdLst/>
                <a:ahLst/>
                <a:cxnLst/>
                <a:rect l="l" t="t" r="r" b="b"/>
                <a:pathLst>
                  <a:path w="350203" h="502248" extrusionOk="0">
                    <a:moveTo>
                      <a:pt x="-1611" y="366263"/>
                    </a:moveTo>
                    <a:cubicBezTo>
                      <a:pt x="-1611" y="307927"/>
                      <a:pt x="30489" y="267493"/>
                      <a:pt x="81109" y="244405"/>
                    </a:cubicBezTo>
                    <a:lnTo>
                      <a:pt x="81109" y="242183"/>
                    </a:lnTo>
                    <a:cubicBezTo>
                      <a:pt x="36168" y="218231"/>
                      <a:pt x="14069" y="178661"/>
                      <a:pt x="14069" y="136004"/>
                    </a:cubicBezTo>
                    <a:cubicBezTo>
                      <a:pt x="14069" y="53840"/>
                      <a:pt x="84689" y="-731"/>
                      <a:pt x="177410" y="-731"/>
                    </a:cubicBezTo>
                    <a:cubicBezTo>
                      <a:pt x="285812" y="-731"/>
                      <a:pt x="330752" y="65013"/>
                      <a:pt x="330752" y="124090"/>
                    </a:cubicBezTo>
                    <a:cubicBezTo>
                      <a:pt x="330752" y="165944"/>
                      <a:pt x="309330" y="207058"/>
                      <a:pt x="263711" y="230948"/>
                    </a:cubicBezTo>
                    <a:lnTo>
                      <a:pt x="263711" y="233170"/>
                    </a:lnTo>
                    <a:cubicBezTo>
                      <a:pt x="308652" y="251134"/>
                      <a:pt x="348592" y="291506"/>
                      <a:pt x="348592" y="354288"/>
                    </a:cubicBezTo>
                    <a:cubicBezTo>
                      <a:pt x="348592" y="442502"/>
                      <a:pt x="277972" y="501518"/>
                      <a:pt x="170249" y="501518"/>
                    </a:cubicBezTo>
                    <a:cubicBezTo>
                      <a:pt x="52589" y="501518"/>
                      <a:pt x="-1611" y="432008"/>
                      <a:pt x="-1611" y="366263"/>
                    </a:cubicBezTo>
                    <a:close/>
                    <a:moveTo>
                      <a:pt x="238031" y="362498"/>
                    </a:moveTo>
                    <a:cubicBezTo>
                      <a:pt x="238031" y="319903"/>
                      <a:pt x="208091" y="294593"/>
                      <a:pt x="165249" y="282247"/>
                    </a:cubicBezTo>
                    <a:cubicBezTo>
                      <a:pt x="129630" y="292679"/>
                      <a:pt x="108888" y="319594"/>
                      <a:pt x="108888" y="354720"/>
                    </a:cubicBezTo>
                    <a:cubicBezTo>
                      <a:pt x="107345" y="390654"/>
                      <a:pt x="135247" y="421032"/>
                      <a:pt x="171175" y="422569"/>
                    </a:cubicBezTo>
                    <a:cubicBezTo>
                      <a:pt x="172286" y="422612"/>
                      <a:pt x="173398" y="422637"/>
                      <a:pt x="174509" y="422624"/>
                    </a:cubicBezTo>
                    <a:cubicBezTo>
                      <a:pt x="213030" y="423057"/>
                      <a:pt x="238031" y="396882"/>
                      <a:pt x="238031" y="362498"/>
                    </a:cubicBezTo>
                    <a:close/>
                    <a:moveTo>
                      <a:pt x="116049" y="132301"/>
                    </a:moveTo>
                    <a:cubicBezTo>
                      <a:pt x="116049" y="165204"/>
                      <a:pt x="144569" y="186130"/>
                      <a:pt x="181670" y="198045"/>
                    </a:cubicBezTo>
                    <a:cubicBezTo>
                      <a:pt x="209202" y="189822"/>
                      <a:pt x="228277" y="164734"/>
                      <a:pt x="228771" y="136004"/>
                    </a:cubicBezTo>
                    <a:cubicBezTo>
                      <a:pt x="228771" y="106126"/>
                      <a:pt x="212351" y="76248"/>
                      <a:pt x="172410" y="76248"/>
                    </a:cubicBezTo>
                    <a:cubicBezTo>
                      <a:pt x="135309" y="76248"/>
                      <a:pt x="116049" y="101620"/>
                      <a:pt x="116049" y="1323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4" name="Google Shape;214;p4"/>
            <p:cNvGrpSpPr/>
            <p:nvPr/>
          </p:nvGrpSpPr>
          <p:grpSpPr>
            <a:xfrm>
              <a:off x="3842299" y="5775823"/>
              <a:ext cx="349063" cy="226629"/>
              <a:chOff x="5815767" y="7550509"/>
              <a:chExt cx="580129" cy="376585"/>
            </a:xfrm>
          </p:grpSpPr>
          <p:sp>
            <p:nvSpPr>
              <p:cNvPr id="215" name="Google Shape;215;p4"/>
              <p:cNvSpPr/>
              <p:nvPr/>
            </p:nvSpPr>
            <p:spPr>
              <a:xfrm>
                <a:off x="5815767" y="7563893"/>
                <a:ext cx="158921" cy="363156"/>
              </a:xfrm>
              <a:custGeom>
                <a:avLst/>
                <a:gdLst/>
                <a:ahLst/>
                <a:cxnLst/>
                <a:rect l="l" t="t" r="r" b="b"/>
                <a:pathLst>
                  <a:path w="212603" h="485828" extrusionOk="0">
                    <a:moveTo>
                      <a:pt x="106110" y="100447"/>
                    </a:moveTo>
                    <a:lnTo>
                      <a:pt x="104690" y="100447"/>
                    </a:lnTo>
                    <a:lnTo>
                      <a:pt x="16228" y="144524"/>
                    </a:lnTo>
                    <a:lnTo>
                      <a:pt x="-1611" y="59087"/>
                    </a:lnTo>
                    <a:lnTo>
                      <a:pt x="121110" y="-731"/>
                    </a:lnTo>
                    <a:lnTo>
                      <a:pt x="210992" y="-731"/>
                    </a:lnTo>
                    <a:lnTo>
                      <a:pt x="210992" y="485097"/>
                    </a:lnTo>
                    <a:lnTo>
                      <a:pt x="106048" y="48509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4"/>
              <p:cNvSpPr/>
              <p:nvPr/>
            </p:nvSpPr>
            <p:spPr>
              <a:xfrm>
                <a:off x="6101587" y="7550509"/>
                <a:ext cx="294309" cy="376585"/>
              </a:xfrm>
              <a:custGeom>
                <a:avLst/>
                <a:gdLst/>
                <a:ahLst/>
                <a:cxnLst/>
                <a:rect l="l" t="t" r="r" b="b"/>
                <a:pathLst>
                  <a:path w="393724" h="503792" extrusionOk="0">
                    <a:moveTo>
                      <a:pt x="-1611" y="-546"/>
                    </a:moveTo>
                    <a:lnTo>
                      <a:pt x="106110" y="-546"/>
                    </a:lnTo>
                    <a:lnTo>
                      <a:pt x="106110" y="222244"/>
                    </a:lnTo>
                    <a:lnTo>
                      <a:pt x="108271" y="222244"/>
                    </a:lnTo>
                    <a:cubicBezTo>
                      <a:pt x="118951" y="202798"/>
                      <a:pt x="130372" y="184834"/>
                      <a:pt x="141051" y="166686"/>
                    </a:cubicBezTo>
                    <a:lnTo>
                      <a:pt x="250192" y="-731"/>
                    </a:lnTo>
                    <a:lnTo>
                      <a:pt x="383533" y="-731"/>
                    </a:lnTo>
                    <a:lnTo>
                      <a:pt x="224512" y="213786"/>
                    </a:lnTo>
                    <a:lnTo>
                      <a:pt x="392113" y="503061"/>
                    </a:lnTo>
                    <a:lnTo>
                      <a:pt x="265131" y="503061"/>
                    </a:lnTo>
                    <a:lnTo>
                      <a:pt x="147471" y="285580"/>
                    </a:lnTo>
                    <a:lnTo>
                      <a:pt x="106110" y="338608"/>
                    </a:lnTo>
                    <a:lnTo>
                      <a:pt x="106110" y="503061"/>
                    </a:lnTo>
                    <a:lnTo>
                      <a:pt x="-1611" y="5030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7" name="Google Shape;217;p4"/>
            <p:cNvGrpSpPr/>
            <p:nvPr/>
          </p:nvGrpSpPr>
          <p:grpSpPr>
            <a:xfrm>
              <a:off x="5321810" y="5773920"/>
              <a:ext cx="362837" cy="230434"/>
              <a:chOff x="8525636" y="7550463"/>
              <a:chExt cx="603020" cy="382908"/>
            </a:xfrm>
          </p:grpSpPr>
          <p:sp>
            <p:nvSpPr>
              <p:cNvPr id="218" name="Google Shape;218;p4"/>
              <p:cNvSpPr/>
              <p:nvPr/>
            </p:nvSpPr>
            <p:spPr>
              <a:xfrm>
                <a:off x="8525636" y="7563986"/>
                <a:ext cx="245258" cy="369385"/>
              </a:xfrm>
              <a:custGeom>
                <a:avLst/>
                <a:gdLst/>
                <a:ahLst/>
                <a:cxnLst/>
                <a:rect l="l" t="t" r="r" b="b"/>
                <a:pathLst>
                  <a:path w="328104" h="494161" extrusionOk="0">
                    <a:moveTo>
                      <a:pt x="307912" y="92792"/>
                    </a:moveTo>
                    <a:lnTo>
                      <a:pt x="128210" y="92792"/>
                    </a:lnTo>
                    <a:lnTo>
                      <a:pt x="118211" y="167549"/>
                    </a:lnTo>
                    <a:cubicBezTo>
                      <a:pt x="128149" y="166284"/>
                      <a:pt x="138150" y="165784"/>
                      <a:pt x="148150" y="166068"/>
                    </a:cubicBezTo>
                    <a:cubicBezTo>
                      <a:pt x="192412" y="166068"/>
                      <a:pt x="237353" y="176500"/>
                      <a:pt x="270131" y="201193"/>
                    </a:cubicBezTo>
                    <a:cubicBezTo>
                      <a:pt x="305073" y="225886"/>
                      <a:pt x="326493" y="266258"/>
                      <a:pt x="326493" y="323052"/>
                    </a:cubicBezTo>
                    <a:cubicBezTo>
                      <a:pt x="326493" y="413488"/>
                      <a:pt x="252415" y="493431"/>
                      <a:pt x="127470" y="493431"/>
                    </a:cubicBezTo>
                    <a:cubicBezTo>
                      <a:pt x="71109" y="493431"/>
                      <a:pt x="24070" y="479973"/>
                      <a:pt x="-1611" y="465775"/>
                    </a:cubicBezTo>
                    <a:lnTo>
                      <a:pt x="17650" y="380585"/>
                    </a:lnTo>
                    <a:cubicBezTo>
                      <a:pt x="50553" y="395870"/>
                      <a:pt x="86294" y="404013"/>
                      <a:pt x="122593" y="404475"/>
                    </a:cubicBezTo>
                    <a:cubicBezTo>
                      <a:pt x="167534" y="404475"/>
                      <a:pt x="215191" y="382067"/>
                      <a:pt x="215191" y="330397"/>
                    </a:cubicBezTo>
                    <a:cubicBezTo>
                      <a:pt x="215191" y="280333"/>
                      <a:pt x="177410" y="249653"/>
                      <a:pt x="84689" y="249653"/>
                    </a:cubicBezTo>
                    <a:cubicBezTo>
                      <a:pt x="63701" y="249412"/>
                      <a:pt x="42651" y="250918"/>
                      <a:pt x="21909" y="254159"/>
                    </a:cubicBezTo>
                    <a:lnTo>
                      <a:pt x="52775" y="-731"/>
                    </a:lnTo>
                    <a:lnTo>
                      <a:pt x="308097" y="-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4"/>
              <p:cNvSpPr/>
              <p:nvPr/>
            </p:nvSpPr>
            <p:spPr>
              <a:xfrm>
                <a:off x="8834394" y="7550463"/>
                <a:ext cx="294262" cy="376584"/>
              </a:xfrm>
              <a:custGeom>
                <a:avLst/>
                <a:gdLst/>
                <a:ahLst/>
                <a:cxnLst/>
                <a:rect l="l" t="t" r="r" b="b"/>
                <a:pathLst>
                  <a:path w="393662" h="503791" extrusionOk="0">
                    <a:moveTo>
                      <a:pt x="-1611" y="-484"/>
                    </a:moveTo>
                    <a:lnTo>
                      <a:pt x="106048" y="-484"/>
                    </a:lnTo>
                    <a:lnTo>
                      <a:pt x="106048" y="222305"/>
                    </a:lnTo>
                    <a:lnTo>
                      <a:pt x="108209" y="222305"/>
                    </a:lnTo>
                    <a:cubicBezTo>
                      <a:pt x="118889" y="202860"/>
                      <a:pt x="130308" y="184896"/>
                      <a:pt x="140988" y="166747"/>
                    </a:cubicBezTo>
                    <a:lnTo>
                      <a:pt x="250130" y="-731"/>
                    </a:lnTo>
                    <a:lnTo>
                      <a:pt x="383532" y="-731"/>
                    </a:lnTo>
                    <a:lnTo>
                      <a:pt x="224449" y="213786"/>
                    </a:lnTo>
                    <a:lnTo>
                      <a:pt x="392051" y="503061"/>
                    </a:lnTo>
                    <a:lnTo>
                      <a:pt x="265131" y="503061"/>
                    </a:lnTo>
                    <a:lnTo>
                      <a:pt x="147408" y="285580"/>
                    </a:lnTo>
                    <a:lnTo>
                      <a:pt x="106048" y="338608"/>
                    </a:lnTo>
                    <a:lnTo>
                      <a:pt x="106048" y="503061"/>
                    </a:lnTo>
                    <a:lnTo>
                      <a:pt x="-1611" y="5030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0" name="Google Shape;220;p4"/>
            <p:cNvSpPr/>
            <p:nvPr/>
          </p:nvSpPr>
          <p:spPr>
            <a:xfrm>
              <a:off x="4565669" y="5711861"/>
              <a:ext cx="373696" cy="354901"/>
            </a:xfrm>
            <a:custGeom>
              <a:avLst/>
              <a:gdLst/>
              <a:ahLst/>
              <a:cxnLst/>
              <a:rect l="l" t="t" r="r" b="b"/>
              <a:pathLst>
                <a:path w="559844" h="531687" extrusionOk="0">
                  <a:moveTo>
                    <a:pt x="130612" y="15"/>
                  </a:moveTo>
                  <a:cubicBezTo>
                    <a:pt x="181472" y="15"/>
                    <a:pt x="234455" y="36567"/>
                    <a:pt x="263485" y="93473"/>
                  </a:cubicBezTo>
                  <a:cubicBezTo>
                    <a:pt x="266669" y="99625"/>
                    <a:pt x="272992" y="103493"/>
                    <a:pt x="279915" y="103488"/>
                  </a:cubicBezTo>
                  <a:cubicBezTo>
                    <a:pt x="286838" y="103493"/>
                    <a:pt x="293160" y="99625"/>
                    <a:pt x="296344" y="93473"/>
                  </a:cubicBezTo>
                  <a:cubicBezTo>
                    <a:pt x="328512" y="30752"/>
                    <a:pt x="389619" y="-7277"/>
                    <a:pt x="445001" y="1169"/>
                  </a:cubicBezTo>
                  <a:cubicBezTo>
                    <a:pt x="506475" y="10537"/>
                    <a:pt x="538090" y="73720"/>
                    <a:pt x="546305" y="92827"/>
                  </a:cubicBezTo>
                  <a:cubicBezTo>
                    <a:pt x="589318" y="193069"/>
                    <a:pt x="518752" y="304988"/>
                    <a:pt x="488615" y="352801"/>
                  </a:cubicBezTo>
                  <a:cubicBezTo>
                    <a:pt x="428340" y="448613"/>
                    <a:pt x="343051" y="502611"/>
                    <a:pt x="279869" y="531687"/>
                  </a:cubicBezTo>
                  <a:cubicBezTo>
                    <a:pt x="216778" y="502704"/>
                    <a:pt x="131489" y="448613"/>
                    <a:pt x="71214" y="352801"/>
                  </a:cubicBezTo>
                  <a:cubicBezTo>
                    <a:pt x="41215" y="305127"/>
                    <a:pt x="-29489" y="193023"/>
                    <a:pt x="13523" y="92827"/>
                  </a:cubicBezTo>
                  <a:cubicBezTo>
                    <a:pt x="21970" y="73720"/>
                    <a:pt x="53539" y="10399"/>
                    <a:pt x="115058" y="1169"/>
                  </a:cubicBezTo>
                  <a:cubicBezTo>
                    <a:pt x="120228" y="389"/>
                    <a:pt x="125397" y="6"/>
                    <a:pt x="130612" y="1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4"/>
          <p:cNvGrpSpPr/>
          <p:nvPr/>
        </p:nvGrpSpPr>
        <p:grpSpPr>
          <a:xfrm>
            <a:off x="1199077" y="1382011"/>
            <a:ext cx="201596" cy="201576"/>
            <a:chOff x="2205238" y="-492150"/>
            <a:chExt cx="196200" cy="196200"/>
          </a:xfrm>
        </p:grpSpPr>
        <p:sp>
          <p:nvSpPr>
            <p:cNvPr id="222" name="Google Shape;222;p4"/>
            <p:cNvSpPr/>
            <p:nvPr/>
          </p:nvSpPr>
          <p:spPr>
            <a:xfrm rot="2702936">
              <a:off x="2179152" y="-408475"/>
              <a:ext cx="248407" cy="28850"/>
            </a:xfrm>
            <a:prstGeom prst="roundRect">
              <a:avLst>
                <a:gd name="adj" fmla="val 50000"/>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4"/>
            <p:cNvSpPr/>
            <p:nvPr/>
          </p:nvSpPr>
          <p:spPr>
            <a:xfrm rot="8102936">
              <a:off x="2179135" y="-408475"/>
              <a:ext cx="248407" cy="28850"/>
            </a:xfrm>
            <a:prstGeom prst="roundRect">
              <a:avLst>
                <a:gd name="adj" fmla="val 50000"/>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224"/>
        <p:cNvGrpSpPr/>
        <p:nvPr/>
      </p:nvGrpSpPr>
      <p:grpSpPr>
        <a:xfrm>
          <a:off x="0" y="0"/>
          <a:ext cx="0" cy="0"/>
          <a:chOff x="0" y="0"/>
          <a:chExt cx="0" cy="0"/>
        </a:xfrm>
      </p:grpSpPr>
      <p:sp>
        <p:nvSpPr>
          <p:cNvPr id="225" name="Google Shape;225;p5"/>
          <p:cNvSpPr/>
          <p:nvPr/>
        </p:nvSpPr>
        <p:spPr>
          <a:xfrm>
            <a:off x="9036517" y="3683138"/>
            <a:ext cx="3155483" cy="3174861"/>
          </a:xfrm>
          <a:custGeom>
            <a:avLst/>
            <a:gdLst/>
            <a:ahLst/>
            <a:cxnLst/>
            <a:rect l="l" t="t" r="r" b="b"/>
            <a:pathLst>
              <a:path w="3155483" h="3174861" extrusionOk="0">
                <a:moveTo>
                  <a:pt x="3155480" y="12858"/>
                </a:moveTo>
                <a:lnTo>
                  <a:pt x="3155480" y="3174861"/>
                </a:lnTo>
                <a:lnTo>
                  <a:pt x="14909" y="3174861"/>
                </a:lnTo>
                <a:cubicBezTo>
                  <a:pt x="4997" y="3076947"/>
                  <a:pt x="-3" y="2978595"/>
                  <a:pt x="-3" y="2880181"/>
                </a:cubicBezTo>
                <a:cubicBezTo>
                  <a:pt x="-3" y="1289447"/>
                  <a:pt x="1289444" y="0"/>
                  <a:pt x="2880179" y="0"/>
                </a:cubicBezTo>
                <a:cubicBezTo>
                  <a:pt x="2973046" y="-63"/>
                  <a:pt x="3064844" y="4223"/>
                  <a:pt x="3155480" y="1285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5"/>
          <p:cNvSpPr/>
          <p:nvPr/>
        </p:nvSpPr>
        <p:spPr>
          <a:xfrm>
            <a:off x="23962" y="0"/>
            <a:ext cx="2741416" cy="4023002"/>
          </a:xfrm>
          <a:custGeom>
            <a:avLst/>
            <a:gdLst/>
            <a:ahLst/>
            <a:cxnLst/>
            <a:rect l="l" t="t" r="r" b="b"/>
            <a:pathLst>
              <a:path w="2741416" h="4023002" extrusionOk="0">
                <a:moveTo>
                  <a:pt x="2741411" y="1146035"/>
                </a:moveTo>
                <a:cubicBezTo>
                  <a:pt x="2741411" y="2690246"/>
                  <a:pt x="1526259" y="3950671"/>
                  <a:pt x="-3" y="4023002"/>
                </a:cubicBezTo>
                <a:lnTo>
                  <a:pt x="-3" y="-1"/>
                </a:lnTo>
                <a:lnTo>
                  <a:pt x="2504328" y="-1"/>
                </a:lnTo>
                <a:cubicBezTo>
                  <a:pt x="2661231" y="361674"/>
                  <a:pt x="2741929" y="751795"/>
                  <a:pt x="2741411" y="11460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7" name="Google Shape;227;p5"/>
          <p:cNvGrpSpPr/>
          <p:nvPr/>
        </p:nvGrpSpPr>
        <p:grpSpPr>
          <a:xfrm>
            <a:off x="11509980" y="242351"/>
            <a:ext cx="439339" cy="1365706"/>
            <a:chOff x="11509980" y="242351"/>
            <a:chExt cx="439339" cy="1365706"/>
          </a:xfrm>
        </p:grpSpPr>
        <p:sp>
          <p:nvSpPr>
            <p:cNvPr id="228" name="Google Shape;228;p5"/>
            <p:cNvSpPr/>
            <p:nvPr/>
          </p:nvSpPr>
          <p:spPr>
            <a:xfrm>
              <a:off x="11509980" y="24235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5"/>
            <p:cNvSpPr/>
            <p:nvPr/>
          </p:nvSpPr>
          <p:spPr>
            <a:xfrm>
              <a:off x="11694914" y="24235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5"/>
            <p:cNvSpPr/>
            <p:nvPr/>
          </p:nvSpPr>
          <p:spPr>
            <a:xfrm>
              <a:off x="11879847" y="24235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5"/>
            <p:cNvSpPr/>
            <p:nvPr/>
          </p:nvSpPr>
          <p:spPr>
            <a:xfrm>
              <a:off x="11509980" y="42755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5"/>
            <p:cNvSpPr/>
            <p:nvPr/>
          </p:nvSpPr>
          <p:spPr>
            <a:xfrm>
              <a:off x="11694914" y="42755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5"/>
            <p:cNvSpPr/>
            <p:nvPr/>
          </p:nvSpPr>
          <p:spPr>
            <a:xfrm>
              <a:off x="11879847" y="42755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5"/>
            <p:cNvSpPr/>
            <p:nvPr/>
          </p:nvSpPr>
          <p:spPr>
            <a:xfrm>
              <a:off x="11509980" y="612665"/>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5"/>
            <p:cNvSpPr/>
            <p:nvPr/>
          </p:nvSpPr>
          <p:spPr>
            <a:xfrm>
              <a:off x="11694914" y="612665"/>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5"/>
            <p:cNvSpPr/>
            <p:nvPr/>
          </p:nvSpPr>
          <p:spPr>
            <a:xfrm>
              <a:off x="11879847" y="612665"/>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5"/>
            <p:cNvSpPr/>
            <p:nvPr/>
          </p:nvSpPr>
          <p:spPr>
            <a:xfrm>
              <a:off x="11509980" y="797867"/>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5"/>
            <p:cNvSpPr/>
            <p:nvPr/>
          </p:nvSpPr>
          <p:spPr>
            <a:xfrm>
              <a:off x="11694914" y="797867"/>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5"/>
            <p:cNvSpPr/>
            <p:nvPr/>
          </p:nvSpPr>
          <p:spPr>
            <a:xfrm>
              <a:off x="11879847" y="797867"/>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5"/>
            <p:cNvSpPr/>
            <p:nvPr/>
          </p:nvSpPr>
          <p:spPr>
            <a:xfrm>
              <a:off x="11509980" y="983069"/>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5"/>
            <p:cNvSpPr/>
            <p:nvPr/>
          </p:nvSpPr>
          <p:spPr>
            <a:xfrm>
              <a:off x="11694914" y="983069"/>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5"/>
            <p:cNvSpPr/>
            <p:nvPr/>
          </p:nvSpPr>
          <p:spPr>
            <a:xfrm>
              <a:off x="11879847" y="983069"/>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5"/>
            <p:cNvSpPr/>
            <p:nvPr/>
          </p:nvSpPr>
          <p:spPr>
            <a:xfrm>
              <a:off x="11509980" y="116827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5"/>
            <p:cNvSpPr/>
            <p:nvPr/>
          </p:nvSpPr>
          <p:spPr>
            <a:xfrm>
              <a:off x="11694914" y="116827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5"/>
            <p:cNvSpPr/>
            <p:nvPr/>
          </p:nvSpPr>
          <p:spPr>
            <a:xfrm>
              <a:off x="11879847" y="116827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5"/>
            <p:cNvSpPr/>
            <p:nvPr/>
          </p:nvSpPr>
          <p:spPr>
            <a:xfrm>
              <a:off x="11509980" y="135338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5"/>
            <p:cNvSpPr/>
            <p:nvPr/>
          </p:nvSpPr>
          <p:spPr>
            <a:xfrm>
              <a:off x="11694914" y="135338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5"/>
            <p:cNvSpPr/>
            <p:nvPr/>
          </p:nvSpPr>
          <p:spPr>
            <a:xfrm>
              <a:off x="11879847" y="135338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5"/>
            <p:cNvSpPr/>
            <p:nvPr/>
          </p:nvSpPr>
          <p:spPr>
            <a:xfrm>
              <a:off x="11509980" y="1538585"/>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5"/>
            <p:cNvSpPr/>
            <p:nvPr/>
          </p:nvSpPr>
          <p:spPr>
            <a:xfrm>
              <a:off x="11694914" y="1538585"/>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5"/>
            <p:cNvSpPr/>
            <p:nvPr/>
          </p:nvSpPr>
          <p:spPr>
            <a:xfrm>
              <a:off x="11879847" y="1538585"/>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2" name="Google Shape;252;p5"/>
          <p:cNvGrpSpPr/>
          <p:nvPr/>
        </p:nvGrpSpPr>
        <p:grpSpPr>
          <a:xfrm>
            <a:off x="257323" y="5204757"/>
            <a:ext cx="439340" cy="1365706"/>
            <a:chOff x="257323" y="5204757"/>
            <a:chExt cx="439340" cy="1365706"/>
          </a:xfrm>
        </p:grpSpPr>
        <p:sp>
          <p:nvSpPr>
            <p:cNvPr id="253" name="Google Shape;253;p5"/>
            <p:cNvSpPr/>
            <p:nvPr/>
          </p:nvSpPr>
          <p:spPr>
            <a:xfrm>
              <a:off x="257323"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5"/>
            <p:cNvSpPr/>
            <p:nvPr/>
          </p:nvSpPr>
          <p:spPr>
            <a:xfrm>
              <a:off x="442257"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5"/>
            <p:cNvSpPr/>
            <p:nvPr/>
          </p:nvSpPr>
          <p:spPr>
            <a:xfrm>
              <a:off x="627191"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5"/>
            <p:cNvSpPr/>
            <p:nvPr/>
          </p:nvSpPr>
          <p:spPr>
            <a:xfrm>
              <a:off x="257323"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5"/>
            <p:cNvSpPr/>
            <p:nvPr/>
          </p:nvSpPr>
          <p:spPr>
            <a:xfrm>
              <a:off x="442257"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5"/>
            <p:cNvSpPr/>
            <p:nvPr/>
          </p:nvSpPr>
          <p:spPr>
            <a:xfrm>
              <a:off x="627191"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5"/>
            <p:cNvSpPr/>
            <p:nvPr/>
          </p:nvSpPr>
          <p:spPr>
            <a:xfrm>
              <a:off x="257323"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5"/>
            <p:cNvSpPr/>
            <p:nvPr/>
          </p:nvSpPr>
          <p:spPr>
            <a:xfrm>
              <a:off x="442257"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5"/>
            <p:cNvSpPr/>
            <p:nvPr/>
          </p:nvSpPr>
          <p:spPr>
            <a:xfrm>
              <a:off x="627191"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5"/>
            <p:cNvSpPr/>
            <p:nvPr/>
          </p:nvSpPr>
          <p:spPr>
            <a:xfrm>
              <a:off x="257323"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5"/>
            <p:cNvSpPr/>
            <p:nvPr/>
          </p:nvSpPr>
          <p:spPr>
            <a:xfrm>
              <a:off x="442257"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5"/>
            <p:cNvSpPr/>
            <p:nvPr/>
          </p:nvSpPr>
          <p:spPr>
            <a:xfrm>
              <a:off x="627191"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5"/>
            <p:cNvSpPr/>
            <p:nvPr/>
          </p:nvSpPr>
          <p:spPr>
            <a:xfrm>
              <a:off x="257323"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5"/>
            <p:cNvSpPr/>
            <p:nvPr/>
          </p:nvSpPr>
          <p:spPr>
            <a:xfrm>
              <a:off x="442257"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5"/>
            <p:cNvSpPr/>
            <p:nvPr/>
          </p:nvSpPr>
          <p:spPr>
            <a:xfrm>
              <a:off x="627191"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5"/>
            <p:cNvSpPr/>
            <p:nvPr/>
          </p:nvSpPr>
          <p:spPr>
            <a:xfrm>
              <a:off x="257323"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5"/>
            <p:cNvSpPr/>
            <p:nvPr/>
          </p:nvSpPr>
          <p:spPr>
            <a:xfrm>
              <a:off x="442257"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5"/>
            <p:cNvSpPr/>
            <p:nvPr/>
          </p:nvSpPr>
          <p:spPr>
            <a:xfrm>
              <a:off x="627191"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5"/>
            <p:cNvSpPr/>
            <p:nvPr/>
          </p:nvSpPr>
          <p:spPr>
            <a:xfrm>
              <a:off x="257323"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5"/>
            <p:cNvSpPr/>
            <p:nvPr/>
          </p:nvSpPr>
          <p:spPr>
            <a:xfrm>
              <a:off x="442257"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5"/>
            <p:cNvSpPr/>
            <p:nvPr/>
          </p:nvSpPr>
          <p:spPr>
            <a:xfrm>
              <a:off x="627191"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5"/>
            <p:cNvSpPr/>
            <p:nvPr/>
          </p:nvSpPr>
          <p:spPr>
            <a:xfrm>
              <a:off x="257323"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5"/>
            <p:cNvSpPr/>
            <p:nvPr/>
          </p:nvSpPr>
          <p:spPr>
            <a:xfrm>
              <a:off x="442257"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5"/>
            <p:cNvSpPr/>
            <p:nvPr/>
          </p:nvSpPr>
          <p:spPr>
            <a:xfrm>
              <a:off x="627191"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77" name="Google Shape;277;p5"/>
          <p:cNvSpPr/>
          <p:nvPr/>
        </p:nvSpPr>
        <p:spPr>
          <a:xfrm>
            <a:off x="325040" y="217259"/>
            <a:ext cx="732204" cy="93634"/>
          </a:xfrm>
          <a:custGeom>
            <a:avLst/>
            <a:gdLst/>
            <a:ahLst/>
            <a:cxnLst/>
            <a:rect l="l" t="t" r="r" b="b"/>
            <a:pathLst>
              <a:path w="732204" h="93634"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216" y="22948"/>
                </a:lnTo>
                <a:lnTo>
                  <a:pt x="145492" y="90635"/>
                </a:lnTo>
                <a:cubicBezTo>
                  <a:pt x="148974" y="94097"/>
                  <a:pt x="154600" y="94097"/>
                  <a:pt x="158083" y="90635"/>
                </a:cubicBezTo>
                <a:lnTo>
                  <a:pt x="223180" y="22948"/>
                </a:lnTo>
                <a:lnTo>
                  <a:pt x="288367" y="90635"/>
                </a:lnTo>
                <a:cubicBezTo>
                  <a:pt x="291840" y="94137"/>
                  <a:pt x="297493" y="94160"/>
                  <a:pt x="300993" y="90687"/>
                </a:cubicBezTo>
                <a:cubicBezTo>
                  <a:pt x="301011" y="90670"/>
                  <a:pt x="301029" y="90652"/>
                  <a:pt x="301047" y="90635"/>
                </a:cubicBezTo>
                <a:lnTo>
                  <a:pt x="366055" y="22948"/>
                </a:lnTo>
                <a:lnTo>
                  <a:pt x="431242" y="90992"/>
                </a:lnTo>
                <a:cubicBezTo>
                  <a:pt x="434715" y="94494"/>
                  <a:pt x="440368" y="94517"/>
                  <a:pt x="443868" y="91044"/>
                </a:cubicBezTo>
                <a:cubicBezTo>
                  <a:pt x="443886" y="91027"/>
                  <a:pt x="443904" y="91009"/>
                  <a:pt x="443922" y="90992"/>
                </a:cubicBezTo>
                <a:lnTo>
                  <a:pt x="509109" y="22948"/>
                </a:lnTo>
                <a:lnTo>
                  <a:pt x="574295" y="90992"/>
                </a:lnTo>
                <a:cubicBezTo>
                  <a:pt x="577778" y="94454"/>
                  <a:pt x="583403" y="94454"/>
                  <a:pt x="586886" y="90992"/>
                </a:cubicBezTo>
                <a:lnTo>
                  <a:pt x="652073" y="22948"/>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811"/>
                </a:lnTo>
                <a:lnTo>
                  <a:pt x="515091" y="2767"/>
                </a:lnTo>
                <a:cubicBezTo>
                  <a:pt x="511609" y="-695"/>
                  <a:pt x="505983" y="-695"/>
                  <a:pt x="502500" y="2767"/>
                </a:cubicBezTo>
                <a:lnTo>
                  <a:pt x="437314" y="7081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5"/>
          <p:cNvSpPr/>
          <p:nvPr/>
        </p:nvSpPr>
        <p:spPr>
          <a:xfrm>
            <a:off x="325040" y="429785"/>
            <a:ext cx="732204" cy="93277"/>
          </a:xfrm>
          <a:custGeom>
            <a:avLst/>
            <a:gdLst/>
            <a:ahLst/>
            <a:cxnLst/>
            <a:rect l="l" t="t" r="r" b="b"/>
            <a:pathLst>
              <a:path w="732204" h="93277"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394" y="22591"/>
                </a:lnTo>
                <a:lnTo>
                  <a:pt x="145492" y="90635"/>
                </a:lnTo>
                <a:cubicBezTo>
                  <a:pt x="148974" y="94097"/>
                  <a:pt x="154600" y="94097"/>
                  <a:pt x="158083" y="90635"/>
                </a:cubicBezTo>
                <a:lnTo>
                  <a:pt x="223269" y="22591"/>
                </a:lnTo>
                <a:lnTo>
                  <a:pt x="288367" y="90635"/>
                </a:lnTo>
                <a:cubicBezTo>
                  <a:pt x="291840" y="94137"/>
                  <a:pt x="297493" y="94160"/>
                  <a:pt x="300993" y="90687"/>
                </a:cubicBezTo>
                <a:cubicBezTo>
                  <a:pt x="301011" y="90670"/>
                  <a:pt x="301029" y="90652"/>
                  <a:pt x="301047" y="90635"/>
                </a:cubicBezTo>
                <a:lnTo>
                  <a:pt x="366144" y="22591"/>
                </a:lnTo>
                <a:lnTo>
                  <a:pt x="431331" y="90635"/>
                </a:lnTo>
                <a:cubicBezTo>
                  <a:pt x="434805" y="94137"/>
                  <a:pt x="440457" y="94160"/>
                  <a:pt x="443958" y="90687"/>
                </a:cubicBezTo>
                <a:cubicBezTo>
                  <a:pt x="443975" y="90670"/>
                  <a:pt x="443993" y="90652"/>
                  <a:pt x="444011" y="90635"/>
                </a:cubicBezTo>
                <a:lnTo>
                  <a:pt x="509198" y="22591"/>
                </a:lnTo>
                <a:lnTo>
                  <a:pt x="574385" y="90635"/>
                </a:lnTo>
                <a:cubicBezTo>
                  <a:pt x="577867" y="94097"/>
                  <a:pt x="583493" y="94097"/>
                  <a:pt x="586975" y="90635"/>
                </a:cubicBezTo>
                <a:lnTo>
                  <a:pt x="652162" y="22591"/>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901"/>
                </a:lnTo>
                <a:lnTo>
                  <a:pt x="515091" y="2767"/>
                </a:lnTo>
                <a:cubicBezTo>
                  <a:pt x="511609" y="-695"/>
                  <a:pt x="505983" y="-695"/>
                  <a:pt x="502500" y="2767"/>
                </a:cubicBezTo>
                <a:lnTo>
                  <a:pt x="437314" y="7090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5"/>
          <p:cNvSpPr/>
          <p:nvPr/>
        </p:nvSpPr>
        <p:spPr>
          <a:xfrm>
            <a:off x="11010430" y="6047184"/>
            <a:ext cx="732725" cy="93278"/>
          </a:xfrm>
          <a:custGeom>
            <a:avLst/>
            <a:gdLst/>
            <a:ahLst/>
            <a:cxnLst/>
            <a:rect l="l" t="t" r="r" b="b"/>
            <a:pathLst>
              <a:path w="732725" h="93278" extrusionOk="0">
                <a:moveTo>
                  <a:pt x="80386" y="-1"/>
                </a:moveTo>
                <a:cubicBezTo>
                  <a:pt x="77976" y="8"/>
                  <a:pt x="75743" y="973"/>
                  <a:pt x="74046" y="2678"/>
                </a:cubicBezTo>
                <a:lnTo>
                  <a:pt x="2609" y="77419"/>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1"/>
                  <a:pt x="301129" y="90654"/>
                  <a:pt x="301129" y="90636"/>
                </a:cubicBezTo>
                <a:lnTo>
                  <a:pt x="366225" y="22502"/>
                </a:lnTo>
                <a:lnTo>
                  <a:pt x="431412" y="90636"/>
                </a:lnTo>
                <a:cubicBezTo>
                  <a:pt x="434895" y="94136"/>
                  <a:pt x="440521" y="94163"/>
                  <a:pt x="444004" y="90689"/>
                </a:cubicBezTo>
                <a:cubicBezTo>
                  <a:pt x="444093" y="90671"/>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19"/>
                </a:cubicBezTo>
                <a:lnTo>
                  <a:pt x="658673" y="2678"/>
                </a:lnTo>
                <a:cubicBezTo>
                  <a:pt x="655191" y="-787"/>
                  <a:pt x="649565" y="-787"/>
                  <a:pt x="646083" y="2678"/>
                </a:cubicBezTo>
                <a:lnTo>
                  <a:pt x="580806" y="70812"/>
                </a:lnTo>
                <a:lnTo>
                  <a:pt x="515620" y="2678"/>
                </a:lnTo>
                <a:cubicBezTo>
                  <a:pt x="512137" y="-787"/>
                  <a:pt x="506511" y="-787"/>
                  <a:pt x="503029" y="2678"/>
                </a:cubicBezTo>
                <a:lnTo>
                  <a:pt x="437842" y="70812"/>
                </a:lnTo>
                <a:lnTo>
                  <a:pt x="372656" y="2678"/>
                </a:lnTo>
                <a:cubicBezTo>
                  <a:pt x="369173" y="-787"/>
                  <a:pt x="363547" y="-787"/>
                  <a:pt x="360064" y="2678"/>
                </a:cubicBezTo>
                <a:lnTo>
                  <a:pt x="294877" y="70812"/>
                </a:lnTo>
                <a:lnTo>
                  <a:pt x="229691" y="2678"/>
                </a:lnTo>
                <a:cubicBezTo>
                  <a:pt x="226208" y="-787"/>
                  <a:pt x="220583" y="-787"/>
                  <a:pt x="217100" y="2678"/>
                </a:cubicBezTo>
                <a:lnTo>
                  <a:pt x="151913" y="70812"/>
                </a:lnTo>
                <a:lnTo>
                  <a:pt x="86816" y="2678"/>
                </a:lnTo>
                <a:cubicBezTo>
                  <a:pt x="85119" y="955"/>
                  <a:pt x="82797" y="-19"/>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5"/>
          <p:cNvSpPr/>
          <p:nvPr/>
        </p:nvSpPr>
        <p:spPr>
          <a:xfrm>
            <a:off x="11010430" y="6259710"/>
            <a:ext cx="732725" cy="93279"/>
          </a:xfrm>
          <a:custGeom>
            <a:avLst/>
            <a:gdLst/>
            <a:ahLst/>
            <a:cxnLst/>
            <a:rect l="l" t="t" r="r" b="b"/>
            <a:pathLst>
              <a:path w="732725" h="93279" extrusionOk="0">
                <a:moveTo>
                  <a:pt x="80386" y="-1"/>
                </a:moveTo>
                <a:cubicBezTo>
                  <a:pt x="77976" y="8"/>
                  <a:pt x="75743" y="973"/>
                  <a:pt x="74046" y="2678"/>
                </a:cubicBezTo>
                <a:lnTo>
                  <a:pt x="2609" y="77420"/>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2"/>
                  <a:pt x="301129" y="90654"/>
                  <a:pt x="301129" y="90636"/>
                </a:cubicBezTo>
                <a:lnTo>
                  <a:pt x="366225" y="22502"/>
                </a:lnTo>
                <a:lnTo>
                  <a:pt x="431412" y="90636"/>
                </a:lnTo>
                <a:cubicBezTo>
                  <a:pt x="434895" y="94136"/>
                  <a:pt x="440521" y="94163"/>
                  <a:pt x="444004" y="90689"/>
                </a:cubicBezTo>
                <a:cubicBezTo>
                  <a:pt x="444093" y="90672"/>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20"/>
                </a:cubicBezTo>
                <a:lnTo>
                  <a:pt x="658673" y="2678"/>
                </a:lnTo>
                <a:cubicBezTo>
                  <a:pt x="655191" y="-786"/>
                  <a:pt x="649565" y="-786"/>
                  <a:pt x="646083" y="2678"/>
                </a:cubicBezTo>
                <a:lnTo>
                  <a:pt x="580806" y="70812"/>
                </a:lnTo>
                <a:lnTo>
                  <a:pt x="515620" y="2678"/>
                </a:lnTo>
                <a:cubicBezTo>
                  <a:pt x="512137" y="-786"/>
                  <a:pt x="506511" y="-786"/>
                  <a:pt x="503029" y="2678"/>
                </a:cubicBezTo>
                <a:lnTo>
                  <a:pt x="437842" y="70812"/>
                </a:lnTo>
                <a:lnTo>
                  <a:pt x="372656" y="2678"/>
                </a:lnTo>
                <a:cubicBezTo>
                  <a:pt x="369173" y="-786"/>
                  <a:pt x="363547" y="-786"/>
                  <a:pt x="360064" y="2678"/>
                </a:cubicBezTo>
                <a:lnTo>
                  <a:pt x="294877" y="70812"/>
                </a:lnTo>
                <a:lnTo>
                  <a:pt x="229691" y="2678"/>
                </a:lnTo>
                <a:cubicBezTo>
                  <a:pt x="226208" y="-786"/>
                  <a:pt x="220583" y="-786"/>
                  <a:pt x="217100" y="2678"/>
                </a:cubicBezTo>
                <a:lnTo>
                  <a:pt x="151913" y="70812"/>
                </a:lnTo>
                <a:lnTo>
                  <a:pt x="86816" y="2678"/>
                </a:lnTo>
                <a:cubicBezTo>
                  <a:pt x="85119" y="955"/>
                  <a:pt x="82797" y="-18"/>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5"/>
          <p:cNvSpPr/>
          <p:nvPr/>
        </p:nvSpPr>
        <p:spPr>
          <a:xfrm rot="10800000" flipH="1">
            <a:off x="1803993" y="4642466"/>
            <a:ext cx="758876" cy="1398683"/>
          </a:xfrm>
          <a:custGeom>
            <a:avLst/>
            <a:gdLst/>
            <a:ahLst/>
            <a:cxnLst/>
            <a:rect l="l" t="t" r="r" b="b"/>
            <a:pathLst>
              <a:path w="30480" h="104030" extrusionOk="0">
                <a:moveTo>
                  <a:pt x="30480" y="0"/>
                </a:moveTo>
                <a:lnTo>
                  <a:pt x="0" y="0"/>
                </a:lnTo>
                <a:lnTo>
                  <a:pt x="0" y="104030"/>
                </a:lnTo>
              </a:path>
            </a:pathLst>
          </a:custGeom>
          <a:noFill/>
          <a:ln w="28575" cap="flat" cmpd="sng">
            <a:solidFill>
              <a:schemeClr val="accent3"/>
            </a:solidFill>
            <a:prstDash val="solid"/>
            <a:round/>
            <a:headEnd type="none" w="med" len="med"/>
            <a:tailEnd type="none" w="med" len="med"/>
          </a:ln>
        </p:spPr>
      </p:sp>
      <p:sp>
        <p:nvSpPr>
          <p:cNvPr id="282" name="Google Shape;282;p5"/>
          <p:cNvSpPr/>
          <p:nvPr/>
        </p:nvSpPr>
        <p:spPr>
          <a:xfrm rot="10800000" flipH="1">
            <a:off x="1348669" y="3306644"/>
            <a:ext cx="758876" cy="1398683"/>
          </a:xfrm>
          <a:custGeom>
            <a:avLst/>
            <a:gdLst/>
            <a:ahLst/>
            <a:cxnLst/>
            <a:rect l="l" t="t" r="r" b="b"/>
            <a:pathLst>
              <a:path w="30480" h="104030" extrusionOk="0">
                <a:moveTo>
                  <a:pt x="30480" y="0"/>
                </a:moveTo>
                <a:lnTo>
                  <a:pt x="0" y="0"/>
                </a:lnTo>
                <a:lnTo>
                  <a:pt x="0" y="104030"/>
                </a:lnTo>
              </a:path>
            </a:pathLst>
          </a:custGeom>
          <a:noFill/>
          <a:ln w="28575" cap="flat" cmpd="sng">
            <a:solidFill>
              <a:schemeClr val="accent3"/>
            </a:solidFill>
            <a:prstDash val="solid"/>
            <a:round/>
            <a:headEnd type="none" w="med" len="med"/>
            <a:tailEnd type="none" w="med" len="med"/>
          </a:ln>
        </p:spPr>
      </p:sp>
      <p:sp>
        <p:nvSpPr>
          <p:cNvPr id="283" name="Google Shape;283;p5"/>
          <p:cNvSpPr/>
          <p:nvPr/>
        </p:nvSpPr>
        <p:spPr>
          <a:xfrm rot="10800000" flipH="1">
            <a:off x="893344" y="1908011"/>
            <a:ext cx="758876" cy="1398683"/>
          </a:xfrm>
          <a:custGeom>
            <a:avLst/>
            <a:gdLst/>
            <a:ahLst/>
            <a:cxnLst/>
            <a:rect l="l" t="t" r="r" b="b"/>
            <a:pathLst>
              <a:path w="30480" h="104030" extrusionOk="0">
                <a:moveTo>
                  <a:pt x="30480" y="0"/>
                </a:moveTo>
                <a:lnTo>
                  <a:pt x="0" y="0"/>
                </a:lnTo>
                <a:lnTo>
                  <a:pt x="0" y="104030"/>
                </a:lnTo>
              </a:path>
            </a:pathLst>
          </a:custGeom>
          <a:noFill/>
          <a:ln w="28575" cap="flat" cmpd="sng">
            <a:solidFill>
              <a:schemeClr val="accent3"/>
            </a:solidFill>
            <a:prstDash val="solid"/>
            <a:round/>
            <a:headEnd type="none" w="med" len="med"/>
            <a:tailEnd type="none" w="med" len="med"/>
          </a:ln>
        </p:spPr>
      </p:sp>
      <p:grpSp>
        <p:nvGrpSpPr>
          <p:cNvPr id="284" name="Google Shape;284;p5"/>
          <p:cNvGrpSpPr/>
          <p:nvPr/>
        </p:nvGrpSpPr>
        <p:grpSpPr>
          <a:xfrm>
            <a:off x="665676" y="1600173"/>
            <a:ext cx="9769672" cy="938099"/>
            <a:chOff x="716172" y="1225822"/>
            <a:chExt cx="4576602" cy="2053633"/>
          </a:xfrm>
        </p:grpSpPr>
        <p:sp>
          <p:nvSpPr>
            <p:cNvPr id="285" name="Google Shape;285;p5"/>
            <p:cNvSpPr/>
            <p:nvPr/>
          </p:nvSpPr>
          <p:spPr>
            <a:xfrm>
              <a:off x="770874" y="1287155"/>
              <a:ext cx="4521900" cy="1992300"/>
            </a:xfrm>
            <a:prstGeom prst="roundRect">
              <a:avLst>
                <a:gd name="adj" fmla="val 3855"/>
              </a:avLst>
            </a:pr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5"/>
            <p:cNvSpPr/>
            <p:nvPr/>
          </p:nvSpPr>
          <p:spPr>
            <a:xfrm>
              <a:off x="716172" y="1225822"/>
              <a:ext cx="4521900" cy="1992300"/>
            </a:xfrm>
            <a:prstGeom prst="roundRect">
              <a:avLst>
                <a:gd name="adj" fmla="val 3855"/>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287" name="Google Shape;287;p5"/>
          <p:cNvGrpSpPr/>
          <p:nvPr/>
        </p:nvGrpSpPr>
        <p:grpSpPr>
          <a:xfrm>
            <a:off x="1652213" y="4193659"/>
            <a:ext cx="9769672" cy="938099"/>
            <a:chOff x="716172" y="1225822"/>
            <a:chExt cx="4576602" cy="2053633"/>
          </a:xfrm>
        </p:grpSpPr>
        <p:sp>
          <p:nvSpPr>
            <p:cNvPr id="288" name="Google Shape;288;p5"/>
            <p:cNvSpPr/>
            <p:nvPr/>
          </p:nvSpPr>
          <p:spPr>
            <a:xfrm>
              <a:off x="770874" y="1287155"/>
              <a:ext cx="4521900" cy="1992300"/>
            </a:xfrm>
            <a:prstGeom prst="roundRect">
              <a:avLst>
                <a:gd name="adj" fmla="val 3855"/>
              </a:avLst>
            </a:pr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5"/>
            <p:cNvSpPr/>
            <p:nvPr/>
          </p:nvSpPr>
          <p:spPr>
            <a:xfrm>
              <a:off x="716172" y="1225822"/>
              <a:ext cx="4521900" cy="1992300"/>
            </a:xfrm>
            <a:prstGeom prst="roundRect">
              <a:avLst>
                <a:gd name="adj" fmla="val 3855"/>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290" name="Google Shape;290;p5"/>
          <p:cNvGrpSpPr/>
          <p:nvPr/>
        </p:nvGrpSpPr>
        <p:grpSpPr>
          <a:xfrm>
            <a:off x="2107537" y="5490403"/>
            <a:ext cx="9769672" cy="938099"/>
            <a:chOff x="716172" y="1225822"/>
            <a:chExt cx="4576602" cy="2053633"/>
          </a:xfrm>
        </p:grpSpPr>
        <p:sp>
          <p:nvSpPr>
            <p:cNvPr id="291" name="Google Shape;291;p5"/>
            <p:cNvSpPr/>
            <p:nvPr/>
          </p:nvSpPr>
          <p:spPr>
            <a:xfrm>
              <a:off x="770874" y="1287155"/>
              <a:ext cx="4521900" cy="1992300"/>
            </a:xfrm>
            <a:prstGeom prst="roundRect">
              <a:avLst>
                <a:gd name="adj" fmla="val 3855"/>
              </a:avLst>
            </a:pr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5"/>
            <p:cNvSpPr/>
            <p:nvPr/>
          </p:nvSpPr>
          <p:spPr>
            <a:xfrm>
              <a:off x="716172" y="1225822"/>
              <a:ext cx="4521900" cy="1992300"/>
            </a:xfrm>
            <a:prstGeom prst="roundRect">
              <a:avLst>
                <a:gd name="adj" fmla="val 3855"/>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grpSp>
        <p:nvGrpSpPr>
          <p:cNvPr id="293" name="Google Shape;293;p5"/>
          <p:cNvGrpSpPr/>
          <p:nvPr/>
        </p:nvGrpSpPr>
        <p:grpSpPr>
          <a:xfrm>
            <a:off x="1196888" y="2896916"/>
            <a:ext cx="9769672" cy="938099"/>
            <a:chOff x="716172" y="1225822"/>
            <a:chExt cx="4576602" cy="2053633"/>
          </a:xfrm>
        </p:grpSpPr>
        <p:sp>
          <p:nvSpPr>
            <p:cNvPr id="294" name="Google Shape;294;p5"/>
            <p:cNvSpPr/>
            <p:nvPr/>
          </p:nvSpPr>
          <p:spPr>
            <a:xfrm>
              <a:off x="770874" y="1287155"/>
              <a:ext cx="4521900" cy="1992300"/>
            </a:xfrm>
            <a:prstGeom prst="roundRect">
              <a:avLst>
                <a:gd name="adj" fmla="val 3855"/>
              </a:avLst>
            </a:pr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5"/>
            <p:cNvSpPr/>
            <p:nvPr/>
          </p:nvSpPr>
          <p:spPr>
            <a:xfrm>
              <a:off x="716172" y="1225822"/>
              <a:ext cx="4521900" cy="1992300"/>
            </a:xfrm>
            <a:prstGeom prst="roundRect">
              <a:avLst>
                <a:gd name="adj" fmla="val 3855"/>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sp>
        <p:nvSpPr>
          <p:cNvPr id="296" name="Google Shape;296;p5"/>
          <p:cNvSpPr txBox="1">
            <a:spLocks noGrp="1"/>
          </p:cNvSpPr>
          <p:nvPr>
            <p:ph type="body" idx="1"/>
          </p:nvPr>
        </p:nvSpPr>
        <p:spPr>
          <a:xfrm>
            <a:off x="1803993" y="1687558"/>
            <a:ext cx="8361000" cy="720300"/>
          </a:xfrm>
          <a:prstGeom prst="rect">
            <a:avLst/>
          </a:prstGeom>
        </p:spPr>
        <p:txBody>
          <a:bodyPr spcFirstLastPara="1" wrap="square" lIns="121900" tIns="121900" rIns="121900" bIns="121900" anchor="ctr"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0"/>
              </a:spcBef>
              <a:spcAft>
                <a:spcPts val="0"/>
              </a:spcAft>
              <a:buSzPts val="1900"/>
              <a:buChar char="■"/>
              <a:defRPr/>
            </a:lvl3pPr>
            <a:lvl4pPr marL="1828800" lvl="3" indent="-349250" rtl="0">
              <a:lnSpc>
                <a:spcPct val="100000"/>
              </a:lnSpc>
              <a:spcBef>
                <a:spcPts val="0"/>
              </a:spcBef>
              <a:spcAft>
                <a:spcPts val="0"/>
              </a:spcAft>
              <a:buSzPts val="1900"/>
              <a:buChar char="●"/>
              <a:defRPr/>
            </a:lvl4pPr>
            <a:lvl5pPr marL="2286000" lvl="4" indent="-349250" rtl="0">
              <a:lnSpc>
                <a:spcPct val="100000"/>
              </a:lnSpc>
              <a:spcBef>
                <a:spcPts val="0"/>
              </a:spcBef>
              <a:spcAft>
                <a:spcPts val="0"/>
              </a:spcAft>
              <a:buSzPts val="1900"/>
              <a:buChar char="○"/>
              <a:defRPr/>
            </a:lvl5pPr>
            <a:lvl6pPr marL="2743200" lvl="5" indent="-349250" rtl="0">
              <a:lnSpc>
                <a:spcPct val="100000"/>
              </a:lnSpc>
              <a:spcBef>
                <a:spcPts val="0"/>
              </a:spcBef>
              <a:spcAft>
                <a:spcPts val="0"/>
              </a:spcAft>
              <a:buSzPts val="1900"/>
              <a:buChar char="■"/>
              <a:defRPr/>
            </a:lvl6pPr>
            <a:lvl7pPr marL="3200400" lvl="6" indent="-349250" rtl="0">
              <a:lnSpc>
                <a:spcPct val="100000"/>
              </a:lnSpc>
              <a:spcBef>
                <a:spcPts val="0"/>
              </a:spcBef>
              <a:spcAft>
                <a:spcPts val="0"/>
              </a:spcAft>
              <a:buSzPts val="1900"/>
              <a:buChar char="●"/>
              <a:defRPr/>
            </a:lvl7pPr>
            <a:lvl8pPr marL="3657600" lvl="7" indent="-349250" rtl="0">
              <a:lnSpc>
                <a:spcPct val="100000"/>
              </a:lnSpc>
              <a:spcBef>
                <a:spcPts val="0"/>
              </a:spcBef>
              <a:spcAft>
                <a:spcPts val="0"/>
              </a:spcAft>
              <a:buSzPts val="1900"/>
              <a:buChar char="○"/>
              <a:defRPr/>
            </a:lvl8pPr>
            <a:lvl9pPr marL="4114800" lvl="8" indent="-349250" rtl="0">
              <a:lnSpc>
                <a:spcPct val="100000"/>
              </a:lnSpc>
              <a:spcBef>
                <a:spcPts val="0"/>
              </a:spcBef>
              <a:spcAft>
                <a:spcPts val="0"/>
              </a:spcAft>
              <a:buSzPts val="1900"/>
              <a:buChar char="■"/>
              <a:defRPr/>
            </a:lvl9pPr>
          </a:lstStyle>
          <a:p>
            <a:endParaRPr/>
          </a:p>
        </p:txBody>
      </p:sp>
      <p:sp>
        <p:nvSpPr>
          <p:cNvPr id="297" name="Google Shape;297;p5"/>
          <p:cNvSpPr txBox="1">
            <a:spLocks noGrp="1"/>
          </p:cNvSpPr>
          <p:nvPr>
            <p:ph type="body" idx="2"/>
          </p:nvPr>
        </p:nvSpPr>
        <p:spPr>
          <a:xfrm>
            <a:off x="2434173" y="3005779"/>
            <a:ext cx="8361000" cy="720300"/>
          </a:xfrm>
          <a:prstGeom prst="rect">
            <a:avLst/>
          </a:prstGeom>
        </p:spPr>
        <p:txBody>
          <a:bodyPr spcFirstLastPara="1" wrap="square" lIns="121900" tIns="121900" rIns="121900" bIns="121900" anchor="ctr"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0"/>
              </a:spcBef>
              <a:spcAft>
                <a:spcPts val="0"/>
              </a:spcAft>
              <a:buSzPts val="1900"/>
              <a:buChar char="■"/>
              <a:defRPr/>
            </a:lvl3pPr>
            <a:lvl4pPr marL="1828800" lvl="3" indent="-349250" rtl="0">
              <a:lnSpc>
                <a:spcPct val="100000"/>
              </a:lnSpc>
              <a:spcBef>
                <a:spcPts val="0"/>
              </a:spcBef>
              <a:spcAft>
                <a:spcPts val="0"/>
              </a:spcAft>
              <a:buSzPts val="1900"/>
              <a:buChar char="●"/>
              <a:defRPr/>
            </a:lvl4pPr>
            <a:lvl5pPr marL="2286000" lvl="4" indent="-349250" rtl="0">
              <a:lnSpc>
                <a:spcPct val="100000"/>
              </a:lnSpc>
              <a:spcBef>
                <a:spcPts val="0"/>
              </a:spcBef>
              <a:spcAft>
                <a:spcPts val="0"/>
              </a:spcAft>
              <a:buSzPts val="1900"/>
              <a:buChar char="○"/>
              <a:defRPr/>
            </a:lvl5pPr>
            <a:lvl6pPr marL="2743200" lvl="5" indent="-349250" rtl="0">
              <a:lnSpc>
                <a:spcPct val="100000"/>
              </a:lnSpc>
              <a:spcBef>
                <a:spcPts val="0"/>
              </a:spcBef>
              <a:spcAft>
                <a:spcPts val="0"/>
              </a:spcAft>
              <a:buSzPts val="1900"/>
              <a:buChar char="■"/>
              <a:defRPr/>
            </a:lvl6pPr>
            <a:lvl7pPr marL="3200400" lvl="6" indent="-349250" rtl="0">
              <a:lnSpc>
                <a:spcPct val="100000"/>
              </a:lnSpc>
              <a:spcBef>
                <a:spcPts val="0"/>
              </a:spcBef>
              <a:spcAft>
                <a:spcPts val="0"/>
              </a:spcAft>
              <a:buSzPts val="1900"/>
              <a:buChar char="●"/>
              <a:defRPr/>
            </a:lvl7pPr>
            <a:lvl8pPr marL="3657600" lvl="7" indent="-349250" rtl="0">
              <a:lnSpc>
                <a:spcPct val="100000"/>
              </a:lnSpc>
              <a:spcBef>
                <a:spcPts val="0"/>
              </a:spcBef>
              <a:spcAft>
                <a:spcPts val="0"/>
              </a:spcAft>
              <a:buSzPts val="1900"/>
              <a:buChar char="○"/>
              <a:defRPr/>
            </a:lvl8pPr>
            <a:lvl9pPr marL="4114800" lvl="8" indent="-349250" rtl="0">
              <a:lnSpc>
                <a:spcPct val="100000"/>
              </a:lnSpc>
              <a:spcBef>
                <a:spcPts val="0"/>
              </a:spcBef>
              <a:spcAft>
                <a:spcPts val="0"/>
              </a:spcAft>
              <a:buSzPts val="1900"/>
              <a:buChar char="■"/>
              <a:defRPr/>
            </a:lvl9pPr>
          </a:lstStyle>
          <a:p>
            <a:endParaRPr/>
          </a:p>
        </p:txBody>
      </p:sp>
      <p:sp>
        <p:nvSpPr>
          <p:cNvPr id="298" name="Google Shape;298;p5"/>
          <p:cNvSpPr txBox="1">
            <a:spLocks noGrp="1"/>
          </p:cNvSpPr>
          <p:nvPr>
            <p:ph type="body" idx="3"/>
          </p:nvPr>
        </p:nvSpPr>
        <p:spPr>
          <a:xfrm>
            <a:off x="2882899" y="4302526"/>
            <a:ext cx="8361000" cy="720300"/>
          </a:xfrm>
          <a:prstGeom prst="rect">
            <a:avLst/>
          </a:prstGeom>
        </p:spPr>
        <p:txBody>
          <a:bodyPr spcFirstLastPara="1" wrap="square" lIns="121900" tIns="121900" rIns="121900" bIns="121900" anchor="ctr"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0"/>
              </a:spcBef>
              <a:spcAft>
                <a:spcPts val="0"/>
              </a:spcAft>
              <a:buSzPts val="1900"/>
              <a:buChar char="■"/>
              <a:defRPr/>
            </a:lvl3pPr>
            <a:lvl4pPr marL="1828800" lvl="3" indent="-349250" rtl="0">
              <a:lnSpc>
                <a:spcPct val="100000"/>
              </a:lnSpc>
              <a:spcBef>
                <a:spcPts val="0"/>
              </a:spcBef>
              <a:spcAft>
                <a:spcPts val="0"/>
              </a:spcAft>
              <a:buSzPts val="1900"/>
              <a:buChar char="●"/>
              <a:defRPr/>
            </a:lvl4pPr>
            <a:lvl5pPr marL="2286000" lvl="4" indent="-349250" rtl="0">
              <a:lnSpc>
                <a:spcPct val="100000"/>
              </a:lnSpc>
              <a:spcBef>
                <a:spcPts val="0"/>
              </a:spcBef>
              <a:spcAft>
                <a:spcPts val="0"/>
              </a:spcAft>
              <a:buSzPts val="1900"/>
              <a:buChar char="○"/>
              <a:defRPr/>
            </a:lvl5pPr>
            <a:lvl6pPr marL="2743200" lvl="5" indent="-349250" rtl="0">
              <a:lnSpc>
                <a:spcPct val="100000"/>
              </a:lnSpc>
              <a:spcBef>
                <a:spcPts val="0"/>
              </a:spcBef>
              <a:spcAft>
                <a:spcPts val="0"/>
              </a:spcAft>
              <a:buSzPts val="1900"/>
              <a:buChar char="■"/>
              <a:defRPr/>
            </a:lvl6pPr>
            <a:lvl7pPr marL="3200400" lvl="6" indent="-349250" rtl="0">
              <a:lnSpc>
                <a:spcPct val="100000"/>
              </a:lnSpc>
              <a:spcBef>
                <a:spcPts val="0"/>
              </a:spcBef>
              <a:spcAft>
                <a:spcPts val="0"/>
              </a:spcAft>
              <a:buSzPts val="1900"/>
              <a:buChar char="●"/>
              <a:defRPr/>
            </a:lvl7pPr>
            <a:lvl8pPr marL="3657600" lvl="7" indent="-349250" rtl="0">
              <a:lnSpc>
                <a:spcPct val="100000"/>
              </a:lnSpc>
              <a:spcBef>
                <a:spcPts val="0"/>
              </a:spcBef>
              <a:spcAft>
                <a:spcPts val="0"/>
              </a:spcAft>
              <a:buSzPts val="1900"/>
              <a:buChar char="○"/>
              <a:defRPr/>
            </a:lvl8pPr>
            <a:lvl9pPr marL="4114800" lvl="8" indent="-349250" rtl="0">
              <a:lnSpc>
                <a:spcPct val="100000"/>
              </a:lnSpc>
              <a:spcBef>
                <a:spcPts val="0"/>
              </a:spcBef>
              <a:spcAft>
                <a:spcPts val="0"/>
              </a:spcAft>
              <a:buSzPts val="1900"/>
              <a:buChar char="■"/>
              <a:defRPr/>
            </a:lvl9pPr>
          </a:lstStyle>
          <a:p>
            <a:endParaRPr/>
          </a:p>
        </p:txBody>
      </p:sp>
      <p:sp>
        <p:nvSpPr>
          <p:cNvPr id="299" name="Google Shape;299;p5"/>
          <p:cNvSpPr txBox="1">
            <a:spLocks noGrp="1"/>
          </p:cNvSpPr>
          <p:nvPr>
            <p:ph type="body" idx="4"/>
          </p:nvPr>
        </p:nvSpPr>
        <p:spPr>
          <a:xfrm>
            <a:off x="3282155" y="5599239"/>
            <a:ext cx="8361000" cy="720300"/>
          </a:xfrm>
          <a:prstGeom prst="rect">
            <a:avLst/>
          </a:prstGeom>
        </p:spPr>
        <p:txBody>
          <a:bodyPr spcFirstLastPara="1" wrap="square" lIns="121900" tIns="121900" rIns="121900" bIns="121900" anchor="ctr"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0"/>
              </a:spcBef>
              <a:spcAft>
                <a:spcPts val="0"/>
              </a:spcAft>
              <a:buSzPts val="1900"/>
              <a:buChar char="○"/>
              <a:defRPr/>
            </a:lvl2pPr>
            <a:lvl3pPr marL="1371600" lvl="2" indent="-349250" rtl="0">
              <a:lnSpc>
                <a:spcPct val="100000"/>
              </a:lnSpc>
              <a:spcBef>
                <a:spcPts val="0"/>
              </a:spcBef>
              <a:spcAft>
                <a:spcPts val="0"/>
              </a:spcAft>
              <a:buSzPts val="1900"/>
              <a:buChar char="■"/>
              <a:defRPr/>
            </a:lvl3pPr>
            <a:lvl4pPr marL="1828800" lvl="3" indent="-349250" rtl="0">
              <a:lnSpc>
                <a:spcPct val="100000"/>
              </a:lnSpc>
              <a:spcBef>
                <a:spcPts val="0"/>
              </a:spcBef>
              <a:spcAft>
                <a:spcPts val="0"/>
              </a:spcAft>
              <a:buSzPts val="1900"/>
              <a:buChar char="●"/>
              <a:defRPr/>
            </a:lvl4pPr>
            <a:lvl5pPr marL="2286000" lvl="4" indent="-349250" rtl="0">
              <a:lnSpc>
                <a:spcPct val="100000"/>
              </a:lnSpc>
              <a:spcBef>
                <a:spcPts val="0"/>
              </a:spcBef>
              <a:spcAft>
                <a:spcPts val="0"/>
              </a:spcAft>
              <a:buSzPts val="1900"/>
              <a:buChar char="○"/>
              <a:defRPr/>
            </a:lvl5pPr>
            <a:lvl6pPr marL="2743200" lvl="5" indent="-349250" rtl="0">
              <a:lnSpc>
                <a:spcPct val="100000"/>
              </a:lnSpc>
              <a:spcBef>
                <a:spcPts val="0"/>
              </a:spcBef>
              <a:spcAft>
                <a:spcPts val="0"/>
              </a:spcAft>
              <a:buSzPts val="1900"/>
              <a:buChar char="■"/>
              <a:defRPr/>
            </a:lvl6pPr>
            <a:lvl7pPr marL="3200400" lvl="6" indent="-349250" rtl="0">
              <a:lnSpc>
                <a:spcPct val="100000"/>
              </a:lnSpc>
              <a:spcBef>
                <a:spcPts val="0"/>
              </a:spcBef>
              <a:spcAft>
                <a:spcPts val="0"/>
              </a:spcAft>
              <a:buSzPts val="1900"/>
              <a:buChar char="●"/>
              <a:defRPr/>
            </a:lvl7pPr>
            <a:lvl8pPr marL="3657600" lvl="7" indent="-349250" rtl="0">
              <a:lnSpc>
                <a:spcPct val="100000"/>
              </a:lnSpc>
              <a:spcBef>
                <a:spcPts val="0"/>
              </a:spcBef>
              <a:spcAft>
                <a:spcPts val="0"/>
              </a:spcAft>
              <a:buSzPts val="1900"/>
              <a:buChar char="○"/>
              <a:defRPr/>
            </a:lvl8pPr>
            <a:lvl9pPr marL="4114800" lvl="8" indent="-349250" rtl="0">
              <a:lnSpc>
                <a:spcPct val="100000"/>
              </a:lnSpc>
              <a:spcBef>
                <a:spcPts val="0"/>
              </a:spcBef>
              <a:spcAft>
                <a:spcPts val="0"/>
              </a:spcAft>
              <a:buSzPts val="1900"/>
              <a:buChar char="■"/>
              <a:defRPr/>
            </a:lvl9pPr>
          </a:lstStyle>
          <a:p>
            <a:endParaRPr/>
          </a:p>
        </p:txBody>
      </p:sp>
      <p:grpSp>
        <p:nvGrpSpPr>
          <p:cNvPr id="300" name="Google Shape;300;p5"/>
          <p:cNvGrpSpPr/>
          <p:nvPr/>
        </p:nvGrpSpPr>
        <p:grpSpPr>
          <a:xfrm>
            <a:off x="8349179" y="6083082"/>
            <a:ext cx="3263043" cy="226229"/>
            <a:chOff x="1351481" y="5695915"/>
            <a:chExt cx="5088169" cy="386452"/>
          </a:xfrm>
        </p:grpSpPr>
        <p:sp>
          <p:nvSpPr>
            <p:cNvPr id="301" name="Google Shape;301;p5"/>
            <p:cNvSpPr/>
            <p:nvPr/>
          </p:nvSpPr>
          <p:spPr>
            <a:xfrm>
              <a:off x="1351481" y="5701774"/>
              <a:ext cx="392270" cy="374828"/>
            </a:xfrm>
            <a:custGeom>
              <a:avLst/>
              <a:gdLst/>
              <a:ahLst/>
              <a:cxnLst/>
              <a:rect l="l" t="t" r="r" b="b"/>
              <a:pathLst>
                <a:path w="871712" h="832952" extrusionOk="0">
                  <a:moveTo>
                    <a:pt x="333159" y="832222"/>
                  </a:moveTo>
                  <a:cubicBezTo>
                    <a:pt x="328962" y="832209"/>
                    <a:pt x="324826" y="831148"/>
                    <a:pt x="321184" y="829135"/>
                  </a:cubicBezTo>
                  <a:cubicBezTo>
                    <a:pt x="313344" y="824783"/>
                    <a:pt x="308467" y="816505"/>
                    <a:pt x="308467" y="807529"/>
                  </a:cubicBezTo>
                  <a:lnTo>
                    <a:pt x="308467" y="650607"/>
                  </a:lnTo>
                  <a:cubicBezTo>
                    <a:pt x="132779" y="632088"/>
                    <a:pt x="-1611" y="493500"/>
                    <a:pt x="-1611" y="325960"/>
                  </a:cubicBezTo>
                  <a:cubicBezTo>
                    <a:pt x="-1241" y="237727"/>
                    <a:pt x="36292" y="153741"/>
                    <a:pt x="101789" y="94590"/>
                  </a:cubicBezTo>
                  <a:cubicBezTo>
                    <a:pt x="168891" y="32747"/>
                    <a:pt x="256983" y="-1316"/>
                    <a:pt x="348284" y="-723"/>
                  </a:cubicBezTo>
                  <a:lnTo>
                    <a:pt x="520145" y="-723"/>
                  </a:lnTo>
                  <a:cubicBezTo>
                    <a:pt x="713118" y="-723"/>
                    <a:pt x="870101" y="145827"/>
                    <a:pt x="870101" y="325960"/>
                  </a:cubicBezTo>
                  <a:cubicBezTo>
                    <a:pt x="870101" y="413187"/>
                    <a:pt x="833371" y="495414"/>
                    <a:pt x="766700" y="557392"/>
                  </a:cubicBezTo>
                  <a:cubicBezTo>
                    <a:pt x="746699" y="575955"/>
                    <a:pt x="724538" y="592092"/>
                    <a:pt x="700772" y="605481"/>
                  </a:cubicBezTo>
                  <a:lnTo>
                    <a:pt x="700772" y="605481"/>
                  </a:lnTo>
                  <a:lnTo>
                    <a:pt x="346308" y="828394"/>
                  </a:lnTo>
                  <a:cubicBezTo>
                    <a:pt x="342357" y="830864"/>
                    <a:pt x="337789" y="832191"/>
                    <a:pt x="333159" y="832222"/>
                  </a:cubicBezTo>
                  <a:close/>
                  <a:moveTo>
                    <a:pt x="348284" y="48724"/>
                  </a:moveTo>
                  <a:cubicBezTo>
                    <a:pt x="269453" y="48149"/>
                    <a:pt x="193399" y="77490"/>
                    <a:pt x="135372" y="130827"/>
                  </a:cubicBezTo>
                  <a:cubicBezTo>
                    <a:pt x="79998" y="180681"/>
                    <a:pt x="48206" y="251537"/>
                    <a:pt x="47774" y="326022"/>
                  </a:cubicBezTo>
                  <a:cubicBezTo>
                    <a:pt x="47774" y="474178"/>
                    <a:pt x="173583" y="596160"/>
                    <a:pt x="334209" y="603074"/>
                  </a:cubicBezTo>
                  <a:cubicBezTo>
                    <a:pt x="347420" y="603636"/>
                    <a:pt x="357852" y="614531"/>
                    <a:pt x="357852" y="627767"/>
                  </a:cubicBezTo>
                  <a:lnTo>
                    <a:pt x="357852" y="762835"/>
                  </a:lnTo>
                  <a:lnTo>
                    <a:pt x="674536" y="563689"/>
                  </a:lnTo>
                  <a:lnTo>
                    <a:pt x="675893" y="562886"/>
                  </a:lnTo>
                  <a:cubicBezTo>
                    <a:pt x="696512" y="551330"/>
                    <a:pt x="715710" y="537367"/>
                    <a:pt x="733057" y="521279"/>
                  </a:cubicBezTo>
                  <a:cubicBezTo>
                    <a:pt x="788368" y="471382"/>
                    <a:pt x="820222" y="400526"/>
                    <a:pt x="820716" y="326022"/>
                  </a:cubicBezTo>
                  <a:cubicBezTo>
                    <a:pt x="820716" y="173113"/>
                    <a:pt x="685894" y="48724"/>
                    <a:pt x="520145" y="487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2" name="Google Shape;302;p5"/>
            <p:cNvGrpSpPr/>
            <p:nvPr/>
          </p:nvGrpSpPr>
          <p:grpSpPr>
            <a:xfrm>
              <a:off x="3003318" y="5732448"/>
              <a:ext cx="464334" cy="313397"/>
              <a:chOff x="4522036" y="7458929"/>
              <a:chExt cx="771704" cy="520766"/>
            </a:xfrm>
          </p:grpSpPr>
          <p:sp>
            <p:nvSpPr>
              <p:cNvPr id="303" name="Google Shape;303;p5"/>
              <p:cNvSpPr/>
              <p:nvPr/>
            </p:nvSpPr>
            <p:spPr>
              <a:xfrm>
                <a:off x="4642211" y="7488619"/>
                <a:ext cx="324351" cy="491024"/>
              </a:xfrm>
              <a:custGeom>
                <a:avLst/>
                <a:gdLst/>
                <a:ahLst/>
                <a:cxnLst/>
                <a:rect l="l" t="t" r="r" b="b"/>
                <a:pathLst>
                  <a:path w="433914" h="656888" extrusionOk="0">
                    <a:moveTo>
                      <a:pt x="177967" y="656155"/>
                    </a:moveTo>
                    <a:cubicBezTo>
                      <a:pt x="130063" y="656409"/>
                      <a:pt x="84073" y="637648"/>
                      <a:pt x="49997" y="603992"/>
                    </a:cubicBezTo>
                    <a:cubicBezTo>
                      <a:pt x="16970" y="571775"/>
                      <a:pt x="-1611" y="527587"/>
                      <a:pt x="-1611" y="481455"/>
                    </a:cubicBezTo>
                    <a:lnTo>
                      <a:pt x="-1611" y="23962"/>
                    </a:lnTo>
                    <a:cubicBezTo>
                      <a:pt x="-1611" y="10325"/>
                      <a:pt x="9439" y="-731"/>
                      <a:pt x="23081" y="-731"/>
                    </a:cubicBezTo>
                    <a:cubicBezTo>
                      <a:pt x="36724" y="-731"/>
                      <a:pt x="47774" y="10325"/>
                      <a:pt x="47774" y="23962"/>
                    </a:cubicBezTo>
                    <a:lnTo>
                      <a:pt x="47774" y="481455"/>
                    </a:lnTo>
                    <a:cubicBezTo>
                      <a:pt x="47836" y="514395"/>
                      <a:pt x="61169" y="545921"/>
                      <a:pt x="84813" y="568867"/>
                    </a:cubicBezTo>
                    <a:cubicBezTo>
                      <a:pt x="110062" y="593893"/>
                      <a:pt x="144385" y="607554"/>
                      <a:pt x="179941" y="606709"/>
                    </a:cubicBezTo>
                    <a:lnTo>
                      <a:pt x="407299" y="603745"/>
                    </a:lnTo>
                    <a:cubicBezTo>
                      <a:pt x="420941" y="603573"/>
                      <a:pt x="432115" y="614493"/>
                      <a:pt x="432301" y="628129"/>
                    </a:cubicBezTo>
                    <a:cubicBezTo>
                      <a:pt x="432486" y="641766"/>
                      <a:pt x="421559" y="652958"/>
                      <a:pt x="407917" y="653131"/>
                    </a:cubicBezTo>
                    <a:lnTo>
                      <a:pt x="180559" y="65609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5"/>
              <p:cNvSpPr/>
              <p:nvPr/>
            </p:nvSpPr>
            <p:spPr>
              <a:xfrm>
                <a:off x="4522036" y="7458929"/>
                <a:ext cx="277737" cy="158889"/>
              </a:xfrm>
              <a:custGeom>
                <a:avLst/>
                <a:gdLst/>
                <a:ahLst/>
                <a:cxnLst/>
                <a:rect l="l" t="t" r="r" b="b"/>
                <a:pathLst>
                  <a:path w="371554" h="212560" extrusionOk="0">
                    <a:moveTo>
                      <a:pt x="345128" y="211829"/>
                    </a:moveTo>
                    <a:cubicBezTo>
                      <a:pt x="338584" y="211836"/>
                      <a:pt x="332287" y="209237"/>
                      <a:pt x="327657" y="204607"/>
                    </a:cubicBezTo>
                    <a:lnTo>
                      <a:pt x="182094" y="59044"/>
                    </a:lnTo>
                    <a:lnTo>
                      <a:pt x="40111" y="201026"/>
                    </a:lnTo>
                    <a:cubicBezTo>
                      <a:pt x="30235" y="210428"/>
                      <a:pt x="14616" y="210039"/>
                      <a:pt x="5171" y="200162"/>
                    </a:cubicBezTo>
                    <a:cubicBezTo>
                      <a:pt x="-3841" y="190643"/>
                      <a:pt x="-3903" y="175686"/>
                      <a:pt x="5171" y="166148"/>
                    </a:cubicBezTo>
                    <a:lnTo>
                      <a:pt x="164747" y="6510"/>
                    </a:lnTo>
                    <a:cubicBezTo>
                      <a:pt x="174377" y="-3139"/>
                      <a:pt x="189995" y="-3145"/>
                      <a:pt x="199688" y="6491"/>
                    </a:cubicBezTo>
                    <a:cubicBezTo>
                      <a:pt x="199688" y="6498"/>
                      <a:pt x="199688" y="6504"/>
                      <a:pt x="199688" y="6510"/>
                    </a:cubicBezTo>
                    <a:lnTo>
                      <a:pt x="362720" y="169543"/>
                    </a:lnTo>
                    <a:cubicBezTo>
                      <a:pt x="372351" y="179180"/>
                      <a:pt x="372351" y="194816"/>
                      <a:pt x="362720" y="204465"/>
                    </a:cubicBezTo>
                    <a:cubicBezTo>
                      <a:pt x="358091" y="209107"/>
                      <a:pt x="351794" y="211712"/>
                      <a:pt x="345251" y="21170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5"/>
              <p:cNvSpPr/>
              <p:nvPr/>
            </p:nvSpPr>
            <p:spPr>
              <a:xfrm>
                <a:off x="4848738" y="7459080"/>
                <a:ext cx="324260" cy="490978"/>
              </a:xfrm>
              <a:custGeom>
                <a:avLst/>
                <a:gdLst/>
                <a:ahLst/>
                <a:cxnLst/>
                <a:rect l="l" t="t" r="r" b="b"/>
                <a:pathLst>
                  <a:path w="433792" h="656827" extrusionOk="0">
                    <a:moveTo>
                      <a:pt x="407550" y="656097"/>
                    </a:moveTo>
                    <a:cubicBezTo>
                      <a:pt x="393908" y="656097"/>
                      <a:pt x="382858" y="645040"/>
                      <a:pt x="382858" y="631404"/>
                    </a:cubicBezTo>
                    <a:lnTo>
                      <a:pt x="382858" y="173972"/>
                    </a:lnTo>
                    <a:cubicBezTo>
                      <a:pt x="382796" y="141032"/>
                      <a:pt x="369462" y="109512"/>
                      <a:pt x="345819" y="86560"/>
                    </a:cubicBezTo>
                    <a:cubicBezTo>
                      <a:pt x="321002" y="62059"/>
                      <a:pt x="287421" y="48423"/>
                      <a:pt x="252541" y="48657"/>
                    </a:cubicBezTo>
                    <a:lnTo>
                      <a:pt x="250691" y="48657"/>
                    </a:lnTo>
                    <a:lnTo>
                      <a:pt x="23394" y="51682"/>
                    </a:lnTo>
                    <a:cubicBezTo>
                      <a:pt x="9752" y="51867"/>
                      <a:pt x="-1422" y="40965"/>
                      <a:pt x="-1607" y="27329"/>
                    </a:cubicBezTo>
                    <a:cubicBezTo>
                      <a:pt x="-1854" y="13692"/>
                      <a:pt x="9072" y="2482"/>
                      <a:pt x="22715" y="2297"/>
                    </a:cubicBezTo>
                    <a:lnTo>
                      <a:pt x="250073" y="-728"/>
                    </a:lnTo>
                    <a:lnTo>
                      <a:pt x="252541" y="-728"/>
                    </a:lnTo>
                    <a:cubicBezTo>
                      <a:pt x="300383" y="-988"/>
                      <a:pt x="346437" y="17748"/>
                      <a:pt x="380513" y="51373"/>
                    </a:cubicBezTo>
                    <a:cubicBezTo>
                      <a:pt x="413538" y="83616"/>
                      <a:pt x="432181" y="127815"/>
                      <a:pt x="432181" y="173972"/>
                    </a:cubicBezTo>
                    <a:lnTo>
                      <a:pt x="432181" y="631404"/>
                    </a:lnTo>
                    <a:cubicBezTo>
                      <a:pt x="432181" y="645016"/>
                      <a:pt x="421193" y="656066"/>
                      <a:pt x="407550" y="65609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5"/>
              <p:cNvSpPr/>
              <p:nvPr/>
            </p:nvSpPr>
            <p:spPr>
              <a:xfrm>
                <a:off x="5014821" y="7820248"/>
                <a:ext cx="278918" cy="159448"/>
              </a:xfrm>
              <a:custGeom>
                <a:avLst/>
                <a:gdLst/>
                <a:ahLst/>
                <a:cxnLst/>
                <a:rect l="l" t="t" r="r" b="b"/>
                <a:pathLst>
                  <a:path w="373135" h="213308" extrusionOk="0">
                    <a:moveTo>
                      <a:pt x="186947" y="212578"/>
                    </a:moveTo>
                    <a:cubicBezTo>
                      <a:pt x="180403" y="212566"/>
                      <a:pt x="174106" y="209948"/>
                      <a:pt x="169476" y="205293"/>
                    </a:cubicBezTo>
                    <a:lnTo>
                      <a:pt x="6505" y="42260"/>
                    </a:lnTo>
                    <a:cubicBezTo>
                      <a:pt x="-3619" y="33105"/>
                      <a:pt x="-4359" y="17487"/>
                      <a:pt x="4777" y="7382"/>
                    </a:cubicBezTo>
                    <a:cubicBezTo>
                      <a:pt x="13975" y="-2723"/>
                      <a:pt x="29531" y="-3495"/>
                      <a:pt x="39655" y="5666"/>
                    </a:cubicBezTo>
                    <a:cubicBezTo>
                      <a:pt x="40273" y="6209"/>
                      <a:pt x="40829" y="6783"/>
                      <a:pt x="41383" y="7382"/>
                    </a:cubicBezTo>
                    <a:lnTo>
                      <a:pt x="186947" y="152945"/>
                    </a:lnTo>
                    <a:lnTo>
                      <a:pt x="328930" y="10962"/>
                    </a:lnTo>
                    <a:cubicBezTo>
                      <a:pt x="338313" y="1085"/>
                      <a:pt x="353931" y="696"/>
                      <a:pt x="363869" y="10098"/>
                    </a:cubicBezTo>
                    <a:cubicBezTo>
                      <a:pt x="373747" y="19500"/>
                      <a:pt x="374118" y="35130"/>
                      <a:pt x="364673" y="45007"/>
                    </a:cubicBezTo>
                    <a:cubicBezTo>
                      <a:pt x="364425" y="45316"/>
                      <a:pt x="364117" y="45612"/>
                      <a:pt x="363808" y="45902"/>
                    </a:cubicBezTo>
                    <a:lnTo>
                      <a:pt x="204232" y="205479"/>
                    </a:lnTo>
                    <a:cubicBezTo>
                      <a:pt x="199602" y="210016"/>
                      <a:pt x="193429" y="212566"/>
                      <a:pt x="186947" y="21257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7" name="Google Shape;307;p5"/>
            <p:cNvSpPr/>
            <p:nvPr/>
          </p:nvSpPr>
          <p:spPr>
            <a:xfrm>
              <a:off x="4566010" y="5706409"/>
              <a:ext cx="381312" cy="365558"/>
            </a:xfrm>
            <a:custGeom>
              <a:avLst/>
              <a:gdLst/>
              <a:ahLst/>
              <a:cxnLst/>
              <a:rect l="l" t="t" r="r" b="b"/>
              <a:pathLst>
                <a:path w="847360" h="812352" extrusionOk="0">
                  <a:moveTo>
                    <a:pt x="421919" y="811616"/>
                  </a:moveTo>
                  <a:cubicBezTo>
                    <a:pt x="418709" y="811623"/>
                    <a:pt x="415500" y="810993"/>
                    <a:pt x="412476" y="809765"/>
                  </a:cubicBezTo>
                  <a:lnTo>
                    <a:pt x="410253" y="808777"/>
                  </a:lnTo>
                  <a:cubicBezTo>
                    <a:pt x="318457" y="767972"/>
                    <a:pt x="190735" y="689635"/>
                    <a:pt x="100976" y="546911"/>
                  </a:cubicBezTo>
                  <a:cubicBezTo>
                    <a:pt x="60358" y="482525"/>
                    <a:pt x="-47549" y="311281"/>
                    <a:pt x="20232" y="153434"/>
                  </a:cubicBezTo>
                  <a:cubicBezTo>
                    <a:pt x="33751" y="121889"/>
                    <a:pt x="86223" y="17624"/>
                    <a:pt x="193636" y="1450"/>
                  </a:cubicBezTo>
                  <a:cubicBezTo>
                    <a:pt x="277962" y="-11390"/>
                    <a:pt x="365559" y="33242"/>
                    <a:pt x="422043" y="114666"/>
                  </a:cubicBezTo>
                  <a:cubicBezTo>
                    <a:pt x="478405" y="33242"/>
                    <a:pt x="566063" y="-11390"/>
                    <a:pt x="650450" y="1450"/>
                  </a:cubicBezTo>
                  <a:cubicBezTo>
                    <a:pt x="757802" y="17809"/>
                    <a:pt x="810336" y="121889"/>
                    <a:pt x="823855" y="153434"/>
                  </a:cubicBezTo>
                  <a:cubicBezTo>
                    <a:pt x="891759" y="311281"/>
                    <a:pt x="783729" y="482525"/>
                    <a:pt x="743109" y="546973"/>
                  </a:cubicBezTo>
                  <a:cubicBezTo>
                    <a:pt x="653289" y="689573"/>
                    <a:pt x="525567" y="767972"/>
                    <a:pt x="434451" y="808592"/>
                  </a:cubicBezTo>
                  <a:lnTo>
                    <a:pt x="432538" y="809456"/>
                  </a:lnTo>
                  <a:cubicBezTo>
                    <a:pt x="429205" y="810956"/>
                    <a:pt x="425562" y="811691"/>
                    <a:pt x="421919" y="811616"/>
                  </a:cubicBezTo>
                  <a:close/>
                  <a:moveTo>
                    <a:pt x="221909" y="48736"/>
                  </a:moveTo>
                  <a:cubicBezTo>
                    <a:pt x="214934" y="48724"/>
                    <a:pt x="208020" y="49237"/>
                    <a:pt x="201105" y="50280"/>
                  </a:cubicBezTo>
                  <a:cubicBezTo>
                    <a:pt x="118818" y="62626"/>
                    <a:pt x="76593" y="147322"/>
                    <a:pt x="65295" y="172879"/>
                  </a:cubicBezTo>
                  <a:cubicBezTo>
                    <a:pt x="7763" y="306898"/>
                    <a:pt x="102334" y="456845"/>
                    <a:pt x="142460" y="520613"/>
                  </a:cubicBezTo>
                  <a:cubicBezTo>
                    <a:pt x="223082" y="648768"/>
                    <a:pt x="337162" y="721118"/>
                    <a:pt x="421550" y="759885"/>
                  </a:cubicBezTo>
                  <a:cubicBezTo>
                    <a:pt x="506060" y="720994"/>
                    <a:pt x="620140" y="648768"/>
                    <a:pt x="700762" y="520613"/>
                  </a:cubicBezTo>
                  <a:lnTo>
                    <a:pt x="700762" y="520613"/>
                  </a:lnTo>
                  <a:cubicBezTo>
                    <a:pt x="741073" y="456659"/>
                    <a:pt x="835459" y="306960"/>
                    <a:pt x="777927" y="172879"/>
                  </a:cubicBezTo>
                  <a:cubicBezTo>
                    <a:pt x="766938" y="147322"/>
                    <a:pt x="724651" y="62811"/>
                    <a:pt x="642426" y="50280"/>
                  </a:cubicBezTo>
                  <a:cubicBezTo>
                    <a:pt x="568348" y="38983"/>
                    <a:pt x="486614" y="89850"/>
                    <a:pt x="443587" y="173743"/>
                  </a:cubicBezTo>
                  <a:cubicBezTo>
                    <a:pt x="439328" y="181972"/>
                    <a:pt x="430872" y="187145"/>
                    <a:pt x="421612" y="187139"/>
                  </a:cubicBezTo>
                  <a:lnTo>
                    <a:pt x="421612" y="187139"/>
                  </a:lnTo>
                  <a:cubicBezTo>
                    <a:pt x="412352" y="187145"/>
                    <a:pt x="403894" y="181972"/>
                    <a:pt x="399635" y="173743"/>
                  </a:cubicBezTo>
                  <a:cubicBezTo>
                    <a:pt x="360806" y="97628"/>
                    <a:pt x="289938" y="48736"/>
                    <a:pt x="221909" y="487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8" name="Google Shape;308;p5"/>
            <p:cNvGrpSpPr/>
            <p:nvPr/>
          </p:nvGrpSpPr>
          <p:grpSpPr>
            <a:xfrm>
              <a:off x="6059297" y="5695915"/>
              <a:ext cx="380354" cy="386452"/>
              <a:chOff x="10064117" y="7392669"/>
              <a:chExt cx="632132" cy="642160"/>
            </a:xfrm>
          </p:grpSpPr>
          <p:sp>
            <p:nvSpPr>
              <p:cNvPr id="309" name="Google Shape;309;p5"/>
              <p:cNvSpPr/>
              <p:nvPr/>
            </p:nvSpPr>
            <p:spPr>
              <a:xfrm>
                <a:off x="10064117" y="7759301"/>
                <a:ext cx="632132" cy="275528"/>
              </a:xfrm>
              <a:custGeom>
                <a:avLst/>
                <a:gdLst/>
                <a:ahLst/>
                <a:cxnLst/>
                <a:rect l="l" t="t" r="r" b="b"/>
                <a:pathLst>
                  <a:path w="845661" h="368599" extrusionOk="0">
                    <a:moveTo>
                      <a:pt x="725835" y="367868"/>
                    </a:moveTo>
                    <a:lnTo>
                      <a:pt x="116604" y="367868"/>
                    </a:lnTo>
                    <a:cubicBezTo>
                      <a:pt x="51355" y="367801"/>
                      <a:pt x="-1550" y="314915"/>
                      <a:pt x="-1611" y="249653"/>
                    </a:cubicBezTo>
                    <a:lnTo>
                      <a:pt x="-1611" y="23962"/>
                    </a:lnTo>
                    <a:cubicBezTo>
                      <a:pt x="-1611" y="10325"/>
                      <a:pt x="9439" y="-731"/>
                      <a:pt x="23081" y="-731"/>
                    </a:cubicBezTo>
                    <a:cubicBezTo>
                      <a:pt x="36724" y="-731"/>
                      <a:pt x="47774" y="10325"/>
                      <a:pt x="47774" y="23962"/>
                    </a:cubicBezTo>
                    <a:lnTo>
                      <a:pt x="47774" y="249653"/>
                    </a:lnTo>
                    <a:cubicBezTo>
                      <a:pt x="47836" y="287636"/>
                      <a:pt x="78640" y="318415"/>
                      <a:pt x="116604" y="318483"/>
                    </a:cubicBezTo>
                    <a:lnTo>
                      <a:pt x="725835" y="318483"/>
                    </a:lnTo>
                    <a:cubicBezTo>
                      <a:pt x="763861" y="318446"/>
                      <a:pt x="794603" y="287655"/>
                      <a:pt x="794665" y="249653"/>
                    </a:cubicBezTo>
                    <a:lnTo>
                      <a:pt x="794665" y="23962"/>
                    </a:lnTo>
                    <a:cubicBezTo>
                      <a:pt x="794665" y="10325"/>
                      <a:pt x="805715" y="-731"/>
                      <a:pt x="819358" y="-731"/>
                    </a:cubicBezTo>
                    <a:cubicBezTo>
                      <a:pt x="833000" y="-731"/>
                      <a:pt x="844050" y="10325"/>
                      <a:pt x="844050" y="23962"/>
                    </a:cubicBezTo>
                    <a:lnTo>
                      <a:pt x="844050" y="249653"/>
                    </a:lnTo>
                    <a:cubicBezTo>
                      <a:pt x="843989" y="314915"/>
                      <a:pt x="791084" y="367801"/>
                      <a:pt x="725835" y="36786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5"/>
              <p:cNvSpPr/>
              <p:nvPr/>
            </p:nvSpPr>
            <p:spPr>
              <a:xfrm>
                <a:off x="10202922" y="7392673"/>
                <a:ext cx="362736" cy="207645"/>
              </a:xfrm>
              <a:custGeom>
                <a:avLst/>
                <a:gdLst/>
                <a:ahLst/>
                <a:cxnLst/>
                <a:rect l="l" t="t" r="r" b="b"/>
                <a:pathLst>
                  <a:path w="485266" h="277786" extrusionOk="0">
                    <a:moveTo>
                      <a:pt x="458687" y="276870"/>
                    </a:moveTo>
                    <a:cubicBezTo>
                      <a:pt x="451959" y="276877"/>
                      <a:pt x="445539" y="274161"/>
                      <a:pt x="440909" y="269339"/>
                    </a:cubicBezTo>
                    <a:lnTo>
                      <a:pt x="238429" y="59452"/>
                    </a:lnTo>
                    <a:lnTo>
                      <a:pt x="40887" y="264524"/>
                    </a:lnTo>
                    <a:cubicBezTo>
                      <a:pt x="31380" y="274346"/>
                      <a:pt x="15762" y="274617"/>
                      <a:pt x="5948" y="265142"/>
                    </a:cubicBezTo>
                    <a:cubicBezTo>
                      <a:pt x="-3868" y="255666"/>
                      <a:pt x="-4177" y="240023"/>
                      <a:pt x="5330" y="230201"/>
                    </a:cubicBezTo>
                    <a:lnTo>
                      <a:pt x="220958" y="6794"/>
                    </a:lnTo>
                    <a:cubicBezTo>
                      <a:pt x="230465" y="-3009"/>
                      <a:pt x="246083" y="-3268"/>
                      <a:pt x="255899" y="6214"/>
                    </a:cubicBezTo>
                    <a:cubicBezTo>
                      <a:pt x="256085" y="6406"/>
                      <a:pt x="256270" y="6597"/>
                      <a:pt x="256454" y="6794"/>
                    </a:cubicBezTo>
                    <a:lnTo>
                      <a:pt x="476713" y="235202"/>
                    </a:lnTo>
                    <a:cubicBezTo>
                      <a:pt x="486220" y="245005"/>
                      <a:pt x="485911" y="260641"/>
                      <a:pt x="476095" y="270117"/>
                    </a:cubicBezTo>
                    <a:cubicBezTo>
                      <a:pt x="471527" y="274562"/>
                      <a:pt x="465416" y="277043"/>
                      <a:pt x="458996" y="27705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5"/>
              <p:cNvSpPr/>
              <p:nvPr/>
            </p:nvSpPr>
            <p:spPr>
              <a:xfrm>
                <a:off x="10363922" y="7392669"/>
                <a:ext cx="38623" cy="426604"/>
              </a:xfrm>
              <a:custGeom>
                <a:avLst/>
                <a:gdLst/>
                <a:ahLst/>
                <a:cxnLst/>
                <a:rect l="l" t="t" r="r" b="b"/>
                <a:pathLst>
                  <a:path w="51670" h="570708" extrusionOk="0">
                    <a:moveTo>
                      <a:pt x="25366" y="569978"/>
                    </a:moveTo>
                    <a:cubicBezTo>
                      <a:pt x="11722" y="569978"/>
                      <a:pt x="673" y="558922"/>
                      <a:pt x="673" y="545285"/>
                    </a:cubicBezTo>
                    <a:lnTo>
                      <a:pt x="-1611" y="23962"/>
                    </a:lnTo>
                    <a:cubicBezTo>
                      <a:pt x="-1611" y="10325"/>
                      <a:pt x="9439" y="-731"/>
                      <a:pt x="23081" y="-731"/>
                    </a:cubicBezTo>
                    <a:lnTo>
                      <a:pt x="23081" y="-731"/>
                    </a:lnTo>
                    <a:cubicBezTo>
                      <a:pt x="36724" y="-731"/>
                      <a:pt x="47774" y="10325"/>
                      <a:pt x="47774" y="23962"/>
                    </a:cubicBezTo>
                    <a:lnTo>
                      <a:pt x="50059" y="545285"/>
                    </a:lnTo>
                    <a:cubicBezTo>
                      <a:pt x="50059" y="558922"/>
                      <a:pt x="39009" y="569978"/>
                      <a:pt x="25366" y="56997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2" name="Google Shape;312;p5"/>
            <p:cNvGrpSpPr/>
            <p:nvPr/>
          </p:nvGrpSpPr>
          <p:grpSpPr>
            <a:xfrm>
              <a:off x="2118237" y="5776170"/>
              <a:ext cx="510436" cy="225935"/>
              <a:chOff x="2808633" y="7557940"/>
              <a:chExt cx="848324" cy="375431"/>
            </a:xfrm>
          </p:grpSpPr>
          <p:sp>
            <p:nvSpPr>
              <p:cNvPr id="313" name="Google Shape;313;p5"/>
              <p:cNvSpPr/>
              <p:nvPr/>
            </p:nvSpPr>
            <p:spPr>
              <a:xfrm>
                <a:off x="2808633" y="7563986"/>
                <a:ext cx="245211" cy="369385"/>
              </a:xfrm>
              <a:custGeom>
                <a:avLst/>
                <a:gdLst/>
                <a:ahLst/>
                <a:cxnLst/>
                <a:rect l="l" t="t" r="r" b="b"/>
                <a:pathLst>
                  <a:path w="328041" h="494161" extrusionOk="0">
                    <a:moveTo>
                      <a:pt x="307910" y="92792"/>
                    </a:moveTo>
                    <a:lnTo>
                      <a:pt x="128148" y="92792"/>
                    </a:lnTo>
                    <a:lnTo>
                      <a:pt x="118209" y="167549"/>
                    </a:lnTo>
                    <a:cubicBezTo>
                      <a:pt x="128148" y="166277"/>
                      <a:pt x="138148" y="165784"/>
                      <a:pt x="148149" y="166068"/>
                    </a:cubicBezTo>
                    <a:cubicBezTo>
                      <a:pt x="192349" y="166068"/>
                      <a:pt x="237290" y="176500"/>
                      <a:pt x="270131" y="201193"/>
                    </a:cubicBezTo>
                    <a:cubicBezTo>
                      <a:pt x="305071" y="225886"/>
                      <a:pt x="326430" y="266197"/>
                      <a:pt x="326430" y="323052"/>
                    </a:cubicBezTo>
                    <a:cubicBezTo>
                      <a:pt x="326430" y="413488"/>
                      <a:pt x="252352" y="493431"/>
                      <a:pt x="127469" y="493431"/>
                    </a:cubicBezTo>
                    <a:cubicBezTo>
                      <a:pt x="71108" y="493431"/>
                      <a:pt x="24007" y="479973"/>
                      <a:pt x="-1611" y="465775"/>
                    </a:cubicBezTo>
                    <a:lnTo>
                      <a:pt x="17649" y="380585"/>
                    </a:lnTo>
                    <a:cubicBezTo>
                      <a:pt x="50552" y="395876"/>
                      <a:pt x="86294" y="404019"/>
                      <a:pt x="122593" y="404475"/>
                    </a:cubicBezTo>
                    <a:cubicBezTo>
                      <a:pt x="167533" y="404475"/>
                      <a:pt x="215190" y="382067"/>
                      <a:pt x="215190" y="330397"/>
                    </a:cubicBezTo>
                    <a:cubicBezTo>
                      <a:pt x="215190" y="280271"/>
                      <a:pt x="177410" y="249653"/>
                      <a:pt x="84689" y="249653"/>
                    </a:cubicBezTo>
                    <a:cubicBezTo>
                      <a:pt x="63700" y="249412"/>
                      <a:pt x="42650" y="250918"/>
                      <a:pt x="21908" y="254159"/>
                    </a:cubicBezTo>
                    <a:lnTo>
                      <a:pt x="52774" y="-731"/>
                    </a:lnTo>
                    <a:lnTo>
                      <a:pt x="308096" y="-7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5"/>
              <p:cNvSpPr/>
              <p:nvPr/>
            </p:nvSpPr>
            <p:spPr>
              <a:xfrm>
                <a:off x="3108252" y="7564078"/>
                <a:ext cx="244749" cy="363295"/>
              </a:xfrm>
              <a:custGeom>
                <a:avLst/>
                <a:gdLst/>
                <a:ahLst/>
                <a:cxnLst/>
                <a:rect l="l" t="t" r="r" b="b"/>
                <a:pathLst>
                  <a:path w="327424" h="486013" extrusionOk="0">
                    <a:moveTo>
                      <a:pt x="325814" y="-731"/>
                    </a:moveTo>
                    <a:lnTo>
                      <a:pt x="325814" y="71186"/>
                    </a:lnTo>
                    <a:lnTo>
                      <a:pt x="134445" y="485283"/>
                    </a:lnTo>
                    <a:lnTo>
                      <a:pt x="19563" y="485283"/>
                    </a:lnTo>
                    <a:lnTo>
                      <a:pt x="210931" y="94398"/>
                    </a:lnTo>
                    <a:lnTo>
                      <a:pt x="210931" y="92854"/>
                    </a:lnTo>
                    <a:lnTo>
                      <a:pt x="-1611" y="92854"/>
                    </a:lnTo>
                    <a:lnTo>
                      <a:pt x="-1611" y="-7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5"/>
              <p:cNvSpPr/>
              <p:nvPr/>
            </p:nvSpPr>
            <p:spPr>
              <a:xfrm>
                <a:off x="3395180" y="7557940"/>
                <a:ext cx="261777" cy="375430"/>
              </a:xfrm>
              <a:custGeom>
                <a:avLst/>
                <a:gdLst/>
                <a:ahLst/>
                <a:cxnLst/>
                <a:rect l="l" t="t" r="r" b="b"/>
                <a:pathLst>
                  <a:path w="350203" h="502248" extrusionOk="0">
                    <a:moveTo>
                      <a:pt x="-1611" y="366263"/>
                    </a:moveTo>
                    <a:cubicBezTo>
                      <a:pt x="-1611" y="307927"/>
                      <a:pt x="30489" y="267493"/>
                      <a:pt x="81109" y="244405"/>
                    </a:cubicBezTo>
                    <a:lnTo>
                      <a:pt x="81109" y="242183"/>
                    </a:lnTo>
                    <a:cubicBezTo>
                      <a:pt x="36168" y="218231"/>
                      <a:pt x="14069" y="178661"/>
                      <a:pt x="14069" y="136004"/>
                    </a:cubicBezTo>
                    <a:cubicBezTo>
                      <a:pt x="14069" y="53840"/>
                      <a:pt x="84689" y="-731"/>
                      <a:pt x="177410" y="-731"/>
                    </a:cubicBezTo>
                    <a:cubicBezTo>
                      <a:pt x="285812" y="-731"/>
                      <a:pt x="330752" y="65013"/>
                      <a:pt x="330752" y="124090"/>
                    </a:cubicBezTo>
                    <a:cubicBezTo>
                      <a:pt x="330752" y="165944"/>
                      <a:pt x="309330" y="207058"/>
                      <a:pt x="263711" y="230948"/>
                    </a:cubicBezTo>
                    <a:lnTo>
                      <a:pt x="263711" y="233170"/>
                    </a:lnTo>
                    <a:cubicBezTo>
                      <a:pt x="308652" y="251134"/>
                      <a:pt x="348592" y="291506"/>
                      <a:pt x="348592" y="354288"/>
                    </a:cubicBezTo>
                    <a:cubicBezTo>
                      <a:pt x="348592" y="442502"/>
                      <a:pt x="277972" y="501518"/>
                      <a:pt x="170249" y="501518"/>
                    </a:cubicBezTo>
                    <a:cubicBezTo>
                      <a:pt x="52589" y="501518"/>
                      <a:pt x="-1611" y="432008"/>
                      <a:pt x="-1611" y="366263"/>
                    </a:cubicBezTo>
                    <a:close/>
                    <a:moveTo>
                      <a:pt x="238031" y="362498"/>
                    </a:moveTo>
                    <a:cubicBezTo>
                      <a:pt x="238031" y="319903"/>
                      <a:pt x="208091" y="294593"/>
                      <a:pt x="165249" y="282247"/>
                    </a:cubicBezTo>
                    <a:cubicBezTo>
                      <a:pt x="129630" y="292679"/>
                      <a:pt x="108888" y="319594"/>
                      <a:pt x="108888" y="354720"/>
                    </a:cubicBezTo>
                    <a:cubicBezTo>
                      <a:pt x="107345" y="390654"/>
                      <a:pt x="135247" y="421032"/>
                      <a:pt x="171175" y="422569"/>
                    </a:cubicBezTo>
                    <a:cubicBezTo>
                      <a:pt x="172286" y="422612"/>
                      <a:pt x="173398" y="422637"/>
                      <a:pt x="174509" y="422624"/>
                    </a:cubicBezTo>
                    <a:cubicBezTo>
                      <a:pt x="213030" y="423057"/>
                      <a:pt x="238031" y="396882"/>
                      <a:pt x="238031" y="362498"/>
                    </a:cubicBezTo>
                    <a:close/>
                    <a:moveTo>
                      <a:pt x="116049" y="132301"/>
                    </a:moveTo>
                    <a:cubicBezTo>
                      <a:pt x="116049" y="165204"/>
                      <a:pt x="144569" y="186130"/>
                      <a:pt x="181670" y="198045"/>
                    </a:cubicBezTo>
                    <a:cubicBezTo>
                      <a:pt x="209202" y="189822"/>
                      <a:pt x="228277" y="164734"/>
                      <a:pt x="228771" y="136004"/>
                    </a:cubicBezTo>
                    <a:cubicBezTo>
                      <a:pt x="228771" y="106126"/>
                      <a:pt x="212351" y="76248"/>
                      <a:pt x="172410" y="76248"/>
                    </a:cubicBezTo>
                    <a:cubicBezTo>
                      <a:pt x="135309" y="76248"/>
                      <a:pt x="116049" y="101620"/>
                      <a:pt x="116049" y="13230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5"/>
            <p:cNvGrpSpPr/>
            <p:nvPr/>
          </p:nvGrpSpPr>
          <p:grpSpPr>
            <a:xfrm>
              <a:off x="3842299" y="5775823"/>
              <a:ext cx="349063" cy="226629"/>
              <a:chOff x="5815767" y="7550509"/>
              <a:chExt cx="580129" cy="376585"/>
            </a:xfrm>
          </p:grpSpPr>
          <p:sp>
            <p:nvSpPr>
              <p:cNvPr id="317" name="Google Shape;317;p5"/>
              <p:cNvSpPr/>
              <p:nvPr/>
            </p:nvSpPr>
            <p:spPr>
              <a:xfrm>
                <a:off x="5815767" y="7563893"/>
                <a:ext cx="158921" cy="363156"/>
              </a:xfrm>
              <a:custGeom>
                <a:avLst/>
                <a:gdLst/>
                <a:ahLst/>
                <a:cxnLst/>
                <a:rect l="l" t="t" r="r" b="b"/>
                <a:pathLst>
                  <a:path w="212603" h="485828" extrusionOk="0">
                    <a:moveTo>
                      <a:pt x="106110" y="100447"/>
                    </a:moveTo>
                    <a:lnTo>
                      <a:pt x="104690" y="100447"/>
                    </a:lnTo>
                    <a:lnTo>
                      <a:pt x="16228" y="144524"/>
                    </a:lnTo>
                    <a:lnTo>
                      <a:pt x="-1611" y="59087"/>
                    </a:lnTo>
                    <a:lnTo>
                      <a:pt x="121110" y="-731"/>
                    </a:lnTo>
                    <a:lnTo>
                      <a:pt x="210992" y="-731"/>
                    </a:lnTo>
                    <a:lnTo>
                      <a:pt x="210992" y="485097"/>
                    </a:lnTo>
                    <a:lnTo>
                      <a:pt x="106048" y="485097"/>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5"/>
              <p:cNvSpPr/>
              <p:nvPr/>
            </p:nvSpPr>
            <p:spPr>
              <a:xfrm>
                <a:off x="6101587" y="7550509"/>
                <a:ext cx="294309" cy="376585"/>
              </a:xfrm>
              <a:custGeom>
                <a:avLst/>
                <a:gdLst/>
                <a:ahLst/>
                <a:cxnLst/>
                <a:rect l="l" t="t" r="r" b="b"/>
                <a:pathLst>
                  <a:path w="393724" h="503792" extrusionOk="0">
                    <a:moveTo>
                      <a:pt x="-1611" y="-546"/>
                    </a:moveTo>
                    <a:lnTo>
                      <a:pt x="106110" y="-546"/>
                    </a:lnTo>
                    <a:lnTo>
                      <a:pt x="106110" y="222244"/>
                    </a:lnTo>
                    <a:lnTo>
                      <a:pt x="108271" y="222244"/>
                    </a:lnTo>
                    <a:cubicBezTo>
                      <a:pt x="118951" y="202798"/>
                      <a:pt x="130372" y="184834"/>
                      <a:pt x="141051" y="166686"/>
                    </a:cubicBezTo>
                    <a:lnTo>
                      <a:pt x="250192" y="-731"/>
                    </a:lnTo>
                    <a:lnTo>
                      <a:pt x="383533" y="-731"/>
                    </a:lnTo>
                    <a:lnTo>
                      <a:pt x="224512" y="213786"/>
                    </a:lnTo>
                    <a:lnTo>
                      <a:pt x="392113" y="503061"/>
                    </a:lnTo>
                    <a:lnTo>
                      <a:pt x="265131" y="503061"/>
                    </a:lnTo>
                    <a:lnTo>
                      <a:pt x="147471" y="285580"/>
                    </a:lnTo>
                    <a:lnTo>
                      <a:pt x="106110" y="338608"/>
                    </a:lnTo>
                    <a:lnTo>
                      <a:pt x="106110" y="503061"/>
                    </a:lnTo>
                    <a:lnTo>
                      <a:pt x="-1611" y="50306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9" name="Google Shape;319;p5"/>
            <p:cNvGrpSpPr/>
            <p:nvPr/>
          </p:nvGrpSpPr>
          <p:grpSpPr>
            <a:xfrm>
              <a:off x="5321810" y="5773920"/>
              <a:ext cx="362837" cy="230434"/>
              <a:chOff x="8525636" y="7550463"/>
              <a:chExt cx="603020" cy="382908"/>
            </a:xfrm>
          </p:grpSpPr>
          <p:sp>
            <p:nvSpPr>
              <p:cNvPr id="320" name="Google Shape;320;p5"/>
              <p:cNvSpPr/>
              <p:nvPr/>
            </p:nvSpPr>
            <p:spPr>
              <a:xfrm>
                <a:off x="8525636" y="7563986"/>
                <a:ext cx="245258" cy="369385"/>
              </a:xfrm>
              <a:custGeom>
                <a:avLst/>
                <a:gdLst/>
                <a:ahLst/>
                <a:cxnLst/>
                <a:rect l="l" t="t" r="r" b="b"/>
                <a:pathLst>
                  <a:path w="328104" h="494161" extrusionOk="0">
                    <a:moveTo>
                      <a:pt x="307912" y="92792"/>
                    </a:moveTo>
                    <a:lnTo>
                      <a:pt x="128210" y="92792"/>
                    </a:lnTo>
                    <a:lnTo>
                      <a:pt x="118211" y="167549"/>
                    </a:lnTo>
                    <a:cubicBezTo>
                      <a:pt x="128149" y="166284"/>
                      <a:pt x="138150" y="165784"/>
                      <a:pt x="148150" y="166068"/>
                    </a:cubicBezTo>
                    <a:cubicBezTo>
                      <a:pt x="192412" y="166068"/>
                      <a:pt x="237353" y="176500"/>
                      <a:pt x="270131" y="201193"/>
                    </a:cubicBezTo>
                    <a:cubicBezTo>
                      <a:pt x="305073" y="225886"/>
                      <a:pt x="326493" y="266258"/>
                      <a:pt x="326493" y="323052"/>
                    </a:cubicBezTo>
                    <a:cubicBezTo>
                      <a:pt x="326493" y="413488"/>
                      <a:pt x="252415" y="493431"/>
                      <a:pt x="127470" y="493431"/>
                    </a:cubicBezTo>
                    <a:cubicBezTo>
                      <a:pt x="71109" y="493431"/>
                      <a:pt x="24070" y="479973"/>
                      <a:pt x="-1611" y="465775"/>
                    </a:cubicBezTo>
                    <a:lnTo>
                      <a:pt x="17650" y="380585"/>
                    </a:lnTo>
                    <a:cubicBezTo>
                      <a:pt x="50553" y="395870"/>
                      <a:pt x="86294" y="404013"/>
                      <a:pt x="122593" y="404475"/>
                    </a:cubicBezTo>
                    <a:cubicBezTo>
                      <a:pt x="167534" y="404475"/>
                      <a:pt x="215191" y="382067"/>
                      <a:pt x="215191" y="330397"/>
                    </a:cubicBezTo>
                    <a:cubicBezTo>
                      <a:pt x="215191" y="280333"/>
                      <a:pt x="177410" y="249653"/>
                      <a:pt x="84689" y="249653"/>
                    </a:cubicBezTo>
                    <a:cubicBezTo>
                      <a:pt x="63701" y="249412"/>
                      <a:pt x="42651" y="250918"/>
                      <a:pt x="21909" y="254159"/>
                    </a:cubicBezTo>
                    <a:lnTo>
                      <a:pt x="52775" y="-731"/>
                    </a:lnTo>
                    <a:lnTo>
                      <a:pt x="308097" y="-7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5"/>
              <p:cNvSpPr/>
              <p:nvPr/>
            </p:nvSpPr>
            <p:spPr>
              <a:xfrm>
                <a:off x="8834394" y="7550463"/>
                <a:ext cx="294262" cy="376584"/>
              </a:xfrm>
              <a:custGeom>
                <a:avLst/>
                <a:gdLst/>
                <a:ahLst/>
                <a:cxnLst/>
                <a:rect l="l" t="t" r="r" b="b"/>
                <a:pathLst>
                  <a:path w="393662" h="503791" extrusionOk="0">
                    <a:moveTo>
                      <a:pt x="-1611" y="-484"/>
                    </a:moveTo>
                    <a:lnTo>
                      <a:pt x="106048" y="-484"/>
                    </a:lnTo>
                    <a:lnTo>
                      <a:pt x="106048" y="222305"/>
                    </a:lnTo>
                    <a:lnTo>
                      <a:pt x="108209" y="222305"/>
                    </a:lnTo>
                    <a:cubicBezTo>
                      <a:pt x="118889" y="202860"/>
                      <a:pt x="130308" y="184896"/>
                      <a:pt x="140988" y="166747"/>
                    </a:cubicBezTo>
                    <a:lnTo>
                      <a:pt x="250130" y="-731"/>
                    </a:lnTo>
                    <a:lnTo>
                      <a:pt x="383532" y="-731"/>
                    </a:lnTo>
                    <a:lnTo>
                      <a:pt x="224449" y="213786"/>
                    </a:lnTo>
                    <a:lnTo>
                      <a:pt x="392051" y="503061"/>
                    </a:lnTo>
                    <a:lnTo>
                      <a:pt x="265131" y="503061"/>
                    </a:lnTo>
                    <a:lnTo>
                      <a:pt x="147408" y="285580"/>
                    </a:lnTo>
                    <a:lnTo>
                      <a:pt x="106048" y="338608"/>
                    </a:lnTo>
                    <a:lnTo>
                      <a:pt x="106048" y="503061"/>
                    </a:lnTo>
                    <a:lnTo>
                      <a:pt x="-1611" y="50306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2" name="Google Shape;322;p5"/>
            <p:cNvSpPr/>
            <p:nvPr/>
          </p:nvSpPr>
          <p:spPr>
            <a:xfrm>
              <a:off x="4565669" y="5711861"/>
              <a:ext cx="373696" cy="354901"/>
            </a:xfrm>
            <a:custGeom>
              <a:avLst/>
              <a:gdLst/>
              <a:ahLst/>
              <a:cxnLst/>
              <a:rect l="l" t="t" r="r" b="b"/>
              <a:pathLst>
                <a:path w="559844" h="531687" extrusionOk="0">
                  <a:moveTo>
                    <a:pt x="130612" y="15"/>
                  </a:moveTo>
                  <a:cubicBezTo>
                    <a:pt x="181472" y="15"/>
                    <a:pt x="234455" y="36567"/>
                    <a:pt x="263485" y="93473"/>
                  </a:cubicBezTo>
                  <a:cubicBezTo>
                    <a:pt x="266669" y="99625"/>
                    <a:pt x="272992" y="103493"/>
                    <a:pt x="279915" y="103488"/>
                  </a:cubicBezTo>
                  <a:cubicBezTo>
                    <a:pt x="286838" y="103493"/>
                    <a:pt x="293160" y="99625"/>
                    <a:pt x="296344" y="93473"/>
                  </a:cubicBezTo>
                  <a:cubicBezTo>
                    <a:pt x="328512" y="30752"/>
                    <a:pt x="389619" y="-7277"/>
                    <a:pt x="445001" y="1169"/>
                  </a:cubicBezTo>
                  <a:cubicBezTo>
                    <a:pt x="506475" y="10537"/>
                    <a:pt x="538090" y="73720"/>
                    <a:pt x="546305" y="92827"/>
                  </a:cubicBezTo>
                  <a:cubicBezTo>
                    <a:pt x="589318" y="193069"/>
                    <a:pt x="518752" y="304988"/>
                    <a:pt x="488615" y="352801"/>
                  </a:cubicBezTo>
                  <a:cubicBezTo>
                    <a:pt x="428340" y="448613"/>
                    <a:pt x="343051" y="502611"/>
                    <a:pt x="279869" y="531687"/>
                  </a:cubicBezTo>
                  <a:cubicBezTo>
                    <a:pt x="216778" y="502704"/>
                    <a:pt x="131489" y="448613"/>
                    <a:pt x="71214" y="352801"/>
                  </a:cubicBezTo>
                  <a:cubicBezTo>
                    <a:pt x="41215" y="305127"/>
                    <a:pt x="-29489" y="193023"/>
                    <a:pt x="13523" y="92827"/>
                  </a:cubicBezTo>
                  <a:cubicBezTo>
                    <a:pt x="21970" y="73720"/>
                    <a:pt x="53539" y="10399"/>
                    <a:pt x="115058" y="1169"/>
                  </a:cubicBezTo>
                  <a:cubicBezTo>
                    <a:pt x="120228" y="389"/>
                    <a:pt x="125397" y="6"/>
                    <a:pt x="130612" y="1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3" name="Google Shape;323;p5"/>
          <p:cNvSpPr txBox="1">
            <a:spLocks noGrp="1"/>
          </p:cNvSpPr>
          <p:nvPr>
            <p:ph type="title"/>
          </p:nvPr>
        </p:nvSpPr>
        <p:spPr>
          <a:xfrm>
            <a:off x="665675" y="189200"/>
            <a:ext cx="110559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grpSp>
        <p:nvGrpSpPr>
          <p:cNvPr id="324" name="Google Shape;324;p5"/>
          <p:cNvGrpSpPr/>
          <p:nvPr/>
        </p:nvGrpSpPr>
        <p:grpSpPr>
          <a:xfrm>
            <a:off x="7948279" y="4740982"/>
            <a:ext cx="3263043" cy="226229"/>
            <a:chOff x="1351481" y="5695915"/>
            <a:chExt cx="5088169" cy="386452"/>
          </a:xfrm>
        </p:grpSpPr>
        <p:sp>
          <p:nvSpPr>
            <p:cNvPr id="325" name="Google Shape;325;p5"/>
            <p:cNvSpPr/>
            <p:nvPr/>
          </p:nvSpPr>
          <p:spPr>
            <a:xfrm>
              <a:off x="1351481" y="5701774"/>
              <a:ext cx="392270" cy="374828"/>
            </a:xfrm>
            <a:custGeom>
              <a:avLst/>
              <a:gdLst/>
              <a:ahLst/>
              <a:cxnLst/>
              <a:rect l="l" t="t" r="r" b="b"/>
              <a:pathLst>
                <a:path w="871712" h="832952" extrusionOk="0">
                  <a:moveTo>
                    <a:pt x="333159" y="832222"/>
                  </a:moveTo>
                  <a:cubicBezTo>
                    <a:pt x="328962" y="832209"/>
                    <a:pt x="324826" y="831148"/>
                    <a:pt x="321184" y="829135"/>
                  </a:cubicBezTo>
                  <a:cubicBezTo>
                    <a:pt x="313344" y="824783"/>
                    <a:pt x="308467" y="816505"/>
                    <a:pt x="308467" y="807529"/>
                  </a:cubicBezTo>
                  <a:lnTo>
                    <a:pt x="308467" y="650607"/>
                  </a:lnTo>
                  <a:cubicBezTo>
                    <a:pt x="132779" y="632088"/>
                    <a:pt x="-1611" y="493500"/>
                    <a:pt x="-1611" y="325960"/>
                  </a:cubicBezTo>
                  <a:cubicBezTo>
                    <a:pt x="-1241" y="237727"/>
                    <a:pt x="36292" y="153741"/>
                    <a:pt x="101789" y="94590"/>
                  </a:cubicBezTo>
                  <a:cubicBezTo>
                    <a:pt x="168891" y="32747"/>
                    <a:pt x="256983" y="-1316"/>
                    <a:pt x="348284" y="-723"/>
                  </a:cubicBezTo>
                  <a:lnTo>
                    <a:pt x="520145" y="-723"/>
                  </a:lnTo>
                  <a:cubicBezTo>
                    <a:pt x="713118" y="-723"/>
                    <a:pt x="870101" y="145827"/>
                    <a:pt x="870101" y="325960"/>
                  </a:cubicBezTo>
                  <a:cubicBezTo>
                    <a:pt x="870101" y="413187"/>
                    <a:pt x="833371" y="495414"/>
                    <a:pt x="766700" y="557392"/>
                  </a:cubicBezTo>
                  <a:cubicBezTo>
                    <a:pt x="746699" y="575955"/>
                    <a:pt x="724538" y="592092"/>
                    <a:pt x="700772" y="605481"/>
                  </a:cubicBezTo>
                  <a:lnTo>
                    <a:pt x="700772" y="605481"/>
                  </a:lnTo>
                  <a:lnTo>
                    <a:pt x="346308" y="828394"/>
                  </a:lnTo>
                  <a:cubicBezTo>
                    <a:pt x="342357" y="830864"/>
                    <a:pt x="337789" y="832191"/>
                    <a:pt x="333159" y="832222"/>
                  </a:cubicBezTo>
                  <a:close/>
                  <a:moveTo>
                    <a:pt x="348284" y="48724"/>
                  </a:moveTo>
                  <a:cubicBezTo>
                    <a:pt x="269453" y="48149"/>
                    <a:pt x="193399" y="77490"/>
                    <a:pt x="135372" y="130827"/>
                  </a:cubicBezTo>
                  <a:cubicBezTo>
                    <a:pt x="79998" y="180681"/>
                    <a:pt x="48206" y="251537"/>
                    <a:pt x="47774" y="326022"/>
                  </a:cubicBezTo>
                  <a:cubicBezTo>
                    <a:pt x="47774" y="474178"/>
                    <a:pt x="173583" y="596160"/>
                    <a:pt x="334209" y="603074"/>
                  </a:cubicBezTo>
                  <a:cubicBezTo>
                    <a:pt x="347420" y="603636"/>
                    <a:pt x="357852" y="614531"/>
                    <a:pt x="357852" y="627767"/>
                  </a:cubicBezTo>
                  <a:lnTo>
                    <a:pt x="357852" y="762835"/>
                  </a:lnTo>
                  <a:lnTo>
                    <a:pt x="674536" y="563689"/>
                  </a:lnTo>
                  <a:lnTo>
                    <a:pt x="675893" y="562886"/>
                  </a:lnTo>
                  <a:cubicBezTo>
                    <a:pt x="696512" y="551330"/>
                    <a:pt x="715710" y="537367"/>
                    <a:pt x="733057" y="521279"/>
                  </a:cubicBezTo>
                  <a:cubicBezTo>
                    <a:pt x="788368" y="471382"/>
                    <a:pt x="820222" y="400526"/>
                    <a:pt x="820716" y="326022"/>
                  </a:cubicBezTo>
                  <a:cubicBezTo>
                    <a:pt x="820716" y="173113"/>
                    <a:pt x="685894" y="48724"/>
                    <a:pt x="520145" y="487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26" name="Google Shape;326;p5"/>
            <p:cNvGrpSpPr/>
            <p:nvPr/>
          </p:nvGrpSpPr>
          <p:grpSpPr>
            <a:xfrm>
              <a:off x="3003318" y="5732448"/>
              <a:ext cx="464334" cy="313397"/>
              <a:chOff x="4522036" y="7458929"/>
              <a:chExt cx="771704" cy="520766"/>
            </a:xfrm>
          </p:grpSpPr>
          <p:sp>
            <p:nvSpPr>
              <p:cNvPr id="327" name="Google Shape;327;p5"/>
              <p:cNvSpPr/>
              <p:nvPr/>
            </p:nvSpPr>
            <p:spPr>
              <a:xfrm>
                <a:off x="4642211" y="7488619"/>
                <a:ext cx="324351" cy="491024"/>
              </a:xfrm>
              <a:custGeom>
                <a:avLst/>
                <a:gdLst/>
                <a:ahLst/>
                <a:cxnLst/>
                <a:rect l="l" t="t" r="r" b="b"/>
                <a:pathLst>
                  <a:path w="433914" h="656888" extrusionOk="0">
                    <a:moveTo>
                      <a:pt x="177967" y="656155"/>
                    </a:moveTo>
                    <a:cubicBezTo>
                      <a:pt x="130063" y="656409"/>
                      <a:pt x="84073" y="637648"/>
                      <a:pt x="49997" y="603992"/>
                    </a:cubicBezTo>
                    <a:cubicBezTo>
                      <a:pt x="16970" y="571775"/>
                      <a:pt x="-1611" y="527587"/>
                      <a:pt x="-1611" y="481455"/>
                    </a:cubicBezTo>
                    <a:lnTo>
                      <a:pt x="-1611" y="23962"/>
                    </a:lnTo>
                    <a:cubicBezTo>
                      <a:pt x="-1611" y="10325"/>
                      <a:pt x="9439" y="-731"/>
                      <a:pt x="23081" y="-731"/>
                    </a:cubicBezTo>
                    <a:cubicBezTo>
                      <a:pt x="36724" y="-731"/>
                      <a:pt x="47774" y="10325"/>
                      <a:pt x="47774" y="23962"/>
                    </a:cubicBezTo>
                    <a:lnTo>
                      <a:pt x="47774" y="481455"/>
                    </a:lnTo>
                    <a:cubicBezTo>
                      <a:pt x="47836" y="514395"/>
                      <a:pt x="61169" y="545921"/>
                      <a:pt x="84813" y="568867"/>
                    </a:cubicBezTo>
                    <a:cubicBezTo>
                      <a:pt x="110062" y="593893"/>
                      <a:pt x="144385" y="607554"/>
                      <a:pt x="179941" y="606709"/>
                    </a:cubicBezTo>
                    <a:lnTo>
                      <a:pt x="407299" y="603745"/>
                    </a:lnTo>
                    <a:cubicBezTo>
                      <a:pt x="420941" y="603573"/>
                      <a:pt x="432115" y="614493"/>
                      <a:pt x="432301" y="628129"/>
                    </a:cubicBezTo>
                    <a:cubicBezTo>
                      <a:pt x="432486" y="641766"/>
                      <a:pt x="421559" y="652958"/>
                      <a:pt x="407917" y="653131"/>
                    </a:cubicBezTo>
                    <a:lnTo>
                      <a:pt x="180559" y="65609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5"/>
              <p:cNvSpPr/>
              <p:nvPr/>
            </p:nvSpPr>
            <p:spPr>
              <a:xfrm>
                <a:off x="4522036" y="7458929"/>
                <a:ext cx="277737" cy="158889"/>
              </a:xfrm>
              <a:custGeom>
                <a:avLst/>
                <a:gdLst/>
                <a:ahLst/>
                <a:cxnLst/>
                <a:rect l="l" t="t" r="r" b="b"/>
                <a:pathLst>
                  <a:path w="371554" h="212560" extrusionOk="0">
                    <a:moveTo>
                      <a:pt x="345128" y="211829"/>
                    </a:moveTo>
                    <a:cubicBezTo>
                      <a:pt x="338584" y="211836"/>
                      <a:pt x="332287" y="209237"/>
                      <a:pt x="327657" y="204607"/>
                    </a:cubicBezTo>
                    <a:lnTo>
                      <a:pt x="182094" y="59044"/>
                    </a:lnTo>
                    <a:lnTo>
                      <a:pt x="40111" y="201026"/>
                    </a:lnTo>
                    <a:cubicBezTo>
                      <a:pt x="30235" y="210428"/>
                      <a:pt x="14616" y="210039"/>
                      <a:pt x="5171" y="200162"/>
                    </a:cubicBezTo>
                    <a:cubicBezTo>
                      <a:pt x="-3841" y="190643"/>
                      <a:pt x="-3903" y="175686"/>
                      <a:pt x="5171" y="166148"/>
                    </a:cubicBezTo>
                    <a:lnTo>
                      <a:pt x="164747" y="6510"/>
                    </a:lnTo>
                    <a:cubicBezTo>
                      <a:pt x="174377" y="-3139"/>
                      <a:pt x="189995" y="-3145"/>
                      <a:pt x="199688" y="6491"/>
                    </a:cubicBezTo>
                    <a:cubicBezTo>
                      <a:pt x="199688" y="6498"/>
                      <a:pt x="199688" y="6504"/>
                      <a:pt x="199688" y="6510"/>
                    </a:cubicBezTo>
                    <a:lnTo>
                      <a:pt x="362720" y="169543"/>
                    </a:lnTo>
                    <a:cubicBezTo>
                      <a:pt x="372351" y="179180"/>
                      <a:pt x="372351" y="194816"/>
                      <a:pt x="362720" y="204465"/>
                    </a:cubicBezTo>
                    <a:cubicBezTo>
                      <a:pt x="358091" y="209107"/>
                      <a:pt x="351794" y="211712"/>
                      <a:pt x="345251" y="21170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5"/>
              <p:cNvSpPr/>
              <p:nvPr/>
            </p:nvSpPr>
            <p:spPr>
              <a:xfrm>
                <a:off x="4848738" y="7459080"/>
                <a:ext cx="324260" cy="490978"/>
              </a:xfrm>
              <a:custGeom>
                <a:avLst/>
                <a:gdLst/>
                <a:ahLst/>
                <a:cxnLst/>
                <a:rect l="l" t="t" r="r" b="b"/>
                <a:pathLst>
                  <a:path w="433792" h="656827" extrusionOk="0">
                    <a:moveTo>
                      <a:pt x="407550" y="656097"/>
                    </a:moveTo>
                    <a:cubicBezTo>
                      <a:pt x="393908" y="656097"/>
                      <a:pt x="382858" y="645040"/>
                      <a:pt x="382858" y="631404"/>
                    </a:cubicBezTo>
                    <a:lnTo>
                      <a:pt x="382858" y="173972"/>
                    </a:lnTo>
                    <a:cubicBezTo>
                      <a:pt x="382796" y="141032"/>
                      <a:pt x="369462" y="109512"/>
                      <a:pt x="345819" y="86560"/>
                    </a:cubicBezTo>
                    <a:cubicBezTo>
                      <a:pt x="321002" y="62059"/>
                      <a:pt x="287421" y="48423"/>
                      <a:pt x="252541" y="48657"/>
                    </a:cubicBezTo>
                    <a:lnTo>
                      <a:pt x="250691" y="48657"/>
                    </a:lnTo>
                    <a:lnTo>
                      <a:pt x="23394" y="51682"/>
                    </a:lnTo>
                    <a:cubicBezTo>
                      <a:pt x="9752" y="51867"/>
                      <a:pt x="-1422" y="40965"/>
                      <a:pt x="-1607" y="27329"/>
                    </a:cubicBezTo>
                    <a:cubicBezTo>
                      <a:pt x="-1854" y="13692"/>
                      <a:pt x="9072" y="2482"/>
                      <a:pt x="22715" y="2297"/>
                    </a:cubicBezTo>
                    <a:lnTo>
                      <a:pt x="250073" y="-728"/>
                    </a:lnTo>
                    <a:lnTo>
                      <a:pt x="252541" y="-728"/>
                    </a:lnTo>
                    <a:cubicBezTo>
                      <a:pt x="300383" y="-988"/>
                      <a:pt x="346437" y="17748"/>
                      <a:pt x="380513" y="51373"/>
                    </a:cubicBezTo>
                    <a:cubicBezTo>
                      <a:pt x="413538" y="83616"/>
                      <a:pt x="432181" y="127815"/>
                      <a:pt x="432181" y="173972"/>
                    </a:cubicBezTo>
                    <a:lnTo>
                      <a:pt x="432181" y="631404"/>
                    </a:lnTo>
                    <a:cubicBezTo>
                      <a:pt x="432181" y="645016"/>
                      <a:pt x="421193" y="656066"/>
                      <a:pt x="407550" y="65609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5"/>
              <p:cNvSpPr/>
              <p:nvPr/>
            </p:nvSpPr>
            <p:spPr>
              <a:xfrm>
                <a:off x="5014821" y="7820248"/>
                <a:ext cx="278918" cy="159448"/>
              </a:xfrm>
              <a:custGeom>
                <a:avLst/>
                <a:gdLst/>
                <a:ahLst/>
                <a:cxnLst/>
                <a:rect l="l" t="t" r="r" b="b"/>
                <a:pathLst>
                  <a:path w="373135" h="213308" extrusionOk="0">
                    <a:moveTo>
                      <a:pt x="186947" y="212578"/>
                    </a:moveTo>
                    <a:cubicBezTo>
                      <a:pt x="180403" y="212566"/>
                      <a:pt x="174106" y="209948"/>
                      <a:pt x="169476" y="205293"/>
                    </a:cubicBezTo>
                    <a:lnTo>
                      <a:pt x="6505" y="42260"/>
                    </a:lnTo>
                    <a:cubicBezTo>
                      <a:pt x="-3619" y="33105"/>
                      <a:pt x="-4359" y="17487"/>
                      <a:pt x="4777" y="7382"/>
                    </a:cubicBezTo>
                    <a:cubicBezTo>
                      <a:pt x="13975" y="-2723"/>
                      <a:pt x="29531" y="-3495"/>
                      <a:pt x="39655" y="5666"/>
                    </a:cubicBezTo>
                    <a:cubicBezTo>
                      <a:pt x="40273" y="6209"/>
                      <a:pt x="40829" y="6783"/>
                      <a:pt x="41383" y="7382"/>
                    </a:cubicBezTo>
                    <a:lnTo>
                      <a:pt x="186947" y="152945"/>
                    </a:lnTo>
                    <a:lnTo>
                      <a:pt x="328930" y="10962"/>
                    </a:lnTo>
                    <a:cubicBezTo>
                      <a:pt x="338313" y="1085"/>
                      <a:pt x="353931" y="696"/>
                      <a:pt x="363869" y="10098"/>
                    </a:cubicBezTo>
                    <a:cubicBezTo>
                      <a:pt x="373747" y="19500"/>
                      <a:pt x="374118" y="35130"/>
                      <a:pt x="364673" y="45007"/>
                    </a:cubicBezTo>
                    <a:cubicBezTo>
                      <a:pt x="364425" y="45316"/>
                      <a:pt x="364117" y="45612"/>
                      <a:pt x="363808" y="45902"/>
                    </a:cubicBezTo>
                    <a:lnTo>
                      <a:pt x="204232" y="205479"/>
                    </a:lnTo>
                    <a:cubicBezTo>
                      <a:pt x="199602" y="210016"/>
                      <a:pt x="193429" y="212566"/>
                      <a:pt x="186947" y="21257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1" name="Google Shape;331;p5"/>
            <p:cNvSpPr/>
            <p:nvPr/>
          </p:nvSpPr>
          <p:spPr>
            <a:xfrm>
              <a:off x="4566010" y="5706409"/>
              <a:ext cx="381312" cy="365558"/>
            </a:xfrm>
            <a:custGeom>
              <a:avLst/>
              <a:gdLst/>
              <a:ahLst/>
              <a:cxnLst/>
              <a:rect l="l" t="t" r="r" b="b"/>
              <a:pathLst>
                <a:path w="847360" h="812352" extrusionOk="0">
                  <a:moveTo>
                    <a:pt x="421919" y="811616"/>
                  </a:moveTo>
                  <a:cubicBezTo>
                    <a:pt x="418709" y="811623"/>
                    <a:pt x="415500" y="810993"/>
                    <a:pt x="412476" y="809765"/>
                  </a:cubicBezTo>
                  <a:lnTo>
                    <a:pt x="410253" y="808777"/>
                  </a:lnTo>
                  <a:cubicBezTo>
                    <a:pt x="318457" y="767972"/>
                    <a:pt x="190735" y="689635"/>
                    <a:pt x="100976" y="546911"/>
                  </a:cubicBezTo>
                  <a:cubicBezTo>
                    <a:pt x="60358" y="482525"/>
                    <a:pt x="-47549" y="311281"/>
                    <a:pt x="20232" y="153434"/>
                  </a:cubicBezTo>
                  <a:cubicBezTo>
                    <a:pt x="33751" y="121889"/>
                    <a:pt x="86223" y="17624"/>
                    <a:pt x="193636" y="1450"/>
                  </a:cubicBezTo>
                  <a:cubicBezTo>
                    <a:pt x="277962" y="-11390"/>
                    <a:pt x="365559" y="33242"/>
                    <a:pt x="422043" y="114666"/>
                  </a:cubicBezTo>
                  <a:cubicBezTo>
                    <a:pt x="478405" y="33242"/>
                    <a:pt x="566063" y="-11390"/>
                    <a:pt x="650450" y="1450"/>
                  </a:cubicBezTo>
                  <a:cubicBezTo>
                    <a:pt x="757802" y="17809"/>
                    <a:pt x="810336" y="121889"/>
                    <a:pt x="823855" y="153434"/>
                  </a:cubicBezTo>
                  <a:cubicBezTo>
                    <a:pt x="891759" y="311281"/>
                    <a:pt x="783729" y="482525"/>
                    <a:pt x="743109" y="546973"/>
                  </a:cubicBezTo>
                  <a:cubicBezTo>
                    <a:pt x="653289" y="689573"/>
                    <a:pt x="525567" y="767972"/>
                    <a:pt x="434451" y="808592"/>
                  </a:cubicBezTo>
                  <a:lnTo>
                    <a:pt x="432538" y="809456"/>
                  </a:lnTo>
                  <a:cubicBezTo>
                    <a:pt x="429205" y="810956"/>
                    <a:pt x="425562" y="811691"/>
                    <a:pt x="421919" y="811616"/>
                  </a:cubicBezTo>
                  <a:close/>
                  <a:moveTo>
                    <a:pt x="221909" y="48736"/>
                  </a:moveTo>
                  <a:cubicBezTo>
                    <a:pt x="214934" y="48724"/>
                    <a:pt x="208020" y="49237"/>
                    <a:pt x="201105" y="50280"/>
                  </a:cubicBezTo>
                  <a:cubicBezTo>
                    <a:pt x="118818" y="62626"/>
                    <a:pt x="76593" y="147322"/>
                    <a:pt x="65295" y="172879"/>
                  </a:cubicBezTo>
                  <a:cubicBezTo>
                    <a:pt x="7763" y="306898"/>
                    <a:pt x="102334" y="456845"/>
                    <a:pt x="142460" y="520613"/>
                  </a:cubicBezTo>
                  <a:cubicBezTo>
                    <a:pt x="223082" y="648768"/>
                    <a:pt x="337162" y="721118"/>
                    <a:pt x="421550" y="759885"/>
                  </a:cubicBezTo>
                  <a:cubicBezTo>
                    <a:pt x="506060" y="720994"/>
                    <a:pt x="620140" y="648768"/>
                    <a:pt x="700762" y="520613"/>
                  </a:cubicBezTo>
                  <a:lnTo>
                    <a:pt x="700762" y="520613"/>
                  </a:lnTo>
                  <a:cubicBezTo>
                    <a:pt x="741073" y="456659"/>
                    <a:pt x="835459" y="306960"/>
                    <a:pt x="777927" y="172879"/>
                  </a:cubicBezTo>
                  <a:cubicBezTo>
                    <a:pt x="766938" y="147322"/>
                    <a:pt x="724651" y="62811"/>
                    <a:pt x="642426" y="50280"/>
                  </a:cubicBezTo>
                  <a:cubicBezTo>
                    <a:pt x="568348" y="38983"/>
                    <a:pt x="486614" y="89850"/>
                    <a:pt x="443587" y="173743"/>
                  </a:cubicBezTo>
                  <a:cubicBezTo>
                    <a:pt x="439328" y="181972"/>
                    <a:pt x="430872" y="187145"/>
                    <a:pt x="421612" y="187139"/>
                  </a:cubicBezTo>
                  <a:lnTo>
                    <a:pt x="421612" y="187139"/>
                  </a:lnTo>
                  <a:cubicBezTo>
                    <a:pt x="412352" y="187145"/>
                    <a:pt x="403894" y="181972"/>
                    <a:pt x="399635" y="173743"/>
                  </a:cubicBezTo>
                  <a:cubicBezTo>
                    <a:pt x="360806" y="97628"/>
                    <a:pt x="289938" y="48736"/>
                    <a:pt x="221909" y="487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2" name="Google Shape;332;p5"/>
            <p:cNvGrpSpPr/>
            <p:nvPr/>
          </p:nvGrpSpPr>
          <p:grpSpPr>
            <a:xfrm>
              <a:off x="6059297" y="5695915"/>
              <a:ext cx="380354" cy="386452"/>
              <a:chOff x="10064117" y="7392669"/>
              <a:chExt cx="632132" cy="642160"/>
            </a:xfrm>
          </p:grpSpPr>
          <p:sp>
            <p:nvSpPr>
              <p:cNvPr id="333" name="Google Shape;333;p5"/>
              <p:cNvSpPr/>
              <p:nvPr/>
            </p:nvSpPr>
            <p:spPr>
              <a:xfrm>
                <a:off x="10064117" y="7759301"/>
                <a:ext cx="632132" cy="275528"/>
              </a:xfrm>
              <a:custGeom>
                <a:avLst/>
                <a:gdLst/>
                <a:ahLst/>
                <a:cxnLst/>
                <a:rect l="l" t="t" r="r" b="b"/>
                <a:pathLst>
                  <a:path w="845661" h="368599" extrusionOk="0">
                    <a:moveTo>
                      <a:pt x="725835" y="367868"/>
                    </a:moveTo>
                    <a:lnTo>
                      <a:pt x="116604" y="367868"/>
                    </a:lnTo>
                    <a:cubicBezTo>
                      <a:pt x="51355" y="367801"/>
                      <a:pt x="-1550" y="314915"/>
                      <a:pt x="-1611" y="249653"/>
                    </a:cubicBezTo>
                    <a:lnTo>
                      <a:pt x="-1611" y="23962"/>
                    </a:lnTo>
                    <a:cubicBezTo>
                      <a:pt x="-1611" y="10325"/>
                      <a:pt x="9439" y="-731"/>
                      <a:pt x="23081" y="-731"/>
                    </a:cubicBezTo>
                    <a:cubicBezTo>
                      <a:pt x="36724" y="-731"/>
                      <a:pt x="47774" y="10325"/>
                      <a:pt x="47774" y="23962"/>
                    </a:cubicBezTo>
                    <a:lnTo>
                      <a:pt x="47774" y="249653"/>
                    </a:lnTo>
                    <a:cubicBezTo>
                      <a:pt x="47836" y="287636"/>
                      <a:pt x="78640" y="318415"/>
                      <a:pt x="116604" y="318483"/>
                    </a:cubicBezTo>
                    <a:lnTo>
                      <a:pt x="725835" y="318483"/>
                    </a:lnTo>
                    <a:cubicBezTo>
                      <a:pt x="763861" y="318446"/>
                      <a:pt x="794603" y="287655"/>
                      <a:pt x="794665" y="249653"/>
                    </a:cubicBezTo>
                    <a:lnTo>
                      <a:pt x="794665" y="23962"/>
                    </a:lnTo>
                    <a:cubicBezTo>
                      <a:pt x="794665" y="10325"/>
                      <a:pt x="805715" y="-731"/>
                      <a:pt x="819358" y="-731"/>
                    </a:cubicBezTo>
                    <a:cubicBezTo>
                      <a:pt x="833000" y="-731"/>
                      <a:pt x="844050" y="10325"/>
                      <a:pt x="844050" y="23962"/>
                    </a:cubicBezTo>
                    <a:lnTo>
                      <a:pt x="844050" y="249653"/>
                    </a:lnTo>
                    <a:cubicBezTo>
                      <a:pt x="843989" y="314915"/>
                      <a:pt x="791084" y="367801"/>
                      <a:pt x="725835" y="36786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5"/>
              <p:cNvSpPr/>
              <p:nvPr/>
            </p:nvSpPr>
            <p:spPr>
              <a:xfrm>
                <a:off x="10202922" y="7392673"/>
                <a:ext cx="362736" cy="207645"/>
              </a:xfrm>
              <a:custGeom>
                <a:avLst/>
                <a:gdLst/>
                <a:ahLst/>
                <a:cxnLst/>
                <a:rect l="l" t="t" r="r" b="b"/>
                <a:pathLst>
                  <a:path w="485266" h="277786" extrusionOk="0">
                    <a:moveTo>
                      <a:pt x="458687" y="276870"/>
                    </a:moveTo>
                    <a:cubicBezTo>
                      <a:pt x="451959" y="276877"/>
                      <a:pt x="445539" y="274161"/>
                      <a:pt x="440909" y="269339"/>
                    </a:cubicBezTo>
                    <a:lnTo>
                      <a:pt x="238429" y="59452"/>
                    </a:lnTo>
                    <a:lnTo>
                      <a:pt x="40887" y="264524"/>
                    </a:lnTo>
                    <a:cubicBezTo>
                      <a:pt x="31380" y="274346"/>
                      <a:pt x="15762" y="274617"/>
                      <a:pt x="5948" y="265142"/>
                    </a:cubicBezTo>
                    <a:cubicBezTo>
                      <a:pt x="-3868" y="255666"/>
                      <a:pt x="-4177" y="240023"/>
                      <a:pt x="5330" y="230201"/>
                    </a:cubicBezTo>
                    <a:lnTo>
                      <a:pt x="220958" y="6794"/>
                    </a:lnTo>
                    <a:cubicBezTo>
                      <a:pt x="230465" y="-3009"/>
                      <a:pt x="246083" y="-3268"/>
                      <a:pt x="255899" y="6214"/>
                    </a:cubicBezTo>
                    <a:cubicBezTo>
                      <a:pt x="256085" y="6406"/>
                      <a:pt x="256270" y="6597"/>
                      <a:pt x="256454" y="6794"/>
                    </a:cubicBezTo>
                    <a:lnTo>
                      <a:pt x="476713" y="235202"/>
                    </a:lnTo>
                    <a:cubicBezTo>
                      <a:pt x="486220" y="245005"/>
                      <a:pt x="485911" y="260641"/>
                      <a:pt x="476095" y="270117"/>
                    </a:cubicBezTo>
                    <a:cubicBezTo>
                      <a:pt x="471527" y="274562"/>
                      <a:pt x="465416" y="277043"/>
                      <a:pt x="458996" y="27705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5"/>
              <p:cNvSpPr/>
              <p:nvPr/>
            </p:nvSpPr>
            <p:spPr>
              <a:xfrm>
                <a:off x="10363922" y="7392669"/>
                <a:ext cx="38623" cy="426604"/>
              </a:xfrm>
              <a:custGeom>
                <a:avLst/>
                <a:gdLst/>
                <a:ahLst/>
                <a:cxnLst/>
                <a:rect l="l" t="t" r="r" b="b"/>
                <a:pathLst>
                  <a:path w="51670" h="570708" extrusionOk="0">
                    <a:moveTo>
                      <a:pt x="25366" y="569978"/>
                    </a:moveTo>
                    <a:cubicBezTo>
                      <a:pt x="11722" y="569978"/>
                      <a:pt x="673" y="558922"/>
                      <a:pt x="673" y="545285"/>
                    </a:cubicBezTo>
                    <a:lnTo>
                      <a:pt x="-1611" y="23962"/>
                    </a:lnTo>
                    <a:cubicBezTo>
                      <a:pt x="-1611" y="10325"/>
                      <a:pt x="9439" y="-731"/>
                      <a:pt x="23081" y="-731"/>
                    </a:cubicBezTo>
                    <a:lnTo>
                      <a:pt x="23081" y="-731"/>
                    </a:lnTo>
                    <a:cubicBezTo>
                      <a:pt x="36724" y="-731"/>
                      <a:pt x="47774" y="10325"/>
                      <a:pt x="47774" y="23962"/>
                    </a:cubicBezTo>
                    <a:lnTo>
                      <a:pt x="50059" y="545285"/>
                    </a:lnTo>
                    <a:cubicBezTo>
                      <a:pt x="50059" y="558922"/>
                      <a:pt x="39009" y="569978"/>
                      <a:pt x="25366" y="56997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6" name="Google Shape;336;p5"/>
            <p:cNvGrpSpPr/>
            <p:nvPr/>
          </p:nvGrpSpPr>
          <p:grpSpPr>
            <a:xfrm>
              <a:off x="2118237" y="5776170"/>
              <a:ext cx="510436" cy="225935"/>
              <a:chOff x="2808633" y="7557940"/>
              <a:chExt cx="848324" cy="375431"/>
            </a:xfrm>
          </p:grpSpPr>
          <p:sp>
            <p:nvSpPr>
              <p:cNvPr id="337" name="Google Shape;337;p5"/>
              <p:cNvSpPr/>
              <p:nvPr/>
            </p:nvSpPr>
            <p:spPr>
              <a:xfrm>
                <a:off x="2808633" y="7563986"/>
                <a:ext cx="245211" cy="369385"/>
              </a:xfrm>
              <a:custGeom>
                <a:avLst/>
                <a:gdLst/>
                <a:ahLst/>
                <a:cxnLst/>
                <a:rect l="l" t="t" r="r" b="b"/>
                <a:pathLst>
                  <a:path w="328041" h="494161" extrusionOk="0">
                    <a:moveTo>
                      <a:pt x="307910" y="92792"/>
                    </a:moveTo>
                    <a:lnTo>
                      <a:pt x="128148" y="92792"/>
                    </a:lnTo>
                    <a:lnTo>
                      <a:pt x="118209" y="167549"/>
                    </a:lnTo>
                    <a:cubicBezTo>
                      <a:pt x="128148" y="166277"/>
                      <a:pt x="138148" y="165784"/>
                      <a:pt x="148149" y="166068"/>
                    </a:cubicBezTo>
                    <a:cubicBezTo>
                      <a:pt x="192349" y="166068"/>
                      <a:pt x="237290" y="176500"/>
                      <a:pt x="270131" y="201193"/>
                    </a:cubicBezTo>
                    <a:cubicBezTo>
                      <a:pt x="305071" y="225886"/>
                      <a:pt x="326430" y="266197"/>
                      <a:pt x="326430" y="323052"/>
                    </a:cubicBezTo>
                    <a:cubicBezTo>
                      <a:pt x="326430" y="413488"/>
                      <a:pt x="252352" y="493431"/>
                      <a:pt x="127469" y="493431"/>
                    </a:cubicBezTo>
                    <a:cubicBezTo>
                      <a:pt x="71108" y="493431"/>
                      <a:pt x="24007" y="479973"/>
                      <a:pt x="-1611" y="465775"/>
                    </a:cubicBezTo>
                    <a:lnTo>
                      <a:pt x="17649" y="380585"/>
                    </a:lnTo>
                    <a:cubicBezTo>
                      <a:pt x="50552" y="395876"/>
                      <a:pt x="86294" y="404019"/>
                      <a:pt x="122593" y="404475"/>
                    </a:cubicBezTo>
                    <a:cubicBezTo>
                      <a:pt x="167533" y="404475"/>
                      <a:pt x="215190" y="382067"/>
                      <a:pt x="215190" y="330397"/>
                    </a:cubicBezTo>
                    <a:cubicBezTo>
                      <a:pt x="215190" y="280271"/>
                      <a:pt x="177410" y="249653"/>
                      <a:pt x="84689" y="249653"/>
                    </a:cubicBezTo>
                    <a:cubicBezTo>
                      <a:pt x="63700" y="249412"/>
                      <a:pt x="42650" y="250918"/>
                      <a:pt x="21908" y="254159"/>
                    </a:cubicBezTo>
                    <a:lnTo>
                      <a:pt x="52774" y="-731"/>
                    </a:lnTo>
                    <a:lnTo>
                      <a:pt x="308096" y="-7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5"/>
              <p:cNvSpPr/>
              <p:nvPr/>
            </p:nvSpPr>
            <p:spPr>
              <a:xfrm>
                <a:off x="3108252" y="7564078"/>
                <a:ext cx="244749" cy="363295"/>
              </a:xfrm>
              <a:custGeom>
                <a:avLst/>
                <a:gdLst/>
                <a:ahLst/>
                <a:cxnLst/>
                <a:rect l="l" t="t" r="r" b="b"/>
                <a:pathLst>
                  <a:path w="327424" h="486013" extrusionOk="0">
                    <a:moveTo>
                      <a:pt x="325814" y="-731"/>
                    </a:moveTo>
                    <a:lnTo>
                      <a:pt x="325814" y="71186"/>
                    </a:lnTo>
                    <a:lnTo>
                      <a:pt x="134445" y="485283"/>
                    </a:lnTo>
                    <a:lnTo>
                      <a:pt x="19563" y="485283"/>
                    </a:lnTo>
                    <a:lnTo>
                      <a:pt x="210931" y="94398"/>
                    </a:lnTo>
                    <a:lnTo>
                      <a:pt x="210931" y="92854"/>
                    </a:lnTo>
                    <a:lnTo>
                      <a:pt x="-1611" y="92854"/>
                    </a:lnTo>
                    <a:lnTo>
                      <a:pt x="-1611" y="-7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5"/>
              <p:cNvSpPr/>
              <p:nvPr/>
            </p:nvSpPr>
            <p:spPr>
              <a:xfrm>
                <a:off x="3395180" y="7557940"/>
                <a:ext cx="261777" cy="375430"/>
              </a:xfrm>
              <a:custGeom>
                <a:avLst/>
                <a:gdLst/>
                <a:ahLst/>
                <a:cxnLst/>
                <a:rect l="l" t="t" r="r" b="b"/>
                <a:pathLst>
                  <a:path w="350203" h="502248" extrusionOk="0">
                    <a:moveTo>
                      <a:pt x="-1611" y="366263"/>
                    </a:moveTo>
                    <a:cubicBezTo>
                      <a:pt x="-1611" y="307927"/>
                      <a:pt x="30489" y="267493"/>
                      <a:pt x="81109" y="244405"/>
                    </a:cubicBezTo>
                    <a:lnTo>
                      <a:pt x="81109" y="242183"/>
                    </a:lnTo>
                    <a:cubicBezTo>
                      <a:pt x="36168" y="218231"/>
                      <a:pt x="14069" y="178661"/>
                      <a:pt x="14069" y="136004"/>
                    </a:cubicBezTo>
                    <a:cubicBezTo>
                      <a:pt x="14069" y="53840"/>
                      <a:pt x="84689" y="-731"/>
                      <a:pt x="177410" y="-731"/>
                    </a:cubicBezTo>
                    <a:cubicBezTo>
                      <a:pt x="285812" y="-731"/>
                      <a:pt x="330752" y="65013"/>
                      <a:pt x="330752" y="124090"/>
                    </a:cubicBezTo>
                    <a:cubicBezTo>
                      <a:pt x="330752" y="165944"/>
                      <a:pt x="309330" y="207058"/>
                      <a:pt x="263711" y="230948"/>
                    </a:cubicBezTo>
                    <a:lnTo>
                      <a:pt x="263711" y="233170"/>
                    </a:lnTo>
                    <a:cubicBezTo>
                      <a:pt x="308652" y="251134"/>
                      <a:pt x="348592" y="291506"/>
                      <a:pt x="348592" y="354288"/>
                    </a:cubicBezTo>
                    <a:cubicBezTo>
                      <a:pt x="348592" y="442502"/>
                      <a:pt x="277972" y="501518"/>
                      <a:pt x="170249" y="501518"/>
                    </a:cubicBezTo>
                    <a:cubicBezTo>
                      <a:pt x="52589" y="501518"/>
                      <a:pt x="-1611" y="432008"/>
                      <a:pt x="-1611" y="366263"/>
                    </a:cubicBezTo>
                    <a:close/>
                    <a:moveTo>
                      <a:pt x="238031" y="362498"/>
                    </a:moveTo>
                    <a:cubicBezTo>
                      <a:pt x="238031" y="319903"/>
                      <a:pt x="208091" y="294593"/>
                      <a:pt x="165249" y="282247"/>
                    </a:cubicBezTo>
                    <a:cubicBezTo>
                      <a:pt x="129630" y="292679"/>
                      <a:pt x="108888" y="319594"/>
                      <a:pt x="108888" y="354720"/>
                    </a:cubicBezTo>
                    <a:cubicBezTo>
                      <a:pt x="107345" y="390654"/>
                      <a:pt x="135247" y="421032"/>
                      <a:pt x="171175" y="422569"/>
                    </a:cubicBezTo>
                    <a:cubicBezTo>
                      <a:pt x="172286" y="422612"/>
                      <a:pt x="173398" y="422637"/>
                      <a:pt x="174509" y="422624"/>
                    </a:cubicBezTo>
                    <a:cubicBezTo>
                      <a:pt x="213030" y="423057"/>
                      <a:pt x="238031" y="396882"/>
                      <a:pt x="238031" y="362498"/>
                    </a:cubicBezTo>
                    <a:close/>
                    <a:moveTo>
                      <a:pt x="116049" y="132301"/>
                    </a:moveTo>
                    <a:cubicBezTo>
                      <a:pt x="116049" y="165204"/>
                      <a:pt x="144569" y="186130"/>
                      <a:pt x="181670" y="198045"/>
                    </a:cubicBezTo>
                    <a:cubicBezTo>
                      <a:pt x="209202" y="189822"/>
                      <a:pt x="228277" y="164734"/>
                      <a:pt x="228771" y="136004"/>
                    </a:cubicBezTo>
                    <a:cubicBezTo>
                      <a:pt x="228771" y="106126"/>
                      <a:pt x="212351" y="76248"/>
                      <a:pt x="172410" y="76248"/>
                    </a:cubicBezTo>
                    <a:cubicBezTo>
                      <a:pt x="135309" y="76248"/>
                      <a:pt x="116049" y="101620"/>
                      <a:pt x="116049" y="13230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0" name="Google Shape;340;p5"/>
            <p:cNvGrpSpPr/>
            <p:nvPr/>
          </p:nvGrpSpPr>
          <p:grpSpPr>
            <a:xfrm>
              <a:off x="3842299" y="5775823"/>
              <a:ext cx="349063" cy="226629"/>
              <a:chOff x="5815767" y="7550509"/>
              <a:chExt cx="580129" cy="376585"/>
            </a:xfrm>
          </p:grpSpPr>
          <p:sp>
            <p:nvSpPr>
              <p:cNvPr id="341" name="Google Shape;341;p5"/>
              <p:cNvSpPr/>
              <p:nvPr/>
            </p:nvSpPr>
            <p:spPr>
              <a:xfrm>
                <a:off x="5815767" y="7563893"/>
                <a:ext cx="158921" cy="363156"/>
              </a:xfrm>
              <a:custGeom>
                <a:avLst/>
                <a:gdLst/>
                <a:ahLst/>
                <a:cxnLst/>
                <a:rect l="l" t="t" r="r" b="b"/>
                <a:pathLst>
                  <a:path w="212603" h="485828" extrusionOk="0">
                    <a:moveTo>
                      <a:pt x="106110" y="100447"/>
                    </a:moveTo>
                    <a:lnTo>
                      <a:pt x="104690" y="100447"/>
                    </a:lnTo>
                    <a:lnTo>
                      <a:pt x="16228" y="144524"/>
                    </a:lnTo>
                    <a:lnTo>
                      <a:pt x="-1611" y="59087"/>
                    </a:lnTo>
                    <a:lnTo>
                      <a:pt x="121110" y="-731"/>
                    </a:lnTo>
                    <a:lnTo>
                      <a:pt x="210992" y="-731"/>
                    </a:lnTo>
                    <a:lnTo>
                      <a:pt x="210992" y="485097"/>
                    </a:lnTo>
                    <a:lnTo>
                      <a:pt x="106048" y="485097"/>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5"/>
              <p:cNvSpPr/>
              <p:nvPr/>
            </p:nvSpPr>
            <p:spPr>
              <a:xfrm>
                <a:off x="6101587" y="7550509"/>
                <a:ext cx="294309" cy="376585"/>
              </a:xfrm>
              <a:custGeom>
                <a:avLst/>
                <a:gdLst/>
                <a:ahLst/>
                <a:cxnLst/>
                <a:rect l="l" t="t" r="r" b="b"/>
                <a:pathLst>
                  <a:path w="393724" h="503792" extrusionOk="0">
                    <a:moveTo>
                      <a:pt x="-1611" y="-546"/>
                    </a:moveTo>
                    <a:lnTo>
                      <a:pt x="106110" y="-546"/>
                    </a:lnTo>
                    <a:lnTo>
                      <a:pt x="106110" y="222244"/>
                    </a:lnTo>
                    <a:lnTo>
                      <a:pt x="108271" y="222244"/>
                    </a:lnTo>
                    <a:cubicBezTo>
                      <a:pt x="118951" y="202798"/>
                      <a:pt x="130372" y="184834"/>
                      <a:pt x="141051" y="166686"/>
                    </a:cubicBezTo>
                    <a:lnTo>
                      <a:pt x="250192" y="-731"/>
                    </a:lnTo>
                    <a:lnTo>
                      <a:pt x="383533" y="-731"/>
                    </a:lnTo>
                    <a:lnTo>
                      <a:pt x="224512" y="213786"/>
                    </a:lnTo>
                    <a:lnTo>
                      <a:pt x="392113" y="503061"/>
                    </a:lnTo>
                    <a:lnTo>
                      <a:pt x="265131" y="503061"/>
                    </a:lnTo>
                    <a:lnTo>
                      <a:pt x="147471" y="285580"/>
                    </a:lnTo>
                    <a:lnTo>
                      <a:pt x="106110" y="338608"/>
                    </a:lnTo>
                    <a:lnTo>
                      <a:pt x="106110" y="503061"/>
                    </a:lnTo>
                    <a:lnTo>
                      <a:pt x="-1611" y="50306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3" name="Google Shape;343;p5"/>
            <p:cNvGrpSpPr/>
            <p:nvPr/>
          </p:nvGrpSpPr>
          <p:grpSpPr>
            <a:xfrm>
              <a:off x="5321810" y="5773920"/>
              <a:ext cx="362837" cy="230434"/>
              <a:chOff x="8525636" y="7550463"/>
              <a:chExt cx="603020" cy="382908"/>
            </a:xfrm>
          </p:grpSpPr>
          <p:sp>
            <p:nvSpPr>
              <p:cNvPr id="344" name="Google Shape;344;p5"/>
              <p:cNvSpPr/>
              <p:nvPr/>
            </p:nvSpPr>
            <p:spPr>
              <a:xfrm>
                <a:off x="8525636" y="7563986"/>
                <a:ext cx="245258" cy="369385"/>
              </a:xfrm>
              <a:custGeom>
                <a:avLst/>
                <a:gdLst/>
                <a:ahLst/>
                <a:cxnLst/>
                <a:rect l="l" t="t" r="r" b="b"/>
                <a:pathLst>
                  <a:path w="328104" h="494161" extrusionOk="0">
                    <a:moveTo>
                      <a:pt x="307912" y="92792"/>
                    </a:moveTo>
                    <a:lnTo>
                      <a:pt x="128210" y="92792"/>
                    </a:lnTo>
                    <a:lnTo>
                      <a:pt x="118211" y="167549"/>
                    </a:lnTo>
                    <a:cubicBezTo>
                      <a:pt x="128149" y="166284"/>
                      <a:pt x="138150" y="165784"/>
                      <a:pt x="148150" y="166068"/>
                    </a:cubicBezTo>
                    <a:cubicBezTo>
                      <a:pt x="192412" y="166068"/>
                      <a:pt x="237353" y="176500"/>
                      <a:pt x="270131" y="201193"/>
                    </a:cubicBezTo>
                    <a:cubicBezTo>
                      <a:pt x="305073" y="225886"/>
                      <a:pt x="326493" y="266258"/>
                      <a:pt x="326493" y="323052"/>
                    </a:cubicBezTo>
                    <a:cubicBezTo>
                      <a:pt x="326493" y="413488"/>
                      <a:pt x="252415" y="493431"/>
                      <a:pt x="127470" y="493431"/>
                    </a:cubicBezTo>
                    <a:cubicBezTo>
                      <a:pt x="71109" y="493431"/>
                      <a:pt x="24070" y="479973"/>
                      <a:pt x="-1611" y="465775"/>
                    </a:cubicBezTo>
                    <a:lnTo>
                      <a:pt x="17650" y="380585"/>
                    </a:lnTo>
                    <a:cubicBezTo>
                      <a:pt x="50553" y="395870"/>
                      <a:pt x="86294" y="404013"/>
                      <a:pt x="122593" y="404475"/>
                    </a:cubicBezTo>
                    <a:cubicBezTo>
                      <a:pt x="167534" y="404475"/>
                      <a:pt x="215191" y="382067"/>
                      <a:pt x="215191" y="330397"/>
                    </a:cubicBezTo>
                    <a:cubicBezTo>
                      <a:pt x="215191" y="280333"/>
                      <a:pt x="177410" y="249653"/>
                      <a:pt x="84689" y="249653"/>
                    </a:cubicBezTo>
                    <a:cubicBezTo>
                      <a:pt x="63701" y="249412"/>
                      <a:pt x="42651" y="250918"/>
                      <a:pt x="21909" y="254159"/>
                    </a:cubicBezTo>
                    <a:lnTo>
                      <a:pt x="52775" y="-731"/>
                    </a:lnTo>
                    <a:lnTo>
                      <a:pt x="308097" y="-7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5"/>
              <p:cNvSpPr/>
              <p:nvPr/>
            </p:nvSpPr>
            <p:spPr>
              <a:xfrm>
                <a:off x="8834394" y="7550463"/>
                <a:ext cx="294262" cy="376584"/>
              </a:xfrm>
              <a:custGeom>
                <a:avLst/>
                <a:gdLst/>
                <a:ahLst/>
                <a:cxnLst/>
                <a:rect l="l" t="t" r="r" b="b"/>
                <a:pathLst>
                  <a:path w="393662" h="503791" extrusionOk="0">
                    <a:moveTo>
                      <a:pt x="-1611" y="-484"/>
                    </a:moveTo>
                    <a:lnTo>
                      <a:pt x="106048" y="-484"/>
                    </a:lnTo>
                    <a:lnTo>
                      <a:pt x="106048" y="222305"/>
                    </a:lnTo>
                    <a:lnTo>
                      <a:pt x="108209" y="222305"/>
                    </a:lnTo>
                    <a:cubicBezTo>
                      <a:pt x="118889" y="202860"/>
                      <a:pt x="130308" y="184896"/>
                      <a:pt x="140988" y="166747"/>
                    </a:cubicBezTo>
                    <a:lnTo>
                      <a:pt x="250130" y="-731"/>
                    </a:lnTo>
                    <a:lnTo>
                      <a:pt x="383532" y="-731"/>
                    </a:lnTo>
                    <a:lnTo>
                      <a:pt x="224449" y="213786"/>
                    </a:lnTo>
                    <a:lnTo>
                      <a:pt x="392051" y="503061"/>
                    </a:lnTo>
                    <a:lnTo>
                      <a:pt x="265131" y="503061"/>
                    </a:lnTo>
                    <a:lnTo>
                      <a:pt x="147408" y="285580"/>
                    </a:lnTo>
                    <a:lnTo>
                      <a:pt x="106048" y="338608"/>
                    </a:lnTo>
                    <a:lnTo>
                      <a:pt x="106048" y="503061"/>
                    </a:lnTo>
                    <a:lnTo>
                      <a:pt x="-1611" y="50306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6" name="Google Shape;346;p5"/>
            <p:cNvSpPr/>
            <p:nvPr/>
          </p:nvSpPr>
          <p:spPr>
            <a:xfrm>
              <a:off x="4565669" y="5711861"/>
              <a:ext cx="373696" cy="354901"/>
            </a:xfrm>
            <a:custGeom>
              <a:avLst/>
              <a:gdLst/>
              <a:ahLst/>
              <a:cxnLst/>
              <a:rect l="l" t="t" r="r" b="b"/>
              <a:pathLst>
                <a:path w="559844" h="531687" extrusionOk="0">
                  <a:moveTo>
                    <a:pt x="130612" y="15"/>
                  </a:moveTo>
                  <a:cubicBezTo>
                    <a:pt x="181472" y="15"/>
                    <a:pt x="234455" y="36567"/>
                    <a:pt x="263485" y="93473"/>
                  </a:cubicBezTo>
                  <a:cubicBezTo>
                    <a:pt x="266669" y="99625"/>
                    <a:pt x="272992" y="103493"/>
                    <a:pt x="279915" y="103488"/>
                  </a:cubicBezTo>
                  <a:cubicBezTo>
                    <a:pt x="286838" y="103493"/>
                    <a:pt x="293160" y="99625"/>
                    <a:pt x="296344" y="93473"/>
                  </a:cubicBezTo>
                  <a:cubicBezTo>
                    <a:pt x="328512" y="30752"/>
                    <a:pt x="389619" y="-7277"/>
                    <a:pt x="445001" y="1169"/>
                  </a:cubicBezTo>
                  <a:cubicBezTo>
                    <a:pt x="506475" y="10537"/>
                    <a:pt x="538090" y="73720"/>
                    <a:pt x="546305" y="92827"/>
                  </a:cubicBezTo>
                  <a:cubicBezTo>
                    <a:pt x="589318" y="193069"/>
                    <a:pt x="518752" y="304988"/>
                    <a:pt x="488615" y="352801"/>
                  </a:cubicBezTo>
                  <a:cubicBezTo>
                    <a:pt x="428340" y="448613"/>
                    <a:pt x="343051" y="502611"/>
                    <a:pt x="279869" y="531687"/>
                  </a:cubicBezTo>
                  <a:cubicBezTo>
                    <a:pt x="216778" y="502704"/>
                    <a:pt x="131489" y="448613"/>
                    <a:pt x="71214" y="352801"/>
                  </a:cubicBezTo>
                  <a:cubicBezTo>
                    <a:pt x="41215" y="305127"/>
                    <a:pt x="-29489" y="193023"/>
                    <a:pt x="13523" y="92827"/>
                  </a:cubicBezTo>
                  <a:cubicBezTo>
                    <a:pt x="21970" y="73720"/>
                    <a:pt x="53539" y="10399"/>
                    <a:pt x="115058" y="1169"/>
                  </a:cubicBezTo>
                  <a:cubicBezTo>
                    <a:pt x="120228" y="389"/>
                    <a:pt x="125397" y="6"/>
                    <a:pt x="130612" y="1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7" name="Google Shape;347;p5"/>
          <p:cNvGrpSpPr/>
          <p:nvPr/>
        </p:nvGrpSpPr>
        <p:grpSpPr>
          <a:xfrm>
            <a:off x="7497704" y="3463332"/>
            <a:ext cx="3263043" cy="226229"/>
            <a:chOff x="1351481" y="5695915"/>
            <a:chExt cx="5088169" cy="386452"/>
          </a:xfrm>
        </p:grpSpPr>
        <p:sp>
          <p:nvSpPr>
            <p:cNvPr id="348" name="Google Shape;348;p5"/>
            <p:cNvSpPr/>
            <p:nvPr/>
          </p:nvSpPr>
          <p:spPr>
            <a:xfrm>
              <a:off x="1351481" y="5701774"/>
              <a:ext cx="392270" cy="374828"/>
            </a:xfrm>
            <a:custGeom>
              <a:avLst/>
              <a:gdLst/>
              <a:ahLst/>
              <a:cxnLst/>
              <a:rect l="l" t="t" r="r" b="b"/>
              <a:pathLst>
                <a:path w="871712" h="832952" extrusionOk="0">
                  <a:moveTo>
                    <a:pt x="333159" y="832222"/>
                  </a:moveTo>
                  <a:cubicBezTo>
                    <a:pt x="328962" y="832209"/>
                    <a:pt x="324826" y="831148"/>
                    <a:pt x="321184" y="829135"/>
                  </a:cubicBezTo>
                  <a:cubicBezTo>
                    <a:pt x="313344" y="824783"/>
                    <a:pt x="308467" y="816505"/>
                    <a:pt x="308467" y="807529"/>
                  </a:cubicBezTo>
                  <a:lnTo>
                    <a:pt x="308467" y="650607"/>
                  </a:lnTo>
                  <a:cubicBezTo>
                    <a:pt x="132779" y="632088"/>
                    <a:pt x="-1611" y="493500"/>
                    <a:pt x="-1611" y="325960"/>
                  </a:cubicBezTo>
                  <a:cubicBezTo>
                    <a:pt x="-1241" y="237727"/>
                    <a:pt x="36292" y="153741"/>
                    <a:pt x="101789" y="94590"/>
                  </a:cubicBezTo>
                  <a:cubicBezTo>
                    <a:pt x="168891" y="32747"/>
                    <a:pt x="256983" y="-1316"/>
                    <a:pt x="348284" y="-723"/>
                  </a:cubicBezTo>
                  <a:lnTo>
                    <a:pt x="520145" y="-723"/>
                  </a:lnTo>
                  <a:cubicBezTo>
                    <a:pt x="713118" y="-723"/>
                    <a:pt x="870101" y="145827"/>
                    <a:pt x="870101" y="325960"/>
                  </a:cubicBezTo>
                  <a:cubicBezTo>
                    <a:pt x="870101" y="413187"/>
                    <a:pt x="833371" y="495414"/>
                    <a:pt x="766700" y="557392"/>
                  </a:cubicBezTo>
                  <a:cubicBezTo>
                    <a:pt x="746699" y="575955"/>
                    <a:pt x="724538" y="592092"/>
                    <a:pt x="700772" y="605481"/>
                  </a:cubicBezTo>
                  <a:lnTo>
                    <a:pt x="700772" y="605481"/>
                  </a:lnTo>
                  <a:lnTo>
                    <a:pt x="346308" y="828394"/>
                  </a:lnTo>
                  <a:cubicBezTo>
                    <a:pt x="342357" y="830864"/>
                    <a:pt x="337789" y="832191"/>
                    <a:pt x="333159" y="832222"/>
                  </a:cubicBezTo>
                  <a:close/>
                  <a:moveTo>
                    <a:pt x="348284" y="48724"/>
                  </a:moveTo>
                  <a:cubicBezTo>
                    <a:pt x="269453" y="48149"/>
                    <a:pt x="193399" y="77490"/>
                    <a:pt x="135372" y="130827"/>
                  </a:cubicBezTo>
                  <a:cubicBezTo>
                    <a:pt x="79998" y="180681"/>
                    <a:pt x="48206" y="251537"/>
                    <a:pt x="47774" y="326022"/>
                  </a:cubicBezTo>
                  <a:cubicBezTo>
                    <a:pt x="47774" y="474178"/>
                    <a:pt x="173583" y="596160"/>
                    <a:pt x="334209" y="603074"/>
                  </a:cubicBezTo>
                  <a:cubicBezTo>
                    <a:pt x="347420" y="603636"/>
                    <a:pt x="357852" y="614531"/>
                    <a:pt x="357852" y="627767"/>
                  </a:cubicBezTo>
                  <a:lnTo>
                    <a:pt x="357852" y="762835"/>
                  </a:lnTo>
                  <a:lnTo>
                    <a:pt x="674536" y="563689"/>
                  </a:lnTo>
                  <a:lnTo>
                    <a:pt x="675893" y="562886"/>
                  </a:lnTo>
                  <a:cubicBezTo>
                    <a:pt x="696512" y="551330"/>
                    <a:pt x="715710" y="537367"/>
                    <a:pt x="733057" y="521279"/>
                  </a:cubicBezTo>
                  <a:cubicBezTo>
                    <a:pt x="788368" y="471382"/>
                    <a:pt x="820222" y="400526"/>
                    <a:pt x="820716" y="326022"/>
                  </a:cubicBezTo>
                  <a:cubicBezTo>
                    <a:pt x="820716" y="173113"/>
                    <a:pt x="685894" y="48724"/>
                    <a:pt x="520145" y="487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49" name="Google Shape;349;p5"/>
            <p:cNvGrpSpPr/>
            <p:nvPr/>
          </p:nvGrpSpPr>
          <p:grpSpPr>
            <a:xfrm>
              <a:off x="3003318" y="5732448"/>
              <a:ext cx="464334" cy="313397"/>
              <a:chOff x="4522036" y="7458929"/>
              <a:chExt cx="771704" cy="520766"/>
            </a:xfrm>
          </p:grpSpPr>
          <p:sp>
            <p:nvSpPr>
              <p:cNvPr id="350" name="Google Shape;350;p5"/>
              <p:cNvSpPr/>
              <p:nvPr/>
            </p:nvSpPr>
            <p:spPr>
              <a:xfrm>
                <a:off x="4642211" y="7488619"/>
                <a:ext cx="324351" cy="491024"/>
              </a:xfrm>
              <a:custGeom>
                <a:avLst/>
                <a:gdLst/>
                <a:ahLst/>
                <a:cxnLst/>
                <a:rect l="l" t="t" r="r" b="b"/>
                <a:pathLst>
                  <a:path w="433914" h="656888" extrusionOk="0">
                    <a:moveTo>
                      <a:pt x="177967" y="656155"/>
                    </a:moveTo>
                    <a:cubicBezTo>
                      <a:pt x="130063" y="656409"/>
                      <a:pt x="84073" y="637648"/>
                      <a:pt x="49997" y="603992"/>
                    </a:cubicBezTo>
                    <a:cubicBezTo>
                      <a:pt x="16970" y="571775"/>
                      <a:pt x="-1611" y="527587"/>
                      <a:pt x="-1611" y="481455"/>
                    </a:cubicBezTo>
                    <a:lnTo>
                      <a:pt x="-1611" y="23962"/>
                    </a:lnTo>
                    <a:cubicBezTo>
                      <a:pt x="-1611" y="10325"/>
                      <a:pt x="9439" y="-731"/>
                      <a:pt x="23081" y="-731"/>
                    </a:cubicBezTo>
                    <a:cubicBezTo>
                      <a:pt x="36724" y="-731"/>
                      <a:pt x="47774" y="10325"/>
                      <a:pt x="47774" y="23962"/>
                    </a:cubicBezTo>
                    <a:lnTo>
                      <a:pt x="47774" y="481455"/>
                    </a:lnTo>
                    <a:cubicBezTo>
                      <a:pt x="47836" y="514395"/>
                      <a:pt x="61169" y="545921"/>
                      <a:pt x="84813" y="568867"/>
                    </a:cubicBezTo>
                    <a:cubicBezTo>
                      <a:pt x="110062" y="593893"/>
                      <a:pt x="144385" y="607554"/>
                      <a:pt x="179941" y="606709"/>
                    </a:cubicBezTo>
                    <a:lnTo>
                      <a:pt x="407299" y="603745"/>
                    </a:lnTo>
                    <a:cubicBezTo>
                      <a:pt x="420941" y="603573"/>
                      <a:pt x="432115" y="614493"/>
                      <a:pt x="432301" y="628129"/>
                    </a:cubicBezTo>
                    <a:cubicBezTo>
                      <a:pt x="432486" y="641766"/>
                      <a:pt x="421559" y="652958"/>
                      <a:pt x="407917" y="653131"/>
                    </a:cubicBezTo>
                    <a:lnTo>
                      <a:pt x="180559" y="65609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5"/>
              <p:cNvSpPr/>
              <p:nvPr/>
            </p:nvSpPr>
            <p:spPr>
              <a:xfrm>
                <a:off x="4522036" y="7458929"/>
                <a:ext cx="277737" cy="158889"/>
              </a:xfrm>
              <a:custGeom>
                <a:avLst/>
                <a:gdLst/>
                <a:ahLst/>
                <a:cxnLst/>
                <a:rect l="l" t="t" r="r" b="b"/>
                <a:pathLst>
                  <a:path w="371554" h="212560" extrusionOk="0">
                    <a:moveTo>
                      <a:pt x="345128" y="211829"/>
                    </a:moveTo>
                    <a:cubicBezTo>
                      <a:pt x="338584" y="211836"/>
                      <a:pt x="332287" y="209237"/>
                      <a:pt x="327657" y="204607"/>
                    </a:cubicBezTo>
                    <a:lnTo>
                      <a:pt x="182094" y="59044"/>
                    </a:lnTo>
                    <a:lnTo>
                      <a:pt x="40111" y="201026"/>
                    </a:lnTo>
                    <a:cubicBezTo>
                      <a:pt x="30235" y="210428"/>
                      <a:pt x="14616" y="210039"/>
                      <a:pt x="5171" y="200162"/>
                    </a:cubicBezTo>
                    <a:cubicBezTo>
                      <a:pt x="-3841" y="190643"/>
                      <a:pt x="-3903" y="175686"/>
                      <a:pt x="5171" y="166148"/>
                    </a:cubicBezTo>
                    <a:lnTo>
                      <a:pt x="164747" y="6510"/>
                    </a:lnTo>
                    <a:cubicBezTo>
                      <a:pt x="174377" y="-3139"/>
                      <a:pt x="189995" y="-3145"/>
                      <a:pt x="199688" y="6491"/>
                    </a:cubicBezTo>
                    <a:cubicBezTo>
                      <a:pt x="199688" y="6498"/>
                      <a:pt x="199688" y="6504"/>
                      <a:pt x="199688" y="6510"/>
                    </a:cubicBezTo>
                    <a:lnTo>
                      <a:pt x="362720" y="169543"/>
                    </a:lnTo>
                    <a:cubicBezTo>
                      <a:pt x="372351" y="179180"/>
                      <a:pt x="372351" y="194816"/>
                      <a:pt x="362720" y="204465"/>
                    </a:cubicBezTo>
                    <a:cubicBezTo>
                      <a:pt x="358091" y="209107"/>
                      <a:pt x="351794" y="211712"/>
                      <a:pt x="345251" y="21170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5"/>
              <p:cNvSpPr/>
              <p:nvPr/>
            </p:nvSpPr>
            <p:spPr>
              <a:xfrm>
                <a:off x="4848738" y="7459080"/>
                <a:ext cx="324260" cy="490978"/>
              </a:xfrm>
              <a:custGeom>
                <a:avLst/>
                <a:gdLst/>
                <a:ahLst/>
                <a:cxnLst/>
                <a:rect l="l" t="t" r="r" b="b"/>
                <a:pathLst>
                  <a:path w="433792" h="656827" extrusionOk="0">
                    <a:moveTo>
                      <a:pt x="407550" y="656097"/>
                    </a:moveTo>
                    <a:cubicBezTo>
                      <a:pt x="393908" y="656097"/>
                      <a:pt x="382858" y="645040"/>
                      <a:pt x="382858" y="631404"/>
                    </a:cubicBezTo>
                    <a:lnTo>
                      <a:pt x="382858" y="173972"/>
                    </a:lnTo>
                    <a:cubicBezTo>
                      <a:pt x="382796" y="141032"/>
                      <a:pt x="369462" y="109512"/>
                      <a:pt x="345819" y="86560"/>
                    </a:cubicBezTo>
                    <a:cubicBezTo>
                      <a:pt x="321002" y="62059"/>
                      <a:pt x="287421" y="48423"/>
                      <a:pt x="252541" y="48657"/>
                    </a:cubicBezTo>
                    <a:lnTo>
                      <a:pt x="250691" y="48657"/>
                    </a:lnTo>
                    <a:lnTo>
                      <a:pt x="23394" y="51682"/>
                    </a:lnTo>
                    <a:cubicBezTo>
                      <a:pt x="9752" y="51867"/>
                      <a:pt x="-1422" y="40965"/>
                      <a:pt x="-1607" y="27329"/>
                    </a:cubicBezTo>
                    <a:cubicBezTo>
                      <a:pt x="-1854" y="13692"/>
                      <a:pt x="9072" y="2482"/>
                      <a:pt x="22715" y="2297"/>
                    </a:cubicBezTo>
                    <a:lnTo>
                      <a:pt x="250073" y="-728"/>
                    </a:lnTo>
                    <a:lnTo>
                      <a:pt x="252541" y="-728"/>
                    </a:lnTo>
                    <a:cubicBezTo>
                      <a:pt x="300383" y="-988"/>
                      <a:pt x="346437" y="17748"/>
                      <a:pt x="380513" y="51373"/>
                    </a:cubicBezTo>
                    <a:cubicBezTo>
                      <a:pt x="413538" y="83616"/>
                      <a:pt x="432181" y="127815"/>
                      <a:pt x="432181" y="173972"/>
                    </a:cubicBezTo>
                    <a:lnTo>
                      <a:pt x="432181" y="631404"/>
                    </a:lnTo>
                    <a:cubicBezTo>
                      <a:pt x="432181" y="645016"/>
                      <a:pt x="421193" y="656066"/>
                      <a:pt x="407550" y="65609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5"/>
              <p:cNvSpPr/>
              <p:nvPr/>
            </p:nvSpPr>
            <p:spPr>
              <a:xfrm>
                <a:off x="5014821" y="7820248"/>
                <a:ext cx="278918" cy="159448"/>
              </a:xfrm>
              <a:custGeom>
                <a:avLst/>
                <a:gdLst/>
                <a:ahLst/>
                <a:cxnLst/>
                <a:rect l="l" t="t" r="r" b="b"/>
                <a:pathLst>
                  <a:path w="373135" h="213308" extrusionOk="0">
                    <a:moveTo>
                      <a:pt x="186947" y="212578"/>
                    </a:moveTo>
                    <a:cubicBezTo>
                      <a:pt x="180403" y="212566"/>
                      <a:pt x="174106" y="209948"/>
                      <a:pt x="169476" y="205293"/>
                    </a:cubicBezTo>
                    <a:lnTo>
                      <a:pt x="6505" y="42260"/>
                    </a:lnTo>
                    <a:cubicBezTo>
                      <a:pt x="-3619" y="33105"/>
                      <a:pt x="-4359" y="17487"/>
                      <a:pt x="4777" y="7382"/>
                    </a:cubicBezTo>
                    <a:cubicBezTo>
                      <a:pt x="13975" y="-2723"/>
                      <a:pt x="29531" y="-3495"/>
                      <a:pt x="39655" y="5666"/>
                    </a:cubicBezTo>
                    <a:cubicBezTo>
                      <a:pt x="40273" y="6209"/>
                      <a:pt x="40829" y="6783"/>
                      <a:pt x="41383" y="7382"/>
                    </a:cubicBezTo>
                    <a:lnTo>
                      <a:pt x="186947" y="152945"/>
                    </a:lnTo>
                    <a:lnTo>
                      <a:pt x="328930" y="10962"/>
                    </a:lnTo>
                    <a:cubicBezTo>
                      <a:pt x="338313" y="1085"/>
                      <a:pt x="353931" y="696"/>
                      <a:pt x="363869" y="10098"/>
                    </a:cubicBezTo>
                    <a:cubicBezTo>
                      <a:pt x="373747" y="19500"/>
                      <a:pt x="374118" y="35130"/>
                      <a:pt x="364673" y="45007"/>
                    </a:cubicBezTo>
                    <a:cubicBezTo>
                      <a:pt x="364425" y="45316"/>
                      <a:pt x="364117" y="45612"/>
                      <a:pt x="363808" y="45902"/>
                    </a:cubicBezTo>
                    <a:lnTo>
                      <a:pt x="204232" y="205479"/>
                    </a:lnTo>
                    <a:cubicBezTo>
                      <a:pt x="199602" y="210016"/>
                      <a:pt x="193429" y="212566"/>
                      <a:pt x="186947" y="21257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4" name="Google Shape;354;p5"/>
            <p:cNvSpPr/>
            <p:nvPr/>
          </p:nvSpPr>
          <p:spPr>
            <a:xfrm>
              <a:off x="4566010" y="5706409"/>
              <a:ext cx="381312" cy="365558"/>
            </a:xfrm>
            <a:custGeom>
              <a:avLst/>
              <a:gdLst/>
              <a:ahLst/>
              <a:cxnLst/>
              <a:rect l="l" t="t" r="r" b="b"/>
              <a:pathLst>
                <a:path w="847360" h="812352" extrusionOk="0">
                  <a:moveTo>
                    <a:pt x="421919" y="811616"/>
                  </a:moveTo>
                  <a:cubicBezTo>
                    <a:pt x="418709" y="811623"/>
                    <a:pt x="415500" y="810993"/>
                    <a:pt x="412476" y="809765"/>
                  </a:cubicBezTo>
                  <a:lnTo>
                    <a:pt x="410253" y="808777"/>
                  </a:lnTo>
                  <a:cubicBezTo>
                    <a:pt x="318457" y="767972"/>
                    <a:pt x="190735" y="689635"/>
                    <a:pt x="100976" y="546911"/>
                  </a:cubicBezTo>
                  <a:cubicBezTo>
                    <a:pt x="60358" y="482525"/>
                    <a:pt x="-47549" y="311281"/>
                    <a:pt x="20232" y="153434"/>
                  </a:cubicBezTo>
                  <a:cubicBezTo>
                    <a:pt x="33751" y="121889"/>
                    <a:pt x="86223" y="17624"/>
                    <a:pt x="193636" y="1450"/>
                  </a:cubicBezTo>
                  <a:cubicBezTo>
                    <a:pt x="277962" y="-11390"/>
                    <a:pt x="365559" y="33242"/>
                    <a:pt x="422043" y="114666"/>
                  </a:cubicBezTo>
                  <a:cubicBezTo>
                    <a:pt x="478405" y="33242"/>
                    <a:pt x="566063" y="-11390"/>
                    <a:pt x="650450" y="1450"/>
                  </a:cubicBezTo>
                  <a:cubicBezTo>
                    <a:pt x="757802" y="17809"/>
                    <a:pt x="810336" y="121889"/>
                    <a:pt x="823855" y="153434"/>
                  </a:cubicBezTo>
                  <a:cubicBezTo>
                    <a:pt x="891759" y="311281"/>
                    <a:pt x="783729" y="482525"/>
                    <a:pt x="743109" y="546973"/>
                  </a:cubicBezTo>
                  <a:cubicBezTo>
                    <a:pt x="653289" y="689573"/>
                    <a:pt x="525567" y="767972"/>
                    <a:pt x="434451" y="808592"/>
                  </a:cubicBezTo>
                  <a:lnTo>
                    <a:pt x="432538" y="809456"/>
                  </a:lnTo>
                  <a:cubicBezTo>
                    <a:pt x="429205" y="810956"/>
                    <a:pt x="425562" y="811691"/>
                    <a:pt x="421919" y="811616"/>
                  </a:cubicBezTo>
                  <a:close/>
                  <a:moveTo>
                    <a:pt x="221909" y="48736"/>
                  </a:moveTo>
                  <a:cubicBezTo>
                    <a:pt x="214934" y="48724"/>
                    <a:pt x="208020" y="49237"/>
                    <a:pt x="201105" y="50280"/>
                  </a:cubicBezTo>
                  <a:cubicBezTo>
                    <a:pt x="118818" y="62626"/>
                    <a:pt x="76593" y="147322"/>
                    <a:pt x="65295" y="172879"/>
                  </a:cubicBezTo>
                  <a:cubicBezTo>
                    <a:pt x="7763" y="306898"/>
                    <a:pt x="102334" y="456845"/>
                    <a:pt x="142460" y="520613"/>
                  </a:cubicBezTo>
                  <a:cubicBezTo>
                    <a:pt x="223082" y="648768"/>
                    <a:pt x="337162" y="721118"/>
                    <a:pt x="421550" y="759885"/>
                  </a:cubicBezTo>
                  <a:cubicBezTo>
                    <a:pt x="506060" y="720994"/>
                    <a:pt x="620140" y="648768"/>
                    <a:pt x="700762" y="520613"/>
                  </a:cubicBezTo>
                  <a:lnTo>
                    <a:pt x="700762" y="520613"/>
                  </a:lnTo>
                  <a:cubicBezTo>
                    <a:pt x="741073" y="456659"/>
                    <a:pt x="835459" y="306960"/>
                    <a:pt x="777927" y="172879"/>
                  </a:cubicBezTo>
                  <a:cubicBezTo>
                    <a:pt x="766938" y="147322"/>
                    <a:pt x="724651" y="62811"/>
                    <a:pt x="642426" y="50280"/>
                  </a:cubicBezTo>
                  <a:cubicBezTo>
                    <a:pt x="568348" y="38983"/>
                    <a:pt x="486614" y="89850"/>
                    <a:pt x="443587" y="173743"/>
                  </a:cubicBezTo>
                  <a:cubicBezTo>
                    <a:pt x="439328" y="181972"/>
                    <a:pt x="430872" y="187145"/>
                    <a:pt x="421612" y="187139"/>
                  </a:cubicBezTo>
                  <a:lnTo>
                    <a:pt x="421612" y="187139"/>
                  </a:lnTo>
                  <a:cubicBezTo>
                    <a:pt x="412352" y="187145"/>
                    <a:pt x="403894" y="181972"/>
                    <a:pt x="399635" y="173743"/>
                  </a:cubicBezTo>
                  <a:cubicBezTo>
                    <a:pt x="360806" y="97628"/>
                    <a:pt x="289938" y="48736"/>
                    <a:pt x="221909" y="487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5" name="Google Shape;355;p5"/>
            <p:cNvGrpSpPr/>
            <p:nvPr/>
          </p:nvGrpSpPr>
          <p:grpSpPr>
            <a:xfrm>
              <a:off x="6059297" y="5695915"/>
              <a:ext cx="380354" cy="386452"/>
              <a:chOff x="10064117" y="7392669"/>
              <a:chExt cx="632132" cy="642160"/>
            </a:xfrm>
          </p:grpSpPr>
          <p:sp>
            <p:nvSpPr>
              <p:cNvPr id="356" name="Google Shape;356;p5"/>
              <p:cNvSpPr/>
              <p:nvPr/>
            </p:nvSpPr>
            <p:spPr>
              <a:xfrm>
                <a:off x="10064117" y="7759301"/>
                <a:ext cx="632132" cy="275528"/>
              </a:xfrm>
              <a:custGeom>
                <a:avLst/>
                <a:gdLst/>
                <a:ahLst/>
                <a:cxnLst/>
                <a:rect l="l" t="t" r="r" b="b"/>
                <a:pathLst>
                  <a:path w="845661" h="368599" extrusionOk="0">
                    <a:moveTo>
                      <a:pt x="725835" y="367868"/>
                    </a:moveTo>
                    <a:lnTo>
                      <a:pt x="116604" y="367868"/>
                    </a:lnTo>
                    <a:cubicBezTo>
                      <a:pt x="51355" y="367801"/>
                      <a:pt x="-1550" y="314915"/>
                      <a:pt x="-1611" y="249653"/>
                    </a:cubicBezTo>
                    <a:lnTo>
                      <a:pt x="-1611" y="23962"/>
                    </a:lnTo>
                    <a:cubicBezTo>
                      <a:pt x="-1611" y="10325"/>
                      <a:pt x="9439" y="-731"/>
                      <a:pt x="23081" y="-731"/>
                    </a:cubicBezTo>
                    <a:cubicBezTo>
                      <a:pt x="36724" y="-731"/>
                      <a:pt x="47774" y="10325"/>
                      <a:pt x="47774" y="23962"/>
                    </a:cubicBezTo>
                    <a:lnTo>
                      <a:pt x="47774" y="249653"/>
                    </a:lnTo>
                    <a:cubicBezTo>
                      <a:pt x="47836" y="287636"/>
                      <a:pt x="78640" y="318415"/>
                      <a:pt x="116604" y="318483"/>
                    </a:cubicBezTo>
                    <a:lnTo>
                      <a:pt x="725835" y="318483"/>
                    </a:lnTo>
                    <a:cubicBezTo>
                      <a:pt x="763861" y="318446"/>
                      <a:pt x="794603" y="287655"/>
                      <a:pt x="794665" y="249653"/>
                    </a:cubicBezTo>
                    <a:lnTo>
                      <a:pt x="794665" y="23962"/>
                    </a:lnTo>
                    <a:cubicBezTo>
                      <a:pt x="794665" y="10325"/>
                      <a:pt x="805715" y="-731"/>
                      <a:pt x="819358" y="-731"/>
                    </a:cubicBezTo>
                    <a:cubicBezTo>
                      <a:pt x="833000" y="-731"/>
                      <a:pt x="844050" y="10325"/>
                      <a:pt x="844050" y="23962"/>
                    </a:cubicBezTo>
                    <a:lnTo>
                      <a:pt x="844050" y="249653"/>
                    </a:lnTo>
                    <a:cubicBezTo>
                      <a:pt x="843989" y="314915"/>
                      <a:pt x="791084" y="367801"/>
                      <a:pt x="725835" y="36786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5"/>
              <p:cNvSpPr/>
              <p:nvPr/>
            </p:nvSpPr>
            <p:spPr>
              <a:xfrm>
                <a:off x="10202922" y="7392673"/>
                <a:ext cx="362736" cy="207645"/>
              </a:xfrm>
              <a:custGeom>
                <a:avLst/>
                <a:gdLst/>
                <a:ahLst/>
                <a:cxnLst/>
                <a:rect l="l" t="t" r="r" b="b"/>
                <a:pathLst>
                  <a:path w="485266" h="277786" extrusionOk="0">
                    <a:moveTo>
                      <a:pt x="458687" y="276870"/>
                    </a:moveTo>
                    <a:cubicBezTo>
                      <a:pt x="451959" y="276877"/>
                      <a:pt x="445539" y="274161"/>
                      <a:pt x="440909" y="269339"/>
                    </a:cubicBezTo>
                    <a:lnTo>
                      <a:pt x="238429" y="59452"/>
                    </a:lnTo>
                    <a:lnTo>
                      <a:pt x="40887" y="264524"/>
                    </a:lnTo>
                    <a:cubicBezTo>
                      <a:pt x="31380" y="274346"/>
                      <a:pt x="15762" y="274617"/>
                      <a:pt x="5948" y="265142"/>
                    </a:cubicBezTo>
                    <a:cubicBezTo>
                      <a:pt x="-3868" y="255666"/>
                      <a:pt x="-4177" y="240023"/>
                      <a:pt x="5330" y="230201"/>
                    </a:cubicBezTo>
                    <a:lnTo>
                      <a:pt x="220958" y="6794"/>
                    </a:lnTo>
                    <a:cubicBezTo>
                      <a:pt x="230465" y="-3009"/>
                      <a:pt x="246083" y="-3268"/>
                      <a:pt x="255899" y="6214"/>
                    </a:cubicBezTo>
                    <a:cubicBezTo>
                      <a:pt x="256085" y="6406"/>
                      <a:pt x="256270" y="6597"/>
                      <a:pt x="256454" y="6794"/>
                    </a:cubicBezTo>
                    <a:lnTo>
                      <a:pt x="476713" y="235202"/>
                    </a:lnTo>
                    <a:cubicBezTo>
                      <a:pt x="486220" y="245005"/>
                      <a:pt x="485911" y="260641"/>
                      <a:pt x="476095" y="270117"/>
                    </a:cubicBezTo>
                    <a:cubicBezTo>
                      <a:pt x="471527" y="274562"/>
                      <a:pt x="465416" y="277043"/>
                      <a:pt x="458996" y="27705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5"/>
              <p:cNvSpPr/>
              <p:nvPr/>
            </p:nvSpPr>
            <p:spPr>
              <a:xfrm>
                <a:off x="10363922" y="7392669"/>
                <a:ext cx="38623" cy="426604"/>
              </a:xfrm>
              <a:custGeom>
                <a:avLst/>
                <a:gdLst/>
                <a:ahLst/>
                <a:cxnLst/>
                <a:rect l="l" t="t" r="r" b="b"/>
                <a:pathLst>
                  <a:path w="51670" h="570708" extrusionOk="0">
                    <a:moveTo>
                      <a:pt x="25366" y="569978"/>
                    </a:moveTo>
                    <a:cubicBezTo>
                      <a:pt x="11722" y="569978"/>
                      <a:pt x="673" y="558922"/>
                      <a:pt x="673" y="545285"/>
                    </a:cubicBezTo>
                    <a:lnTo>
                      <a:pt x="-1611" y="23962"/>
                    </a:lnTo>
                    <a:cubicBezTo>
                      <a:pt x="-1611" y="10325"/>
                      <a:pt x="9439" y="-731"/>
                      <a:pt x="23081" y="-731"/>
                    </a:cubicBezTo>
                    <a:lnTo>
                      <a:pt x="23081" y="-731"/>
                    </a:lnTo>
                    <a:cubicBezTo>
                      <a:pt x="36724" y="-731"/>
                      <a:pt x="47774" y="10325"/>
                      <a:pt x="47774" y="23962"/>
                    </a:cubicBezTo>
                    <a:lnTo>
                      <a:pt x="50059" y="545285"/>
                    </a:lnTo>
                    <a:cubicBezTo>
                      <a:pt x="50059" y="558922"/>
                      <a:pt x="39009" y="569978"/>
                      <a:pt x="25366" y="56997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9" name="Google Shape;359;p5"/>
            <p:cNvGrpSpPr/>
            <p:nvPr/>
          </p:nvGrpSpPr>
          <p:grpSpPr>
            <a:xfrm>
              <a:off x="2118237" y="5776170"/>
              <a:ext cx="510436" cy="225935"/>
              <a:chOff x="2808633" y="7557940"/>
              <a:chExt cx="848324" cy="375431"/>
            </a:xfrm>
          </p:grpSpPr>
          <p:sp>
            <p:nvSpPr>
              <p:cNvPr id="360" name="Google Shape;360;p5"/>
              <p:cNvSpPr/>
              <p:nvPr/>
            </p:nvSpPr>
            <p:spPr>
              <a:xfrm>
                <a:off x="2808633" y="7563986"/>
                <a:ext cx="245211" cy="369385"/>
              </a:xfrm>
              <a:custGeom>
                <a:avLst/>
                <a:gdLst/>
                <a:ahLst/>
                <a:cxnLst/>
                <a:rect l="l" t="t" r="r" b="b"/>
                <a:pathLst>
                  <a:path w="328041" h="494161" extrusionOk="0">
                    <a:moveTo>
                      <a:pt x="307910" y="92792"/>
                    </a:moveTo>
                    <a:lnTo>
                      <a:pt x="128148" y="92792"/>
                    </a:lnTo>
                    <a:lnTo>
                      <a:pt x="118209" y="167549"/>
                    </a:lnTo>
                    <a:cubicBezTo>
                      <a:pt x="128148" y="166277"/>
                      <a:pt x="138148" y="165784"/>
                      <a:pt x="148149" y="166068"/>
                    </a:cubicBezTo>
                    <a:cubicBezTo>
                      <a:pt x="192349" y="166068"/>
                      <a:pt x="237290" y="176500"/>
                      <a:pt x="270131" y="201193"/>
                    </a:cubicBezTo>
                    <a:cubicBezTo>
                      <a:pt x="305071" y="225886"/>
                      <a:pt x="326430" y="266197"/>
                      <a:pt x="326430" y="323052"/>
                    </a:cubicBezTo>
                    <a:cubicBezTo>
                      <a:pt x="326430" y="413488"/>
                      <a:pt x="252352" y="493431"/>
                      <a:pt x="127469" y="493431"/>
                    </a:cubicBezTo>
                    <a:cubicBezTo>
                      <a:pt x="71108" y="493431"/>
                      <a:pt x="24007" y="479973"/>
                      <a:pt x="-1611" y="465775"/>
                    </a:cubicBezTo>
                    <a:lnTo>
                      <a:pt x="17649" y="380585"/>
                    </a:lnTo>
                    <a:cubicBezTo>
                      <a:pt x="50552" y="395876"/>
                      <a:pt x="86294" y="404019"/>
                      <a:pt x="122593" y="404475"/>
                    </a:cubicBezTo>
                    <a:cubicBezTo>
                      <a:pt x="167533" y="404475"/>
                      <a:pt x="215190" y="382067"/>
                      <a:pt x="215190" y="330397"/>
                    </a:cubicBezTo>
                    <a:cubicBezTo>
                      <a:pt x="215190" y="280271"/>
                      <a:pt x="177410" y="249653"/>
                      <a:pt x="84689" y="249653"/>
                    </a:cubicBezTo>
                    <a:cubicBezTo>
                      <a:pt x="63700" y="249412"/>
                      <a:pt x="42650" y="250918"/>
                      <a:pt x="21908" y="254159"/>
                    </a:cubicBezTo>
                    <a:lnTo>
                      <a:pt x="52774" y="-731"/>
                    </a:lnTo>
                    <a:lnTo>
                      <a:pt x="308096" y="-7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5"/>
              <p:cNvSpPr/>
              <p:nvPr/>
            </p:nvSpPr>
            <p:spPr>
              <a:xfrm>
                <a:off x="3108252" y="7564078"/>
                <a:ext cx="244749" cy="363295"/>
              </a:xfrm>
              <a:custGeom>
                <a:avLst/>
                <a:gdLst/>
                <a:ahLst/>
                <a:cxnLst/>
                <a:rect l="l" t="t" r="r" b="b"/>
                <a:pathLst>
                  <a:path w="327424" h="486013" extrusionOk="0">
                    <a:moveTo>
                      <a:pt x="325814" y="-731"/>
                    </a:moveTo>
                    <a:lnTo>
                      <a:pt x="325814" y="71186"/>
                    </a:lnTo>
                    <a:lnTo>
                      <a:pt x="134445" y="485283"/>
                    </a:lnTo>
                    <a:lnTo>
                      <a:pt x="19563" y="485283"/>
                    </a:lnTo>
                    <a:lnTo>
                      <a:pt x="210931" y="94398"/>
                    </a:lnTo>
                    <a:lnTo>
                      <a:pt x="210931" y="92854"/>
                    </a:lnTo>
                    <a:lnTo>
                      <a:pt x="-1611" y="92854"/>
                    </a:lnTo>
                    <a:lnTo>
                      <a:pt x="-1611" y="-7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5"/>
              <p:cNvSpPr/>
              <p:nvPr/>
            </p:nvSpPr>
            <p:spPr>
              <a:xfrm>
                <a:off x="3395180" y="7557940"/>
                <a:ext cx="261777" cy="375430"/>
              </a:xfrm>
              <a:custGeom>
                <a:avLst/>
                <a:gdLst/>
                <a:ahLst/>
                <a:cxnLst/>
                <a:rect l="l" t="t" r="r" b="b"/>
                <a:pathLst>
                  <a:path w="350203" h="502248" extrusionOk="0">
                    <a:moveTo>
                      <a:pt x="-1611" y="366263"/>
                    </a:moveTo>
                    <a:cubicBezTo>
                      <a:pt x="-1611" y="307927"/>
                      <a:pt x="30489" y="267493"/>
                      <a:pt x="81109" y="244405"/>
                    </a:cubicBezTo>
                    <a:lnTo>
                      <a:pt x="81109" y="242183"/>
                    </a:lnTo>
                    <a:cubicBezTo>
                      <a:pt x="36168" y="218231"/>
                      <a:pt x="14069" y="178661"/>
                      <a:pt x="14069" y="136004"/>
                    </a:cubicBezTo>
                    <a:cubicBezTo>
                      <a:pt x="14069" y="53840"/>
                      <a:pt x="84689" y="-731"/>
                      <a:pt x="177410" y="-731"/>
                    </a:cubicBezTo>
                    <a:cubicBezTo>
                      <a:pt x="285812" y="-731"/>
                      <a:pt x="330752" y="65013"/>
                      <a:pt x="330752" y="124090"/>
                    </a:cubicBezTo>
                    <a:cubicBezTo>
                      <a:pt x="330752" y="165944"/>
                      <a:pt x="309330" y="207058"/>
                      <a:pt x="263711" y="230948"/>
                    </a:cubicBezTo>
                    <a:lnTo>
                      <a:pt x="263711" y="233170"/>
                    </a:lnTo>
                    <a:cubicBezTo>
                      <a:pt x="308652" y="251134"/>
                      <a:pt x="348592" y="291506"/>
                      <a:pt x="348592" y="354288"/>
                    </a:cubicBezTo>
                    <a:cubicBezTo>
                      <a:pt x="348592" y="442502"/>
                      <a:pt x="277972" y="501518"/>
                      <a:pt x="170249" y="501518"/>
                    </a:cubicBezTo>
                    <a:cubicBezTo>
                      <a:pt x="52589" y="501518"/>
                      <a:pt x="-1611" y="432008"/>
                      <a:pt x="-1611" y="366263"/>
                    </a:cubicBezTo>
                    <a:close/>
                    <a:moveTo>
                      <a:pt x="238031" y="362498"/>
                    </a:moveTo>
                    <a:cubicBezTo>
                      <a:pt x="238031" y="319903"/>
                      <a:pt x="208091" y="294593"/>
                      <a:pt x="165249" y="282247"/>
                    </a:cubicBezTo>
                    <a:cubicBezTo>
                      <a:pt x="129630" y="292679"/>
                      <a:pt x="108888" y="319594"/>
                      <a:pt x="108888" y="354720"/>
                    </a:cubicBezTo>
                    <a:cubicBezTo>
                      <a:pt x="107345" y="390654"/>
                      <a:pt x="135247" y="421032"/>
                      <a:pt x="171175" y="422569"/>
                    </a:cubicBezTo>
                    <a:cubicBezTo>
                      <a:pt x="172286" y="422612"/>
                      <a:pt x="173398" y="422637"/>
                      <a:pt x="174509" y="422624"/>
                    </a:cubicBezTo>
                    <a:cubicBezTo>
                      <a:pt x="213030" y="423057"/>
                      <a:pt x="238031" y="396882"/>
                      <a:pt x="238031" y="362498"/>
                    </a:cubicBezTo>
                    <a:close/>
                    <a:moveTo>
                      <a:pt x="116049" y="132301"/>
                    </a:moveTo>
                    <a:cubicBezTo>
                      <a:pt x="116049" y="165204"/>
                      <a:pt x="144569" y="186130"/>
                      <a:pt x="181670" y="198045"/>
                    </a:cubicBezTo>
                    <a:cubicBezTo>
                      <a:pt x="209202" y="189822"/>
                      <a:pt x="228277" y="164734"/>
                      <a:pt x="228771" y="136004"/>
                    </a:cubicBezTo>
                    <a:cubicBezTo>
                      <a:pt x="228771" y="106126"/>
                      <a:pt x="212351" y="76248"/>
                      <a:pt x="172410" y="76248"/>
                    </a:cubicBezTo>
                    <a:cubicBezTo>
                      <a:pt x="135309" y="76248"/>
                      <a:pt x="116049" y="101620"/>
                      <a:pt x="116049" y="13230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3" name="Google Shape;363;p5"/>
            <p:cNvGrpSpPr/>
            <p:nvPr/>
          </p:nvGrpSpPr>
          <p:grpSpPr>
            <a:xfrm>
              <a:off x="3842299" y="5775823"/>
              <a:ext cx="349063" cy="226629"/>
              <a:chOff x="5815767" y="7550509"/>
              <a:chExt cx="580129" cy="376585"/>
            </a:xfrm>
          </p:grpSpPr>
          <p:sp>
            <p:nvSpPr>
              <p:cNvPr id="364" name="Google Shape;364;p5"/>
              <p:cNvSpPr/>
              <p:nvPr/>
            </p:nvSpPr>
            <p:spPr>
              <a:xfrm>
                <a:off x="5815767" y="7563893"/>
                <a:ext cx="158921" cy="363156"/>
              </a:xfrm>
              <a:custGeom>
                <a:avLst/>
                <a:gdLst/>
                <a:ahLst/>
                <a:cxnLst/>
                <a:rect l="l" t="t" r="r" b="b"/>
                <a:pathLst>
                  <a:path w="212603" h="485828" extrusionOk="0">
                    <a:moveTo>
                      <a:pt x="106110" y="100447"/>
                    </a:moveTo>
                    <a:lnTo>
                      <a:pt x="104690" y="100447"/>
                    </a:lnTo>
                    <a:lnTo>
                      <a:pt x="16228" y="144524"/>
                    </a:lnTo>
                    <a:lnTo>
                      <a:pt x="-1611" y="59087"/>
                    </a:lnTo>
                    <a:lnTo>
                      <a:pt x="121110" y="-731"/>
                    </a:lnTo>
                    <a:lnTo>
                      <a:pt x="210992" y="-731"/>
                    </a:lnTo>
                    <a:lnTo>
                      <a:pt x="210992" y="485097"/>
                    </a:lnTo>
                    <a:lnTo>
                      <a:pt x="106048" y="485097"/>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5"/>
              <p:cNvSpPr/>
              <p:nvPr/>
            </p:nvSpPr>
            <p:spPr>
              <a:xfrm>
                <a:off x="6101587" y="7550509"/>
                <a:ext cx="294309" cy="376585"/>
              </a:xfrm>
              <a:custGeom>
                <a:avLst/>
                <a:gdLst/>
                <a:ahLst/>
                <a:cxnLst/>
                <a:rect l="l" t="t" r="r" b="b"/>
                <a:pathLst>
                  <a:path w="393724" h="503792" extrusionOk="0">
                    <a:moveTo>
                      <a:pt x="-1611" y="-546"/>
                    </a:moveTo>
                    <a:lnTo>
                      <a:pt x="106110" y="-546"/>
                    </a:lnTo>
                    <a:lnTo>
                      <a:pt x="106110" y="222244"/>
                    </a:lnTo>
                    <a:lnTo>
                      <a:pt x="108271" y="222244"/>
                    </a:lnTo>
                    <a:cubicBezTo>
                      <a:pt x="118951" y="202798"/>
                      <a:pt x="130372" y="184834"/>
                      <a:pt x="141051" y="166686"/>
                    </a:cubicBezTo>
                    <a:lnTo>
                      <a:pt x="250192" y="-731"/>
                    </a:lnTo>
                    <a:lnTo>
                      <a:pt x="383533" y="-731"/>
                    </a:lnTo>
                    <a:lnTo>
                      <a:pt x="224512" y="213786"/>
                    </a:lnTo>
                    <a:lnTo>
                      <a:pt x="392113" y="503061"/>
                    </a:lnTo>
                    <a:lnTo>
                      <a:pt x="265131" y="503061"/>
                    </a:lnTo>
                    <a:lnTo>
                      <a:pt x="147471" y="285580"/>
                    </a:lnTo>
                    <a:lnTo>
                      <a:pt x="106110" y="338608"/>
                    </a:lnTo>
                    <a:lnTo>
                      <a:pt x="106110" y="503061"/>
                    </a:lnTo>
                    <a:lnTo>
                      <a:pt x="-1611" y="50306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6" name="Google Shape;366;p5"/>
            <p:cNvGrpSpPr/>
            <p:nvPr/>
          </p:nvGrpSpPr>
          <p:grpSpPr>
            <a:xfrm>
              <a:off x="5321810" y="5773920"/>
              <a:ext cx="362837" cy="230434"/>
              <a:chOff x="8525636" y="7550463"/>
              <a:chExt cx="603020" cy="382908"/>
            </a:xfrm>
          </p:grpSpPr>
          <p:sp>
            <p:nvSpPr>
              <p:cNvPr id="367" name="Google Shape;367;p5"/>
              <p:cNvSpPr/>
              <p:nvPr/>
            </p:nvSpPr>
            <p:spPr>
              <a:xfrm>
                <a:off x="8525636" y="7563986"/>
                <a:ext cx="245258" cy="369385"/>
              </a:xfrm>
              <a:custGeom>
                <a:avLst/>
                <a:gdLst/>
                <a:ahLst/>
                <a:cxnLst/>
                <a:rect l="l" t="t" r="r" b="b"/>
                <a:pathLst>
                  <a:path w="328104" h="494161" extrusionOk="0">
                    <a:moveTo>
                      <a:pt x="307912" y="92792"/>
                    </a:moveTo>
                    <a:lnTo>
                      <a:pt x="128210" y="92792"/>
                    </a:lnTo>
                    <a:lnTo>
                      <a:pt x="118211" y="167549"/>
                    </a:lnTo>
                    <a:cubicBezTo>
                      <a:pt x="128149" y="166284"/>
                      <a:pt x="138150" y="165784"/>
                      <a:pt x="148150" y="166068"/>
                    </a:cubicBezTo>
                    <a:cubicBezTo>
                      <a:pt x="192412" y="166068"/>
                      <a:pt x="237353" y="176500"/>
                      <a:pt x="270131" y="201193"/>
                    </a:cubicBezTo>
                    <a:cubicBezTo>
                      <a:pt x="305073" y="225886"/>
                      <a:pt x="326493" y="266258"/>
                      <a:pt x="326493" y="323052"/>
                    </a:cubicBezTo>
                    <a:cubicBezTo>
                      <a:pt x="326493" y="413488"/>
                      <a:pt x="252415" y="493431"/>
                      <a:pt x="127470" y="493431"/>
                    </a:cubicBezTo>
                    <a:cubicBezTo>
                      <a:pt x="71109" y="493431"/>
                      <a:pt x="24070" y="479973"/>
                      <a:pt x="-1611" y="465775"/>
                    </a:cubicBezTo>
                    <a:lnTo>
                      <a:pt x="17650" y="380585"/>
                    </a:lnTo>
                    <a:cubicBezTo>
                      <a:pt x="50553" y="395870"/>
                      <a:pt x="86294" y="404013"/>
                      <a:pt x="122593" y="404475"/>
                    </a:cubicBezTo>
                    <a:cubicBezTo>
                      <a:pt x="167534" y="404475"/>
                      <a:pt x="215191" y="382067"/>
                      <a:pt x="215191" y="330397"/>
                    </a:cubicBezTo>
                    <a:cubicBezTo>
                      <a:pt x="215191" y="280333"/>
                      <a:pt x="177410" y="249653"/>
                      <a:pt x="84689" y="249653"/>
                    </a:cubicBezTo>
                    <a:cubicBezTo>
                      <a:pt x="63701" y="249412"/>
                      <a:pt x="42651" y="250918"/>
                      <a:pt x="21909" y="254159"/>
                    </a:cubicBezTo>
                    <a:lnTo>
                      <a:pt x="52775" y="-731"/>
                    </a:lnTo>
                    <a:lnTo>
                      <a:pt x="308097" y="-7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5"/>
              <p:cNvSpPr/>
              <p:nvPr/>
            </p:nvSpPr>
            <p:spPr>
              <a:xfrm>
                <a:off x="8834394" y="7550463"/>
                <a:ext cx="294262" cy="376584"/>
              </a:xfrm>
              <a:custGeom>
                <a:avLst/>
                <a:gdLst/>
                <a:ahLst/>
                <a:cxnLst/>
                <a:rect l="l" t="t" r="r" b="b"/>
                <a:pathLst>
                  <a:path w="393662" h="503791" extrusionOk="0">
                    <a:moveTo>
                      <a:pt x="-1611" y="-484"/>
                    </a:moveTo>
                    <a:lnTo>
                      <a:pt x="106048" y="-484"/>
                    </a:lnTo>
                    <a:lnTo>
                      <a:pt x="106048" y="222305"/>
                    </a:lnTo>
                    <a:lnTo>
                      <a:pt x="108209" y="222305"/>
                    </a:lnTo>
                    <a:cubicBezTo>
                      <a:pt x="118889" y="202860"/>
                      <a:pt x="130308" y="184896"/>
                      <a:pt x="140988" y="166747"/>
                    </a:cubicBezTo>
                    <a:lnTo>
                      <a:pt x="250130" y="-731"/>
                    </a:lnTo>
                    <a:lnTo>
                      <a:pt x="383532" y="-731"/>
                    </a:lnTo>
                    <a:lnTo>
                      <a:pt x="224449" y="213786"/>
                    </a:lnTo>
                    <a:lnTo>
                      <a:pt x="392051" y="503061"/>
                    </a:lnTo>
                    <a:lnTo>
                      <a:pt x="265131" y="503061"/>
                    </a:lnTo>
                    <a:lnTo>
                      <a:pt x="147408" y="285580"/>
                    </a:lnTo>
                    <a:lnTo>
                      <a:pt x="106048" y="338608"/>
                    </a:lnTo>
                    <a:lnTo>
                      <a:pt x="106048" y="503061"/>
                    </a:lnTo>
                    <a:lnTo>
                      <a:pt x="-1611" y="50306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9" name="Google Shape;369;p5"/>
            <p:cNvSpPr/>
            <p:nvPr/>
          </p:nvSpPr>
          <p:spPr>
            <a:xfrm>
              <a:off x="4565669" y="5711861"/>
              <a:ext cx="373696" cy="354901"/>
            </a:xfrm>
            <a:custGeom>
              <a:avLst/>
              <a:gdLst/>
              <a:ahLst/>
              <a:cxnLst/>
              <a:rect l="l" t="t" r="r" b="b"/>
              <a:pathLst>
                <a:path w="559844" h="531687" extrusionOk="0">
                  <a:moveTo>
                    <a:pt x="130612" y="15"/>
                  </a:moveTo>
                  <a:cubicBezTo>
                    <a:pt x="181472" y="15"/>
                    <a:pt x="234455" y="36567"/>
                    <a:pt x="263485" y="93473"/>
                  </a:cubicBezTo>
                  <a:cubicBezTo>
                    <a:pt x="266669" y="99625"/>
                    <a:pt x="272992" y="103493"/>
                    <a:pt x="279915" y="103488"/>
                  </a:cubicBezTo>
                  <a:cubicBezTo>
                    <a:pt x="286838" y="103493"/>
                    <a:pt x="293160" y="99625"/>
                    <a:pt x="296344" y="93473"/>
                  </a:cubicBezTo>
                  <a:cubicBezTo>
                    <a:pt x="328512" y="30752"/>
                    <a:pt x="389619" y="-7277"/>
                    <a:pt x="445001" y="1169"/>
                  </a:cubicBezTo>
                  <a:cubicBezTo>
                    <a:pt x="506475" y="10537"/>
                    <a:pt x="538090" y="73720"/>
                    <a:pt x="546305" y="92827"/>
                  </a:cubicBezTo>
                  <a:cubicBezTo>
                    <a:pt x="589318" y="193069"/>
                    <a:pt x="518752" y="304988"/>
                    <a:pt x="488615" y="352801"/>
                  </a:cubicBezTo>
                  <a:cubicBezTo>
                    <a:pt x="428340" y="448613"/>
                    <a:pt x="343051" y="502611"/>
                    <a:pt x="279869" y="531687"/>
                  </a:cubicBezTo>
                  <a:cubicBezTo>
                    <a:pt x="216778" y="502704"/>
                    <a:pt x="131489" y="448613"/>
                    <a:pt x="71214" y="352801"/>
                  </a:cubicBezTo>
                  <a:cubicBezTo>
                    <a:pt x="41215" y="305127"/>
                    <a:pt x="-29489" y="193023"/>
                    <a:pt x="13523" y="92827"/>
                  </a:cubicBezTo>
                  <a:cubicBezTo>
                    <a:pt x="21970" y="73720"/>
                    <a:pt x="53539" y="10399"/>
                    <a:pt x="115058" y="1169"/>
                  </a:cubicBezTo>
                  <a:cubicBezTo>
                    <a:pt x="120228" y="389"/>
                    <a:pt x="125397" y="6"/>
                    <a:pt x="130612" y="1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0" name="Google Shape;370;p5"/>
          <p:cNvGrpSpPr/>
          <p:nvPr/>
        </p:nvGrpSpPr>
        <p:grpSpPr>
          <a:xfrm>
            <a:off x="6937804" y="2132957"/>
            <a:ext cx="3263043" cy="226229"/>
            <a:chOff x="1351481" y="5695915"/>
            <a:chExt cx="5088169" cy="386452"/>
          </a:xfrm>
        </p:grpSpPr>
        <p:sp>
          <p:nvSpPr>
            <p:cNvPr id="371" name="Google Shape;371;p5"/>
            <p:cNvSpPr/>
            <p:nvPr/>
          </p:nvSpPr>
          <p:spPr>
            <a:xfrm>
              <a:off x="1351481" y="5701774"/>
              <a:ext cx="392270" cy="374828"/>
            </a:xfrm>
            <a:custGeom>
              <a:avLst/>
              <a:gdLst/>
              <a:ahLst/>
              <a:cxnLst/>
              <a:rect l="l" t="t" r="r" b="b"/>
              <a:pathLst>
                <a:path w="871712" h="832952" extrusionOk="0">
                  <a:moveTo>
                    <a:pt x="333159" y="832222"/>
                  </a:moveTo>
                  <a:cubicBezTo>
                    <a:pt x="328962" y="832209"/>
                    <a:pt x="324826" y="831148"/>
                    <a:pt x="321184" y="829135"/>
                  </a:cubicBezTo>
                  <a:cubicBezTo>
                    <a:pt x="313344" y="824783"/>
                    <a:pt x="308467" y="816505"/>
                    <a:pt x="308467" y="807529"/>
                  </a:cubicBezTo>
                  <a:lnTo>
                    <a:pt x="308467" y="650607"/>
                  </a:lnTo>
                  <a:cubicBezTo>
                    <a:pt x="132779" y="632088"/>
                    <a:pt x="-1611" y="493500"/>
                    <a:pt x="-1611" y="325960"/>
                  </a:cubicBezTo>
                  <a:cubicBezTo>
                    <a:pt x="-1241" y="237727"/>
                    <a:pt x="36292" y="153741"/>
                    <a:pt x="101789" y="94590"/>
                  </a:cubicBezTo>
                  <a:cubicBezTo>
                    <a:pt x="168891" y="32747"/>
                    <a:pt x="256983" y="-1316"/>
                    <a:pt x="348284" y="-723"/>
                  </a:cubicBezTo>
                  <a:lnTo>
                    <a:pt x="520145" y="-723"/>
                  </a:lnTo>
                  <a:cubicBezTo>
                    <a:pt x="713118" y="-723"/>
                    <a:pt x="870101" y="145827"/>
                    <a:pt x="870101" y="325960"/>
                  </a:cubicBezTo>
                  <a:cubicBezTo>
                    <a:pt x="870101" y="413187"/>
                    <a:pt x="833371" y="495414"/>
                    <a:pt x="766700" y="557392"/>
                  </a:cubicBezTo>
                  <a:cubicBezTo>
                    <a:pt x="746699" y="575955"/>
                    <a:pt x="724538" y="592092"/>
                    <a:pt x="700772" y="605481"/>
                  </a:cubicBezTo>
                  <a:lnTo>
                    <a:pt x="700772" y="605481"/>
                  </a:lnTo>
                  <a:lnTo>
                    <a:pt x="346308" y="828394"/>
                  </a:lnTo>
                  <a:cubicBezTo>
                    <a:pt x="342357" y="830864"/>
                    <a:pt x="337789" y="832191"/>
                    <a:pt x="333159" y="832222"/>
                  </a:cubicBezTo>
                  <a:close/>
                  <a:moveTo>
                    <a:pt x="348284" y="48724"/>
                  </a:moveTo>
                  <a:cubicBezTo>
                    <a:pt x="269453" y="48149"/>
                    <a:pt x="193399" y="77490"/>
                    <a:pt x="135372" y="130827"/>
                  </a:cubicBezTo>
                  <a:cubicBezTo>
                    <a:pt x="79998" y="180681"/>
                    <a:pt x="48206" y="251537"/>
                    <a:pt x="47774" y="326022"/>
                  </a:cubicBezTo>
                  <a:cubicBezTo>
                    <a:pt x="47774" y="474178"/>
                    <a:pt x="173583" y="596160"/>
                    <a:pt x="334209" y="603074"/>
                  </a:cubicBezTo>
                  <a:cubicBezTo>
                    <a:pt x="347420" y="603636"/>
                    <a:pt x="357852" y="614531"/>
                    <a:pt x="357852" y="627767"/>
                  </a:cubicBezTo>
                  <a:lnTo>
                    <a:pt x="357852" y="762835"/>
                  </a:lnTo>
                  <a:lnTo>
                    <a:pt x="674536" y="563689"/>
                  </a:lnTo>
                  <a:lnTo>
                    <a:pt x="675893" y="562886"/>
                  </a:lnTo>
                  <a:cubicBezTo>
                    <a:pt x="696512" y="551330"/>
                    <a:pt x="715710" y="537367"/>
                    <a:pt x="733057" y="521279"/>
                  </a:cubicBezTo>
                  <a:cubicBezTo>
                    <a:pt x="788368" y="471382"/>
                    <a:pt x="820222" y="400526"/>
                    <a:pt x="820716" y="326022"/>
                  </a:cubicBezTo>
                  <a:cubicBezTo>
                    <a:pt x="820716" y="173113"/>
                    <a:pt x="685894" y="48724"/>
                    <a:pt x="520145" y="487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72" name="Google Shape;372;p5"/>
            <p:cNvGrpSpPr/>
            <p:nvPr/>
          </p:nvGrpSpPr>
          <p:grpSpPr>
            <a:xfrm>
              <a:off x="3003318" y="5732448"/>
              <a:ext cx="464334" cy="313397"/>
              <a:chOff x="4522036" y="7458929"/>
              <a:chExt cx="771704" cy="520766"/>
            </a:xfrm>
          </p:grpSpPr>
          <p:sp>
            <p:nvSpPr>
              <p:cNvPr id="373" name="Google Shape;373;p5"/>
              <p:cNvSpPr/>
              <p:nvPr/>
            </p:nvSpPr>
            <p:spPr>
              <a:xfrm>
                <a:off x="4642211" y="7488619"/>
                <a:ext cx="324351" cy="491024"/>
              </a:xfrm>
              <a:custGeom>
                <a:avLst/>
                <a:gdLst/>
                <a:ahLst/>
                <a:cxnLst/>
                <a:rect l="l" t="t" r="r" b="b"/>
                <a:pathLst>
                  <a:path w="433914" h="656888" extrusionOk="0">
                    <a:moveTo>
                      <a:pt x="177967" y="656155"/>
                    </a:moveTo>
                    <a:cubicBezTo>
                      <a:pt x="130063" y="656409"/>
                      <a:pt x="84073" y="637648"/>
                      <a:pt x="49997" y="603992"/>
                    </a:cubicBezTo>
                    <a:cubicBezTo>
                      <a:pt x="16970" y="571775"/>
                      <a:pt x="-1611" y="527587"/>
                      <a:pt x="-1611" y="481455"/>
                    </a:cubicBezTo>
                    <a:lnTo>
                      <a:pt x="-1611" y="23962"/>
                    </a:lnTo>
                    <a:cubicBezTo>
                      <a:pt x="-1611" y="10325"/>
                      <a:pt x="9439" y="-731"/>
                      <a:pt x="23081" y="-731"/>
                    </a:cubicBezTo>
                    <a:cubicBezTo>
                      <a:pt x="36724" y="-731"/>
                      <a:pt x="47774" y="10325"/>
                      <a:pt x="47774" y="23962"/>
                    </a:cubicBezTo>
                    <a:lnTo>
                      <a:pt x="47774" y="481455"/>
                    </a:lnTo>
                    <a:cubicBezTo>
                      <a:pt x="47836" y="514395"/>
                      <a:pt x="61169" y="545921"/>
                      <a:pt x="84813" y="568867"/>
                    </a:cubicBezTo>
                    <a:cubicBezTo>
                      <a:pt x="110062" y="593893"/>
                      <a:pt x="144385" y="607554"/>
                      <a:pt x="179941" y="606709"/>
                    </a:cubicBezTo>
                    <a:lnTo>
                      <a:pt x="407299" y="603745"/>
                    </a:lnTo>
                    <a:cubicBezTo>
                      <a:pt x="420941" y="603573"/>
                      <a:pt x="432115" y="614493"/>
                      <a:pt x="432301" y="628129"/>
                    </a:cubicBezTo>
                    <a:cubicBezTo>
                      <a:pt x="432486" y="641766"/>
                      <a:pt x="421559" y="652958"/>
                      <a:pt x="407917" y="653131"/>
                    </a:cubicBezTo>
                    <a:lnTo>
                      <a:pt x="180559" y="65609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5"/>
              <p:cNvSpPr/>
              <p:nvPr/>
            </p:nvSpPr>
            <p:spPr>
              <a:xfrm>
                <a:off x="4522036" y="7458929"/>
                <a:ext cx="277737" cy="158889"/>
              </a:xfrm>
              <a:custGeom>
                <a:avLst/>
                <a:gdLst/>
                <a:ahLst/>
                <a:cxnLst/>
                <a:rect l="l" t="t" r="r" b="b"/>
                <a:pathLst>
                  <a:path w="371554" h="212560" extrusionOk="0">
                    <a:moveTo>
                      <a:pt x="345128" y="211829"/>
                    </a:moveTo>
                    <a:cubicBezTo>
                      <a:pt x="338584" y="211836"/>
                      <a:pt x="332287" y="209237"/>
                      <a:pt x="327657" y="204607"/>
                    </a:cubicBezTo>
                    <a:lnTo>
                      <a:pt x="182094" y="59044"/>
                    </a:lnTo>
                    <a:lnTo>
                      <a:pt x="40111" y="201026"/>
                    </a:lnTo>
                    <a:cubicBezTo>
                      <a:pt x="30235" y="210428"/>
                      <a:pt x="14616" y="210039"/>
                      <a:pt x="5171" y="200162"/>
                    </a:cubicBezTo>
                    <a:cubicBezTo>
                      <a:pt x="-3841" y="190643"/>
                      <a:pt x="-3903" y="175686"/>
                      <a:pt x="5171" y="166148"/>
                    </a:cubicBezTo>
                    <a:lnTo>
                      <a:pt x="164747" y="6510"/>
                    </a:lnTo>
                    <a:cubicBezTo>
                      <a:pt x="174377" y="-3139"/>
                      <a:pt x="189995" y="-3145"/>
                      <a:pt x="199688" y="6491"/>
                    </a:cubicBezTo>
                    <a:cubicBezTo>
                      <a:pt x="199688" y="6498"/>
                      <a:pt x="199688" y="6504"/>
                      <a:pt x="199688" y="6510"/>
                    </a:cubicBezTo>
                    <a:lnTo>
                      <a:pt x="362720" y="169543"/>
                    </a:lnTo>
                    <a:cubicBezTo>
                      <a:pt x="372351" y="179180"/>
                      <a:pt x="372351" y="194816"/>
                      <a:pt x="362720" y="204465"/>
                    </a:cubicBezTo>
                    <a:cubicBezTo>
                      <a:pt x="358091" y="209107"/>
                      <a:pt x="351794" y="211712"/>
                      <a:pt x="345251" y="21170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5"/>
              <p:cNvSpPr/>
              <p:nvPr/>
            </p:nvSpPr>
            <p:spPr>
              <a:xfrm>
                <a:off x="4848738" y="7459080"/>
                <a:ext cx="324260" cy="490978"/>
              </a:xfrm>
              <a:custGeom>
                <a:avLst/>
                <a:gdLst/>
                <a:ahLst/>
                <a:cxnLst/>
                <a:rect l="l" t="t" r="r" b="b"/>
                <a:pathLst>
                  <a:path w="433792" h="656827" extrusionOk="0">
                    <a:moveTo>
                      <a:pt x="407550" y="656097"/>
                    </a:moveTo>
                    <a:cubicBezTo>
                      <a:pt x="393908" y="656097"/>
                      <a:pt x="382858" y="645040"/>
                      <a:pt x="382858" y="631404"/>
                    </a:cubicBezTo>
                    <a:lnTo>
                      <a:pt x="382858" y="173972"/>
                    </a:lnTo>
                    <a:cubicBezTo>
                      <a:pt x="382796" y="141032"/>
                      <a:pt x="369462" y="109512"/>
                      <a:pt x="345819" y="86560"/>
                    </a:cubicBezTo>
                    <a:cubicBezTo>
                      <a:pt x="321002" y="62059"/>
                      <a:pt x="287421" y="48423"/>
                      <a:pt x="252541" y="48657"/>
                    </a:cubicBezTo>
                    <a:lnTo>
                      <a:pt x="250691" y="48657"/>
                    </a:lnTo>
                    <a:lnTo>
                      <a:pt x="23394" y="51682"/>
                    </a:lnTo>
                    <a:cubicBezTo>
                      <a:pt x="9752" y="51867"/>
                      <a:pt x="-1422" y="40965"/>
                      <a:pt x="-1607" y="27329"/>
                    </a:cubicBezTo>
                    <a:cubicBezTo>
                      <a:pt x="-1854" y="13692"/>
                      <a:pt x="9072" y="2482"/>
                      <a:pt x="22715" y="2297"/>
                    </a:cubicBezTo>
                    <a:lnTo>
                      <a:pt x="250073" y="-728"/>
                    </a:lnTo>
                    <a:lnTo>
                      <a:pt x="252541" y="-728"/>
                    </a:lnTo>
                    <a:cubicBezTo>
                      <a:pt x="300383" y="-988"/>
                      <a:pt x="346437" y="17748"/>
                      <a:pt x="380513" y="51373"/>
                    </a:cubicBezTo>
                    <a:cubicBezTo>
                      <a:pt x="413538" y="83616"/>
                      <a:pt x="432181" y="127815"/>
                      <a:pt x="432181" y="173972"/>
                    </a:cubicBezTo>
                    <a:lnTo>
                      <a:pt x="432181" y="631404"/>
                    </a:lnTo>
                    <a:cubicBezTo>
                      <a:pt x="432181" y="645016"/>
                      <a:pt x="421193" y="656066"/>
                      <a:pt x="407550" y="65609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5"/>
              <p:cNvSpPr/>
              <p:nvPr/>
            </p:nvSpPr>
            <p:spPr>
              <a:xfrm>
                <a:off x="5014821" y="7820248"/>
                <a:ext cx="278918" cy="159448"/>
              </a:xfrm>
              <a:custGeom>
                <a:avLst/>
                <a:gdLst/>
                <a:ahLst/>
                <a:cxnLst/>
                <a:rect l="l" t="t" r="r" b="b"/>
                <a:pathLst>
                  <a:path w="373135" h="213308" extrusionOk="0">
                    <a:moveTo>
                      <a:pt x="186947" y="212578"/>
                    </a:moveTo>
                    <a:cubicBezTo>
                      <a:pt x="180403" y="212566"/>
                      <a:pt x="174106" y="209948"/>
                      <a:pt x="169476" y="205293"/>
                    </a:cubicBezTo>
                    <a:lnTo>
                      <a:pt x="6505" y="42260"/>
                    </a:lnTo>
                    <a:cubicBezTo>
                      <a:pt x="-3619" y="33105"/>
                      <a:pt x="-4359" y="17487"/>
                      <a:pt x="4777" y="7382"/>
                    </a:cubicBezTo>
                    <a:cubicBezTo>
                      <a:pt x="13975" y="-2723"/>
                      <a:pt x="29531" y="-3495"/>
                      <a:pt x="39655" y="5666"/>
                    </a:cubicBezTo>
                    <a:cubicBezTo>
                      <a:pt x="40273" y="6209"/>
                      <a:pt x="40829" y="6783"/>
                      <a:pt x="41383" y="7382"/>
                    </a:cubicBezTo>
                    <a:lnTo>
                      <a:pt x="186947" y="152945"/>
                    </a:lnTo>
                    <a:lnTo>
                      <a:pt x="328930" y="10962"/>
                    </a:lnTo>
                    <a:cubicBezTo>
                      <a:pt x="338313" y="1085"/>
                      <a:pt x="353931" y="696"/>
                      <a:pt x="363869" y="10098"/>
                    </a:cubicBezTo>
                    <a:cubicBezTo>
                      <a:pt x="373747" y="19500"/>
                      <a:pt x="374118" y="35130"/>
                      <a:pt x="364673" y="45007"/>
                    </a:cubicBezTo>
                    <a:cubicBezTo>
                      <a:pt x="364425" y="45316"/>
                      <a:pt x="364117" y="45612"/>
                      <a:pt x="363808" y="45902"/>
                    </a:cubicBezTo>
                    <a:lnTo>
                      <a:pt x="204232" y="205479"/>
                    </a:lnTo>
                    <a:cubicBezTo>
                      <a:pt x="199602" y="210016"/>
                      <a:pt x="193429" y="212566"/>
                      <a:pt x="186947" y="21257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7" name="Google Shape;377;p5"/>
            <p:cNvSpPr/>
            <p:nvPr/>
          </p:nvSpPr>
          <p:spPr>
            <a:xfrm>
              <a:off x="4566010" y="5706409"/>
              <a:ext cx="381312" cy="365558"/>
            </a:xfrm>
            <a:custGeom>
              <a:avLst/>
              <a:gdLst/>
              <a:ahLst/>
              <a:cxnLst/>
              <a:rect l="l" t="t" r="r" b="b"/>
              <a:pathLst>
                <a:path w="847360" h="812352" extrusionOk="0">
                  <a:moveTo>
                    <a:pt x="421919" y="811616"/>
                  </a:moveTo>
                  <a:cubicBezTo>
                    <a:pt x="418709" y="811623"/>
                    <a:pt x="415500" y="810993"/>
                    <a:pt x="412476" y="809765"/>
                  </a:cubicBezTo>
                  <a:lnTo>
                    <a:pt x="410253" y="808777"/>
                  </a:lnTo>
                  <a:cubicBezTo>
                    <a:pt x="318457" y="767972"/>
                    <a:pt x="190735" y="689635"/>
                    <a:pt x="100976" y="546911"/>
                  </a:cubicBezTo>
                  <a:cubicBezTo>
                    <a:pt x="60358" y="482525"/>
                    <a:pt x="-47549" y="311281"/>
                    <a:pt x="20232" y="153434"/>
                  </a:cubicBezTo>
                  <a:cubicBezTo>
                    <a:pt x="33751" y="121889"/>
                    <a:pt x="86223" y="17624"/>
                    <a:pt x="193636" y="1450"/>
                  </a:cubicBezTo>
                  <a:cubicBezTo>
                    <a:pt x="277962" y="-11390"/>
                    <a:pt x="365559" y="33242"/>
                    <a:pt x="422043" y="114666"/>
                  </a:cubicBezTo>
                  <a:cubicBezTo>
                    <a:pt x="478405" y="33242"/>
                    <a:pt x="566063" y="-11390"/>
                    <a:pt x="650450" y="1450"/>
                  </a:cubicBezTo>
                  <a:cubicBezTo>
                    <a:pt x="757802" y="17809"/>
                    <a:pt x="810336" y="121889"/>
                    <a:pt x="823855" y="153434"/>
                  </a:cubicBezTo>
                  <a:cubicBezTo>
                    <a:pt x="891759" y="311281"/>
                    <a:pt x="783729" y="482525"/>
                    <a:pt x="743109" y="546973"/>
                  </a:cubicBezTo>
                  <a:cubicBezTo>
                    <a:pt x="653289" y="689573"/>
                    <a:pt x="525567" y="767972"/>
                    <a:pt x="434451" y="808592"/>
                  </a:cubicBezTo>
                  <a:lnTo>
                    <a:pt x="432538" y="809456"/>
                  </a:lnTo>
                  <a:cubicBezTo>
                    <a:pt x="429205" y="810956"/>
                    <a:pt x="425562" y="811691"/>
                    <a:pt x="421919" y="811616"/>
                  </a:cubicBezTo>
                  <a:close/>
                  <a:moveTo>
                    <a:pt x="221909" y="48736"/>
                  </a:moveTo>
                  <a:cubicBezTo>
                    <a:pt x="214934" y="48724"/>
                    <a:pt x="208020" y="49237"/>
                    <a:pt x="201105" y="50280"/>
                  </a:cubicBezTo>
                  <a:cubicBezTo>
                    <a:pt x="118818" y="62626"/>
                    <a:pt x="76593" y="147322"/>
                    <a:pt x="65295" y="172879"/>
                  </a:cubicBezTo>
                  <a:cubicBezTo>
                    <a:pt x="7763" y="306898"/>
                    <a:pt x="102334" y="456845"/>
                    <a:pt x="142460" y="520613"/>
                  </a:cubicBezTo>
                  <a:cubicBezTo>
                    <a:pt x="223082" y="648768"/>
                    <a:pt x="337162" y="721118"/>
                    <a:pt x="421550" y="759885"/>
                  </a:cubicBezTo>
                  <a:cubicBezTo>
                    <a:pt x="506060" y="720994"/>
                    <a:pt x="620140" y="648768"/>
                    <a:pt x="700762" y="520613"/>
                  </a:cubicBezTo>
                  <a:lnTo>
                    <a:pt x="700762" y="520613"/>
                  </a:lnTo>
                  <a:cubicBezTo>
                    <a:pt x="741073" y="456659"/>
                    <a:pt x="835459" y="306960"/>
                    <a:pt x="777927" y="172879"/>
                  </a:cubicBezTo>
                  <a:cubicBezTo>
                    <a:pt x="766938" y="147322"/>
                    <a:pt x="724651" y="62811"/>
                    <a:pt x="642426" y="50280"/>
                  </a:cubicBezTo>
                  <a:cubicBezTo>
                    <a:pt x="568348" y="38983"/>
                    <a:pt x="486614" y="89850"/>
                    <a:pt x="443587" y="173743"/>
                  </a:cubicBezTo>
                  <a:cubicBezTo>
                    <a:pt x="439328" y="181972"/>
                    <a:pt x="430872" y="187145"/>
                    <a:pt x="421612" y="187139"/>
                  </a:cubicBezTo>
                  <a:lnTo>
                    <a:pt x="421612" y="187139"/>
                  </a:lnTo>
                  <a:cubicBezTo>
                    <a:pt x="412352" y="187145"/>
                    <a:pt x="403894" y="181972"/>
                    <a:pt x="399635" y="173743"/>
                  </a:cubicBezTo>
                  <a:cubicBezTo>
                    <a:pt x="360806" y="97628"/>
                    <a:pt x="289938" y="48736"/>
                    <a:pt x="221909" y="487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78" name="Google Shape;378;p5"/>
            <p:cNvGrpSpPr/>
            <p:nvPr/>
          </p:nvGrpSpPr>
          <p:grpSpPr>
            <a:xfrm>
              <a:off x="6059297" y="5695915"/>
              <a:ext cx="380354" cy="386452"/>
              <a:chOff x="10064117" y="7392669"/>
              <a:chExt cx="632132" cy="642160"/>
            </a:xfrm>
          </p:grpSpPr>
          <p:sp>
            <p:nvSpPr>
              <p:cNvPr id="379" name="Google Shape;379;p5"/>
              <p:cNvSpPr/>
              <p:nvPr/>
            </p:nvSpPr>
            <p:spPr>
              <a:xfrm>
                <a:off x="10064117" y="7759301"/>
                <a:ext cx="632132" cy="275528"/>
              </a:xfrm>
              <a:custGeom>
                <a:avLst/>
                <a:gdLst/>
                <a:ahLst/>
                <a:cxnLst/>
                <a:rect l="l" t="t" r="r" b="b"/>
                <a:pathLst>
                  <a:path w="845661" h="368599" extrusionOk="0">
                    <a:moveTo>
                      <a:pt x="725835" y="367868"/>
                    </a:moveTo>
                    <a:lnTo>
                      <a:pt x="116604" y="367868"/>
                    </a:lnTo>
                    <a:cubicBezTo>
                      <a:pt x="51355" y="367801"/>
                      <a:pt x="-1550" y="314915"/>
                      <a:pt x="-1611" y="249653"/>
                    </a:cubicBezTo>
                    <a:lnTo>
                      <a:pt x="-1611" y="23962"/>
                    </a:lnTo>
                    <a:cubicBezTo>
                      <a:pt x="-1611" y="10325"/>
                      <a:pt x="9439" y="-731"/>
                      <a:pt x="23081" y="-731"/>
                    </a:cubicBezTo>
                    <a:cubicBezTo>
                      <a:pt x="36724" y="-731"/>
                      <a:pt x="47774" y="10325"/>
                      <a:pt x="47774" y="23962"/>
                    </a:cubicBezTo>
                    <a:lnTo>
                      <a:pt x="47774" y="249653"/>
                    </a:lnTo>
                    <a:cubicBezTo>
                      <a:pt x="47836" y="287636"/>
                      <a:pt x="78640" y="318415"/>
                      <a:pt x="116604" y="318483"/>
                    </a:cubicBezTo>
                    <a:lnTo>
                      <a:pt x="725835" y="318483"/>
                    </a:lnTo>
                    <a:cubicBezTo>
                      <a:pt x="763861" y="318446"/>
                      <a:pt x="794603" y="287655"/>
                      <a:pt x="794665" y="249653"/>
                    </a:cubicBezTo>
                    <a:lnTo>
                      <a:pt x="794665" y="23962"/>
                    </a:lnTo>
                    <a:cubicBezTo>
                      <a:pt x="794665" y="10325"/>
                      <a:pt x="805715" y="-731"/>
                      <a:pt x="819358" y="-731"/>
                    </a:cubicBezTo>
                    <a:cubicBezTo>
                      <a:pt x="833000" y="-731"/>
                      <a:pt x="844050" y="10325"/>
                      <a:pt x="844050" y="23962"/>
                    </a:cubicBezTo>
                    <a:lnTo>
                      <a:pt x="844050" y="249653"/>
                    </a:lnTo>
                    <a:cubicBezTo>
                      <a:pt x="843989" y="314915"/>
                      <a:pt x="791084" y="367801"/>
                      <a:pt x="725835" y="36786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5"/>
              <p:cNvSpPr/>
              <p:nvPr/>
            </p:nvSpPr>
            <p:spPr>
              <a:xfrm>
                <a:off x="10202922" y="7392673"/>
                <a:ext cx="362736" cy="207645"/>
              </a:xfrm>
              <a:custGeom>
                <a:avLst/>
                <a:gdLst/>
                <a:ahLst/>
                <a:cxnLst/>
                <a:rect l="l" t="t" r="r" b="b"/>
                <a:pathLst>
                  <a:path w="485266" h="277786" extrusionOk="0">
                    <a:moveTo>
                      <a:pt x="458687" y="276870"/>
                    </a:moveTo>
                    <a:cubicBezTo>
                      <a:pt x="451959" y="276877"/>
                      <a:pt x="445539" y="274161"/>
                      <a:pt x="440909" y="269339"/>
                    </a:cubicBezTo>
                    <a:lnTo>
                      <a:pt x="238429" y="59452"/>
                    </a:lnTo>
                    <a:lnTo>
                      <a:pt x="40887" y="264524"/>
                    </a:lnTo>
                    <a:cubicBezTo>
                      <a:pt x="31380" y="274346"/>
                      <a:pt x="15762" y="274617"/>
                      <a:pt x="5948" y="265142"/>
                    </a:cubicBezTo>
                    <a:cubicBezTo>
                      <a:pt x="-3868" y="255666"/>
                      <a:pt x="-4177" y="240023"/>
                      <a:pt x="5330" y="230201"/>
                    </a:cubicBezTo>
                    <a:lnTo>
                      <a:pt x="220958" y="6794"/>
                    </a:lnTo>
                    <a:cubicBezTo>
                      <a:pt x="230465" y="-3009"/>
                      <a:pt x="246083" y="-3268"/>
                      <a:pt x="255899" y="6214"/>
                    </a:cubicBezTo>
                    <a:cubicBezTo>
                      <a:pt x="256085" y="6406"/>
                      <a:pt x="256270" y="6597"/>
                      <a:pt x="256454" y="6794"/>
                    </a:cubicBezTo>
                    <a:lnTo>
                      <a:pt x="476713" y="235202"/>
                    </a:lnTo>
                    <a:cubicBezTo>
                      <a:pt x="486220" y="245005"/>
                      <a:pt x="485911" y="260641"/>
                      <a:pt x="476095" y="270117"/>
                    </a:cubicBezTo>
                    <a:cubicBezTo>
                      <a:pt x="471527" y="274562"/>
                      <a:pt x="465416" y="277043"/>
                      <a:pt x="458996" y="27705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5"/>
              <p:cNvSpPr/>
              <p:nvPr/>
            </p:nvSpPr>
            <p:spPr>
              <a:xfrm>
                <a:off x="10363922" y="7392669"/>
                <a:ext cx="38623" cy="426604"/>
              </a:xfrm>
              <a:custGeom>
                <a:avLst/>
                <a:gdLst/>
                <a:ahLst/>
                <a:cxnLst/>
                <a:rect l="l" t="t" r="r" b="b"/>
                <a:pathLst>
                  <a:path w="51670" h="570708" extrusionOk="0">
                    <a:moveTo>
                      <a:pt x="25366" y="569978"/>
                    </a:moveTo>
                    <a:cubicBezTo>
                      <a:pt x="11722" y="569978"/>
                      <a:pt x="673" y="558922"/>
                      <a:pt x="673" y="545285"/>
                    </a:cubicBezTo>
                    <a:lnTo>
                      <a:pt x="-1611" y="23962"/>
                    </a:lnTo>
                    <a:cubicBezTo>
                      <a:pt x="-1611" y="10325"/>
                      <a:pt x="9439" y="-731"/>
                      <a:pt x="23081" y="-731"/>
                    </a:cubicBezTo>
                    <a:lnTo>
                      <a:pt x="23081" y="-731"/>
                    </a:lnTo>
                    <a:cubicBezTo>
                      <a:pt x="36724" y="-731"/>
                      <a:pt x="47774" y="10325"/>
                      <a:pt x="47774" y="23962"/>
                    </a:cubicBezTo>
                    <a:lnTo>
                      <a:pt x="50059" y="545285"/>
                    </a:lnTo>
                    <a:cubicBezTo>
                      <a:pt x="50059" y="558922"/>
                      <a:pt x="39009" y="569978"/>
                      <a:pt x="25366" y="56997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2" name="Google Shape;382;p5"/>
            <p:cNvGrpSpPr/>
            <p:nvPr/>
          </p:nvGrpSpPr>
          <p:grpSpPr>
            <a:xfrm>
              <a:off x="2118237" y="5776170"/>
              <a:ext cx="510436" cy="225935"/>
              <a:chOff x="2808633" y="7557940"/>
              <a:chExt cx="848324" cy="375431"/>
            </a:xfrm>
          </p:grpSpPr>
          <p:sp>
            <p:nvSpPr>
              <p:cNvPr id="383" name="Google Shape;383;p5"/>
              <p:cNvSpPr/>
              <p:nvPr/>
            </p:nvSpPr>
            <p:spPr>
              <a:xfrm>
                <a:off x="2808633" y="7563986"/>
                <a:ext cx="245211" cy="369385"/>
              </a:xfrm>
              <a:custGeom>
                <a:avLst/>
                <a:gdLst/>
                <a:ahLst/>
                <a:cxnLst/>
                <a:rect l="l" t="t" r="r" b="b"/>
                <a:pathLst>
                  <a:path w="328041" h="494161" extrusionOk="0">
                    <a:moveTo>
                      <a:pt x="307910" y="92792"/>
                    </a:moveTo>
                    <a:lnTo>
                      <a:pt x="128148" y="92792"/>
                    </a:lnTo>
                    <a:lnTo>
                      <a:pt x="118209" y="167549"/>
                    </a:lnTo>
                    <a:cubicBezTo>
                      <a:pt x="128148" y="166277"/>
                      <a:pt x="138148" y="165784"/>
                      <a:pt x="148149" y="166068"/>
                    </a:cubicBezTo>
                    <a:cubicBezTo>
                      <a:pt x="192349" y="166068"/>
                      <a:pt x="237290" y="176500"/>
                      <a:pt x="270131" y="201193"/>
                    </a:cubicBezTo>
                    <a:cubicBezTo>
                      <a:pt x="305071" y="225886"/>
                      <a:pt x="326430" y="266197"/>
                      <a:pt x="326430" y="323052"/>
                    </a:cubicBezTo>
                    <a:cubicBezTo>
                      <a:pt x="326430" y="413488"/>
                      <a:pt x="252352" y="493431"/>
                      <a:pt x="127469" y="493431"/>
                    </a:cubicBezTo>
                    <a:cubicBezTo>
                      <a:pt x="71108" y="493431"/>
                      <a:pt x="24007" y="479973"/>
                      <a:pt x="-1611" y="465775"/>
                    </a:cubicBezTo>
                    <a:lnTo>
                      <a:pt x="17649" y="380585"/>
                    </a:lnTo>
                    <a:cubicBezTo>
                      <a:pt x="50552" y="395876"/>
                      <a:pt x="86294" y="404019"/>
                      <a:pt x="122593" y="404475"/>
                    </a:cubicBezTo>
                    <a:cubicBezTo>
                      <a:pt x="167533" y="404475"/>
                      <a:pt x="215190" y="382067"/>
                      <a:pt x="215190" y="330397"/>
                    </a:cubicBezTo>
                    <a:cubicBezTo>
                      <a:pt x="215190" y="280271"/>
                      <a:pt x="177410" y="249653"/>
                      <a:pt x="84689" y="249653"/>
                    </a:cubicBezTo>
                    <a:cubicBezTo>
                      <a:pt x="63700" y="249412"/>
                      <a:pt x="42650" y="250918"/>
                      <a:pt x="21908" y="254159"/>
                    </a:cubicBezTo>
                    <a:lnTo>
                      <a:pt x="52774" y="-731"/>
                    </a:lnTo>
                    <a:lnTo>
                      <a:pt x="308096" y="-7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5"/>
              <p:cNvSpPr/>
              <p:nvPr/>
            </p:nvSpPr>
            <p:spPr>
              <a:xfrm>
                <a:off x="3108252" y="7564078"/>
                <a:ext cx="244749" cy="363295"/>
              </a:xfrm>
              <a:custGeom>
                <a:avLst/>
                <a:gdLst/>
                <a:ahLst/>
                <a:cxnLst/>
                <a:rect l="l" t="t" r="r" b="b"/>
                <a:pathLst>
                  <a:path w="327424" h="486013" extrusionOk="0">
                    <a:moveTo>
                      <a:pt x="325814" y="-731"/>
                    </a:moveTo>
                    <a:lnTo>
                      <a:pt x="325814" y="71186"/>
                    </a:lnTo>
                    <a:lnTo>
                      <a:pt x="134445" y="485283"/>
                    </a:lnTo>
                    <a:lnTo>
                      <a:pt x="19563" y="485283"/>
                    </a:lnTo>
                    <a:lnTo>
                      <a:pt x="210931" y="94398"/>
                    </a:lnTo>
                    <a:lnTo>
                      <a:pt x="210931" y="92854"/>
                    </a:lnTo>
                    <a:lnTo>
                      <a:pt x="-1611" y="92854"/>
                    </a:lnTo>
                    <a:lnTo>
                      <a:pt x="-1611" y="-7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5"/>
              <p:cNvSpPr/>
              <p:nvPr/>
            </p:nvSpPr>
            <p:spPr>
              <a:xfrm>
                <a:off x="3395180" y="7557940"/>
                <a:ext cx="261777" cy="375430"/>
              </a:xfrm>
              <a:custGeom>
                <a:avLst/>
                <a:gdLst/>
                <a:ahLst/>
                <a:cxnLst/>
                <a:rect l="l" t="t" r="r" b="b"/>
                <a:pathLst>
                  <a:path w="350203" h="502248" extrusionOk="0">
                    <a:moveTo>
                      <a:pt x="-1611" y="366263"/>
                    </a:moveTo>
                    <a:cubicBezTo>
                      <a:pt x="-1611" y="307927"/>
                      <a:pt x="30489" y="267493"/>
                      <a:pt x="81109" y="244405"/>
                    </a:cubicBezTo>
                    <a:lnTo>
                      <a:pt x="81109" y="242183"/>
                    </a:lnTo>
                    <a:cubicBezTo>
                      <a:pt x="36168" y="218231"/>
                      <a:pt x="14069" y="178661"/>
                      <a:pt x="14069" y="136004"/>
                    </a:cubicBezTo>
                    <a:cubicBezTo>
                      <a:pt x="14069" y="53840"/>
                      <a:pt x="84689" y="-731"/>
                      <a:pt x="177410" y="-731"/>
                    </a:cubicBezTo>
                    <a:cubicBezTo>
                      <a:pt x="285812" y="-731"/>
                      <a:pt x="330752" y="65013"/>
                      <a:pt x="330752" y="124090"/>
                    </a:cubicBezTo>
                    <a:cubicBezTo>
                      <a:pt x="330752" y="165944"/>
                      <a:pt x="309330" y="207058"/>
                      <a:pt x="263711" y="230948"/>
                    </a:cubicBezTo>
                    <a:lnTo>
                      <a:pt x="263711" y="233170"/>
                    </a:lnTo>
                    <a:cubicBezTo>
                      <a:pt x="308652" y="251134"/>
                      <a:pt x="348592" y="291506"/>
                      <a:pt x="348592" y="354288"/>
                    </a:cubicBezTo>
                    <a:cubicBezTo>
                      <a:pt x="348592" y="442502"/>
                      <a:pt x="277972" y="501518"/>
                      <a:pt x="170249" y="501518"/>
                    </a:cubicBezTo>
                    <a:cubicBezTo>
                      <a:pt x="52589" y="501518"/>
                      <a:pt x="-1611" y="432008"/>
                      <a:pt x="-1611" y="366263"/>
                    </a:cubicBezTo>
                    <a:close/>
                    <a:moveTo>
                      <a:pt x="238031" y="362498"/>
                    </a:moveTo>
                    <a:cubicBezTo>
                      <a:pt x="238031" y="319903"/>
                      <a:pt x="208091" y="294593"/>
                      <a:pt x="165249" y="282247"/>
                    </a:cubicBezTo>
                    <a:cubicBezTo>
                      <a:pt x="129630" y="292679"/>
                      <a:pt x="108888" y="319594"/>
                      <a:pt x="108888" y="354720"/>
                    </a:cubicBezTo>
                    <a:cubicBezTo>
                      <a:pt x="107345" y="390654"/>
                      <a:pt x="135247" y="421032"/>
                      <a:pt x="171175" y="422569"/>
                    </a:cubicBezTo>
                    <a:cubicBezTo>
                      <a:pt x="172286" y="422612"/>
                      <a:pt x="173398" y="422637"/>
                      <a:pt x="174509" y="422624"/>
                    </a:cubicBezTo>
                    <a:cubicBezTo>
                      <a:pt x="213030" y="423057"/>
                      <a:pt x="238031" y="396882"/>
                      <a:pt x="238031" y="362498"/>
                    </a:cubicBezTo>
                    <a:close/>
                    <a:moveTo>
                      <a:pt x="116049" y="132301"/>
                    </a:moveTo>
                    <a:cubicBezTo>
                      <a:pt x="116049" y="165204"/>
                      <a:pt x="144569" y="186130"/>
                      <a:pt x="181670" y="198045"/>
                    </a:cubicBezTo>
                    <a:cubicBezTo>
                      <a:pt x="209202" y="189822"/>
                      <a:pt x="228277" y="164734"/>
                      <a:pt x="228771" y="136004"/>
                    </a:cubicBezTo>
                    <a:cubicBezTo>
                      <a:pt x="228771" y="106126"/>
                      <a:pt x="212351" y="76248"/>
                      <a:pt x="172410" y="76248"/>
                    </a:cubicBezTo>
                    <a:cubicBezTo>
                      <a:pt x="135309" y="76248"/>
                      <a:pt x="116049" y="101620"/>
                      <a:pt x="116049" y="13230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6" name="Google Shape;386;p5"/>
            <p:cNvGrpSpPr/>
            <p:nvPr/>
          </p:nvGrpSpPr>
          <p:grpSpPr>
            <a:xfrm>
              <a:off x="3842299" y="5775823"/>
              <a:ext cx="349063" cy="226629"/>
              <a:chOff x="5815767" y="7550509"/>
              <a:chExt cx="580129" cy="376585"/>
            </a:xfrm>
          </p:grpSpPr>
          <p:sp>
            <p:nvSpPr>
              <p:cNvPr id="387" name="Google Shape;387;p5"/>
              <p:cNvSpPr/>
              <p:nvPr/>
            </p:nvSpPr>
            <p:spPr>
              <a:xfrm>
                <a:off x="5815767" y="7563893"/>
                <a:ext cx="158921" cy="363156"/>
              </a:xfrm>
              <a:custGeom>
                <a:avLst/>
                <a:gdLst/>
                <a:ahLst/>
                <a:cxnLst/>
                <a:rect l="l" t="t" r="r" b="b"/>
                <a:pathLst>
                  <a:path w="212603" h="485828" extrusionOk="0">
                    <a:moveTo>
                      <a:pt x="106110" y="100447"/>
                    </a:moveTo>
                    <a:lnTo>
                      <a:pt x="104690" y="100447"/>
                    </a:lnTo>
                    <a:lnTo>
                      <a:pt x="16228" y="144524"/>
                    </a:lnTo>
                    <a:lnTo>
                      <a:pt x="-1611" y="59087"/>
                    </a:lnTo>
                    <a:lnTo>
                      <a:pt x="121110" y="-731"/>
                    </a:lnTo>
                    <a:lnTo>
                      <a:pt x="210992" y="-731"/>
                    </a:lnTo>
                    <a:lnTo>
                      <a:pt x="210992" y="485097"/>
                    </a:lnTo>
                    <a:lnTo>
                      <a:pt x="106048" y="485097"/>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5"/>
              <p:cNvSpPr/>
              <p:nvPr/>
            </p:nvSpPr>
            <p:spPr>
              <a:xfrm>
                <a:off x="6101587" y="7550509"/>
                <a:ext cx="294309" cy="376585"/>
              </a:xfrm>
              <a:custGeom>
                <a:avLst/>
                <a:gdLst/>
                <a:ahLst/>
                <a:cxnLst/>
                <a:rect l="l" t="t" r="r" b="b"/>
                <a:pathLst>
                  <a:path w="393724" h="503792" extrusionOk="0">
                    <a:moveTo>
                      <a:pt x="-1611" y="-546"/>
                    </a:moveTo>
                    <a:lnTo>
                      <a:pt x="106110" y="-546"/>
                    </a:lnTo>
                    <a:lnTo>
                      <a:pt x="106110" y="222244"/>
                    </a:lnTo>
                    <a:lnTo>
                      <a:pt x="108271" y="222244"/>
                    </a:lnTo>
                    <a:cubicBezTo>
                      <a:pt x="118951" y="202798"/>
                      <a:pt x="130372" y="184834"/>
                      <a:pt x="141051" y="166686"/>
                    </a:cubicBezTo>
                    <a:lnTo>
                      <a:pt x="250192" y="-731"/>
                    </a:lnTo>
                    <a:lnTo>
                      <a:pt x="383533" y="-731"/>
                    </a:lnTo>
                    <a:lnTo>
                      <a:pt x="224512" y="213786"/>
                    </a:lnTo>
                    <a:lnTo>
                      <a:pt x="392113" y="503061"/>
                    </a:lnTo>
                    <a:lnTo>
                      <a:pt x="265131" y="503061"/>
                    </a:lnTo>
                    <a:lnTo>
                      <a:pt x="147471" y="285580"/>
                    </a:lnTo>
                    <a:lnTo>
                      <a:pt x="106110" y="338608"/>
                    </a:lnTo>
                    <a:lnTo>
                      <a:pt x="106110" y="503061"/>
                    </a:lnTo>
                    <a:lnTo>
                      <a:pt x="-1611" y="50306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9" name="Google Shape;389;p5"/>
            <p:cNvGrpSpPr/>
            <p:nvPr/>
          </p:nvGrpSpPr>
          <p:grpSpPr>
            <a:xfrm>
              <a:off x="5321810" y="5773920"/>
              <a:ext cx="362837" cy="230434"/>
              <a:chOff x="8525636" y="7550463"/>
              <a:chExt cx="603020" cy="382908"/>
            </a:xfrm>
          </p:grpSpPr>
          <p:sp>
            <p:nvSpPr>
              <p:cNvPr id="390" name="Google Shape;390;p5"/>
              <p:cNvSpPr/>
              <p:nvPr/>
            </p:nvSpPr>
            <p:spPr>
              <a:xfrm>
                <a:off x="8525636" y="7563986"/>
                <a:ext cx="245258" cy="369385"/>
              </a:xfrm>
              <a:custGeom>
                <a:avLst/>
                <a:gdLst/>
                <a:ahLst/>
                <a:cxnLst/>
                <a:rect l="l" t="t" r="r" b="b"/>
                <a:pathLst>
                  <a:path w="328104" h="494161" extrusionOk="0">
                    <a:moveTo>
                      <a:pt x="307912" y="92792"/>
                    </a:moveTo>
                    <a:lnTo>
                      <a:pt x="128210" y="92792"/>
                    </a:lnTo>
                    <a:lnTo>
                      <a:pt x="118211" y="167549"/>
                    </a:lnTo>
                    <a:cubicBezTo>
                      <a:pt x="128149" y="166284"/>
                      <a:pt x="138150" y="165784"/>
                      <a:pt x="148150" y="166068"/>
                    </a:cubicBezTo>
                    <a:cubicBezTo>
                      <a:pt x="192412" y="166068"/>
                      <a:pt x="237353" y="176500"/>
                      <a:pt x="270131" y="201193"/>
                    </a:cubicBezTo>
                    <a:cubicBezTo>
                      <a:pt x="305073" y="225886"/>
                      <a:pt x="326493" y="266258"/>
                      <a:pt x="326493" y="323052"/>
                    </a:cubicBezTo>
                    <a:cubicBezTo>
                      <a:pt x="326493" y="413488"/>
                      <a:pt x="252415" y="493431"/>
                      <a:pt x="127470" y="493431"/>
                    </a:cubicBezTo>
                    <a:cubicBezTo>
                      <a:pt x="71109" y="493431"/>
                      <a:pt x="24070" y="479973"/>
                      <a:pt x="-1611" y="465775"/>
                    </a:cubicBezTo>
                    <a:lnTo>
                      <a:pt x="17650" y="380585"/>
                    </a:lnTo>
                    <a:cubicBezTo>
                      <a:pt x="50553" y="395870"/>
                      <a:pt x="86294" y="404013"/>
                      <a:pt x="122593" y="404475"/>
                    </a:cubicBezTo>
                    <a:cubicBezTo>
                      <a:pt x="167534" y="404475"/>
                      <a:pt x="215191" y="382067"/>
                      <a:pt x="215191" y="330397"/>
                    </a:cubicBezTo>
                    <a:cubicBezTo>
                      <a:pt x="215191" y="280333"/>
                      <a:pt x="177410" y="249653"/>
                      <a:pt x="84689" y="249653"/>
                    </a:cubicBezTo>
                    <a:cubicBezTo>
                      <a:pt x="63701" y="249412"/>
                      <a:pt x="42651" y="250918"/>
                      <a:pt x="21909" y="254159"/>
                    </a:cubicBezTo>
                    <a:lnTo>
                      <a:pt x="52775" y="-731"/>
                    </a:lnTo>
                    <a:lnTo>
                      <a:pt x="308097" y="-73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5"/>
              <p:cNvSpPr/>
              <p:nvPr/>
            </p:nvSpPr>
            <p:spPr>
              <a:xfrm>
                <a:off x="8834394" y="7550463"/>
                <a:ext cx="294262" cy="376584"/>
              </a:xfrm>
              <a:custGeom>
                <a:avLst/>
                <a:gdLst/>
                <a:ahLst/>
                <a:cxnLst/>
                <a:rect l="l" t="t" r="r" b="b"/>
                <a:pathLst>
                  <a:path w="393662" h="503791" extrusionOk="0">
                    <a:moveTo>
                      <a:pt x="-1611" y="-484"/>
                    </a:moveTo>
                    <a:lnTo>
                      <a:pt x="106048" y="-484"/>
                    </a:lnTo>
                    <a:lnTo>
                      <a:pt x="106048" y="222305"/>
                    </a:lnTo>
                    <a:lnTo>
                      <a:pt x="108209" y="222305"/>
                    </a:lnTo>
                    <a:cubicBezTo>
                      <a:pt x="118889" y="202860"/>
                      <a:pt x="130308" y="184896"/>
                      <a:pt x="140988" y="166747"/>
                    </a:cubicBezTo>
                    <a:lnTo>
                      <a:pt x="250130" y="-731"/>
                    </a:lnTo>
                    <a:lnTo>
                      <a:pt x="383532" y="-731"/>
                    </a:lnTo>
                    <a:lnTo>
                      <a:pt x="224449" y="213786"/>
                    </a:lnTo>
                    <a:lnTo>
                      <a:pt x="392051" y="503061"/>
                    </a:lnTo>
                    <a:lnTo>
                      <a:pt x="265131" y="503061"/>
                    </a:lnTo>
                    <a:lnTo>
                      <a:pt x="147408" y="285580"/>
                    </a:lnTo>
                    <a:lnTo>
                      <a:pt x="106048" y="338608"/>
                    </a:lnTo>
                    <a:lnTo>
                      <a:pt x="106048" y="503061"/>
                    </a:lnTo>
                    <a:lnTo>
                      <a:pt x="-1611" y="50306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92" name="Google Shape;392;p5"/>
            <p:cNvSpPr/>
            <p:nvPr/>
          </p:nvSpPr>
          <p:spPr>
            <a:xfrm>
              <a:off x="4565669" y="5711861"/>
              <a:ext cx="373696" cy="354901"/>
            </a:xfrm>
            <a:custGeom>
              <a:avLst/>
              <a:gdLst/>
              <a:ahLst/>
              <a:cxnLst/>
              <a:rect l="l" t="t" r="r" b="b"/>
              <a:pathLst>
                <a:path w="559844" h="531687" extrusionOk="0">
                  <a:moveTo>
                    <a:pt x="130612" y="15"/>
                  </a:moveTo>
                  <a:cubicBezTo>
                    <a:pt x="181472" y="15"/>
                    <a:pt x="234455" y="36567"/>
                    <a:pt x="263485" y="93473"/>
                  </a:cubicBezTo>
                  <a:cubicBezTo>
                    <a:pt x="266669" y="99625"/>
                    <a:pt x="272992" y="103493"/>
                    <a:pt x="279915" y="103488"/>
                  </a:cubicBezTo>
                  <a:cubicBezTo>
                    <a:pt x="286838" y="103493"/>
                    <a:pt x="293160" y="99625"/>
                    <a:pt x="296344" y="93473"/>
                  </a:cubicBezTo>
                  <a:cubicBezTo>
                    <a:pt x="328512" y="30752"/>
                    <a:pt x="389619" y="-7277"/>
                    <a:pt x="445001" y="1169"/>
                  </a:cubicBezTo>
                  <a:cubicBezTo>
                    <a:pt x="506475" y="10537"/>
                    <a:pt x="538090" y="73720"/>
                    <a:pt x="546305" y="92827"/>
                  </a:cubicBezTo>
                  <a:cubicBezTo>
                    <a:pt x="589318" y="193069"/>
                    <a:pt x="518752" y="304988"/>
                    <a:pt x="488615" y="352801"/>
                  </a:cubicBezTo>
                  <a:cubicBezTo>
                    <a:pt x="428340" y="448613"/>
                    <a:pt x="343051" y="502611"/>
                    <a:pt x="279869" y="531687"/>
                  </a:cubicBezTo>
                  <a:cubicBezTo>
                    <a:pt x="216778" y="502704"/>
                    <a:pt x="131489" y="448613"/>
                    <a:pt x="71214" y="352801"/>
                  </a:cubicBezTo>
                  <a:cubicBezTo>
                    <a:pt x="41215" y="305127"/>
                    <a:pt x="-29489" y="193023"/>
                    <a:pt x="13523" y="92827"/>
                  </a:cubicBezTo>
                  <a:cubicBezTo>
                    <a:pt x="21970" y="73720"/>
                    <a:pt x="53539" y="10399"/>
                    <a:pt x="115058" y="1169"/>
                  </a:cubicBezTo>
                  <a:cubicBezTo>
                    <a:pt x="120228" y="389"/>
                    <a:pt x="125397" y="6"/>
                    <a:pt x="130612" y="1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393"/>
        <p:cNvGrpSpPr/>
        <p:nvPr/>
      </p:nvGrpSpPr>
      <p:grpSpPr>
        <a:xfrm>
          <a:off x="0" y="0"/>
          <a:ext cx="0" cy="0"/>
          <a:chOff x="0" y="0"/>
          <a:chExt cx="0" cy="0"/>
        </a:xfrm>
      </p:grpSpPr>
      <p:sp>
        <p:nvSpPr>
          <p:cNvPr id="394" name="Google Shape;394;p6"/>
          <p:cNvSpPr/>
          <p:nvPr/>
        </p:nvSpPr>
        <p:spPr>
          <a:xfrm>
            <a:off x="23962" y="0"/>
            <a:ext cx="2741416" cy="4023002"/>
          </a:xfrm>
          <a:custGeom>
            <a:avLst/>
            <a:gdLst/>
            <a:ahLst/>
            <a:cxnLst/>
            <a:rect l="l" t="t" r="r" b="b"/>
            <a:pathLst>
              <a:path w="2741416" h="4023002" extrusionOk="0">
                <a:moveTo>
                  <a:pt x="2741411" y="1146035"/>
                </a:moveTo>
                <a:cubicBezTo>
                  <a:pt x="2741411" y="2690246"/>
                  <a:pt x="1526259" y="3950671"/>
                  <a:pt x="-3" y="4023002"/>
                </a:cubicBezTo>
                <a:lnTo>
                  <a:pt x="-3" y="-1"/>
                </a:lnTo>
                <a:lnTo>
                  <a:pt x="2504328" y="-1"/>
                </a:lnTo>
                <a:cubicBezTo>
                  <a:pt x="2661231" y="361674"/>
                  <a:pt x="2741929" y="751795"/>
                  <a:pt x="2741411" y="11460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95" name="Google Shape;395;p6"/>
          <p:cNvGrpSpPr/>
          <p:nvPr/>
        </p:nvGrpSpPr>
        <p:grpSpPr>
          <a:xfrm>
            <a:off x="11509980" y="242351"/>
            <a:ext cx="439339" cy="1365706"/>
            <a:chOff x="11509980" y="242351"/>
            <a:chExt cx="439339" cy="1365706"/>
          </a:xfrm>
        </p:grpSpPr>
        <p:sp>
          <p:nvSpPr>
            <p:cNvPr id="396" name="Google Shape;396;p6"/>
            <p:cNvSpPr/>
            <p:nvPr/>
          </p:nvSpPr>
          <p:spPr>
            <a:xfrm>
              <a:off x="11509980" y="24235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6"/>
            <p:cNvSpPr/>
            <p:nvPr/>
          </p:nvSpPr>
          <p:spPr>
            <a:xfrm>
              <a:off x="11694914" y="24235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6"/>
            <p:cNvSpPr/>
            <p:nvPr/>
          </p:nvSpPr>
          <p:spPr>
            <a:xfrm>
              <a:off x="11879847" y="24235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6"/>
            <p:cNvSpPr/>
            <p:nvPr/>
          </p:nvSpPr>
          <p:spPr>
            <a:xfrm>
              <a:off x="11509980" y="42755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6"/>
            <p:cNvSpPr/>
            <p:nvPr/>
          </p:nvSpPr>
          <p:spPr>
            <a:xfrm>
              <a:off x="11694914" y="42755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6"/>
            <p:cNvSpPr/>
            <p:nvPr/>
          </p:nvSpPr>
          <p:spPr>
            <a:xfrm>
              <a:off x="11879847" y="42755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6"/>
            <p:cNvSpPr/>
            <p:nvPr/>
          </p:nvSpPr>
          <p:spPr>
            <a:xfrm>
              <a:off x="11509980" y="612665"/>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6"/>
            <p:cNvSpPr/>
            <p:nvPr/>
          </p:nvSpPr>
          <p:spPr>
            <a:xfrm>
              <a:off x="11694914" y="612665"/>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6"/>
            <p:cNvSpPr/>
            <p:nvPr/>
          </p:nvSpPr>
          <p:spPr>
            <a:xfrm>
              <a:off x="11879847" y="612665"/>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6"/>
            <p:cNvSpPr/>
            <p:nvPr/>
          </p:nvSpPr>
          <p:spPr>
            <a:xfrm>
              <a:off x="11509980" y="797867"/>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6"/>
            <p:cNvSpPr/>
            <p:nvPr/>
          </p:nvSpPr>
          <p:spPr>
            <a:xfrm>
              <a:off x="11694914" y="797867"/>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6"/>
            <p:cNvSpPr/>
            <p:nvPr/>
          </p:nvSpPr>
          <p:spPr>
            <a:xfrm>
              <a:off x="11879847" y="797867"/>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6"/>
            <p:cNvSpPr/>
            <p:nvPr/>
          </p:nvSpPr>
          <p:spPr>
            <a:xfrm>
              <a:off x="11509980" y="983069"/>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6"/>
            <p:cNvSpPr/>
            <p:nvPr/>
          </p:nvSpPr>
          <p:spPr>
            <a:xfrm>
              <a:off x="11694914" y="983069"/>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6"/>
            <p:cNvSpPr/>
            <p:nvPr/>
          </p:nvSpPr>
          <p:spPr>
            <a:xfrm>
              <a:off x="11879847" y="983069"/>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6"/>
            <p:cNvSpPr/>
            <p:nvPr/>
          </p:nvSpPr>
          <p:spPr>
            <a:xfrm>
              <a:off x="11509980" y="116827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6"/>
            <p:cNvSpPr/>
            <p:nvPr/>
          </p:nvSpPr>
          <p:spPr>
            <a:xfrm>
              <a:off x="11694914" y="116827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6"/>
            <p:cNvSpPr/>
            <p:nvPr/>
          </p:nvSpPr>
          <p:spPr>
            <a:xfrm>
              <a:off x="11879847" y="116827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6"/>
            <p:cNvSpPr/>
            <p:nvPr/>
          </p:nvSpPr>
          <p:spPr>
            <a:xfrm>
              <a:off x="11509980" y="135338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6"/>
            <p:cNvSpPr/>
            <p:nvPr/>
          </p:nvSpPr>
          <p:spPr>
            <a:xfrm>
              <a:off x="11694914" y="135338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6"/>
            <p:cNvSpPr/>
            <p:nvPr/>
          </p:nvSpPr>
          <p:spPr>
            <a:xfrm>
              <a:off x="11879847" y="135338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6"/>
            <p:cNvSpPr/>
            <p:nvPr/>
          </p:nvSpPr>
          <p:spPr>
            <a:xfrm>
              <a:off x="11509980" y="1538585"/>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6"/>
            <p:cNvSpPr/>
            <p:nvPr/>
          </p:nvSpPr>
          <p:spPr>
            <a:xfrm>
              <a:off x="11694914" y="1538585"/>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6"/>
            <p:cNvSpPr/>
            <p:nvPr/>
          </p:nvSpPr>
          <p:spPr>
            <a:xfrm>
              <a:off x="11879847" y="1538585"/>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0" name="Google Shape;420;p6"/>
          <p:cNvGrpSpPr/>
          <p:nvPr/>
        </p:nvGrpSpPr>
        <p:grpSpPr>
          <a:xfrm>
            <a:off x="257323" y="5204757"/>
            <a:ext cx="439340" cy="1365706"/>
            <a:chOff x="257323" y="5204757"/>
            <a:chExt cx="439340" cy="1365706"/>
          </a:xfrm>
        </p:grpSpPr>
        <p:sp>
          <p:nvSpPr>
            <p:cNvPr id="421" name="Google Shape;421;p6"/>
            <p:cNvSpPr/>
            <p:nvPr/>
          </p:nvSpPr>
          <p:spPr>
            <a:xfrm>
              <a:off x="257323"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6"/>
            <p:cNvSpPr/>
            <p:nvPr/>
          </p:nvSpPr>
          <p:spPr>
            <a:xfrm>
              <a:off x="442257"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6"/>
            <p:cNvSpPr/>
            <p:nvPr/>
          </p:nvSpPr>
          <p:spPr>
            <a:xfrm>
              <a:off x="627191"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6"/>
            <p:cNvSpPr/>
            <p:nvPr/>
          </p:nvSpPr>
          <p:spPr>
            <a:xfrm>
              <a:off x="257323"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6"/>
            <p:cNvSpPr/>
            <p:nvPr/>
          </p:nvSpPr>
          <p:spPr>
            <a:xfrm>
              <a:off x="442257"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6"/>
            <p:cNvSpPr/>
            <p:nvPr/>
          </p:nvSpPr>
          <p:spPr>
            <a:xfrm>
              <a:off x="627191"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6"/>
            <p:cNvSpPr/>
            <p:nvPr/>
          </p:nvSpPr>
          <p:spPr>
            <a:xfrm>
              <a:off x="257323"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6"/>
            <p:cNvSpPr/>
            <p:nvPr/>
          </p:nvSpPr>
          <p:spPr>
            <a:xfrm>
              <a:off x="442257"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6"/>
            <p:cNvSpPr/>
            <p:nvPr/>
          </p:nvSpPr>
          <p:spPr>
            <a:xfrm>
              <a:off x="627191"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6"/>
            <p:cNvSpPr/>
            <p:nvPr/>
          </p:nvSpPr>
          <p:spPr>
            <a:xfrm>
              <a:off x="257323"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6"/>
            <p:cNvSpPr/>
            <p:nvPr/>
          </p:nvSpPr>
          <p:spPr>
            <a:xfrm>
              <a:off x="442257"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6"/>
            <p:cNvSpPr/>
            <p:nvPr/>
          </p:nvSpPr>
          <p:spPr>
            <a:xfrm>
              <a:off x="627191"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6"/>
            <p:cNvSpPr/>
            <p:nvPr/>
          </p:nvSpPr>
          <p:spPr>
            <a:xfrm>
              <a:off x="257323"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6"/>
            <p:cNvSpPr/>
            <p:nvPr/>
          </p:nvSpPr>
          <p:spPr>
            <a:xfrm>
              <a:off x="442257"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6"/>
            <p:cNvSpPr/>
            <p:nvPr/>
          </p:nvSpPr>
          <p:spPr>
            <a:xfrm>
              <a:off x="627191"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6"/>
            <p:cNvSpPr/>
            <p:nvPr/>
          </p:nvSpPr>
          <p:spPr>
            <a:xfrm>
              <a:off x="257323"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6"/>
            <p:cNvSpPr/>
            <p:nvPr/>
          </p:nvSpPr>
          <p:spPr>
            <a:xfrm>
              <a:off x="442257"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6"/>
            <p:cNvSpPr/>
            <p:nvPr/>
          </p:nvSpPr>
          <p:spPr>
            <a:xfrm>
              <a:off x="627191"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6"/>
            <p:cNvSpPr/>
            <p:nvPr/>
          </p:nvSpPr>
          <p:spPr>
            <a:xfrm>
              <a:off x="257323"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6"/>
            <p:cNvSpPr/>
            <p:nvPr/>
          </p:nvSpPr>
          <p:spPr>
            <a:xfrm>
              <a:off x="442257"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6"/>
            <p:cNvSpPr/>
            <p:nvPr/>
          </p:nvSpPr>
          <p:spPr>
            <a:xfrm>
              <a:off x="627191"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6"/>
            <p:cNvSpPr/>
            <p:nvPr/>
          </p:nvSpPr>
          <p:spPr>
            <a:xfrm>
              <a:off x="257323"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6"/>
            <p:cNvSpPr/>
            <p:nvPr/>
          </p:nvSpPr>
          <p:spPr>
            <a:xfrm>
              <a:off x="442257"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6"/>
            <p:cNvSpPr/>
            <p:nvPr/>
          </p:nvSpPr>
          <p:spPr>
            <a:xfrm>
              <a:off x="627191"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45" name="Google Shape;445;p6"/>
          <p:cNvSpPr/>
          <p:nvPr/>
        </p:nvSpPr>
        <p:spPr>
          <a:xfrm>
            <a:off x="10489375" y="6123369"/>
            <a:ext cx="1252960" cy="159505"/>
          </a:xfrm>
          <a:custGeom>
            <a:avLst/>
            <a:gdLst/>
            <a:ahLst/>
            <a:cxnLst/>
            <a:rect l="l" t="t" r="r" b="b"/>
            <a:pathLst>
              <a:path w="732725" h="93278" extrusionOk="0">
                <a:moveTo>
                  <a:pt x="80386" y="-1"/>
                </a:moveTo>
                <a:cubicBezTo>
                  <a:pt x="77976" y="8"/>
                  <a:pt x="75743" y="973"/>
                  <a:pt x="74046" y="2678"/>
                </a:cubicBezTo>
                <a:lnTo>
                  <a:pt x="2609" y="77419"/>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1"/>
                  <a:pt x="301129" y="90654"/>
                  <a:pt x="301129" y="90636"/>
                </a:cubicBezTo>
                <a:lnTo>
                  <a:pt x="366225" y="22502"/>
                </a:lnTo>
                <a:lnTo>
                  <a:pt x="431412" y="90636"/>
                </a:lnTo>
                <a:cubicBezTo>
                  <a:pt x="434895" y="94136"/>
                  <a:pt x="440521" y="94163"/>
                  <a:pt x="444004" y="90689"/>
                </a:cubicBezTo>
                <a:cubicBezTo>
                  <a:pt x="444093" y="90671"/>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19"/>
                </a:cubicBezTo>
                <a:lnTo>
                  <a:pt x="658673" y="2678"/>
                </a:lnTo>
                <a:cubicBezTo>
                  <a:pt x="655191" y="-787"/>
                  <a:pt x="649565" y="-787"/>
                  <a:pt x="646083" y="2678"/>
                </a:cubicBezTo>
                <a:lnTo>
                  <a:pt x="580806" y="70812"/>
                </a:lnTo>
                <a:lnTo>
                  <a:pt x="515620" y="2678"/>
                </a:lnTo>
                <a:cubicBezTo>
                  <a:pt x="512137" y="-787"/>
                  <a:pt x="506511" y="-787"/>
                  <a:pt x="503029" y="2678"/>
                </a:cubicBezTo>
                <a:lnTo>
                  <a:pt x="437842" y="70812"/>
                </a:lnTo>
                <a:lnTo>
                  <a:pt x="372656" y="2678"/>
                </a:lnTo>
                <a:cubicBezTo>
                  <a:pt x="369173" y="-787"/>
                  <a:pt x="363547" y="-787"/>
                  <a:pt x="360064" y="2678"/>
                </a:cubicBezTo>
                <a:lnTo>
                  <a:pt x="294877" y="70812"/>
                </a:lnTo>
                <a:lnTo>
                  <a:pt x="229691" y="2678"/>
                </a:lnTo>
                <a:cubicBezTo>
                  <a:pt x="226208" y="-787"/>
                  <a:pt x="220583" y="-787"/>
                  <a:pt x="217100" y="2678"/>
                </a:cubicBezTo>
                <a:lnTo>
                  <a:pt x="151913" y="70812"/>
                </a:lnTo>
                <a:lnTo>
                  <a:pt x="86816" y="2678"/>
                </a:lnTo>
                <a:cubicBezTo>
                  <a:pt x="85119" y="955"/>
                  <a:pt x="82797" y="-19"/>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6"/>
          <p:cNvSpPr/>
          <p:nvPr/>
        </p:nvSpPr>
        <p:spPr>
          <a:xfrm>
            <a:off x="10489375" y="6410848"/>
            <a:ext cx="1252960" cy="159507"/>
          </a:xfrm>
          <a:custGeom>
            <a:avLst/>
            <a:gdLst/>
            <a:ahLst/>
            <a:cxnLst/>
            <a:rect l="l" t="t" r="r" b="b"/>
            <a:pathLst>
              <a:path w="732725" h="93279" extrusionOk="0">
                <a:moveTo>
                  <a:pt x="80386" y="-1"/>
                </a:moveTo>
                <a:cubicBezTo>
                  <a:pt x="77976" y="8"/>
                  <a:pt x="75743" y="973"/>
                  <a:pt x="74046" y="2678"/>
                </a:cubicBezTo>
                <a:lnTo>
                  <a:pt x="2609" y="77420"/>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2"/>
                  <a:pt x="301129" y="90654"/>
                  <a:pt x="301129" y="90636"/>
                </a:cubicBezTo>
                <a:lnTo>
                  <a:pt x="366225" y="22502"/>
                </a:lnTo>
                <a:lnTo>
                  <a:pt x="431412" y="90636"/>
                </a:lnTo>
                <a:cubicBezTo>
                  <a:pt x="434895" y="94136"/>
                  <a:pt x="440521" y="94163"/>
                  <a:pt x="444004" y="90689"/>
                </a:cubicBezTo>
                <a:cubicBezTo>
                  <a:pt x="444093" y="90672"/>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20"/>
                </a:cubicBezTo>
                <a:lnTo>
                  <a:pt x="658673" y="2678"/>
                </a:lnTo>
                <a:cubicBezTo>
                  <a:pt x="655191" y="-786"/>
                  <a:pt x="649565" y="-786"/>
                  <a:pt x="646083" y="2678"/>
                </a:cubicBezTo>
                <a:lnTo>
                  <a:pt x="580806" y="70812"/>
                </a:lnTo>
                <a:lnTo>
                  <a:pt x="515620" y="2678"/>
                </a:lnTo>
                <a:cubicBezTo>
                  <a:pt x="512137" y="-786"/>
                  <a:pt x="506511" y="-786"/>
                  <a:pt x="503029" y="2678"/>
                </a:cubicBezTo>
                <a:lnTo>
                  <a:pt x="437842" y="70812"/>
                </a:lnTo>
                <a:lnTo>
                  <a:pt x="372656" y="2678"/>
                </a:lnTo>
                <a:cubicBezTo>
                  <a:pt x="369173" y="-786"/>
                  <a:pt x="363547" y="-786"/>
                  <a:pt x="360064" y="2678"/>
                </a:cubicBezTo>
                <a:lnTo>
                  <a:pt x="294877" y="70812"/>
                </a:lnTo>
                <a:lnTo>
                  <a:pt x="229691" y="2678"/>
                </a:lnTo>
                <a:cubicBezTo>
                  <a:pt x="226208" y="-786"/>
                  <a:pt x="220583" y="-786"/>
                  <a:pt x="217100" y="2678"/>
                </a:cubicBezTo>
                <a:lnTo>
                  <a:pt x="151913" y="70812"/>
                </a:lnTo>
                <a:lnTo>
                  <a:pt x="86816" y="2678"/>
                </a:lnTo>
                <a:cubicBezTo>
                  <a:pt x="85119" y="955"/>
                  <a:pt x="82797" y="-18"/>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6"/>
          <p:cNvSpPr txBox="1">
            <a:spLocks noGrp="1"/>
          </p:cNvSpPr>
          <p:nvPr>
            <p:ph type="body" idx="1"/>
          </p:nvPr>
        </p:nvSpPr>
        <p:spPr>
          <a:xfrm>
            <a:off x="5002700" y="2965625"/>
            <a:ext cx="6773700" cy="20751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48" name="Google Shape;448;p6"/>
          <p:cNvSpPr txBox="1">
            <a:spLocks noGrp="1"/>
          </p:cNvSpPr>
          <p:nvPr>
            <p:ph type="title"/>
          </p:nvPr>
        </p:nvSpPr>
        <p:spPr>
          <a:xfrm>
            <a:off x="5002700" y="2041175"/>
            <a:ext cx="67737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449"/>
        <p:cNvGrpSpPr/>
        <p:nvPr/>
      </p:nvGrpSpPr>
      <p:grpSpPr>
        <a:xfrm>
          <a:off x="0" y="0"/>
          <a:ext cx="0" cy="0"/>
          <a:chOff x="0" y="0"/>
          <a:chExt cx="0" cy="0"/>
        </a:xfrm>
      </p:grpSpPr>
      <p:sp>
        <p:nvSpPr>
          <p:cNvPr id="450" name="Google Shape;450;p7"/>
          <p:cNvSpPr/>
          <p:nvPr/>
        </p:nvSpPr>
        <p:spPr>
          <a:xfrm flipH="1">
            <a:off x="9450584" y="0"/>
            <a:ext cx="2741416" cy="4023002"/>
          </a:xfrm>
          <a:custGeom>
            <a:avLst/>
            <a:gdLst/>
            <a:ahLst/>
            <a:cxnLst/>
            <a:rect l="l" t="t" r="r" b="b"/>
            <a:pathLst>
              <a:path w="2741416" h="4023002" extrusionOk="0">
                <a:moveTo>
                  <a:pt x="2741411" y="1146035"/>
                </a:moveTo>
                <a:cubicBezTo>
                  <a:pt x="2741411" y="2690246"/>
                  <a:pt x="1526259" y="3950671"/>
                  <a:pt x="-3" y="4023002"/>
                </a:cubicBezTo>
                <a:lnTo>
                  <a:pt x="-3" y="-1"/>
                </a:lnTo>
                <a:lnTo>
                  <a:pt x="2504328" y="-1"/>
                </a:lnTo>
                <a:cubicBezTo>
                  <a:pt x="2661231" y="361674"/>
                  <a:pt x="2741929" y="751795"/>
                  <a:pt x="2741411" y="11460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7"/>
          <p:cNvSpPr/>
          <p:nvPr/>
        </p:nvSpPr>
        <p:spPr>
          <a:xfrm flipH="1">
            <a:off x="23962" y="3683138"/>
            <a:ext cx="3155483" cy="3174861"/>
          </a:xfrm>
          <a:custGeom>
            <a:avLst/>
            <a:gdLst/>
            <a:ahLst/>
            <a:cxnLst/>
            <a:rect l="l" t="t" r="r" b="b"/>
            <a:pathLst>
              <a:path w="3155483" h="3174861" extrusionOk="0">
                <a:moveTo>
                  <a:pt x="3155480" y="12858"/>
                </a:moveTo>
                <a:lnTo>
                  <a:pt x="3155480" y="3174861"/>
                </a:lnTo>
                <a:lnTo>
                  <a:pt x="14909" y="3174861"/>
                </a:lnTo>
                <a:cubicBezTo>
                  <a:pt x="4997" y="3076947"/>
                  <a:pt x="-3" y="2978595"/>
                  <a:pt x="-3" y="2880181"/>
                </a:cubicBezTo>
                <a:cubicBezTo>
                  <a:pt x="-3" y="1289447"/>
                  <a:pt x="1289444" y="0"/>
                  <a:pt x="2880179" y="0"/>
                </a:cubicBezTo>
                <a:cubicBezTo>
                  <a:pt x="2973046" y="-63"/>
                  <a:pt x="3064844" y="4223"/>
                  <a:pt x="3155480" y="1285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7"/>
          <p:cNvSpPr/>
          <p:nvPr/>
        </p:nvSpPr>
        <p:spPr>
          <a:xfrm>
            <a:off x="999791" y="812137"/>
            <a:ext cx="10350900" cy="5529600"/>
          </a:xfrm>
          <a:prstGeom prst="roundRect">
            <a:avLst>
              <a:gd name="adj" fmla="val 3855"/>
            </a:avLst>
          </a:pr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7"/>
          <p:cNvSpPr/>
          <p:nvPr/>
        </p:nvSpPr>
        <p:spPr>
          <a:xfrm>
            <a:off x="874575" y="641913"/>
            <a:ext cx="10350900" cy="5529600"/>
          </a:xfrm>
          <a:prstGeom prst="roundRect">
            <a:avLst>
              <a:gd name="adj" fmla="val 3855"/>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454" name="Google Shape;454;p7"/>
          <p:cNvGrpSpPr/>
          <p:nvPr/>
        </p:nvGrpSpPr>
        <p:grpSpPr>
          <a:xfrm flipH="1">
            <a:off x="266643" y="242351"/>
            <a:ext cx="439339" cy="1365706"/>
            <a:chOff x="11509980" y="242351"/>
            <a:chExt cx="439339" cy="1365706"/>
          </a:xfrm>
        </p:grpSpPr>
        <p:sp>
          <p:nvSpPr>
            <p:cNvPr id="455" name="Google Shape;455;p7"/>
            <p:cNvSpPr/>
            <p:nvPr/>
          </p:nvSpPr>
          <p:spPr>
            <a:xfrm>
              <a:off x="11509980" y="24235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7"/>
            <p:cNvSpPr/>
            <p:nvPr/>
          </p:nvSpPr>
          <p:spPr>
            <a:xfrm>
              <a:off x="11694914" y="24235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7"/>
            <p:cNvSpPr/>
            <p:nvPr/>
          </p:nvSpPr>
          <p:spPr>
            <a:xfrm>
              <a:off x="11879847" y="24235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7"/>
            <p:cNvSpPr/>
            <p:nvPr/>
          </p:nvSpPr>
          <p:spPr>
            <a:xfrm>
              <a:off x="11509980" y="42755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7"/>
            <p:cNvSpPr/>
            <p:nvPr/>
          </p:nvSpPr>
          <p:spPr>
            <a:xfrm>
              <a:off x="11694914" y="42755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7"/>
            <p:cNvSpPr/>
            <p:nvPr/>
          </p:nvSpPr>
          <p:spPr>
            <a:xfrm>
              <a:off x="11879847" y="42755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7"/>
            <p:cNvSpPr/>
            <p:nvPr/>
          </p:nvSpPr>
          <p:spPr>
            <a:xfrm>
              <a:off x="11509980" y="612665"/>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7"/>
            <p:cNvSpPr/>
            <p:nvPr/>
          </p:nvSpPr>
          <p:spPr>
            <a:xfrm>
              <a:off x="11694914" y="612665"/>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7"/>
            <p:cNvSpPr/>
            <p:nvPr/>
          </p:nvSpPr>
          <p:spPr>
            <a:xfrm>
              <a:off x="11879847" y="612665"/>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7"/>
            <p:cNvSpPr/>
            <p:nvPr/>
          </p:nvSpPr>
          <p:spPr>
            <a:xfrm>
              <a:off x="11509980" y="797867"/>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7"/>
            <p:cNvSpPr/>
            <p:nvPr/>
          </p:nvSpPr>
          <p:spPr>
            <a:xfrm>
              <a:off x="11694914" y="797867"/>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7"/>
            <p:cNvSpPr/>
            <p:nvPr/>
          </p:nvSpPr>
          <p:spPr>
            <a:xfrm>
              <a:off x="11879847" y="797867"/>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7"/>
            <p:cNvSpPr/>
            <p:nvPr/>
          </p:nvSpPr>
          <p:spPr>
            <a:xfrm>
              <a:off x="11509980" y="983069"/>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7"/>
            <p:cNvSpPr/>
            <p:nvPr/>
          </p:nvSpPr>
          <p:spPr>
            <a:xfrm>
              <a:off x="11694914" y="983069"/>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7"/>
            <p:cNvSpPr/>
            <p:nvPr/>
          </p:nvSpPr>
          <p:spPr>
            <a:xfrm>
              <a:off x="11879847" y="983069"/>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7"/>
            <p:cNvSpPr/>
            <p:nvPr/>
          </p:nvSpPr>
          <p:spPr>
            <a:xfrm>
              <a:off x="11509980" y="116827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7"/>
            <p:cNvSpPr/>
            <p:nvPr/>
          </p:nvSpPr>
          <p:spPr>
            <a:xfrm>
              <a:off x="11694914" y="116827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7"/>
            <p:cNvSpPr/>
            <p:nvPr/>
          </p:nvSpPr>
          <p:spPr>
            <a:xfrm>
              <a:off x="11879847" y="116827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7"/>
            <p:cNvSpPr/>
            <p:nvPr/>
          </p:nvSpPr>
          <p:spPr>
            <a:xfrm>
              <a:off x="11509980" y="135338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7"/>
            <p:cNvSpPr/>
            <p:nvPr/>
          </p:nvSpPr>
          <p:spPr>
            <a:xfrm>
              <a:off x="11694914" y="135338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7"/>
            <p:cNvSpPr/>
            <p:nvPr/>
          </p:nvSpPr>
          <p:spPr>
            <a:xfrm>
              <a:off x="11879847" y="135338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7"/>
            <p:cNvSpPr/>
            <p:nvPr/>
          </p:nvSpPr>
          <p:spPr>
            <a:xfrm>
              <a:off x="11509980" y="1538585"/>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7"/>
            <p:cNvSpPr/>
            <p:nvPr/>
          </p:nvSpPr>
          <p:spPr>
            <a:xfrm>
              <a:off x="11694914" y="1538585"/>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7"/>
            <p:cNvSpPr/>
            <p:nvPr/>
          </p:nvSpPr>
          <p:spPr>
            <a:xfrm>
              <a:off x="11879847" y="1538585"/>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9" name="Google Shape;479;p7"/>
          <p:cNvGrpSpPr/>
          <p:nvPr/>
        </p:nvGrpSpPr>
        <p:grpSpPr>
          <a:xfrm flipH="1">
            <a:off x="11519299" y="5204757"/>
            <a:ext cx="439340" cy="1365706"/>
            <a:chOff x="257323" y="5204757"/>
            <a:chExt cx="439340" cy="1365706"/>
          </a:xfrm>
        </p:grpSpPr>
        <p:sp>
          <p:nvSpPr>
            <p:cNvPr id="480" name="Google Shape;480;p7"/>
            <p:cNvSpPr/>
            <p:nvPr/>
          </p:nvSpPr>
          <p:spPr>
            <a:xfrm>
              <a:off x="257323"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7"/>
            <p:cNvSpPr/>
            <p:nvPr/>
          </p:nvSpPr>
          <p:spPr>
            <a:xfrm>
              <a:off x="442257"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7"/>
            <p:cNvSpPr/>
            <p:nvPr/>
          </p:nvSpPr>
          <p:spPr>
            <a:xfrm>
              <a:off x="627191"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7"/>
            <p:cNvSpPr/>
            <p:nvPr/>
          </p:nvSpPr>
          <p:spPr>
            <a:xfrm>
              <a:off x="257323"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7"/>
            <p:cNvSpPr/>
            <p:nvPr/>
          </p:nvSpPr>
          <p:spPr>
            <a:xfrm>
              <a:off x="442257"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7"/>
            <p:cNvSpPr/>
            <p:nvPr/>
          </p:nvSpPr>
          <p:spPr>
            <a:xfrm>
              <a:off x="627191"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7"/>
            <p:cNvSpPr/>
            <p:nvPr/>
          </p:nvSpPr>
          <p:spPr>
            <a:xfrm>
              <a:off x="257323"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7"/>
            <p:cNvSpPr/>
            <p:nvPr/>
          </p:nvSpPr>
          <p:spPr>
            <a:xfrm>
              <a:off x="442257"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7"/>
            <p:cNvSpPr/>
            <p:nvPr/>
          </p:nvSpPr>
          <p:spPr>
            <a:xfrm>
              <a:off x="627191"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7"/>
            <p:cNvSpPr/>
            <p:nvPr/>
          </p:nvSpPr>
          <p:spPr>
            <a:xfrm>
              <a:off x="257323"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7"/>
            <p:cNvSpPr/>
            <p:nvPr/>
          </p:nvSpPr>
          <p:spPr>
            <a:xfrm>
              <a:off x="442257"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7"/>
            <p:cNvSpPr/>
            <p:nvPr/>
          </p:nvSpPr>
          <p:spPr>
            <a:xfrm>
              <a:off x="627191"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7"/>
            <p:cNvSpPr/>
            <p:nvPr/>
          </p:nvSpPr>
          <p:spPr>
            <a:xfrm>
              <a:off x="257323"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7"/>
            <p:cNvSpPr/>
            <p:nvPr/>
          </p:nvSpPr>
          <p:spPr>
            <a:xfrm>
              <a:off x="442257"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7"/>
            <p:cNvSpPr/>
            <p:nvPr/>
          </p:nvSpPr>
          <p:spPr>
            <a:xfrm>
              <a:off x="627191"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7"/>
            <p:cNvSpPr/>
            <p:nvPr/>
          </p:nvSpPr>
          <p:spPr>
            <a:xfrm>
              <a:off x="257323"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7"/>
            <p:cNvSpPr/>
            <p:nvPr/>
          </p:nvSpPr>
          <p:spPr>
            <a:xfrm>
              <a:off x="442257"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7"/>
            <p:cNvSpPr/>
            <p:nvPr/>
          </p:nvSpPr>
          <p:spPr>
            <a:xfrm>
              <a:off x="627191"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7"/>
            <p:cNvSpPr/>
            <p:nvPr/>
          </p:nvSpPr>
          <p:spPr>
            <a:xfrm>
              <a:off x="257323"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7"/>
            <p:cNvSpPr/>
            <p:nvPr/>
          </p:nvSpPr>
          <p:spPr>
            <a:xfrm>
              <a:off x="442257"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7"/>
            <p:cNvSpPr/>
            <p:nvPr/>
          </p:nvSpPr>
          <p:spPr>
            <a:xfrm>
              <a:off x="627191"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501;p7"/>
            <p:cNvSpPr/>
            <p:nvPr/>
          </p:nvSpPr>
          <p:spPr>
            <a:xfrm>
              <a:off x="257323"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7"/>
            <p:cNvSpPr/>
            <p:nvPr/>
          </p:nvSpPr>
          <p:spPr>
            <a:xfrm>
              <a:off x="442257"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7"/>
            <p:cNvSpPr/>
            <p:nvPr/>
          </p:nvSpPr>
          <p:spPr>
            <a:xfrm>
              <a:off x="627191"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4" name="Google Shape;504;p7"/>
          <p:cNvSpPr/>
          <p:nvPr/>
        </p:nvSpPr>
        <p:spPr>
          <a:xfrm rot="-5400000">
            <a:off x="11417058" y="561644"/>
            <a:ext cx="732204" cy="93634"/>
          </a:xfrm>
          <a:custGeom>
            <a:avLst/>
            <a:gdLst/>
            <a:ahLst/>
            <a:cxnLst/>
            <a:rect l="l" t="t" r="r" b="b"/>
            <a:pathLst>
              <a:path w="732204" h="93634"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216" y="22948"/>
                </a:lnTo>
                <a:lnTo>
                  <a:pt x="145492" y="90635"/>
                </a:lnTo>
                <a:cubicBezTo>
                  <a:pt x="148974" y="94097"/>
                  <a:pt x="154600" y="94097"/>
                  <a:pt x="158083" y="90635"/>
                </a:cubicBezTo>
                <a:lnTo>
                  <a:pt x="223180" y="22948"/>
                </a:lnTo>
                <a:lnTo>
                  <a:pt x="288367" y="90635"/>
                </a:lnTo>
                <a:cubicBezTo>
                  <a:pt x="291840" y="94137"/>
                  <a:pt x="297493" y="94160"/>
                  <a:pt x="300993" y="90687"/>
                </a:cubicBezTo>
                <a:cubicBezTo>
                  <a:pt x="301011" y="90670"/>
                  <a:pt x="301029" y="90652"/>
                  <a:pt x="301047" y="90635"/>
                </a:cubicBezTo>
                <a:lnTo>
                  <a:pt x="366055" y="22948"/>
                </a:lnTo>
                <a:lnTo>
                  <a:pt x="431242" y="90992"/>
                </a:lnTo>
                <a:cubicBezTo>
                  <a:pt x="434715" y="94494"/>
                  <a:pt x="440368" y="94517"/>
                  <a:pt x="443868" y="91044"/>
                </a:cubicBezTo>
                <a:cubicBezTo>
                  <a:pt x="443886" y="91027"/>
                  <a:pt x="443904" y="91009"/>
                  <a:pt x="443922" y="90992"/>
                </a:cubicBezTo>
                <a:lnTo>
                  <a:pt x="509109" y="22948"/>
                </a:lnTo>
                <a:lnTo>
                  <a:pt x="574295" y="90992"/>
                </a:lnTo>
                <a:cubicBezTo>
                  <a:pt x="577778" y="94454"/>
                  <a:pt x="583403" y="94454"/>
                  <a:pt x="586886" y="90992"/>
                </a:cubicBezTo>
                <a:lnTo>
                  <a:pt x="652073" y="22948"/>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811"/>
                </a:lnTo>
                <a:lnTo>
                  <a:pt x="515091" y="2767"/>
                </a:lnTo>
                <a:cubicBezTo>
                  <a:pt x="511609" y="-695"/>
                  <a:pt x="505983" y="-695"/>
                  <a:pt x="502500" y="2767"/>
                </a:cubicBezTo>
                <a:lnTo>
                  <a:pt x="437314" y="7081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7"/>
          <p:cNvSpPr/>
          <p:nvPr/>
        </p:nvSpPr>
        <p:spPr>
          <a:xfrm rot="-5400000">
            <a:off x="11629406" y="561822"/>
            <a:ext cx="732204" cy="93277"/>
          </a:xfrm>
          <a:custGeom>
            <a:avLst/>
            <a:gdLst/>
            <a:ahLst/>
            <a:cxnLst/>
            <a:rect l="l" t="t" r="r" b="b"/>
            <a:pathLst>
              <a:path w="732204" h="93277"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394" y="22591"/>
                </a:lnTo>
                <a:lnTo>
                  <a:pt x="145492" y="90635"/>
                </a:lnTo>
                <a:cubicBezTo>
                  <a:pt x="148974" y="94097"/>
                  <a:pt x="154600" y="94097"/>
                  <a:pt x="158083" y="90635"/>
                </a:cubicBezTo>
                <a:lnTo>
                  <a:pt x="223269" y="22591"/>
                </a:lnTo>
                <a:lnTo>
                  <a:pt x="288367" y="90635"/>
                </a:lnTo>
                <a:cubicBezTo>
                  <a:pt x="291840" y="94137"/>
                  <a:pt x="297493" y="94160"/>
                  <a:pt x="300993" y="90687"/>
                </a:cubicBezTo>
                <a:cubicBezTo>
                  <a:pt x="301011" y="90670"/>
                  <a:pt x="301029" y="90652"/>
                  <a:pt x="301047" y="90635"/>
                </a:cubicBezTo>
                <a:lnTo>
                  <a:pt x="366144" y="22591"/>
                </a:lnTo>
                <a:lnTo>
                  <a:pt x="431331" y="90635"/>
                </a:lnTo>
                <a:cubicBezTo>
                  <a:pt x="434805" y="94137"/>
                  <a:pt x="440457" y="94160"/>
                  <a:pt x="443958" y="90687"/>
                </a:cubicBezTo>
                <a:cubicBezTo>
                  <a:pt x="443975" y="90670"/>
                  <a:pt x="443993" y="90652"/>
                  <a:pt x="444011" y="90635"/>
                </a:cubicBezTo>
                <a:lnTo>
                  <a:pt x="509198" y="22591"/>
                </a:lnTo>
                <a:lnTo>
                  <a:pt x="574385" y="90635"/>
                </a:lnTo>
                <a:cubicBezTo>
                  <a:pt x="577867" y="94097"/>
                  <a:pt x="583493" y="94097"/>
                  <a:pt x="586975" y="90635"/>
                </a:cubicBezTo>
                <a:lnTo>
                  <a:pt x="652162" y="22591"/>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901"/>
                </a:lnTo>
                <a:lnTo>
                  <a:pt x="515091" y="2767"/>
                </a:lnTo>
                <a:cubicBezTo>
                  <a:pt x="511609" y="-695"/>
                  <a:pt x="505983" y="-695"/>
                  <a:pt x="502500" y="2767"/>
                </a:cubicBezTo>
                <a:lnTo>
                  <a:pt x="437314" y="7090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7"/>
          <p:cNvSpPr/>
          <p:nvPr/>
        </p:nvSpPr>
        <p:spPr>
          <a:xfrm rot="5400000" flipH="1">
            <a:off x="198071" y="6153448"/>
            <a:ext cx="732725" cy="93278"/>
          </a:xfrm>
          <a:custGeom>
            <a:avLst/>
            <a:gdLst/>
            <a:ahLst/>
            <a:cxnLst/>
            <a:rect l="l" t="t" r="r" b="b"/>
            <a:pathLst>
              <a:path w="732725" h="93278" extrusionOk="0">
                <a:moveTo>
                  <a:pt x="80386" y="-1"/>
                </a:moveTo>
                <a:cubicBezTo>
                  <a:pt x="77976" y="8"/>
                  <a:pt x="75743" y="973"/>
                  <a:pt x="74046" y="2678"/>
                </a:cubicBezTo>
                <a:lnTo>
                  <a:pt x="2609" y="77419"/>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1"/>
                  <a:pt x="301129" y="90654"/>
                  <a:pt x="301129" y="90636"/>
                </a:cubicBezTo>
                <a:lnTo>
                  <a:pt x="366225" y="22502"/>
                </a:lnTo>
                <a:lnTo>
                  <a:pt x="431412" y="90636"/>
                </a:lnTo>
                <a:cubicBezTo>
                  <a:pt x="434895" y="94136"/>
                  <a:pt x="440521" y="94163"/>
                  <a:pt x="444004" y="90689"/>
                </a:cubicBezTo>
                <a:cubicBezTo>
                  <a:pt x="444093" y="90671"/>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19"/>
                </a:cubicBezTo>
                <a:lnTo>
                  <a:pt x="658673" y="2678"/>
                </a:lnTo>
                <a:cubicBezTo>
                  <a:pt x="655191" y="-787"/>
                  <a:pt x="649565" y="-787"/>
                  <a:pt x="646083" y="2678"/>
                </a:cubicBezTo>
                <a:lnTo>
                  <a:pt x="580806" y="70812"/>
                </a:lnTo>
                <a:lnTo>
                  <a:pt x="515620" y="2678"/>
                </a:lnTo>
                <a:cubicBezTo>
                  <a:pt x="512137" y="-787"/>
                  <a:pt x="506511" y="-787"/>
                  <a:pt x="503029" y="2678"/>
                </a:cubicBezTo>
                <a:lnTo>
                  <a:pt x="437842" y="70812"/>
                </a:lnTo>
                <a:lnTo>
                  <a:pt x="372656" y="2678"/>
                </a:lnTo>
                <a:cubicBezTo>
                  <a:pt x="369173" y="-787"/>
                  <a:pt x="363547" y="-787"/>
                  <a:pt x="360064" y="2678"/>
                </a:cubicBezTo>
                <a:lnTo>
                  <a:pt x="294877" y="70812"/>
                </a:lnTo>
                <a:lnTo>
                  <a:pt x="229691" y="2678"/>
                </a:lnTo>
                <a:cubicBezTo>
                  <a:pt x="226208" y="-787"/>
                  <a:pt x="220583" y="-787"/>
                  <a:pt x="217100" y="2678"/>
                </a:cubicBezTo>
                <a:lnTo>
                  <a:pt x="151913" y="70812"/>
                </a:lnTo>
                <a:lnTo>
                  <a:pt x="86816" y="2678"/>
                </a:lnTo>
                <a:cubicBezTo>
                  <a:pt x="85119" y="955"/>
                  <a:pt x="82797" y="-19"/>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7"/>
          <p:cNvSpPr/>
          <p:nvPr/>
        </p:nvSpPr>
        <p:spPr>
          <a:xfrm rot="5400000" flipH="1">
            <a:off x="-14456" y="6153447"/>
            <a:ext cx="732725" cy="93279"/>
          </a:xfrm>
          <a:custGeom>
            <a:avLst/>
            <a:gdLst/>
            <a:ahLst/>
            <a:cxnLst/>
            <a:rect l="l" t="t" r="r" b="b"/>
            <a:pathLst>
              <a:path w="732725" h="93279" extrusionOk="0">
                <a:moveTo>
                  <a:pt x="80386" y="-1"/>
                </a:moveTo>
                <a:cubicBezTo>
                  <a:pt x="77976" y="8"/>
                  <a:pt x="75743" y="973"/>
                  <a:pt x="74046" y="2678"/>
                </a:cubicBezTo>
                <a:lnTo>
                  <a:pt x="2609" y="77420"/>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2"/>
                  <a:pt x="301129" y="90654"/>
                  <a:pt x="301129" y="90636"/>
                </a:cubicBezTo>
                <a:lnTo>
                  <a:pt x="366225" y="22502"/>
                </a:lnTo>
                <a:lnTo>
                  <a:pt x="431412" y="90636"/>
                </a:lnTo>
                <a:cubicBezTo>
                  <a:pt x="434895" y="94136"/>
                  <a:pt x="440521" y="94163"/>
                  <a:pt x="444004" y="90689"/>
                </a:cubicBezTo>
                <a:cubicBezTo>
                  <a:pt x="444093" y="90672"/>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20"/>
                </a:cubicBezTo>
                <a:lnTo>
                  <a:pt x="658673" y="2678"/>
                </a:lnTo>
                <a:cubicBezTo>
                  <a:pt x="655191" y="-786"/>
                  <a:pt x="649565" y="-786"/>
                  <a:pt x="646083" y="2678"/>
                </a:cubicBezTo>
                <a:lnTo>
                  <a:pt x="580806" y="70812"/>
                </a:lnTo>
                <a:lnTo>
                  <a:pt x="515620" y="2678"/>
                </a:lnTo>
                <a:cubicBezTo>
                  <a:pt x="512137" y="-786"/>
                  <a:pt x="506511" y="-786"/>
                  <a:pt x="503029" y="2678"/>
                </a:cubicBezTo>
                <a:lnTo>
                  <a:pt x="437842" y="70812"/>
                </a:lnTo>
                <a:lnTo>
                  <a:pt x="372656" y="2678"/>
                </a:lnTo>
                <a:cubicBezTo>
                  <a:pt x="369173" y="-786"/>
                  <a:pt x="363547" y="-786"/>
                  <a:pt x="360064" y="2678"/>
                </a:cubicBezTo>
                <a:lnTo>
                  <a:pt x="294877" y="70812"/>
                </a:lnTo>
                <a:lnTo>
                  <a:pt x="229691" y="2678"/>
                </a:lnTo>
                <a:cubicBezTo>
                  <a:pt x="226208" y="-786"/>
                  <a:pt x="220583" y="-786"/>
                  <a:pt x="217100" y="2678"/>
                </a:cubicBezTo>
                <a:lnTo>
                  <a:pt x="151913" y="70812"/>
                </a:lnTo>
                <a:lnTo>
                  <a:pt x="86816" y="2678"/>
                </a:lnTo>
                <a:cubicBezTo>
                  <a:pt x="85119" y="955"/>
                  <a:pt x="82797" y="-18"/>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7"/>
          <p:cNvSpPr txBox="1">
            <a:spLocks noGrp="1"/>
          </p:cNvSpPr>
          <p:nvPr>
            <p:ph type="title"/>
          </p:nvPr>
        </p:nvSpPr>
        <p:spPr>
          <a:xfrm>
            <a:off x="1143000" y="836300"/>
            <a:ext cx="98256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09" name="Google Shape;509;p7"/>
          <p:cNvSpPr txBox="1">
            <a:spLocks noGrp="1"/>
          </p:cNvSpPr>
          <p:nvPr>
            <p:ph type="body" idx="1"/>
          </p:nvPr>
        </p:nvSpPr>
        <p:spPr>
          <a:xfrm>
            <a:off x="1143000" y="1985882"/>
            <a:ext cx="4619100" cy="3883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510" name="Google Shape;510;p7"/>
          <p:cNvSpPr txBox="1">
            <a:spLocks noGrp="1"/>
          </p:cNvSpPr>
          <p:nvPr>
            <p:ph type="body" idx="2"/>
          </p:nvPr>
        </p:nvSpPr>
        <p:spPr>
          <a:xfrm>
            <a:off x="6348945" y="1971250"/>
            <a:ext cx="4619400" cy="3883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511" name="Google Shape;511;p7"/>
          <p:cNvSpPr/>
          <p:nvPr/>
        </p:nvSpPr>
        <p:spPr>
          <a:xfrm>
            <a:off x="10505909" y="319373"/>
            <a:ext cx="1004670" cy="949336"/>
          </a:xfrm>
          <a:custGeom>
            <a:avLst/>
            <a:gdLst/>
            <a:ahLst/>
            <a:cxnLst/>
            <a:rect l="l" t="t" r="r" b="b"/>
            <a:pathLst>
              <a:path w="1004670" h="949336" extrusionOk="0">
                <a:moveTo>
                  <a:pt x="4014" y="812382"/>
                </a:moveTo>
                <a:lnTo>
                  <a:pt x="82149" y="632092"/>
                </a:lnTo>
                <a:cubicBezTo>
                  <a:pt x="76460" y="615750"/>
                  <a:pt x="71630" y="599114"/>
                  <a:pt x="67682" y="582264"/>
                </a:cubicBezTo>
                <a:cubicBezTo>
                  <a:pt x="8291" y="326964"/>
                  <a:pt x="167097" y="71843"/>
                  <a:pt x="422405" y="12452"/>
                </a:cubicBezTo>
                <a:cubicBezTo>
                  <a:pt x="677705" y="-46949"/>
                  <a:pt x="932817" y="111866"/>
                  <a:pt x="992217" y="367175"/>
                </a:cubicBezTo>
                <a:cubicBezTo>
                  <a:pt x="1051609" y="622474"/>
                  <a:pt x="892795" y="877587"/>
                  <a:pt x="637495" y="936987"/>
                </a:cubicBezTo>
                <a:cubicBezTo>
                  <a:pt x="502549" y="968384"/>
                  <a:pt x="360612" y="939237"/>
                  <a:pt x="248955" y="857209"/>
                </a:cubicBezTo>
                <a:lnTo>
                  <a:pt x="53395" y="879355"/>
                </a:lnTo>
                <a:cubicBezTo>
                  <a:pt x="27026" y="882310"/>
                  <a:pt x="3255" y="863335"/>
                  <a:pt x="299" y="836965"/>
                </a:cubicBezTo>
                <a:cubicBezTo>
                  <a:pt x="-647" y="828590"/>
                  <a:pt x="638" y="820106"/>
                  <a:pt x="4014" y="81238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7"/>
          <p:cNvSpPr/>
          <p:nvPr/>
        </p:nvSpPr>
        <p:spPr>
          <a:xfrm>
            <a:off x="10500776" y="256281"/>
            <a:ext cx="1004868" cy="949457"/>
          </a:xfrm>
          <a:custGeom>
            <a:avLst/>
            <a:gdLst/>
            <a:ahLst/>
            <a:cxnLst/>
            <a:rect l="l" t="t" r="r" b="b"/>
            <a:pathLst>
              <a:path w="1004868" h="949457" extrusionOk="0">
                <a:moveTo>
                  <a:pt x="3968" y="812431"/>
                </a:moveTo>
                <a:lnTo>
                  <a:pt x="82371" y="632141"/>
                </a:lnTo>
                <a:cubicBezTo>
                  <a:pt x="-4559" y="384851"/>
                  <a:pt x="125439" y="113915"/>
                  <a:pt x="372729" y="26985"/>
                </a:cubicBezTo>
                <a:cubicBezTo>
                  <a:pt x="620010" y="-59937"/>
                  <a:pt x="890945" y="70053"/>
                  <a:pt x="977876" y="317343"/>
                </a:cubicBezTo>
                <a:cubicBezTo>
                  <a:pt x="1064806" y="564632"/>
                  <a:pt x="934808" y="835568"/>
                  <a:pt x="687527" y="922499"/>
                </a:cubicBezTo>
                <a:cubicBezTo>
                  <a:pt x="671195" y="928231"/>
                  <a:pt x="654567" y="933080"/>
                  <a:pt x="637708" y="937000"/>
                </a:cubicBezTo>
                <a:cubicBezTo>
                  <a:pt x="502727" y="968594"/>
                  <a:pt x="360682" y="939411"/>
                  <a:pt x="249088" y="857169"/>
                </a:cubicBezTo>
                <a:lnTo>
                  <a:pt x="53528" y="879404"/>
                </a:lnTo>
                <a:cubicBezTo>
                  <a:pt x="27114" y="882386"/>
                  <a:pt x="3281" y="863393"/>
                  <a:pt x="298" y="836979"/>
                </a:cubicBezTo>
                <a:cubicBezTo>
                  <a:pt x="-640" y="828612"/>
                  <a:pt x="619" y="820155"/>
                  <a:pt x="3968" y="81243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7"/>
          <p:cNvSpPr/>
          <p:nvPr/>
        </p:nvSpPr>
        <p:spPr>
          <a:xfrm>
            <a:off x="10487331" y="242338"/>
            <a:ext cx="1031963" cy="976661"/>
          </a:xfrm>
          <a:custGeom>
            <a:avLst/>
            <a:gdLst/>
            <a:ahLst/>
            <a:cxnLst/>
            <a:rect l="l" t="t" r="r" b="b"/>
            <a:pathLst>
              <a:path w="1031963" h="976661" extrusionOk="0">
                <a:moveTo>
                  <a:pt x="543461" y="976660"/>
                </a:moveTo>
                <a:cubicBezTo>
                  <a:pt x="441350" y="976651"/>
                  <a:pt x="341810" y="944612"/>
                  <a:pt x="258871" y="885042"/>
                </a:cubicBezTo>
                <a:lnTo>
                  <a:pt x="68490" y="906651"/>
                </a:lnTo>
                <a:cubicBezTo>
                  <a:pt x="34727" y="910500"/>
                  <a:pt x="4241" y="886247"/>
                  <a:pt x="392" y="852484"/>
                </a:cubicBezTo>
                <a:cubicBezTo>
                  <a:pt x="-831" y="841768"/>
                  <a:pt x="795" y="830910"/>
                  <a:pt x="5089" y="821016"/>
                </a:cubicBezTo>
                <a:lnTo>
                  <a:pt x="81439" y="645369"/>
                </a:lnTo>
                <a:cubicBezTo>
                  <a:pt x="76349" y="630546"/>
                  <a:pt x="71973" y="615008"/>
                  <a:pt x="68222" y="599113"/>
                </a:cubicBezTo>
                <a:cubicBezTo>
                  <a:pt x="7018" y="336536"/>
                  <a:pt x="170271" y="74056"/>
                  <a:pt x="432848" y="12852"/>
                </a:cubicBezTo>
                <a:cubicBezTo>
                  <a:pt x="695426" y="-48352"/>
                  <a:pt x="957905" y="114901"/>
                  <a:pt x="1019109" y="377478"/>
                </a:cubicBezTo>
                <a:cubicBezTo>
                  <a:pt x="1080304" y="640056"/>
                  <a:pt x="917061" y="902535"/>
                  <a:pt x="654483" y="963739"/>
                </a:cubicBezTo>
                <a:cubicBezTo>
                  <a:pt x="618086" y="972222"/>
                  <a:pt x="580831" y="976500"/>
                  <a:pt x="543461" y="976482"/>
                </a:cubicBezTo>
                <a:close/>
                <a:moveTo>
                  <a:pt x="266194" y="857270"/>
                </a:moveTo>
                <a:lnTo>
                  <a:pt x="270480" y="860396"/>
                </a:lnTo>
                <a:cubicBezTo>
                  <a:pt x="475765" y="1011290"/>
                  <a:pt x="764497" y="967204"/>
                  <a:pt x="915391" y="761919"/>
                </a:cubicBezTo>
                <a:cubicBezTo>
                  <a:pt x="1066285" y="556635"/>
                  <a:pt x="1022199" y="267902"/>
                  <a:pt x="816914" y="117008"/>
                </a:cubicBezTo>
                <a:cubicBezTo>
                  <a:pt x="611639" y="-33886"/>
                  <a:pt x="322897" y="10200"/>
                  <a:pt x="172003" y="215485"/>
                </a:cubicBezTo>
                <a:cubicBezTo>
                  <a:pt x="92216" y="324025"/>
                  <a:pt x="63865" y="462016"/>
                  <a:pt x="94386" y="593220"/>
                </a:cubicBezTo>
                <a:cubicBezTo>
                  <a:pt x="98119" y="609605"/>
                  <a:pt x="102807" y="625768"/>
                  <a:pt x="108406" y="641618"/>
                </a:cubicBezTo>
                <a:lnTo>
                  <a:pt x="110192" y="646530"/>
                </a:lnTo>
                <a:lnTo>
                  <a:pt x="29825" y="831642"/>
                </a:lnTo>
                <a:cubicBezTo>
                  <a:pt x="22217" y="849305"/>
                  <a:pt x="30369" y="869799"/>
                  <a:pt x="48041" y="877398"/>
                </a:cubicBezTo>
                <a:cubicBezTo>
                  <a:pt x="53551" y="879773"/>
                  <a:pt x="59579" y="880684"/>
                  <a:pt x="65544" y="8800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7"/>
          <p:cNvSpPr/>
          <p:nvPr/>
        </p:nvSpPr>
        <p:spPr>
          <a:xfrm>
            <a:off x="10744898" y="449796"/>
            <a:ext cx="569034" cy="544086"/>
          </a:xfrm>
          <a:custGeom>
            <a:avLst/>
            <a:gdLst/>
            <a:ahLst/>
            <a:cxnLst/>
            <a:rect l="l" t="t" r="r" b="b"/>
            <a:pathLst>
              <a:path w="569034" h="544086" extrusionOk="0">
                <a:moveTo>
                  <a:pt x="449319" y="544085"/>
                </a:moveTo>
                <a:cubicBezTo>
                  <a:pt x="447104" y="544067"/>
                  <a:pt x="444934" y="543522"/>
                  <a:pt x="442978" y="542477"/>
                </a:cubicBezTo>
                <a:lnTo>
                  <a:pt x="282244" y="456306"/>
                </a:lnTo>
                <a:lnTo>
                  <a:pt x="120260" y="539620"/>
                </a:lnTo>
                <a:cubicBezTo>
                  <a:pt x="113679" y="542995"/>
                  <a:pt x="105606" y="540388"/>
                  <a:pt x="102231" y="533798"/>
                </a:cubicBezTo>
                <a:cubicBezTo>
                  <a:pt x="100900" y="531190"/>
                  <a:pt x="100454" y="528217"/>
                  <a:pt x="100972" y="525332"/>
                </a:cubicBezTo>
                <a:lnTo>
                  <a:pt x="133297" y="346024"/>
                </a:lnTo>
                <a:lnTo>
                  <a:pt x="3995" y="217705"/>
                </a:lnTo>
                <a:cubicBezTo>
                  <a:pt x="343" y="214133"/>
                  <a:pt x="-934" y="208793"/>
                  <a:pt x="691" y="203953"/>
                </a:cubicBezTo>
                <a:cubicBezTo>
                  <a:pt x="2352" y="199167"/>
                  <a:pt x="6567" y="195720"/>
                  <a:pt x="11585" y="195023"/>
                </a:cubicBezTo>
                <a:lnTo>
                  <a:pt x="192411" y="170020"/>
                </a:lnTo>
                <a:lnTo>
                  <a:pt x="274475" y="7321"/>
                </a:lnTo>
                <a:cubicBezTo>
                  <a:pt x="276762" y="2821"/>
                  <a:pt x="281387" y="-10"/>
                  <a:pt x="286441" y="-1"/>
                </a:cubicBezTo>
                <a:lnTo>
                  <a:pt x="286441" y="-1"/>
                </a:lnTo>
                <a:cubicBezTo>
                  <a:pt x="291558" y="17"/>
                  <a:pt x="296210" y="2972"/>
                  <a:pt x="298407" y="7589"/>
                </a:cubicBezTo>
                <a:lnTo>
                  <a:pt x="377524" y="171627"/>
                </a:lnTo>
                <a:lnTo>
                  <a:pt x="557636" y="199399"/>
                </a:lnTo>
                <a:cubicBezTo>
                  <a:pt x="564949" y="200506"/>
                  <a:pt x="569986" y="207328"/>
                  <a:pt x="568878" y="214642"/>
                </a:cubicBezTo>
                <a:cubicBezTo>
                  <a:pt x="568441" y="217589"/>
                  <a:pt x="567030" y="220294"/>
                  <a:pt x="564869" y="222348"/>
                </a:cubicBezTo>
                <a:lnTo>
                  <a:pt x="433335" y="348614"/>
                </a:lnTo>
                <a:lnTo>
                  <a:pt x="462713" y="528547"/>
                </a:lnTo>
                <a:cubicBezTo>
                  <a:pt x="463589" y="533583"/>
                  <a:pt x="461463" y="538673"/>
                  <a:pt x="457266" y="541584"/>
                </a:cubicBezTo>
                <a:cubicBezTo>
                  <a:pt x="454953" y="543245"/>
                  <a:pt x="452167" y="544120"/>
                  <a:pt x="449319" y="544085"/>
                </a:cubicBezTo>
                <a:close/>
                <a:moveTo>
                  <a:pt x="282602" y="427999"/>
                </a:moveTo>
                <a:cubicBezTo>
                  <a:pt x="284816" y="427990"/>
                  <a:pt x="286995" y="428544"/>
                  <a:pt x="288941" y="429606"/>
                </a:cubicBezTo>
                <a:lnTo>
                  <a:pt x="431816" y="506312"/>
                </a:lnTo>
                <a:lnTo>
                  <a:pt x="405742" y="346292"/>
                </a:lnTo>
                <a:cubicBezTo>
                  <a:pt x="405081" y="341943"/>
                  <a:pt x="406581" y="337541"/>
                  <a:pt x="409760" y="334505"/>
                </a:cubicBezTo>
                <a:lnTo>
                  <a:pt x="526828" y="222348"/>
                </a:lnTo>
                <a:lnTo>
                  <a:pt x="366630" y="197613"/>
                </a:lnTo>
                <a:cubicBezTo>
                  <a:pt x="362254" y="196997"/>
                  <a:pt x="358495" y="194211"/>
                  <a:pt x="356629" y="190201"/>
                </a:cubicBezTo>
                <a:lnTo>
                  <a:pt x="286173" y="44290"/>
                </a:lnTo>
                <a:lnTo>
                  <a:pt x="213128" y="188951"/>
                </a:lnTo>
                <a:cubicBezTo>
                  <a:pt x="211146" y="192907"/>
                  <a:pt x="207333" y="195613"/>
                  <a:pt x="202948" y="196184"/>
                </a:cubicBezTo>
                <a:lnTo>
                  <a:pt x="42214" y="218151"/>
                </a:lnTo>
                <a:lnTo>
                  <a:pt x="157228" y="332273"/>
                </a:lnTo>
                <a:cubicBezTo>
                  <a:pt x="160408" y="335335"/>
                  <a:pt x="161827" y="339809"/>
                  <a:pt x="160979" y="344149"/>
                </a:cubicBezTo>
                <a:lnTo>
                  <a:pt x="132315" y="503365"/>
                </a:lnTo>
                <a:lnTo>
                  <a:pt x="276440" y="429249"/>
                </a:lnTo>
                <a:cubicBezTo>
                  <a:pt x="278342" y="428258"/>
                  <a:pt x="280459" y="427731"/>
                  <a:pt x="282602" y="42773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515"/>
        <p:cNvGrpSpPr/>
        <p:nvPr/>
      </p:nvGrpSpPr>
      <p:grpSpPr>
        <a:xfrm>
          <a:off x="0" y="0"/>
          <a:ext cx="0" cy="0"/>
          <a:chOff x="0" y="0"/>
          <a:chExt cx="0" cy="0"/>
        </a:xfrm>
      </p:grpSpPr>
      <p:sp>
        <p:nvSpPr>
          <p:cNvPr id="516" name="Google Shape;516;p8"/>
          <p:cNvSpPr/>
          <p:nvPr/>
        </p:nvSpPr>
        <p:spPr>
          <a:xfrm>
            <a:off x="9036517" y="3683138"/>
            <a:ext cx="3155483" cy="3174861"/>
          </a:xfrm>
          <a:custGeom>
            <a:avLst/>
            <a:gdLst/>
            <a:ahLst/>
            <a:cxnLst/>
            <a:rect l="l" t="t" r="r" b="b"/>
            <a:pathLst>
              <a:path w="3155483" h="3174861" extrusionOk="0">
                <a:moveTo>
                  <a:pt x="3155480" y="12858"/>
                </a:moveTo>
                <a:lnTo>
                  <a:pt x="3155480" y="3174861"/>
                </a:lnTo>
                <a:lnTo>
                  <a:pt x="14909" y="3174861"/>
                </a:lnTo>
                <a:cubicBezTo>
                  <a:pt x="4997" y="3076947"/>
                  <a:pt x="-3" y="2978595"/>
                  <a:pt x="-3" y="2880181"/>
                </a:cubicBezTo>
                <a:cubicBezTo>
                  <a:pt x="-3" y="1289447"/>
                  <a:pt x="1289444" y="0"/>
                  <a:pt x="2880179" y="0"/>
                </a:cubicBezTo>
                <a:cubicBezTo>
                  <a:pt x="2973046" y="-63"/>
                  <a:pt x="3064844" y="4223"/>
                  <a:pt x="3155480" y="1285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8"/>
          <p:cNvSpPr/>
          <p:nvPr/>
        </p:nvSpPr>
        <p:spPr>
          <a:xfrm>
            <a:off x="23962" y="0"/>
            <a:ext cx="2741416" cy="4023002"/>
          </a:xfrm>
          <a:custGeom>
            <a:avLst/>
            <a:gdLst/>
            <a:ahLst/>
            <a:cxnLst/>
            <a:rect l="l" t="t" r="r" b="b"/>
            <a:pathLst>
              <a:path w="2741416" h="4023002" extrusionOk="0">
                <a:moveTo>
                  <a:pt x="2741411" y="1146035"/>
                </a:moveTo>
                <a:cubicBezTo>
                  <a:pt x="2741411" y="2690246"/>
                  <a:pt x="1526259" y="3950671"/>
                  <a:pt x="-3" y="4023002"/>
                </a:cubicBezTo>
                <a:lnTo>
                  <a:pt x="-3" y="-1"/>
                </a:lnTo>
                <a:lnTo>
                  <a:pt x="2504328" y="-1"/>
                </a:lnTo>
                <a:cubicBezTo>
                  <a:pt x="2661231" y="361674"/>
                  <a:pt x="2741929" y="751795"/>
                  <a:pt x="2741411" y="11460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18" name="Google Shape;518;p8"/>
          <p:cNvGrpSpPr/>
          <p:nvPr/>
        </p:nvGrpSpPr>
        <p:grpSpPr>
          <a:xfrm>
            <a:off x="11509980" y="242351"/>
            <a:ext cx="439339" cy="1365706"/>
            <a:chOff x="11509980" y="242351"/>
            <a:chExt cx="439339" cy="1365706"/>
          </a:xfrm>
        </p:grpSpPr>
        <p:sp>
          <p:nvSpPr>
            <p:cNvPr id="519" name="Google Shape;519;p8"/>
            <p:cNvSpPr/>
            <p:nvPr/>
          </p:nvSpPr>
          <p:spPr>
            <a:xfrm>
              <a:off x="11509980" y="24235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8"/>
            <p:cNvSpPr/>
            <p:nvPr/>
          </p:nvSpPr>
          <p:spPr>
            <a:xfrm>
              <a:off x="11694914" y="24235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521;p8"/>
            <p:cNvSpPr/>
            <p:nvPr/>
          </p:nvSpPr>
          <p:spPr>
            <a:xfrm>
              <a:off x="11879847" y="24235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8"/>
            <p:cNvSpPr/>
            <p:nvPr/>
          </p:nvSpPr>
          <p:spPr>
            <a:xfrm>
              <a:off x="11509980" y="42755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8"/>
            <p:cNvSpPr/>
            <p:nvPr/>
          </p:nvSpPr>
          <p:spPr>
            <a:xfrm>
              <a:off x="11694914" y="42755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8"/>
            <p:cNvSpPr/>
            <p:nvPr/>
          </p:nvSpPr>
          <p:spPr>
            <a:xfrm>
              <a:off x="11879847" y="42755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8"/>
            <p:cNvSpPr/>
            <p:nvPr/>
          </p:nvSpPr>
          <p:spPr>
            <a:xfrm>
              <a:off x="11509980" y="612665"/>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8"/>
            <p:cNvSpPr/>
            <p:nvPr/>
          </p:nvSpPr>
          <p:spPr>
            <a:xfrm>
              <a:off x="11694914" y="612665"/>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8"/>
            <p:cNvSpPr/>
            <p:nvPr/>
          </p:nvSpPr>
          <p:spPr>
            <a:xfrm>
              <a:off x="11879847" y="612665"/>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8"/>
            <p:cNvSpPr/>
            <p:nvPr/>
          </p:nvSpPr>
          <p:spPr>
            <a:xfrm>
              <a:off x="11509980" y="797867"/>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8"/>
            <p:cNvSpPr/>
            <p:nvPr/>
          </p:nvSpPr>
          <p:spPr>
            <a:xfrm>
              <a:off x="11694914" y="797867"/>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8"/>
            <p:cNvSpPr/>
            <p:nvPr/>
          </p:nvSpPr>
          <p:spPr>
            <a:xfrm>
              <a:off x="11879847" y="797867"/>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8"/>
            <p:cNvSpPr/>
            <p:nvPr/>
          </p:nvSpPr>
          <p:spPr>
            <a:xfrm>
              <a:off x="11509980" y="983069"/>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8"/>
            <p:cNvSpPr/>
            <p:nvPr/>
          </p:nvSpPr>
          <p:spPr>
            <a:xfrm>
              <a:off x="11694914" y="983069"/>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8"/>
            <p:cNvSpPr/>
            <p:nvPr/>
          </p:nvSpPr>
          <p:spPr>
            <a:xfrm>
              <a:off x="11879847" y="983069"/>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8"/>
            <p:cNvSpPr/>
            <p:nvPr/>
          </p:nvSpPr>
          <p:spPr>
            <a:xfrm>
              <a:off x="11509980" y="116827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8"/>
            <p:cNvSpPr/>
            <p:nvPr/>
          </p:nvSpPr>
          <p:spPr>
            <a:xfrm>
              <a:off x="11694914" y="116827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8"/>
            <p:cNvSpPr/>
            <p:nvPr/>
          </p:nvSpPr>
          <p:spPr>
            <a:xfrm>
              <a:off x="11879847" y="116827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8"/>
            <p:cNvSpPr/>
            <p:nvPr/>
          </p:nvSpPr>
          <p:spPr>
            <a:xfrm>
              <a:off x="11509980" y="135338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8"/>
            <p:cNvSpPr/>
            <p:nvPr/>
          </p:nvSpPr>
          <p:spPr>
            <a:xfrm>
              <a:off x="11694914" y="135338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8"/>
            <p:cNvSpPr/>
            <p:nvPr/>
          </p:nvSpPr>
          <p:spPr>
            <a:xfrm>
              <a:off x="11879847" y="135338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8"/>
            <p:cNvSpPr/>
            <p:nvPr/>
          </p:nvSpPr>
          <p:spPr>
            <a:xfrm>
              <a:off x="11509980" y="1538585"/>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8"/>
            <p:cNvSpPr/>
            <p:nvPr/>
          </p:nvSpPr>
          <p:spPr>
            <a:xfrm>
              <a:off x="11694914" y="1538585"/>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8"/>
            <p:cNvSpPr/>
            <p:nvPr/>
          </p:nvSpPr>
          <p:spPr>
            <a:xfrm>
              <a:off x="11879847" y="1538585"/>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3" name="Google Shape;543;p8"/>
          <p:cNvGrpSpPr/>
          <p:nvPr/>
        </p:nvGrpSpPr>
        <p:grpSpPr>
          <a:xfrm>
            <a:off x="257323" y="5204757"/>
            <a:ext cx="439340" cy="1365706"/>
            <a:chOff x="257323" y="5204757"/>
            <a:chExt cx="439340" cy="1365706"/>
          </a:xfrm>
        </p:grpSpPr>
        <p:sp>
          <p:nvSpPr>
            <p:cNvPr id="544" name="Google Shape;544;p8"/>
            <p:cNvSpPr/>
            <p:nvPr/>
          </p:nvSpPr>
          <p:spPr>
            <a:xfrm>
              <a:off x="257323"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8"/>
            <p:cNvSpPr/>
            <p:nvPr/>
          </p:nvSpPr>
          <p:spPr>
            <a:xfrm>
              <a:off x="442257"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8"/>
            <p:cNvSpPr/>
            <p:nvPr/>
          </p:nvSpPr>
          <p:spPr>
            <a:xfrm>
              <a:off x="627191"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8"/>
            <p:cNvSpPr/>
            <p:nvPr/>
          </p:nvSpPr>
          <p:spPr>
            <a:xfrm>
              <a:off x="257323"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8"/>
            <p:cNvSpPr/>
            <p:nvPr/>
          </p:nvSpPr>
          <p:spPr>
            <a:xfrm>
              <a:off x="442257"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8"/>
            <p:cNvSpPr/>
            <p:nvPr/>
          </p:nvSpPr>
          <p:spPr>
            <a:xfrm>
              <a:off x="627191"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8"/>
            <p:cNvSpPr/>
            <p:nvPr/>
          </p:nvSpPr>
          <p:spPr>
            <a:xfrm>
              <a:off x="257323"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8"/>
            <p:cNvSpPr/>
            <p:nvPr/>
          </p:nvSpPr>
          <p:spPr>
            <a:xfrm>
              <a:off x="442257"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8"/>
            <p:cNvSpPr/>
            <p:nvPr/>
          </p:nvSpPr>
          <p:spPr>
            <a:xfrm>
              <a:off x="627191"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8"/>
            <p:cNvSpPr/>
            <p:nvPr/>
          </p:nvSpPr>
          <p:spPr>
            <a:xfrm>
              <a:off x="257323"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8"/>
            <p:cNvSpPr/>
            <p:nvPr/>
          </p:nvSpPr>
          <p:spPr>
            <a:xfrm>
              <a:off x="442257"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8"/>
            <p:cNvSpPr/>
            <p:nvPr/>
          </p:nvSpPr>
          <p:spPr>
            <a:xfrm>
              <a:off x="627191"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8"/>
            <p:cNvSpPr/>
            <p:nvPr/>
          </p:nvSpPr>
          <p:spPr>
            <a:xfrm>
              <a:off x="257323"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8"/>
            <p:cNvSpPr/>
            <p:nvPr/>
          </p:nvSpPr>
          <p:spPr>
            <a:xfrm>
              <a:off x="442257"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8"/>
            <p:cNvSpPr/>
            <p:nvPr/>
          </p:nvSpPr>
          <p:spPr>
            <a:xfrm>
              <a:off x="627191"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8"/>
            <p:cNvSpPr/>
            <p:nvPr/>
          </p:nvSpPr>
          <p:spPr>
            <a:xfrm>
              <a:off x="257323"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8"/>
            <p:cNvSpPr/>
            <p:nvPr/>
          </p:nvSpPr>
          <p:spPr>
            <a:xfrm>
              <a:off x="442257"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8"/>
            <p:cNvSpPr/>
            <p:nvPr/>
          </p:nvSpPr>
          <p:spPr>
            <a:xfrm>
              <a:off x="627191"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8"/>
            <p:cNvSpPr/>
            <p:nvPr/>
          </p:nvSpPr>
          <p:spPr>
            <a:xfrm>
              <a:off x="257323"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8"/>
            <p:cNvSpPr/>
            <p:nvPr/>
          </p:nvSpPr>
          <p:spPr>
            <a:xfrm>
              <a:off x="442257"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8"/>
            <p:cNvSpPr/>
            <p:nvPr/>
          </p:nvSpPr>
          <p:spPr>
            <a:xfrm>
              <a:off x="627191"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8"/>
            <p:cNvSpPr/>
            <p:nvPr/>
          </p:nvSpPr>
          <p:spPr>
            <a:xfrm>
              <a:off x="257323"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8"/>
            <p:cNvSpPr/>
            <p:nvPr/>
          </p:nvSpPr>
          <p:spPr>
            <a:xfrm>
              <a:off x="442257"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8"/>
            <p:cNvSpPr/>
            <p:nvPr/>
          </p:nvSpPr>
          <p:spPr>
            <a:xfrm>
              <a:off x="627191"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68" name="Google Shape;568;p8"/>
          <p:cNvSpPr/>
          <p:nvPr/>
        </p:nvSpPr>
        <p:spPr>
          <a:xfrm>
            <a:off x="325040" y="217259"/>
            <a:ext cx="732204" cy="93634"/>
          </a:xfrm>
          <a:custGeom>
            <a:avLst/>
            <a:gdLst/>
            <a:ahLst/>
            <a:cxnLst/>
            <a:rect l="l" t="t" r="r" b="b"/>
            <a:pathLst>
              <a:path w="732204" h="93634"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216" y="22948"/>
                </a:lnTo>
                <a:lnTo>
                  <a:pt x="145492" y="90635"/>
                </a:lnTo>
                <a:cubicBezTo>
                  <a:pt x="148974" y="94097"/>
                  <a:pt x="154600" y="94097"/>
                  <a:pt x="158083" y="90635"/>
                </a:cubicBezTo>
                <a:lnTo>
                  <a:pt x="223180" y="22948"/>
                </a:lnTo>
                <a:lnTo>
                  <a:pt x="288367" y="90635"/>
                </a:lnTo>
                <a:cubicBezTo>
                  <a:pt x="291840" y="94137"/>
                  <a:pt x="297493" y="94160"/>
                  <a:pt x="300993" y="90687"/>
                </a:cubicBezTo>
                <a:cubicBezTo>
                  <a:pt x="301011" y="90670"/>
                  <a:pt x="301029" y="90652"/>
                  <a:pt x="301047" y="90635"/>
                </a:cubicBezTo>
                <a:lnTo>
                  <a:pt x="366055" y="22948"/>
                </a:lnTo>
                <a:lnTo>
                  <a:pt x="431242" y="90992"/>
                </a:lnTo>
                <a:cubicBezTo>
                  <a:pt x="434715" y="94494"/>
                  <a:pt x="440368" y="94517"/>
                  <a:pt x="443868" y="91044"/>
                </a:cubicBezTo>
                <a:cubicBezTo>
                  <a:pt x="443886" y="91027"/>
                  <a:pt x="443904" y="91009"/>
                  <a:pt x="443922" y="90992"/>
                </a:cubicBezTo>
                <a:lnTo>
                  <a:pt x="509109" y="22948"/>
                </a:lnTo>
                <a:lnTo>
                  <a:pt x="574295" y="90992"/>
                </a:lnTo>
                <a:cubicBezTo>
                  <a:pt x="577778" y="94454"/>
                  <a:pt x="583403" y="94454"/>
                  <a:pt x="586886" y="90992"/>
                </a:cubicBezTo>
                <a:lnTo>
                  <a:pt x="652073" y="22948"/>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811"/>
                </a:lnTo>
                <a:lnTo>
                  <a:pt x="515091" y="2767"/>
                </a:lnTo>
                <a:cubicBezTo>
                  <a:pt x="511609" y="-695"/>
                  <a:pt x="505983" y="-695"/>
                  <a:pt x="502500" y="2767"/>
                </a:cubicBezTo>
                <a:lnTo>
                  <a:pt x="437314" y="7081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8"/>
          <p:cNvSpPr/>
          <p:nvPr/>
        </p:nvSpPr>
        <p:spPr>
          <a:xfrm>
            <a:off x="325040" y="429785"/>
            <a:ext cx="732204" cy="93277"/>
          </a:xfrm>
          <a:custGeom>
            <a:avLst/>
            <a:gdLst/>
            <a:ahLst/>
            <a:cxnLst/>
            <a:rect l="l" t="t" r="r" b="b"/>
            <a:pathLst>
              <a:path w="732204" h="93277"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394" y="22591"/>
                </a:lnTo>
                <a:lnTo>
                  <a:pt x="145492" y="90635"/>
                </a:lnTo>
                <a:cubicBezTo>
                  <a:pt x="148974" y="94097"/>
                  <a:pt x="154600" y="94097"/>
                  <a:pt x="158083" y="90635"/>
                </a:cubicBezTo>
                <a:lnTo>
                  <a:pt x="223269" y="22591"/>
                </a:lnTo>
                <a:lnTo>
                  <a:pt x="288367" y="90635"/>
                </a:lnTo>
                <a:cubicBezTo>
                  <a:pt x="291840" y="94137"/>
                  <a:pt x="297493" y="94160"/>
                  <a:pt x="300993" y="90687"/>
                </a:cubicBezTo>
                <a:cubicBezTo>
                  <a:pt x="301011" y="90670"/>
                  <a:pt x="301029" y="90652"/>
                  <a:pt x="301047" y="90635"/>
                </a:cubicBezTo>
                <a:lnTo>
                  <a:pt x="366144" y="22591"/>
                </a:lnTo>
                <a:lnTo>
                  <a:pt x="431331" y="90635"/>
                </a:lnTo>
                <a:cubicBezTo>
                  <a:pt x="434805" y="94137"/>
                  <a:pt x="440457" y="94160"/>
                  <a:pt x="443958" y="90687"/>
                </a:cubicBezTo>
                <a:cubicBezTo>
                  <a:pt x="443975" y="90670"/>
                  <a:pt x="443993" y="90652"/>
                  <a:pt x="444011" y="90635"/>
                </a:cubicBezTo>
                <a:lnTo>
                  <a:pt x="509198" y="22591"/>
                </a:lnTo>
                <a:lnTo>
                  <a:pt x="574385" y="90635"/>
                </a:lnTo>
                <a:cubicBezTo>
                  <a:pt x="577867" y="94097"/>
                  <a:pt x="583493" y="94097"/>
                  <a:pt x="586975" y="90635"/>
                </a:cubicBezTo>
                <a:lnTo>
                  <a:pt x="652162" y="22591"/>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901"/>
                </a:lnTo>
                <a:lnTo>
                  <a:pt x="515091" y="2767"/>
                </a:lnTo>
                <a:cubicBezTo>
                  <a:pt x="511609" y="-695"/>
                  <a:pt x="505983" y="-695"/>
                  <a:pt x="502500" y="2767"/>
                </a:cubicBezTo>
                <a:lnTo>
                  <a:pt x="437314" y="7090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8"/>
          <p:cNvSpPr/>
          <p:nvPr/>
        </p:nvSpPr>
        <p:spPr>
          <a:xfrm>
            <a:off x="11010430" y="6047184"/>
            <a:ext cx="732725" cy="93278"/>
          </a:xfrm>
          <a:custGeom>
            <a:avLst/>
            <a:gdLst/>
            <a:ahLst/>
            <a:cxnLst/>
            <a:rect l="l" t="t" r="r" b="b"/>
            <a:pathLst>
              <a:path w="732725" h="93278" extrusionOk="0">
                <a:moveTo>
                  <a:pt x="80386" y="-1"/>
                </a:moveTo>
                <a:cubicBezTo>
                  <a:pt x="77976" y="8"/>
                  <a:pt x="75743" y="973"/>
                  <a:pt x="74046" y="2678"/>
                </a:cubicBezTo>
                <a:lnTo>
                  <a:pt x="2609" y="77419"/>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1"/>
                  <a:pt x="301129" y="90654"/>
                  <a:pt x="301129" y="90636"/>
                </a:cubicBezTo>
                <a:lnTo>
                  <a:pt x="366225" y="22502"/>
                </a:lnTo>
                <a:lnTo>
                  <a:pt x="431412" y="90636"/>
                </a:lnTo>
                <a:cubicBezTo>
                  <a:pt x="434895" y="94136"/>
                  <a:pt x="440521" y="94163"/>
                  <a:pt x="444004" y="90689"/>
                </a:cubicBezTo>
                <a:cubicBezTo>
                  <a:pt x="444093" y="90671"/>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19"/>
                </a:cubicBezTo>
                <a:lnTo>
                  <a:pt x="658673" y="2678"/>
                </a:lnTo>
                <a:cubicBezTo>
                  <a:pt x="655191" y="-787"/>
                  <a:pt x="649565" y="-787"/>
                  <a:pt x="646083" y="2678"/>
                </a:cubicBezTo>
                <a:lnTo>
                  <a:pt x="580806" y="70812"/>
                </a:lnTo>
                <a:lnTo>
                  <a:pt x="515620" y="2678"/>
                </a:lnTo>
                <a:cubicBezTo>
                  <a:pt x="512137" y="-787"/>
                  <a:pt x="506511" y="-787"/>
                  <a:pt x="503029" y="2678"/>
                </a:cubicBezTo>
                <a:lnTo>
                  <a:pt x="437842" y="70812"/>
                </a:lnTo>
                <a:lnTo>
                  <a:pt x="372656" y="2678"/>
                </a:lnTo>
                <a:cubicBezTo>
                  <a:pt x="369173" y="-787"/>
                  <a:pt x="363547" y="-787"/>
                  <a:pt x="360064" y="2678"/>
                </a:cubicBezTo>
                <a:lnTo>
                  <a:pt x="294877" y="70812"/>
                </a:lnTo>
                <a:lnTo>
                  <a:pt x="229691" y="2678"/>
                </a:lnTo>
                <a:cubicBezTo>
                  <a:pt x="226208" y="-787"/>
                  <a:pt x="220583" y="-787"/>
                  <a:pt x="217100" y="2678"/>
                </a:cubicBezTo>
                <a:lnTo>
                  <a:pt x="151913" y="70812"/>
                </a:lnTo>
                <a:lnTo>
                  <a:pt x="86816" y="2678"/>
                </a:lnTo>
                <a:cubicBezTo>
                  <a:pt x="85119" y="955"/>
                  <a:pt x="82797" y="-19"/>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8"/>
          <p:cNvSpPr/>
          <p:nvPr/>
        </p:nvSpPr>
        <p:spPr>
          <a:xfrm>
            <a:off x="11010430" y="6259710"/>
            <a:ext cx="732725" cy="93279"/>
          </a:xfrm>
          <a:custGeom>
            <a:avLst/>
            <a:gdLst/>
            <a:ahLst/>
            <a:cxnLst/>
            <a:rect l="l" t="t" r="r" b="b"/>
            <a:pathLst>
              <a:path w="732725" h="93279" extrusionOk="0">
                <a:moveTo>
                  <a:pt x="80386" y="-1"/>
                </a:moveTo>
                <a:cubicBezTo>
                  <a:pt x="77976" y="8"/>
                  <a:pt x="75743" y="973"/>
                  <a:pt x="74046" y="2678"/>
                </a:cubicBezTo>
                <a:lnTo>
                  <a:pt x="2609" y="77420"/>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2"/>
                  <a:pt x="301129" y="90654"/>
                  <a:pt x="301129" y="90636"/>
                </a:cubicBezTo>
                <a:lnTo>
                  <a:pt x="366225" y="22502"/>
                </a:lnTo>
                <a:lnTo>
                  <a:pt x="431412" y="90636"/>
                </a:lnTo>
                <a:cubicBezTo>
                  <a:pt x="434895" y="94136"/>
                  <a:pt x="440521" y="94163"/>
                  <a:pt x="444004" y="90689"/>
                </a:cubicBezTo>
                <a:cubicBezTo>
                  <a:pt x="444093" y="90672"/>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20"/>
                </a:cubicBezTo>
                <a:lnTo>
                  <a:pt x="658673" y="2678"/>
                </a:lnTo>
                <a:cubicBezTo>
                  <a:pt x="655191" y="-786"/>
                  <a:pt x="649565" y="-786"/>
                  <a:pt x="646083" y="2678"/>
                </a:cubicBezTo>
                <a:lnTo>
                  <a:pt x="580806" y="70812"/>
                </a:lnTo>
                <a:lnTo>
                  <a:pt x="515620" y="2678"/>
                </a:lnTo>
                <a:cubicBezTo>
                  <a:pt x="512137" y="-786"/>
                  <a:pt x="506511" y="-786"/>
                  <a:pt x="503029" y="2678"/>
                </a:cubicBezTo>
                <a:lnTo>
                  <a:pt x="437842" y="70812"/>
                </a:lnTo>
                <a:lnTo>
                  <a:pt x="372656" y="2678"/>
                </a:lnTo>
                <a:cubicBezTo>
                  <a:pt x="369173" y="-786"/>
                  <a:pt x="363547" y="-786"/>
                  <a:pt x="360064" y="2678"/>
                </a:cubicBezTo>
                <a:lnTo>
                  <a:pt x="294877" y="70812"/>
                </a:lnTo>
                <a:lnTo>
                  <a:pt x="229691" y="2678"/>
                </a:lnTo>
                <a:cubicBezTo>
                  <a:pt x="226208" y="-786"/>
                  <a:pt x="220583" y="-786"/>
                  <a:pt x="217100" y="2678"/>
                </a:cubicBezTo>
                <a:lnTo>
                  <a:pt x="151913" y="70812"/>
                </a:lnTo>
                <a:lnTo>
                  <a:pt x="86816" y="2678"/>
                </a:lnTo>
                <a:cubicBezTo>
                  <a:pt x="85119" y="955"/>
                  <a:pt x="82797" y="-18"/>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8"/>
          <p:cNvSpPr txBox="1">
            <a:spLocks noGrp="1"/>
          </p:cNvSpPr>
          <p:nvPr>
            <p:ph type="title"/>
          </p:nvPr>
        </p:nvSpPr>
        <p:spPr>
          <a:xfrm>
            <a:off x="1329075" y="593375"/>
            <a:ext cx="9785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73" name="Google Shape;573;p8"/>
          <p:cNvSpPr/>
          <p:nvPr/>
        </p:nvSpPr>
        <p:spPr>
          <a:xfrm>
            <a:off x="1446029" y="1603744"/>
            <a:ext cx="9668400" cy="4260000"/>
          </a:xfrm>
          <a:prstGeom prst="roundRect">
            <a:avLst>
              <a:gd name="adj" fmla="val 3855"/>
            </a:avLst>
          </a:pr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8"/>
          <p:cNvSpPr/>
          <p:nvPr/>
        </p:nvSpPr>
        <p:spPr>
          <a:xfrm>
            <a:off x="1329070" y="1472608"/>
            <a:ext cx="9668400" cy="4260000"/>
          </a:xfrm>
          <a:prstGeom prst="roundRect">
            <a:avLst>
              <a:gd name="adj" fmla="val 3855"/>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575" name="Google Shape;575;p8"/>
          <p:cNvGrpSpPr/>
          <p:nvPr/>
        </p:nvGrpSpPr>
        <p:grpSpPr>
          <a:xfrm>
            <a:off x="10183531" y="1094288"/>
            <a:ext cx="1031963" cy="1026371"/>
            <a:chOff x="10183531" y="1094288"/>
            <a:chExt cx="1031963" cy="1026371"/>
          </a:xfrm>
        </p:grpSpPr>
        <p:sp>
          <p:nvSpPr>
            <p:cNvPr id="576" name="Google Shape;576;p8"/>
            <p:cNvSpPr/>
            <p:nvPr/>
          </p:nvSpPr>
          <p:spPr>
            <a:xfrm>
              <a:off x="10202109" y="1171323"/>
              <a:ext cx="1004670" cy="949336"/>
            </a:xfrm>
            <a:custGeom>
              <a:avLst/>
              <a:gdLst/>
              <a:ahLst/>
              <a:cxnLst/>
              <a:rect l="l" t="t" r="r" b="b"/>
              <a:pathLst>
                <a:path w="1004670" h="949336" extrusionOk="0">
                  <a:moveTo>
                    <a:pt x="4014" y="812382"/>
                  </a:moveTo>
                  <a:lnTo>
                    <a:pt x="82149" y="632092"/>
                  </a:lnTo>
                  <a:cubicBezTo>
                    <a:pt x="76460" y="615750"/>
                    <a:pt x="71630" y="599114"/>
                    <a:pt x="67682" y="582264"/>
                  </a:cubicBezTo>
                  <a:cubicBezTo>
                    <a:pt x="8291" y="326964"/>
                    <a:pt x="167097" y="71843"/>
                    <a:pt x="422405" y="12452"/>
                  </a:cubicBezTo>
                  <a:cubicBezTo>
                    <a:pt x="677705" y="-46949"/>
                    <a:pt x="932817" y="111866"/>
                    <a:pt x="992217" y="367175"/>
                  </a:cubicBezTo>
                  <a:cubicBezTo>
                    <a:pt x="1051609" y="622474"/>
                    <a:pt x="892795" y="877587"/>
                    <a:pt x="637495" y="936987"/>
                  </a:cubicBezTo>
                  <a:cubicBezTo>
                    <a:pt x="502549" y="968384"/>
                    <a:pt x="360612" y="939237"/>
                    <a:pt x="248955" y="857209"/>
                  </a:cubicBezTo>
                  <a:lnTo>
                    <a:pt x="53395" y="879355"/>
                  </a:lnTo>
                  <a:cubicBezTo>
                    <a:pt x="27026" y="882310"/>
                    <a:pt x="3255" y="863335"/>
                    <a:pt x="299" y="836965"/>
                  </a:cubicBezTo>
                  <a:cubicBezTo>
                    <a:pt x="-647" y="828590"/>
                    <a:pt x="638" y="820106"/>
                    <a:pt x="4014" y="81238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8"/>
            <p:cNvSpPr/>
            <p:nvPr/>
          </p:nvSpPr>
          <p:spPr>
            <a:xfrm>
              <a:off x="10196976" y="1108231"/>
              <a:ext cx="1004868" cy="949457"/>
            </a:xfrm>
            <a:custGeom>
              <a:avLst/>
              <a:gdLst/>
              <a:ahLst/>
              <a:cxnLst/>
              <a:rect l="l" t="t" r="r" b="b"/>
              <a:pathLst>
                <a:path w="1004868" h="949457" extrusionOk="0">
                  <a:moveTo>
                    <a:pt x="3968" y="812431"/>
                  </a:moveTo>
                  <a:lnTo>
                    <a:pt x="82371" y="632141"/>
                  </a:lnTo>
                  <a:cubicBezTo>
                    <a:pt x="-4559" y="384851"/>
                    <a:pt x="125439" y="113915"/>
                    <a:pt x="372729" y="26985"/>
                  </a:cubicBezTo>
                  <a:cubicBezTo>
                    <a:pt x="620010" y="-59937"/>
                    <a:pt x="890945" y="70053"/>
                    <a:pt x="977876" y="317343"/>
                  </a:cubicBezTo>
                  <a:cubicBezTo>
                    <a:pt x="1064806" y="564632"/>
                    <a:pt x="934808" y="835568"/>
                    <a:pt x="687527" y="922499"/>
                  </a:cubicBezTo>
                  <a:cubicBezTo>
                    <a:pt x="671195" y="928231"/>
                    <a:pt x="654567" y="933080"/>
                    <a:pt x="637708" y="937000"/>
                  </a:cubicBezTo>
                  <a:cubicBezTo>
                    <a:pt x="502727" y="968594"/>
                    <a:pt x="360682" y="939411"/>
                    <a:pt x="249088" y="857169"/>
                  </a:cubicBezTo>
                  <a:lnTo>
                    <a:pt x="53528" y="879404"/>
                  </a:lnTo>
                  <a:cubicBezTo>
                    <a:pt x="27114" y="882386"/>
                    <a:pt x="3281" y="863393"/>
                    <a:pt x="298" y="836979"/>
                  </a:cubicBezTo>
                  <a:cubicBezTo>
                    <a:pt x="-640" y="828612"/>
                    <a:pt x="619" y="820155"/>
                    <a:pt x="3968" y="81243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8"/>
            <p:cNvSpPr/>
            <p:nvPr/>
          </p:nvSpPr>
          <p:spPr>
            <a:xfrm>
              <a:off x="10183531" y="1094288"/>
              <a:ext cx="1031963" cy="976661"/>
            </a:xfrm>
            <a:custGeom>
              <a:avLst/>
              <a:gdLst/>
              <a:ahLst/>
              <a:cxnLst/>
              <a:rect l="l" t="t" r="r" b="b"/>
              <a:pathLst>
                <a:path w="1031963" h="976661" extrusionOk="0">
                  <a:moveTo>
                    <a:pt x="543461" y="976660"/>
                  </a:moveTo>
                  <a:cubicBezTo>
                    <a:pt x="441350" y="976651"/>
                    <a:pt x="341810" y="944612"/>
                    <a:pt x="258871" y="885042"/>
                  </a:cubicBezTo>
                  <a:lnTo>
                    <a:pt x="68490" y="906651"/>
                  </a:lnTo>
                  <a:cubicBezTo>
                    <a:pt x="34727" y="910500"/>
                    <a:pt x="4241" y="886247"/>
                    <a:pt x="392" y="852484"/>
                  </a:cubicBezTo>
                  <a:cubicBezTo>
                    <a:pt x="-831" y="841768"/>
                    <a:pt x="795" y="830910"/>
                    <a:pt x="5089" y="821016"/>
                  </a:cubicBezTo>
                  <a:lnTo>
                    <a:pt x="81439" y="645369"/>
                  </a:lnTo>
                  <a:cubicBezTo>
                    <a:pt x="76349" y="630546"/>
                    <a:pt x="71973" y="615008"/>
                    <a:pt x="68222" y="599113"/>
                  </a:cubicBezTo>
                  <a:cubicBezTo>
                    <a:pt x="7018" y="336536"/>
                    <a:pt x="170271" y="74056"/>
                    <a:pt x="432848" y="12852"/>
                  </a:cubicBezTo>
                  <a:cubicBezTo>
                    <a:pt x="695426" y="-48352"/>
                    <a:pt x="957905" y="114901"/>
                    <a:pt x="1019109" y="377478"/>
                  </a:cubicBezTo>
                  <a:cubicBezTo>
                    <a:pt x="1080304" y="640056"/>
                    <a:pt x="917061" y="902535"/>
                    <a:pt x="654483" y="963739"/>
                  </a:cubicBezTo>
                  <a:cubicBezTo>
                    <a:pt x="618086" y="972222"/>
                    <a:pt x="580831" y="976500"/>
                    <a:pt x="543461" y="976482"/>
                  </a:cubicBezTo>
                  <a:close/>
                  <a:moveTo>
                    <a:pt x="266194" y="857270"/>
                  </a:moveTo>
                  <a:lnTo>
                    <a:pt x="270480" y="860396"/>
                  </a:lnTo>
                  <a:cubicBezTo>
                    <a:pt x="475765" y="1011290"/>
                    <a:pt x="764497" y="967204"/>
                    <a:pt x="915391" y="761919"/>
                  </a:cubicBezTo>
                  <a:cubicBezTo>
                    <a:pt x="1066285" y="556635"/>
                    <a:pt x="1022199" y="267902"/>
                    <a:pt x="816914" y="117008"/>
                  </a:cubicBezTo>
                  <a:cubicBezTo>
                    <a:pt x="611639" y="-33886"/>
                    <a:pt x="322897" y="10200"/>
                    <a:pt x="172003" y="215485"/>
                  </a:cubicBezTo>
                  <a:cubicBezTo>
                    <a:pt x="92216" y="324025"/>
                    <a:pt x="63865" y="462016"/>
                    <a:pt x="94386" y="593220"/>
                  </a:cubicBezTo>
                  <a:cubicBezTo>
                    <a:pt x="98119" y="609605"/>
                    <a:pt x="102807" y="625768"/>
                    <a:pt x="108406" y="641618"/>
                  </a:cubicBezTo>
                  <a:lnTo>
                    <a:pt x="110192" y="646530"/>
                  </a:lnTo>
                  <a:lnTo>
                    <a:pt x="29825" y="831642"/>
                  </a:lnTo>
                  <a:cubicBezTo>
                    <a:pt x="22217" y="849305"/>
                    <a:pt x="30369" y="869799"/>
                    <a:pt x="48041" y="877398"/>
                  </a:cubicBezTo>
                  <a:cubicBezTo>
                    <a:pt x="53551" y="879773"/>
                    <a:pt x="59579" y="880684"/>
                    <a:pt x="65544" y="8800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9" name="Google Shape;579;p8"/>
            <p:cNvGrpSpPr/>
            <p:nvPr/>
          </p:nvGrpSpPr>
          <p:grpSpPr>
            <a:xfrm>
              <a:off x="10398583" y="1269526"/>
              <a:ext cx="611710" cy="567392"/>
              <a:chOff x="6658808" y="2431441"/>
              <a:chExt cx="611710" cy="567392"/>
            </a:xfrm>
          </p:grpSpPr>
          <p:sp>
            <p:nvSpPr>
              <p:cNvPr id="580" name="Google Shape;580;p8"/>
              <p:cNvSpPr/>
              <p:nvPr/>
            </p:nvSpPr>
            <p:spPr>
              <a:xfrm>
                <a:off x="6663273" y="2436888"/>
                <a:ext cx="602798" cy="557659"/>
              </a:xfrm>
              <a:custGeom>
                <a:avLst/>
                <a:gdLst/>
                <a:ahLst/>
                <a:cxnLst/>
                <a:rect l="l" t="t" r="r" b="b"/>
                <a:pathLst>
                  <a:path w="602798" h="557659" extrusionOk="0">
                    <a:moveTo>
                      <a:pt x="578819" y="304859"/>
                    </a:moveTo>
                    <a:cubicBezTo>
                      <a:pt x="593794" y="295706"/>
                      <a:pt x="602885" y="279373"/>
                      <a:pt x="602751" y="261817"/>
                    </a:cubicBezTo>
                    <a:cubicBezTo>
                      <a:pt x="603867" y="235743"/>
                      <a:pt x="583721" y="213651"/>
                      <a:pt x="557656" y="212347"/>
                    </a:cubicBezTo>
                    <a:lnTo>
                      <a:pt x="416299" y="212347"/>
                    </a:lnTo>
                    <a:cubicBezTo>
                      <a:pt x="413111" y="208373"/>
                      <a:pt x="411236" y="203507"/>
                      <a:pt x="410941" y="198417"/>
                    </a:cubicBezTo>
                    <a:cubicBezTo>
                      <a:pt x="411745" y="184218"/>
                      <a:pt x="434605" y="155822"/>
                      <a:pt x="434694" y="47862"/>
                    </a:cubicBezTo>
                    <a:cubicBezTo>
                      <a:pt x="434819" y="23198"/>
                      <a:pt x="416192" y="2481"/>
                      <a:pt x="391653" y="-1"/>
                    </a:cubicBezTo>
                    <a:lnTo>
                      <a:pt x="387277" y="-1"/>
                    </a:lnTo>
                    <a:cubicBezTo>
                      <a:pt x="361078" y="53"/>
                      <a:pt x="339861" y="21305"/>
                      <a:pt x="339861" y="47505"/>
                    </a:cubicBezTo>
                    <a:cubicBezTo>
                      <a:pt x="339861" y="145285"/>
                      <a:pt x="247349" y="208239"/>
                      <a:pt x="211541" y="229581"/>
                    </a:cubicBezTo>
                    <a:cubicBezTo>
                      <a:pt x="202879" y="234662"/>
                      <a:pt x="193012" y="237350"/>
                      <a:pt x="182966" y="237350"/>
                    </a:cubicBezTo>
                    <a:lnTo>
                      <a:pt x="166000" y="237350"/>
                    </a:lnTo>
                    <a:lnTo>
                      <a:pt x="166000" y="229492"/>
                    </a:lnTo>
                    <a:cubicBezTo>
                      <a:pt x="165955" y="212043"/>
                      <a:pt x="151837" y="197890"/>
                      <a:pt x="134388" y="197791"/>
                    </a:cubicBezTo>
                    <a:lnTo>
                      <a:pt x="-3" y="197791"/>
                    </a:lnTo>
                    <a:lnTo>
                      <a:pt x="-3" y="529708"/>
                    </a:lnTo>
                    <a:lnTo>
                      <a:pt x="134388" y="529708"/>
                    </a:lnTo>
                    <a:cubicBezTo>
                      <a:pt x="151837" y="529610"/>
                      <a:pt x="165955" y="515456"/>
                      <a:pt x="166000" y="498008"/>
                    </a:cubicBezTo>
                    <a:lnTo>
                      <a:pt x="166000" y="490150"/>
                    </a:lnTo>
                    <a:lnTo>
                      <a:pt x="197611" y="490150"/>
                    </a:lnTo>
                    <a:cubicBezTo>
                      <a:pt x="253689" y="490150"/>
                      <a:pt x="257618" y="553461"/>
                      <a:pt x="363524" y="553461"/>
                    </a:cubicBezTo>
                    <a:lnTo>
                      <a:pt x="406744" y="553461"/>
                    </a:lnTo>
                    <a:cubicBezTo>
                      <a:pt x="412307" y="556176"/>
                      <a:pt x="418415" y="557604"/>
                      <a:pt x="424603" y="557658"/>
                    </a:cubicBezTo>
                    <a:lnTo>
                      <a:pt x="491487" y="557658"/>
                    </a:lnTo>
                    <a:cubicBezTo>
                      <a:pt x="517552" y="556354"/>
                      <a:pt x="537698" y="534262"/>
                      <a:pt x="536582" y="508187"/>
                    </a:cubicBezTo>
                    <a:cubicBezTo>
                      <a:pt x="536653" y="495990"/>
                      <a:pt x="532420" y="484167"/>
                      <a:pt x="524616" y="474791"/>
                    </a:cubicBezTo>
                    <a:lnTo>
                      <a:pt x="526045" y="474791"/>
                    </a:lnTo>
                    <a:cubicBezTo>
                      <a:pt x="552128" y="473487"/>
                      <a:pt x="572291" y="451412"/>
                      <a:pt x="571229" y="425320"/>
                    </a:cubicBezTo>
                    <a:cubicBezTo>
                      <a:pt x="571282" y="412631"/>
                      <a:pt x="566675" y="400370"/>
                      <a:pt x="558281" y="390852"/>
                    </a:cubicBezTo>
                    <a:cubicBezTo>
                      <a:pt x="579944" y="384913"/>
                      <a:pt x="594714" y="364902"/>
                      <a:pt x="594000" y="342452"/>
                    </a:cubicBezTo>
                    <a:cubicBezTo>
                      <a:pt x="594267" y="328379"/>
                      <a:pt x="588785" y="314797"/>
                      <a:pt x="578819" y="304859"/>
                    </a:cubicBezTo>
                    <a:close/>
                    <a:moveTo>
                      <a:pt x="150194" y="497829"/>
                    </a:moveTo>
                    <a:cubicBezTo>
                      <a:pt x="150149" y="506535"/>
                      <a:pt x="143095" y="513590"/>
                      <a:pt x="134388" y="513635"/>
                    </a:cubicBezTo>
                    <a:lnTo>
                      <a:pt x="15802" y="513635"/>
                    </a:lnTo>
                    <a:lnTo>
                      <a:pt x="15802" y="212972"/>
                    </a:lnTo>
                    <a:lnTo>
                      <a:pt x="134388" y="212972"/>
                    </a:lnTo>
                    <a:cubicBezTo>
                      <a:pt x="143113" y="213070"/>
                      <a:pt x="150149" y="220143"/>
                      <a:pt x="150194" y="228867"/>
                    </a:cubicBezTo>
                    <a:close/>
                    <a:moveTo>
                      <a:pt x="416388" y="229938"/>
                    </a:moveTo>
                    <a:lnTo>
                      <a:pt x="557566" y="229938"/>
                    </a:lnTo>
                    <a:cubicBezTo>
                      <a:pt x="574997" y="231546"/>
                      <a:pt x="587829" y="246985"/>
                      <a:pt x="586222" y="264416"/>
                    </a:cubicBezTo>
                    <a:cubicBezTo>
                      <a:pt x="584820" y="279623"/>
                      <a:pt x="572774" y="291669"/>
                      <a:pt x="557566" y="293071"/>
                    </a:cubicBezTo>
                    <a:lnTo>
                      <a:pt x="387456" y="293071"/>
                    </a:lnTo>
                    <a:cubicBezTo>
                      <a:pt x="370025" y="291464"/>
                      <a:pt x="357193" y="276025"/>
                      <a:pt x="358800" y="258594"/>
                    </a:cubicBezTo>
                    <a:cubicBezTo>
                      <a:pt x="360202" y="243387"/>
                      <a:pt x="372249" y="231340"/>
                      <a:pt x="387456" y="229938"/>
                    </a:cubicBezTo>
                    <a:lnTo>
                      <a:pt x="416388" y="229938"/>
                    </a:lnTo>
                    <a:close/>
                    <a:moveTo>
                      <a:pt x="261994" y="501847"/>
                    </a:moveTo>
                    <a:cubicBezTo>
                      <a:pt x="244134" y="488274"/>
                      <a:pt x="226275" y="474255"/>
                      <a:pt x="197611" y="474255"/>
                    </a:cubicBezTo>
                    <a:lnTo>
                      <a:pt x="166000" y="474255"/>
                    </a:lnTo>
                    <a:lnTo>
                      <a:pt x="166000" y="252888"/>
                    </a:lnTo>
                    <a:lnTo>
                      <a:pt x="183055" y="252888"/>
                    </a:lnTo>
                    <a:cubicBezTo>
                      <a:pt x="195932" y="252941"/>
                      <a:pt x="208576" y="249521"/>
                      <a:pt x="219667" y="242976"/>
                    </a:cubicBezTo>
                    <a:cubicBezTo>
                      <a:pt x="260565" y="218866"/>
                      <a:pt x="355755" y="151625"/>
                      <a:pt x="355755" y="47237"/>
                    </a:cubicBezTo>
                    <a:cubicBezTo>
                      <a:pt x="355755" y="29780"/>
                      <a:pt x="369909" y="15626"/>
                      <a:pt x="387367" y="15626"/>
                    </a:cubicBezTo>
                    <a:cubicBezTo>
                      <a:pt x="404824" y="15626"/>
                      <a:pt x="418978" y="29780"/>
                      <a:pt x="418978" y="47237"/>
                    </a:cubicBezTo>
                    <a:lnTo>
                      <a:pt x="418978" y="49202"/>
                    </a:lnTo>
                    <a:cubicBezTo>
                      <a:pt x="418978" y="126443"/>
                      <a:pt x="406655" y="160465"/>
                      <a:pt x="400225" y="178771"/>
                    </a:cubicBezTo>
                    <a:cubicBezTo>
                      <a:pt x="397680" y="184754"/>
                      <a:pt x="395993" y="191067"/>
                      <a:pt x="395225" y="197524"/>
                    </a:cubicBezTo>
                    <a:lnTo>
                      <a:pt x="395225" y="199220"/>
                    </a:lnTo>
                    <a:cubicBezTo>
                      <a:pt x="395484" y="203748"/>
                      <a:pt x="396537" y="208195"/>
                      <a:pt x="398350" y="212347"/>
                    </a:cubicBezTo>
                    <a:lnTo>
                      <a:pt x="387545" y="212347"/>
                    </a:lnTo>
                    <a:cubicBezTo>
                      <a:pt x="361649" y="213883"/>
                      <a:pt x="341780" y="235903"/>
                      <a:pt x="342897" y="261817"/>
                    </a:cubicBezTo>
                    <a:cubicBezTo>
                      <a:pt x="342816" y="273899"/>
                      <a:pt x="346995" y="285624"/>
                      <a:pt x="354684" y="294946"/>
                    </a:cubicBezTo>
                    <a:cubicBezTo>
                      <a:pt x="334038" y="301590"/>
                      <a:pt x="320224" y="321039"/>
                      <a:pt x="320751" y="342720"/>
                    </a:cubicBezTo>
                    <a:cubicBezTo>
                      <a:pt x="319644" y="368831"/>
                      <a:pt x="339834" y="390941"/>
                      <a:pt x="365935" y="392191"/>
                    </a:cubicBezTo>
                    <a:lnTo>
                      <a:pt x="370489" y="392191"/>
                    </a:lnTo>
                    <a:cubicBezTo>
                      <a:pt x="362685" y="401567"/>
                      <a:pt x="358452" y="413390"/>
                      <a:pt x="358524" y="425588"/>
                    </a:cubicBezTo>
                    <a:cubicBezTo>
                      <a:pt x="357890" y="447671"/>
                      <a:pt x="372177" y="467414"/>
                      <a:pt x="393349" y="473719"/>
                    </a:cubicBezTo>
                    <a:cubicBezTo>
                      <a:pt x="384839" y="483283"/>
                      <a:pt x="380160" y="495650"/>
                      <a:pt x="380223" y="508455"/>
                    </a:cubicBezTo>
                    <a:cubicBezTo>
                      <a:pt x="380214" y="518921"/>
                      <a:pt x="383321" y="529146"/>
                      <a:pt x="389152" y="537834"/>
                    </a:cubicBezTo>
                    <a:lnTo>
                      <a:pt x="364060" y="537834"/>
                    </a:lnTo>
                    <a:cubicBezTo>
                      <a:pt x="308071" y="537387"/>
                      <a:pt x="284497" y="519260"/>
                      <a:pt x="261994" y="501669"/>
                    </a:cubicBezTo>
                    <a:close/>
                    <a:moveTo>
                      <a:pt x="491755" y="539799"/>
                    </a:moveTo>
                    <a:lnTo>
                      <a:pt x="424871" y="539799"/>
                    </a:lnTo>
                    <a:cubicBezTo>
                      <a:pt x="421817" y="539816"/>
                      <a:pt x="418790" y="539272"/>
                      <a:pt x="415942" y="538191"/>
                    </a:cubicBezTo>
                    <a:lnTo>
                      <a:pt x="415942" y="537566"/>
                    </a:lnTo>
                    <a:lnTo>
                      <a:pt x="413977" y="537566"/>
                    </a:lnTo>
                    <a:cubicBezTo>
                      <a:pt x="402556" y="532289"/>
                      <a:pt x="395341" y="520760"/>
                      <a:pt x="395582" y="508187"/>
                    </a:cubicBezTo>
                    <a:cubicBezTo>
                      <a:pt x="394876" y="491534"/>
                      <a:pt x="407771" y="477434"/>
                      <a:pt x="424425" y="476666"/>
                    </a:cubicBezTo>
                    <a:lnTo>
                      <a:pt x="491308" y="476666"/>
                    </a:lnTo>
                    <a:cubicBezTo>
                      <a:pt x="508739" y="478273"/>
                      <a:pt x="521571" y="493712"/>
                      <a:pt x="519963" y="511143"/>
                    </a:cubicBezTo>
                    <a:cubicBezTo>
                      <a:pt x="518562" y="526350"/>
                      <a:pt x="506515" y="538397"/>
                      <a:pt x="491308" y="539799"/>
                    </a:cubicBezTo>
                    <a:close/>
                    <a:moveTo>
                      <a:pt x="526312" y="456931"/>
                    </a:moveTo>
                    <a:lnTo>
                      <a:pt x="403083" y="456931"/>
                    </a:lnTo>
                    <a:cubicBezTo>
                      <a:pt x="385652" y="455324"/>
                      <a:pt x="372820" y="439884"/>
                      <a:pt x="374427" y="422454"/>
                    </a:cubicBezTo>
                    <a:cubicBezTo>
                      <a:pt x="375829" y="407246"/>
                      <a:pt x="387875" y="395200"/>
                      <a:pt x="403083" y="393798"/>
                    </a:cubicBezTo>
                    <a:lnTo>
                      <a:pt x="526312" y="393798"/>
                    </a:lnTo>
                    <a:cubicBezTo>
                      <a:pt x="543743" y="395405"/>
                      <a:pt x="556575" y="410845"/>
                      <a:pt x="554968" y="428276"/>
                    </a:cubicBezTo>
                    <a:cubicBezTo>
                      <a:pt x="553566" y="443483"/>
                      <a:pt x="541520" y="455529"/>
                      <a:pt x="526312" y="456931"/>
                    </a:cubicBezTo>
                    <a:close/>
                    <a:moveTo>
                      <a:pt x="549351" y="374064"/>
                    </a:moveTo>
                    <a:lnTo>
                      <a:pt x="365399" y="374064"/>
                    </a:lnTo>
                    <a:cubicBezTo>
                      <a:pt x="347969" y="372456"/>
                      <a:pt x="335137" y="357017"/>
                      <a:pt x="336744" y="339586"/>
                    </a:cubicBezTo>
                    <a:cubicBezTo>
                      <a:pt x="338146" y="324379"/>
                      <a:pt x="350192" y="312333"/>
                      <a:pt x="365399" y="310931"/>
                    </a:cubicBezTo>
                    <a:lnTo>
                      <a:pt x="549172" y="310931"/>
                    </a:lnTo>
                    <a:cubicBezTo>
                      <a:pt x="566603" y="312538"/>
                      <a:pt x="579435" y="327977"/>
                      <a:pt x="577828" y="345408"/>
                    </a:cubicBezTo>
                    <a:cubicBezTo>
                      <a:pt x="576426" y="360615"/>
                      <a:pt x="564380" y="372662"/>
                      <a:pt x="549172" y="37406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8"/>
              <p:cNvSpPr/>
              <p:nvPr/>
            </p:nvSpPr>
            <p:spPr>
              <a:xfrm>
                <a:off x="6658808" y="2431441"/>
                <a:ext cx="611710" cy="567392"/>
              </a:xfrm>
              <a:custGeom>
                <a:avLst/>
                <a:gdLst/>
                <a:ahLst/>
                <a:cxnLst/>
                <a:rect l="l" t="t" r="r" b="b"/>
                <a:pathLst>
                  <a:path w="611710" h="567392" extrusionOk="0">
                    <a:moveTo>
                      <a:pt x="496219" y="567391"/>
                    </a:moveTo>
                    <a:lnTo>
                      <a:pt x="429336" y="567391"/>
                    </a:lnTo>
                    <a:cubicBezTo>
                      <a:pt x="422737" y="567382"/>
                      <a:pt x="416218" y="565954"/>
                      <a:pt x="410227" y="563194"/>
                    </a:cubicBezTo>
                    <a:lnTo>
                      <a:pt x="367989" y="563194"/>
                    </a:lnTo>
                    <a:cubicBezTo>
                      <a:pt x="305481" y="563194"/>
                      <a:pt x="276817" y="540959"/>
                      <a:pt x="253957" y="523189"/>
                    </a:cubicBezTo>
                    <a:cubicBezTo>
                      <a:pt x="237348" y="510152"/>
                      <a:pt x="224221" y="499883"/>
                      <a:pt x="202076" y="499883"/>
                    </a:cubicBezTo>
                    <a:lnTo>
                      <a:pt x="175286" y="499883"/>
                    </a:lnTo>
                    <a:lnTo>
                      <a:pt x="175286" y="503276"/>
                    </a:lnTo>
                    <a:cubicBezTo>
                      <a:pt x="175188" y="523037"/>
                      <a:pt x="159329" y="539102"/>
                      <a:pt x="139568" y="539441"/>
                    </a:cubicBezTo>
                    <a:lnTo>
                      <a:pt x="-3" y="539441"/>
                    </a:lnTo>
                    <a:lnTo>
                      <a:pt x="-3" y="198149"/>
                    </a:lnTo>
                    <a:lnTo>
                      <a:pt x="138853" y="198149"/>
                    </a:lnTo>
                    <a:cubicBezTo>
                      <a:pt x="158588" y="198533"/>
                      <a:pt x="174429" y="214570"/>
                      <a:pt x="174572" y="234314"/>
                    </a:cubicBezTo>
                    <a:lnTo>
                      <a:pt x="174572" y="237707"/>
                    </a:lnTo>
                    <a:lnTo>
                      <a:pt x="187520" y="237707"/>
                    </a:lnTo>
                    <a:cubicBezTo>
                      <a:pt x="196780" y="237698"/>
                      <a:pt x="205871" y="235234"/>
                      <a:pt x="213863" y="230564"/>
                    </a:cubicBezTo>
                    <a:cubicBezTo>
                      <a:pt x="251814" y="208239"/>
                      <a:pt x="339950" y="146178"/>
                      <a:pt x="339950" y="51970"/>
                    </a:cubicBezTo>
                    <a:cubicBezTo>
                      <a:pt x="339950" y="23305"/>
                      <a:pt x="363167" y="52"/>
                      <a:pt x="391831" y="-1"/>
                    </a:cubicBezTo>
                    <a:lnTo>
                      <a:pt x="396564" y="-1"/>
                    </a:lnTo>
                    <a:cubicBezTo>
                      <a:pt x="423442" y="2633"/>
                      <a:pt x="443891" y="25314"/>
                      <a:pt x="443713" y="52327"/>
                    </a:cubicBezTo>
                    <a:cubicBezTo>
                      <a:pt x="443713" y="134033"/>
                      <a:pt x="430765" y="170467"/>
                      <a:pt x="423800" y="190023"/>
                    </a:cubicBezTo>
                    <a:cubicBezTo>
                      <a:pt x="421996" y="194229"/>
                      <a:pt x="420710" y="198640"/>
                      <a:pt x="419960" y="203149"/>
                    </a:cubicBezTo>
                    <a:cubicBezTo>
                      <a:pt x="420290" y="206346"/>
                      <a:pt x="421389" y="209409"/>
                      <a:pt x="423175" y="212079"/>
                    </a:cubicBezTo>
                    <a:lnTo>
                      <a:pt x="562120" y="212079"/>
                    </a:lnTo>
                    <a:cubicBezTo>
                      <a:pt x="590508" y="213383"/>
                      <a:pt x="612591" y="237252"/>
                      <a:pt x="611680" y="265657"/>
                    </a:cubicBezTo>
                    <a:cubicBezTo>
                      <a:pt x="611966" y="283088"/>
                      <a:pt x="604019" y="299626"/>
                      <a:pt x="590249" y="310306"/>
                    </a:cubicBezTo>
                    <a:cubicBezTo>
                      <a:pt x="598884" y="320548"/>
                      <a:pt x="603599" y="333523"/>
                      <a:pt x="603554" y="346917"/>
                    </a:cubicBezTo>
                    <a:cubicBezTo>
                      <a:pt x="604090" y="368982"/>
                      <a:pt x="591044" y="389110"/>
                      <a:pt x="570693" y="397638"/>
                    </a:cubicBezTo>
                    <a:cubicBezTo>
                      <a:pt x="577131" y="407121"/>
                      <a:pt x="580551" y="418328"/>
                      <a:pt x="580516" y="429785"/>
                    </a:cubicBezTo>
                    <a:cubicBezTo>
                      <a:pt x="581382" y="455734"/>
                      <a:pt x="563237" y="478460"/>
                      <a:pt x="537742" y="483363"/>
                    </a:cubicBezTo>
                    <a:cubicBezTo>
                      <a:pt x="543074" y="492266"/>
                      <a:pt x="545886" y="502455"/>
                      <a:pt x="545869" y="512831"/>
                    </a:cubicBezTo>
                    <a:cubicBezTo>
                      <a:pt x="547324" y="541495"/>
                      <a:pt x="525268" y="565918"/>
                      <a:pt x="496603" y="567373"/>
                    </a:cubicBezTo>
                    <a:cubicBezTo>
                      <a:pt x="496478" y="567382"/>
                      <a:pt x="496344" y="567382"/>
                      <a:pt x="496219" y="567391"/>
                    </a:cubicBezTo>
                    <a:close/>
                    <a:moveTo>
                      <a:pt x="165821" y="490953"/>
                    </a:moveTo>
                    <a:lnTo>
                      <a:pt x="201540" y="490953"/>
                    </a:lnTo>
                    <a:cubicBezTo>
                      <a:pt x="226721" y="490953"/>
                      <a:pt x="242348" y="503187"/>
                      <a:pt x="258958" y="516135"/>
                    </a:cubicBezTo>
                    <a:cubicBezTo>
                      <a:pt x="281818" y="533994"/>
                      <a:pt x="307714" y="554265"/>
                      <a:pt x="367453" y="554265"/>
                    </a:cubicBezTo>
                    <a:lnTo>
                      <a:pt x="412638" y="554711"/>
                    </a:lnTo>
                    <a:cubicBezTo>
                      <a:pt x="417674" y="557167"/>
                      <a:pt x="423201" y="558453"/>
                      <a:pt x="428800" y="558461"/>
                    </a:cubicBezTo>
                    <a:lnTo>
                      <a:pt x="495684" y="558461"/>
                    </a:lnTo>
                    <a:cubicBezTo>
                      <a:pt x="519142" y="557167"/>
                      <a:pt x="537225" y="537289"/>
                      <a:pt x="536314" y="513813"/>
                    </a:cubicBezTo>
                    <a:cubicBezTo>
                      <a:pt x="536394" y="502669"/>
                      <a:pt x="532536" y="491855"/>
                      <a:pt x="525419" y="483274"/>
                    </a:cubicBezTo>
                    <a:lnTo>
                      <a:pt x="519258" y="475951"/>
                    </a:lnTo>
                    <a:lnTo>
                      <a:pt x="530242" y="475951"/>
                    </a:lnTo>
                    <a:cubicBezTo>
                      <a:pt x="553718" y="474656"/>
                      <a:pt x="571827" y="454797"/>
                      <a:pt x="570961" y="431303"/>
                    </a:cubicBezTo>
                    <a:cubicBezTo>
                      <a:pt x="571032" y="419703"/>
                      <a:pt x="566835" y="408487"/>
                      <a:pt x="559174" y="399781"/>
                    </a:cubicBezTo>
                    <a:lnTo>
                      <a:pt x="554173" y="394155"/>
                    </a:lnTo>
                    <a:lnTo>
                      <a:pt x="561495" y="392459"/>
                    </a:lnTo>
                    <a:cubicBezTo>
                      <a:pt x="581105" y="386922"/>
                      <a:pt x="594482" y="368804"/>
                      <a:pt x="594000" y="348435"/>
                    </a:cubicBezTo>
                    <a:cubicBezTo>
                      <a:pt x="594089" y="335576"/>
                      <a:pt x="588892" y="323245"/>
                      <a:pt x="579623" y="314324"/>
                    </a:cubicBezTo>
                    <a:lnTo>
                      <a:pt x="575336" y="310216"/>
                    </a:lnTo>
                    <a:lnTo>
                      <a:pt x="580426" y="307180"/>
                    </a:lnTo>
                    <a:cubicBezTo>
                      <a:pt x="594160" y="298724"/>
                      <a:pt x="602402" y="283650"/>
                      <a:pt x="602125" y="267532"/>
                    </a:cubicBezTo>
                    <a:cubicBezTo>
                      <a:pt x="603036" y="244056"/>
                      <a:pt x="584954" y="224179"/>
                      <a:pt x="561495" y="222884"/>
                    </a:cubicBezTo>
                    <a:lnTo>
                      <a:pt x="418620" y="222884"/>
                    </a:lnTo>
                    <a:lnTo>
                      <a:pt x="417281" y="221187"/>
                    </a:lnTo>
                    <a:cubicBezTo>
                      <a:pt x="413504" y="216472"/>
                      <a:pt x="411289" y="210695"/>
                      <a:pt x="410941" y="204667"/>
                    </a:cubicBezTo>
                    <a:cubicBezTo>
                      <a:pt x="411646" y="199167"/>
                      <a:pt x="413084" y="193791"/>
                      <a:pt x="415227" y="188683"/>
                    </a:cubicBezTo>
                    <a:cubicBezTo>
                      <a:pt x="422014" y="169574"/>
                      <a:pt x="434694" y="134123"/>
                      <a:pt x="434694" y="53934"/>
                    </a:cubicBezTo>
                    <a:cubicBezTo>
                      <a:pt x="434890" y="31547"/>
                      <a:pt x="417960" y="12706"/>
                      <a:pt x="395671" y="10536"/>
                    </a:cubicBezTo>
                    <a:lnTo>
                      <a:pt x="391742" y="10536"/>
                    </a:lnTo>
                    <a:cubicBezTo>
                      <a:pt x="368007" y="10590"/>
                      <a:pt x="348790" y="29842"/>
                      <a:pt x="348790" y="53577"/>
                    </a:cubicBezTo>
                    <a:cubicBezTo>
                      <a:pt x="348790" y="151804"/>
                      <a:pt x="257529" y="216365"/>
                      <a:pt x="218327" y="239493"/>
                    </a:cubicBezTo>
                    <a:cubicBezTo>
                      <a:pt x="208951" y="244967"/>
                      <a:pt x="198289" y="247869"/>
                      <a:pt x="187431" y="247887"/>
                    </a:cubicBezTo>
                    <a:lnTo>
                      <a:pt x="166000" y="247887"/>
                    </a:lnTo>
                    <a:lnTo>
                      <a:pt x="166000" y="235564"/>
                    </a:lnTo>
                    <a:cubicBezTo>
                      <a:pt x="165910" y="220732"/>
                      <a:pt x="154034" y="208668"/>
                      <a:pt x="139210" y="208328"/>
                    </a:cubicBezTo>
                    <a:lnTo>
                      <a:pt x="8926" y="208328"/>
                    </a:lnTo>
                    <a:lnTo>
                      <a:pt x="8926" y="531762"/>
                    </a:lnTo>
                    <a:lnTo>
                      <a:pt x="138853" y="531762"/>
                    </a:lnTo>
                    <a:cubicBezTo>
                      <a:pt x="153677" y="531422"/>
                      <a:pt x="165553" y="519358"/>
                      <a:pt x="165642" y="504526"/>
                    </a:cubicBezTo>
                    <a:close/>
                    <a:moveTo>
                      <a:pt x="496219" y="549532"/>
                    </a:moveTo>
                    <a:lnTo>
                      <a:pt x="429336" y="549532"/>
                    </a:lnTo>
                    <a:cubicBezTo>
                      <a:pt x="425961" y="549460"/>
                      <a:pt x="422612" y="548862"/>
                      <a:pt x="419424" y="547746"/>
                    </a:cubicBezTo>
                    <a:lnTo>
                      <a:pt x="416388" y="546585"/>
                    </a:lnTo>
                    <a:cubicBezTo>
                      <a:pt x="403654" y="540531"/>
                      <a:pt x="395680" y="527547"/>
                      <a:pt x="396028" y="513456"/>
                    </a:cubicBezTo>
                    <a:cubicBezTo>
                      <a:pt x="395475" y="494436"/>
                      <a:pt x="410325" y="478514"/>
                      <a:pt x="429336" y="477737"/>
                    </a:cubicBezTo>
                    <a:lnTo>
                      <a:pt x="496219" y="477737"/>
                    </a:lnTo>
                    <a:cubicBezTo>
                      <a:pt x="516115" y="477737"/>
                      <a:pt x="532251" y="493873"/>
                      <a:pt x="532251" y="513769"/>
                    </a:cubicBezTo>
                    <a:cubicBezTo>
                      <a:pt x="532251" y="533664"/>
                      <a:pt x="516115" y="549800"/>
                      <a:pt x="496219" y="549800"/>
                    </a:cubicBezTo>
                    <a:close/>
                    <a:moveTo>
                      <a:pt x="425318" y="540156"/>
                    </a:moveTo>
                    <a:cubicBezTo>
                      <a:pt x="426639" y="540424"/>
                      <a:pt x="427988" y="540575"/>
                      <a:pt x="429336" y="540602"/>
                    </a:cubicBezTo>
                    <a:lnTo>
                      <a:pt x="496219" y="540602"/>
                    </a:lnTo>
                    <a:cubicBezTo>
                      <a:pt x="511186" y="539111"/>
                      <a:pt x="522116" y="525770"/>
                      <a:pt x="520624" y="510804"/>
                    </a:cubicBezTo>
                    <a:cubicBezTo>
                      <a:pt x="519338" y="497891"/>
                      <a:pt x="509132" y="487685"/>
                      <a:pt x="496219" y="486399"/>
                    </a:cubicBezTo>
                    <a:lnTo>
                      <a:pt x="429336" y="486399"/>
                    </a:lnTo>
                    <a:cubicBezTo>
                      <a:pt x="415254" y="487167"/>
                      <a:pt x="404404" y="499097"/>
                      <a:pt x="404958" y="513188"/>
                    </a:cubicBezTo>
                    <a:cubicBezTo>
                      <a:pt x="404806" y="523645"/>
                      <a:pt x="410575" y="533298"/>
                      <a:pt x="419871" y="538102"/>
                    </a:cubicBezTo>
                    <a:lnTo>
                      <a:pt x="425318" y="538102"/>
                    </a:lnTo>
                    <a:close/>
                    <a:moveTo>
                      <a:pt x="401475" y="547299"/>
                    </a:moveTo>
                    <a:lnTo>
                      <a:pt x="367989" y="547299"/>
                    </a:lnTo>
                    <a:cubicBezTo>
                      <a:pt x="310660" y="547299"/>
                      <a:pt x="286818" y="528636"/>
                      <a:pt x="263780" y="510598"/>
                    </a:cubicBezTo>
                    <a:lnTo>
                      <a:pt x="263780" y="510598"/>
                    </a:lnTo>
                    <a:cubicBezTo>
                      <a:pt x="246992" y="497472"/>
                      <a:pt x="229668" y="483809"/>
                      <a:pt x="202165" y="483809"/>
                    </a:cubicBezTo>
                    <a:lnTo>
                      <a:pt x="166446" y="483809"/>
                    </a:lnTo>
                    <a:lnTo>
                      <a:pt x="166446" y="253513"/>
                    </a:lnTo>
                    <a:lnTo>
                      <a:pt x="187520" y="253513"/>
                    </a:lnTo>
                    <a:cubicBezTo>
                      <a:pt x="199423" y="253575"/>
                      <a:pt x="211121" y="250495"/>
                      <a:pt x="221453" y="244583"/>
                    </a:cubicBezTo>
                    <a:cubicBezTo>
                      <a:pt x="261726" y="220830"/>
                      <a:pt x="355398" y="154661"/>
                      <a:pt x="355398" y="52684"/>
                    </a:cubicBezTo>
                    <a:cubicBezTo>
                      <a:pt x="355398" y="32762"/>
                      <a:pt x="371552" y="16608"/>
                      <a:pt x="391474" y="16608"/>
                    </a:cubicBezTo>
                    <a:cubicBezTo>
                      <a:pt x="411396" y="16608"/>
                      <a:pt x="427550" y="32762"/>
                      <a:pt x="427550" y="52684"/>
                    </a:cubicBezTo>
                    <a:lnTo>
                      <a:pt x="427550" y="54649"/>
                    </a:lnTo>
                    <a:cubicBezTo>
                      <a:pt x="427550" y="132069"/>
                      <a:pt x="415227" y="166716"/>
                      <a:pt x="408709" y="185290"/>
                    </a:cubicBezTo>
                    <a:cubicBezTo>
                      <a:pt x="406253" y="190987"/>
                      <a:pt x="404601" y="196997"/>
                      <a:pt x="403797" y="203149"/>
                    </a:cubicBezTo>
                    <a:lnTo>
                      <a:pt x="403797" y="204310"/>
                    </a:lnTo>
                    <a:cubicBezTo>
                      <a:pt x="404074" y="208221"/>
                      <a:pt x="405003" y="212052"/>
                      <a:pt x="406565" y="215651"/>
                    </a:cubicBezTo>
                    <a:lnTo>
                      <a:pt x="409334" y="221902"/>
                    </a:lnTo>
                    <a:lnTo>
                      <a:pt x="391474" y="221902"/>
                    </a:lnTo>
                    <a:cubicBezTo>
                      <a:pt x="368016" y="223196"/>
                      <a:pt x="349933" y="243074"/>
                      <a:pt x="350844" y="266550"/>
                    </a:cubicBezTo>
                    <a:cubicBezTo>
                      <a:pt x="350799" y="277578"/>
                      <a:pt x="354586" y="288276"/>
                      <a:pt x="361560" y="296822"/>
                    </a:cubicBezTo>
                    <a:lnTo>
                      <a:pt x="365935" y="302090"/>
                    </a:lnTo>
                    <a:lnTo>
                      <a:pt x="359327" y="303965"/>
                    </a:lnTo>
                    <a:cubicBezTo>
                      <a:pt x="340655" y="310136"/>
                      <a:pt x="328216" y="327790"/>
                      <a:pt x="328698" y="347453"/>
                    </a:cubicBezTo>
                    <a:cubicBezTo>
                      <a:pt x="327788" y="370965"/>
                      <a:pt x="345924" y="390851"/>
                      <a:pt x="369418" y="392102"/>
                    </a:cubicBezTo>
                    <a:lnTo>
                      <a:pt x="383973" y="392102"/>
                    </a:lnTo>
                    <a:lnTo>
                      <a:pt x="377722" y="399424"/>
                    </a:lnTo>
                    <a:cubicBezTo>
                      <a:pt x="370606" y="408005"/>
                      <a:pt x="366748" y="418819"/>
                      <a:pt x="366828" y="429963"/>
                    </a:cubicBezTo>
                    <a:cubicBezTo>
                      <a:pt x="366096" y="450037"/>
                      <a:pt x="379071" y="468057"/>
                      <a:pt x="398350" y="473719"/>
                    </a:cubicBezTo>
                    <a:lnTo>
                      <a:pt x="405494" y="475594"/>
                    </a:lnTo>
                    <a:lnTo>
                      <a:pt x="400493" y="481041"/>
                    </a:lnTo>
                    <a:cubicBezTo>
                      <a:pt x="386054" y="497472"/>
                      <a:pt x="384518" y="521573"/>
                      <a:pt x="396743" y="539709"/>
                    </a:cubicBezTo>
                    <a:close/>
                    <a:moveTo>
                      <a:pt x="174929" y="475058"/>
                    </a:moveTo>
                    <a:lnTo>
                      <a:pt x="201718" y="475058"/>
                    </a:lnTo>
                    <a:cubicBezTo>
                      <a:pt x="232258" y="475058"/>
                      <a:pt x="250832" y="489524"/>
                      <a:pt x="268870" y="503544"/>
                    </a:cubicBezTo>
                    <a:lnTo>
                      <a:pt x="268870" y="503544"/>
                    </a:lnTo>
                    <a:cubicBezTo>
                      <a:pt x="290747" y="520689"/>
                      <a:pt x="313518" y="538370"/>
                      <a:pt x="367632" y="538370"/>
                    </a:cubicBezTo>
                    <a:lnTo>
                      <a:pt x="385045" y="538370"/>
                    </a:lnTo>
                    <a:cubicBezTo>
                      <a:pt x="376062" y="519796"/>
                      <a:pt x="377767" y="497829"/>
                      <a:pt x="389510" y="480863"/>
                    </a:cubicBezTo>
                    <a:cubicBezTo>
                      <a:pt x="369695" y="472093"/>
                      <a:pt x="357113" y="452252"/>
                      <a:pt x="357631" y="430588"/>
                    </a:cubicBezTo>
                    <a:cubicBezTo>
                      <a:pt x="357720" y="420203"/>
                      <a:pt x="360649" y="410041"/>
                      <a:pt x="366114" y="401210"/>
                    </a:cubicBezTo>
                    <a:cubicBezTo>
                      <a:pt x="339360" y="397772"/>
                      <a:pt x="319572" y="374590"/>
                      <a:pt x="320394" y="347632"/>
                    </a:cubicBezTo>
                    <a:cubicBezTo>
                      <a:pt x="319912" y="326245"/>
                      <a:pt x="332199" y="306626"/>
                      <a:pt x="351648" y="297715"/>
                    </a:cubicBezTo>
                    <a:cubicBezTo>
                      <a:pt x="345754" y="288454"/>
                      <a:pt x="342656" y="277703"/>
                      <a:pt x="342718" y="266729"/>
                    </a:cubicBezTo>
                    <a:cubicBezTo>
                      <a:pt x="341807" y="238323"/>
                      <a:pt x="363890" y="214454"/>
                      <a:pt x="392278" y="213151"/>
                    </a:cubicBezTo>
                    <a:lnTo>
                      <a:pt x="396832" y="213151"/>
                    </a:lnTo>
                    <a:cubicBezTo>
                      <a:pt x="396118" y="210400"/>
                      <a:pt x="395671" y="207587"/>
                      <a:pt x="395492" y="204757"/>
                    </a:cubicBezTo>
                    <a:lnTo>
                      <a:pt x="395492" y="202792"/>
                    </a:lnTo>
                    <a:cubicBezTo>
                      <a:pt x="396332" y="195738"/>
                      <a:pt x="398136" y="188826"/>
                      <a:pt x="400850" y="182254"/>
                    </a:cubicBezTo>
                    <a:cubicBezTo>
                      <a:pt x="407280" y="164394"/>
                      <a:pt x="418710" y="130372"/>
                      <a:pt x="419245" y="54470"/>
                    </a:cubicBezTo>
                    <a:lnTo>
                      <a:pt x="419245" y="52506"/>
                    </a:lnTo>
                    <a:cubicBezTo>
                      <a:pt x="419245" y="37512"/>
                      <a:pt x="407092" y="25359"/>
                      <a:pt x="392099" y="25359"/>
                    </a:cubicBezTo>
                    <a:cubicBezTo>
                      <a:pt x="377106" y="25359"/>
                      <a:pt x="364953" y="37512"/>
                      <a:pt x="364953" y="52506"/>
                    </a:cubicBezTo>
                    <a:cubicBezTo>
                      <a:pt x="364953" y="159037"/>
                      <a:pt x="268244" y="227527"/>
                      <a:pt x="226721" y="252084"/>
                    </a:cubicBezTo>
                    <a:cubicBezTo>
                      <a:pt x="214925" y="259022"/>
                      <a:pt x="201477" y="262665"/>
                      <a:pt x="187788" y="262621"/>
                    </a:cubicBezTo>
                    <a:lnTo>
                      <a:pt x="175286" y="262621"/>
                    </a:lnTo>
                    <a:close/>
                    <a:moveTo>
                      <a:pt x="139210" y="523547"/>
                    </a:moveTo>
                    <a:lnTo>
                      <a:pt x="15802" y="523547"/>
                    </a:lnTo>
                    <a:lnTo>
                      <a:pt x="15802" y="213686"/>
                    </a:lnTo>
                    <a:lnTo>
                      <a:pt x="138853" y="213686"/>
                    </a:lnTo>
                    <a:cubicBezTo>
                      <a:pt x="150006" y="213784"/>
                      <a:pt x="159026" y="222803"/>
                      <a:pt x="159124" y="233957"/>
                    </a:cubicBezTo>
                    <a:lnTo>
                      <a:pt x="159124" y="503008"/>
                    </a:lnTo>
                    <a:cubicBezTo>
                      <a:pt x="159177" y="514269"/>
                      <a:pt x="150114" y="523448"/>
                      <a:pt x="138853" y="523547"/>
                    </a:cubicBezTo>
                    <a:close/>
                    <a:moveTo>
                      <a:pt x="25089" y="514617"/>
                    </a:moveTo>
                    <a:lnTo>
                      <a:pt x="139210" y="514617"/>
                    </a:lnTo>
                    <a:cubicBezTo>
                      <a:pt x="145470" y="514617"/>
                      <a:pt x="150551" y="509536"/>
                      <a:pt x="150551" y="503276"/>
                    </a:cubicBezTo>
                    <a:lnTo>
                      <a:pt x="150551" y="234314"/>
                    </a:lnTo>
                    <a:cubicBezTo>
                      <a:pt x="150507" y="228054"/>
                      <a:pt x="145470" y="222982"/>
                      <a:pt x="139210" y="222884"/>
                    </a:cubicBezTo>
                    <a:lnTo>
                      <a:pt x="24732" y="222884"/>
                    </a:lnTo>
                    <a:close/>
                    <a:moveTo>
                      <a:pt x="531134" y="466664"/>
                    </a:moveTo>
                    <a:lnTo>
                      <a:pt x="407905" y="466664"/>
                    </a:lnTo>
                    <a:cubicBezTo>
                      <a:pt x="388009" y="466664"/>
                      <a:pt x="371874" y="450528"/>
                      <a:pt x="371874" y="430633"/>
                    </a:cubicBezTo>
                    <a:cubicBezTo>
                      <a:pt x="371874" y="410738"/>
                      <a:pt x="388009" y="394602"/>
                      <a:pt x="407905" y="394602"/>
                    </a:cubicBezTo>
                    <a:lnTo>
                      <a:pt x="531134" y="394602"/>
                    </a:lnTo>
                    <a:cubicBezTo>
                      <a:pt x="551030" y="394602"/>
                      <a:pt x="567166" y="410738"/>
                      <a:pt x="567166" y="430633"/>
                    </a:cubicBezTo>
                    <a:cubicBezTo>
                      <a:pt x="567166" y="450528"/>
                      <a:pt x="551030" y="466664"/>
                      <a:pt x="531134" y="466664"/>
                    </a:cubicBezTo>
                    <a:close/>
                    <a:moveTo>
                      <a:pt x="407905" y="403532"/>
                    </a:moveTo>
                    <a:cubicBezTo>
                      <a:pt x="392939" y="405023"/>
                      <a:pt x="382009" y="418364"/>
                      <a:pt x="383500" y="433330"/>
                    </a:cubicBezTo>
                    <a:cubicBezTo>
                      <a:pt x="384786" y="446242"/>
                      <a:pt x="394992" y="456449"/>
                      <a:pt x="407905" y="457735"/>
                    </a:cubicBezTo>
                    <a:lnTo>
                      <a:pt x="531134" y="457735"/>
                    </a:lnTo>
                    <a:cubicBezTo>
                      <a:pt x="546101" y="456243"/>
                      <a:pt x="557031" y="442902"/>
                      <a:pt x="555539" y="427936"/>
                    </a:cubicBezTo>
                    <a:cubicBezTo>
                      <a:pt x="554253" y="415024"/>
                      <a:pt x="544047" y="404817"/>
                      <a:pt x="531134" y="403532"/>
                    </a:cubicBezTo>
                    <a:close/>
                    <a:moveTo>
                      <a:pt x="553637" y="383797"/>
                    </a:moveTo>
                    <a:lnTo>
                      <a:pt x="369686" y="383797"/>
                    </a:lnTo>
                    <a:cubicBezTo>
                      <a:pt x="349790" y="383797"/>
                      <a:pt x="333654" y="367661"/>
                      <a:pt x="333654" y="347766"/>
                    </a:cubicBezTo>
                    <a:cubicBezTo>
                      <a:pt x="333654" y="327870"/>
                      <a:pt x="349790" y="311734"/>
                      <a:pt x="369686" y="311734"/>
                    </a:cubicBezTo>
                    <a:lnTo>
                      <a:pt x="553637" y="311734"/>
                    </a:lnTo>
                    <a:cubicBezTo>
                      <a:pt x="573533" y="311734"/>
                      <a:pt x="589669" y="327870"/>
                      <a:pt x="589669" y="347766"/>
                    </a:cubicBezTo>
                    <a:cubicBezTo>
                      <a:pt x="589669" y="367661"/>
                      <a:pt x="573533" y="383797"/>
                      <a:pt x="553637" y="383797"/>
                    </a:cubicBezTo>
                    <a:close/>
                    <a:moveTo>
                      <a:pt x="369864" y="320843"/>
                    </a:moveTo>
                    <a:cubicBezTo>
                      <a:pt x="354898" y="322334"/>
                      <a:pt x="343968" y="335675"/>
                      <a:pt x="345459" y="350641"/>
                    </a:cubicBezTo>
                    <a:cubicBezTo>
                      <a:pt x="346745" y="363553"/>
                      <a:pt x="356952" y="373760"/>
                      <a:pt x="369864" y="375046"/>
                    </a:cubicBezTo>
                    <a:lnTo>
                      <a:pt x="553637" y="375046"/>
                    </a:lnTo>
                    <a:cubicBezTo>
                      <a:pt x="568603" y="373555"/>
                      <a:pt x="579533" y="360213"/>
                      <a:pt x="578042" y="345247"/>
                    </a:cubicBezTo>
                    <a:cubicBezTo>
                      <a:pt x="576756" y="332335"/>
                      <a:pt x="566550" y="322129"/>
                      <a:pt x="553637" y="320843"/>
                    </a:cubicBezTo>
                    <a:close/>
                    <a:moveTo>
                      <a:pt x="562031" y="302983"/>
                    </a:moveTo>
                    <a:lnTo>
                      <a:pt x="391921" y="302983"/>
                    </a:lnTo>
                    <a:cubicBezTo>
                      <a:pt x="372025" y="302983"/>
                      <a:pt x="355889" y="286847"/>
                      <a:pt x="355889" y="266952"/>
                    </a:cubicBezTo>
                    <a:cubicBezTo>
                      <a:pt x="355889" y="247057"/>
                      <a:pt x="372025" y="230920"/>
                      <a:pt x="391921" y="230920"/>
                    </a:cubicBezTo>
                    <a:lnTo>
                      <a:pt x="562031" y="230920"/>
                    </a:lnTo>
                    <a:cubicBezTo>
                      <a:pt x="581927" y="230920"/>
                      <a:pt x="598063" y="247057"/>
                      <a:pt x="598063" y="266952"/>
                    </a:cubicBezTo>
                    <a:cubicBezTo>
                      <a:pt x="598063" y="286847"/>
                      <a:pt x="581927" y="302983"/>
                      <a:pt x="562031" y="302983"/>
                    </a:cubicBezTo>
                    <a:close/>
                    <a:moveTo>
                      <a:pt x="391921" y="239850"/>
                    </a:moveTo>
                    <a:cubicBezTo>
                      <a:pt x="376955" y="241341"/>
                      <a:pt x="366025" y="254682"/>
                      <a:pt x="367516" y="269649"/>
                    </a:cubicBezTo>
                    <a:cubicBezTo>
                      <a:pt x="368802" y="282561"/>
                      <a:pt x="379008" y="292767"/>
                      <a:pt x="391921" y="294053"/>
                    </a:cubicBezTo>
                    <a:lnTo>
                      <a:pt x="562031" y="294053"/>
                    </a:lnTo>
                    <a:cubicBezTo>
                      <a:pt x="576997" y="292562"/>
                      <a:pt x="587927" y="279221"/>
                      <a:pt x="586436" y="264255"/>
                    </a:cubicBezTo>
                    <a:cubicBezTo>
                      <a:pt x="585150" y="251343"/>
                      <a:pt x="574944" y="241136"/>
                      <a:pt x="562031" y="23985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582" name="Google Shape;582;p8"/>
          <p:cNvSpPr/>
          <p:nvPr/>
        </p:nvSpPr>
        <p:spPr>
          <a:xfrm rot="10800000">
            <a:off x="2499658" y="1884820"/>
            <a:ext cx="1878000" cy="1074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8"/>
          <p:cNvSpPr/>
          <p:nvPr/>
        </p:nvSpPr>
        <p:spPr>
          <a:xfrm>
            <a:off x="2499444" y="2098653"/>
            <a:ext cx="1323300" cy="684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8"/>
          <p:cNvSpPr/>
          <p:nvPr/>
        </p:nvSpPr>
        <p:spPr>
          <a:xfrm>
            <a:off x="1583475" y="1678475"/>
            <a:ext cx="763897" cy="763897"/>
          </a:xfrm>
          <a:custGeom>
            <a:avLst/>
            <a:gdLst/>
            <a:ahLst/>
            <a:cxnLst/>
            <a:rect l="l" t="t" r="r" b="b"/>
            <a:pathLst>
              <a:path w="442198" h="442198" extrusionOk="0">
                <a:moveTo>
                  <a:pt x="442195" y="221009"/>
                </a:moveTo>
                <a:cubicBezTo>
                  <a:pt x="442248" y="343122"/>
                  <a:pt x="343298" y="442143"/>
                  <a:pt x="221185" y="442197"/>
                </a:cubicBezTo>
                <a:cubicBezTo>
                  <a:pt x="99072" y="442251"/>
                  <a:pt x="50" y="343301"/>
                  <a:pt x="-3" y="221187"/>
                </a:cubicBezTo>
                <a:cubicBezTo>
                  <a:pt x="-57" y="99074"/>
                  <a:pt x="98893" y="53"/>
                  <a:pt x="221006" y="-1"/>
                </a:cubicBezTo>
                <a:cubicBezTo>
                  <a:pt x="221069" y="-1"/>
                  <a:pt x="221123" y="-1"/>
                  <a:pt x="221185" y="-1"/>
                </a:cubicBezTo>
                <a:cubicBezTo>
                  <a:pt x="343147" y="-99"/>
                  <a:pt x="442097" y="98690"/>
                  <a:pt x="442195" y="220651"/>
                </a:cubicBezTo>
                <a:cubicBezTo>
                  <a:pt x="442195" y="220768"/>
                  <a:pt x="442195" y="220893"/>
                  <a:pt x="442195" y="22100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8"/>
          <p:cNvSpPr/>
          <p:nvPr/>
        </p:nvSpPr>
        <p:spPr>
          <a:xfrm>
            <a:off x="1841852" y="1761308"/>
            <a:ext cx="247433" cy="247433"/>
          </a:xfrm>
          <a:custGeom>
            <a:avLst/>
            <a:gdLst/>
            <a:ahLst/>
            <a:cxnLst/>
            <a:rect l="l" t="t" r="r" b="b"/>
            <a:pathLst>
              <a:path w="143232" h="143232" extrusionOk="0">
                <a:moveTo>
                  <a:pt x="143232" y="71616"/>
                </a:moveTo>
                <a:cubicBezTo>
                  <a:pt x="143232" y="111169"/>
                  <a:pt x="111169" y="143232"/>
                  <a:pt x="71616" y="143232"/>
                </a:cubicBezTo>
                <a:cubicBezTo>
                  <a:pt x="32064" y="143232"/>
                  <a:pt x="0" y="111169"/>
                  <a:pt x="0" y="71616"/>
                </a:cubicBezTo>
                <a:cubicBezTo>
                  <a:pt x="0" y="32064"/>
                  <a:pt x="32064" y="0"/>
                  <a:pt x="71616" y="0"/>
                </a:cubicBezTo>
                <a:cubicBezTo>
                  <a:pt x="111169" y="0"/>
                  <a:pt x="143232" y="32064"/>
                  <a:pt x="143232" y="7161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8"/>
          <p:cNvSpPr/>
          <p:nvPr/>
        </p:nvSpPr>
        <p:spPr>
          <a:xfrm>
            <a:off x="1751151" y="2060245"/>
            <a:ext cx="428843" cy="381943"/>
          </a:xfrm>
          <a:custGeom>
            <a:avLst/>
            <a:gdLst/>
            <a:ahLst/>
            <a:cxnLst/>
            <a:rect l="l" t="t" r="r" b="b"/>
            <a:pathLst>
              <a:path w="248245" h="221096" extrusionOk="0">
                <a:moveTo>
                  <a:pt x="248242" y="124122"/>
                </a:moveTo>
                <a:lnTo>
                  <a:pt x="248242" y="182968"/>
                </a:lnTo>
                <a:cubicBezTo>
                  <a:pt x="173304" y="233805"/>
                  <a:pt x="74935" y="233805"/>
                  <a:pt x="-3" y="182968"/>
                </a:cubicBezTo>
                <a:lnTo>
                  <a:pt x="-3" y="124122"/>
                </a:lnTo>
                <a:cubicBezTo>
                  <a:pt x="-3" y="55568"/>
                  <a:pt x="55566" y="-1"/>
                  <a:pt x="124119" y="-1"/>
                </a:cubicBezTo>
                <a:cubicBezTo>
                  <a:pt x="192672" y="-1"/>
                  <a:pt x="248242" y="55568"/>
                  <a:pt x="248242" y="12412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87" name="Google Shape;587;p8"/>
          <p:cNvGrpSpPr/>
          <p:nvPr/>
        </p:nvGrpSpPr>
        <p:grpSpPr>
          <a:xfrm>
            <a:off x="2979094" y="5049195"/>
            <a:ext cx="6368353" cy="483683"/>
            <a:chOff x="1351481" y="5695915"/>
            <a:chExt cx="5088169" cy="386452"/>
          </a:xfrm>
        </p:grpSpPr>
        <p:sp>
          <p:nvSpPr>
            <p:cNvPr id="588" name="Google Shape;588;p8"/>
            <p:cNvSpPr/>
            <p:nvPr/>
          </p:nvSpPr>
          <p:spPr>
            <a:xfrm>
              <a:off x="1351481" y="5701774"/>
              <a:ext cx="392270" cy="374828"/>
            </a:xfrm>
            <a:custGeom>
              <a:avLst/>
              <a:gdLst/>
              <a:ahLst/>
              <a:cxnLst/>
              <a:rect l="l" t="t" r="r" b="b"/>
              <a:pathLst>
                <a:path w="871712" h="832952" extrusionOk="0">
                  <a:moveTo>
                    <a:pt x="333159" y="832222"/>
                  </a:moveTo>
                  <a:cubicBezTo>
                    <a:pt x="328962" y="832209"/>
                    <a:pt x="324826" y="831148"/>
                    <a:pt x="321184" y="829135"/>
                  </a:cubicBezTo>
                  <a:cubicBezTo>
                    <a:pt x="313344" y="824783"/>
                    <a:pt x="308467" y="816505"/>
                    <a:pt x="308467" y="807529"/>
                  </a:cubicBezTo>
                  <a:lnTo>
                    <a:pt x="308467" y="650607"/>
                  </a:lnTo>
                  <a:cubicBezTo>
                    <a:pt x="132779" y="632088"/>
                    <a:pt x="-1611" y="493500"/>
                    <a:pt x="-1611" y="325960"/>
                  </a:cubicBezTo>
                  <a:cubicBezTo>
                    <a:pt x="-1241" y="237727"/>
                    <a:pt x="36292" y="153741"/>
                    <a:pt x="101789" y="94590"/>
                  </a:cubicBezTo>
                  <a:cubicBezTo>
                    <a:pt x="168891" y="32747"/>
                    <a:pt x="256983" y="-1316"/>
                    <a:pt x="348284" y="-723"/>
                  </a:cubicBezTo>
                  <a:lnTo>
                    <a:pt x="520145" y="-723"/>
                  </a:lnTo>
                  <a:cubicBezTo>
                    <a:pt x="713118" y="-723"/>
                    <a:pt x="870101" y="145827"/>
                    <a:pt x="870101" y="325960"/>
                  </a:cubicBezTo>
                  <a:cubicBezTo>
                    <a:pt x="870101" y="413187"/>
                    <a:pt x="833371" y="495414"/>
                    <a:pt x="766700" y="557392"/>
                  </a:cubicBezTo>
                  <a:cubicBezTo>
                    <a:pt x="746699" y="575955"/>
                    <a:pt x="724538" y="592092"/>
                    <a:pt x="700772" y="605481"/>
                  </a:cubicBezTo>
                  <a:lnTo>
                    <a:pt x="700772" y="605481"/>
                  </a:lnTo>
                  <a:lnTo>
                    <a:pt x="346308" y="828394"/>
                  </a:lnTo>
                  <a:cubicBezTo>
                    <a:pt x="342357" y="830864"/>
                    <a:pt x="337789" y="832191"/>
                    <a:pt x="333159" y="832222"/>
                  </a:cubicBezTo>
                  <a:close/>
                  <a:moveTo>
                    <a:pt x="348284" y="48724"/>
                  </a:moveTo>
                  <a:cubicBezTo>
                    <a:pt x="269453" y="48149"/>
                    <a:pt x="193399" y="77490"/>
                    <a:pt x="135372" y="130827"/>
                  </a:cubicBezTo>
                  <a:cubicBezTo>
                    <a:pt x="79998" y="180681"/>
                    <a:pt x="48206" y="251537"/>
                    <a:pt x="47774" y="326022"/>
                  </a:cubicBezTo>
                  <a:cubicBezTo>
                    <a:pt x="47774" y="474178"/>
                    <a:pt x="173583" y="596160"/>
                    <a:pt x="334209" y="603074"/>
                  </a:cubicBezTo>
                  <a:cubicBezTo>
                    <a:pt x="347420" y="603636"/>
                    <a:pt x="357852" y="614531"/>
                    <a:pt x="357852" y="627767"/>
                  </a:cubicBezTo>
                  <a:lnTo>
                    <a:pt x="357852" y="762835"/>
                  </a:lnTo>
                  <a:lnTo>
                    <a:pt x="674536" y="563689"/>
                  </a:lnTo>
                  <a:lnTo>
                    <a:pt x="675893" y="562886"/>
                  </a:lnTo>
                  <a:cubicBezTo>
                    <a:pt x="696512" y="551330"/>
                    <a:pt x="715710" y="537367"/>
                    <a:pt x="733057" y="521279"/>
                  </a:cubicBezTo>
                  <a:cubicBezTo>
                    <a:pt x="788368" y="471382"/>
                    <a:pt x="820222" y="400526"/>
                    <a:pt x="820716" y="326022"/>
                  </a:cubicBezTo>
                  <a:cubicBezTo>
                    <a:pt x="820716" y="173113"/>
                    <a:pt x="685894" y="48724"/>
                    <a:pt x="520145" y="487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89" name="Google Shape;589;p8"/>
            <p:cNvGrpSpPr/>
            <p:nvPr/>
          </p:nvGrpSpPr>
          <p:grpSpPr>
            <a:xfrm>
              <a:off x="3003318" y="5732448"/>
              <a:ext cx="464334" cy="313397"/>
              <a:chOff x="4522036" y="7458929"/>
              <a:chExt cx="771704" cy="520766"/>
            </a:xfrm>
          </p:grpSpPr>
          <p:sp>
            <p:nvSpPr>
              <p:cNvPr id="590" name="Google Shape;590;p8"/>
              <p:cNvSpPr/>
              <p:nvPr/>
            </p:nvSpPr>
            <p:spPr>
              <a:xfrm>
                <a:off x="4642211" y="7488619"/>
                <a:ext cx="324351" cy="491024"/>
              </a:xfrm>
              <a:custGeom>
                <a:avLst/>
                <a:gdLst/>
                <a:ahLst/>
                <a:cxnLst/>
                <a:rect l="l" t="t" r="r" b="b"/>
                <a:pathLst>
                  <a:path w="433914" h="656888" extrusionOk="0">
                    <a:moveTo>
                      <a:pt x="177967" y="656155"/>
                    </a:moveTo>
                    <a:cubicBezTo>
                      <a:pt x="130063" y="656409"/>
                      <a:pt x="84073" y="637648"/>
                      <a:pt x="49997" y="603992"/>
                    </a:cubicBezTo>
                    <a:cubicBezTo>
                      <a:pt x="16970" y="571775"/>
                      <a:pt x="-1611" y="527587"/>
                      <a:pt x="-1611" y="481455"/>
                    </a:cubicBezTo>
                    <a:lnTo>
                      <a:pt x="-1611" y="23962"/>
                    </a:lnTo>
                    <a:cubicBezTo>
                      <a:pt x="-1611" y="10325"/>
                      <a:pt x="9439" y="-731"/>
                      <a:pt x="23081" y="-731"/>
                    </a:cubicBezTo>
                    <a:cubicBezTo>
                      <a:pt x="36724" y="-731"/>
                      <a:pt x="47774" y="10325"/>
                      <a:pt x="47774" y="23962"/>
                    </a:cubicBezTo>
                    <a:lnTo>
                      <a:pt x="47774" y="481455"/>
                    </a:lnTo>
                    <a:cubicBezTo>
                      <a:pt x="47836" y="514395"/>
                      <a:pt x="61169" y="545921"/>
                      <a:pt x="84813" y="568867"/>
                    </a:cubicBezTo>
                    <a:cubicBezTo>
                      <a:pt x="110062" y="593893"/>
                      <a:pt x="144385" y="607554"/>
                      <a:pt x="179941" y="606709"/>
                    </a:cubicBezTo>
                    <a:lnTo>
                      <a:pt x="407299" y="603745"/>
                    </a:lnTo>
                    <a:cubicBezTo>
                      <a:pt x="420941" y="603573"/>
                      <a:pt x="432115" y="614493"/>
                      <a:pt x="432301" y="628129"/>
                    </a:cubicBezTo>
                    <a:cubicBezTo>
                      <a:pt x="432486" y="641766"/>
                      <a:pt x="421559" y="652958"/>
                      <a:pt x="407917" y="653131"/>
                    </a:cubicBezTo>
                    <a:lnTo>
                      <a:pt x="180559" y="65609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8"/>
              <p:cNvSpPr/>
              <p:nvPr/>
            </p:nvSpPr>
            <p:spPr>
              <a:xfrm>
                <a:off x="4522036" y="7458929"/>
                <a:ext cx="277737" cy="158889"/>
              </a:xfrm>
              <a:custGeom>
                <a:avLst/>
                <a:gdLst/>
                <a:ahLst/>
                <a:cxnLst/>
                <a:rect l="l" t="t" r="r" b="b"/>
                <a:pathLst>
                  <a:path w="371554" h="212560" extrusionOk="0">
                    <a:moveTo>
                      <a:pt x="345128" y="211829"/>
                    </a:moveTo>
                    <a:cubicBezTo>
                      <a:pt x="338584" y="211836"/>
                      <a:pt x="332287" y="209237"/>
                      <a:pt x="327657" y="204607"/>
                    </a:cubicBezTo>
                    <a:lnTo>
                      <a:pt x="182094" y="59044"/>
                    </a:lnTo>
                    <a:lnTo>
                      <a:pt x="40111" y="201026"/>
                    </a:lnTo>
                    <a:cubicBezTo>
                      <a:pt x="30235" y="210428"/>
                      <a:pt x="14616" y="210039"/>
                      <a:pt x="5171" y="200162"/>
                    </a:cubicBezTo>
                    <a:cubicBezTo>
                      <a:pt x="-3841" y="190643"/>
                      <a:pt x="-3903" y="175686"/>
                      <a:pt x="5171" y="166148"/>
                    </a:cubicBezTo>
                    <a:lnTo>
                      <a:pt x="164747" y="6510"/>
                    </a:lnTo>
                    <a:cubicBezTo>
                      <a:pt x="174377" y="-3139"/>
                      <a:pt x="189995" y="-3145"/>
                      <a:pt x="199688" y="6491"/>
                    </a:cubicBezTo>
                    <a:cubicBezTo>
                      <a:pt x="199688" y="6498"/>
                      <a:pt x="199688" y="6504"/>
                      <a:pt x="199688" y="6510"/>
                    </a:cubicBezTo>
                    <a:lnTo>
                      <a:pt x="362720" y="169543"/>
                    </a:lnTo>
                    <a:cubicBezTo>
                      <a:pt x="372351" y="179180"/>
                      <a:pt x="372351" y="194816"/>
                      <a:pt x="362720" y="204465"/>
                    </a:cubicBezTo>
                    <a:cubicBezTo>
                      <a:pt x="358091" y="209107"/>
                      <a:pt x="351794" y="211712"/>
                      <a:pt x="345251" y="21170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8"/>
              <p:cNvSpPr/>
              <p:nvPr/>
            </p:nvSpPr>
            <p:spPr>
              <a:xfrm>
                <a:off x="4848738" y="7459080"/>
                <a:ext cx="324260" cy="490978"/>
              </a:xfrm>
              <a:custGeom>
                <a:avLst/>
                <a:gdLst/>
                <a:ahLst/>
                <a:cxnLst/>
                <a:rect l="l" t="t" r="r" b="b"/>
                <a:pathLst>
                  <a:path w="433792" h="656827" extrusionOk="0">
                    <a:moveTo>
                      <a:pt x="407550" y="656097"/>
                    </a:moveTo>
                    <a:cubicBezTo>
                      <a:pt x="393908" y="656097"/>
                      <a:pt x="382858" y="645040"/>
                      <a:pt x="382858" y="631404"/>
                    </a:cubicBezTo>
                    <a:lnTo>
                      <a:pt x="382858" y="173972"/>
                    </a:lnTo>
                    <a:cubicBezTo>
                      <a:pt x="382796" y="141032"/>
                      <a:pt x="369462" y="109512"/>
                      <a:pt x="345819" y="86560"/>
                    </a:cubicBezTo>
                    <a:cubicBezTo>
                      <a:pt x="321002" y="62059"/>
                      <a:pt x="287421" y="48423"/>
                      <a:pt x="252541" y="48657"/>
                    </a:cubicBezTo>
                    <a:lnTo>
                      <a:pt x="250691" y="48657"/>
                    </a:lnTo>
                    <a:lnTo>
                      <a:pt x="23394" y="51682"/>
                    </a:lnTo>
                    <a:cubicBezTo>
                      <a:pt x="9752" y="51867"/>
                      <a:pt x="-1422" y="40965"/>
                      <a:pt x="-1607" y="27329"/>
                    </a:cubicBezTo>
                    <a:cubicBezTo>
                      <a:pt x="-1854" y="13692"/>
                      <a:pt x="9072" y="2482"/>
                      <a:pt x="22715" y="2297"/>
                    </a:cubicBezTo>
                    <a:lnTo>
                      <a:pt x="250073" y="-728"/>
                    </a:lnTo>
                    <a:lnTo>
                      <a:pt x="252541" y="-728"/>
                    </a:lnTo>
                    <a:cubicBezTo>
                      <a:pt x="300383" y="-988"/>
                      <a:pt x="346437" y="17748"/>
                      <a:pt x="380513" y="51373"/>
                    </a:cubicBezTo>
                    <a:cubicBezTo>
                      <a:pt x="413538" y="83616"/>
                      <a:pt x="432181" y="127815"/>
                      <a:pt x="432181" y="173972"/>
                    </a:cubicBezTo>
                    <a:lnTo>
                      <a:pt x="432181" y="631404"/>
                    </a:lnTo>
                    <a:cubicBezTo>
                      <a:pt x="432181" y="645016"/>
                      <a:pt x="421193" y="656066"/>
                      <a:pt x="407550" y="6560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8"/>
              <p:cNvSpPr/>
              <p:nvPr/>
            </p:nvSpPr>
            <p:spPr>
              <a:xfrm>
                <a:off x="5014821" y="7820248"/>
                <a:ext cx="278918" cy="159448"/>
              </a:xfrm>
              <a:custGeom>
                <a:avLst/>
                <a:gdLst/>
                <a:ahLst/>
                <a:cxnLst/>
                <a:rect l="l" t="t" r="r" b="b"/>
                <a:pathLst>
                  <a:path w="373135" h="213308" extrusionOk="0">
                    <a:moveTo>
                      <a:pt x="186947" y="212578"/>
                    </a:moveTo>
                    <a:cubicBezTo>
                      <a:pt x="180403" y="212566"/>
                      <a:pt x="174106" y="209948"/>
                      <a:pt x="169476" y="205293"/>
                    </a:cubicBezTo>
                    <a:lnTo>
                      <a:pt x="6505" y="42260"/>
                    </a:lnTo>
                    <a:cubicBezTo>
                      <a:pt x="-3619" y="33105"/>
                      <a:pt x="-4359" y="17487"/>
                      <a:pt x="4777" y="7382"/>
                    </a:cubicBezTo>
                    <a:cubicBezTo>
                      <a:pt x="13975" y="-2723"/>
                      <a:pt x="29531" y="-3495"/>
                      <a:pt x="39655" y="5666"/>
                    </a:cubicBezTo>
                    <a:cubicBezTo>
                      <a:pt x="40273" y="6209"/>
                      <a:pt x="40829" y="6783"/>
                      <a:pt x="41383" y="7382"/>
                    </a:cubicBezTo>
                    <a:lnTo>
                      <a:pt x="186947" y="152945"/>
                    </a:lnTo>
                    <a:lnTo>
                      <a:pt x="328930" y="10962"/>
                    </a:lnTo>
                    <a:cubicBezTo>
                      <a:pt x="338313" y="1085"/>
                      <a:pt x="353931" y="696"/>
                      <a:pt x="363869" y="10098"/>
                    </a:cubicBezTo>
                    <a:cubicBezTo>
                      <a:pt x="373747" y="19500"/>
                      <a:pt x="374118" y="35130"/>
                      <a:pt x="364673" y="45007"/>
                    </a:cubicBezTo>
                    <a:cubicBezTo>
                      <a:pt x="364425" y="45316"/>
                      <a:pt x="364117" y="45612"/>
                      <a:pt x="363808" y="45902"/>
                    </a:cubicBezTo>
                    <a:lnTo>
                      <a:pt x="204232" y="205479"/>
                    </a:lnTo>
                    <a:cubicBezTo>
                      <a:pt x="199602" y="210016"/>
                      <a:pt x="193429" y="212566"/>
                      <a:pt x="186947" y="21257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94" name="Google Shape;594;p8"/>
            <p:cNvSpPr/>
            <p:nvPr/>
          </p:nvSpPr>
          <p:spPr>
            <a:xfrm>
              <a:off x="4566010" y="5706409"/>
              <a:ext cx="381312" cy="365558"/>
            </a:xfrm>
            <a:custGeom>
              <a:avLst/>
              <a:gdLst/>
              <a:ahLst/>
              <a:cxnLst/>
              <a:rect l="l" t="t" r="r" b="b"/>
              <a:pathLst>
                <a:path w="847360" h="812352" extrusionOk="0">
                  <a:moveTo>
                    <a:pt x="421919" y="811616"/>
                  </a:moveTo>
                  <a:cubicBezTo>
                    <a:pt x="418709" y="811623"/>
                    <a:pt x="415500" y="810993"/>
                    <a:pt x="412476" y="809765"/>
                  </a:cubicBezTo>
                  <a:lnTo>
                    <a:pt x="410253" y="808777"/>
                  </a:lnTo>
                  <a:cubicBezTo>
                    <a:pt x="318457" y="767972"/>
                    <a:pt x="190735" y="689635"/>
                    <a:pt x="100976" y="546911"/>
                  </a:cubicBezTo>
                  <a:cubicBezTo>
                    <a:pt x="60358" y="482525"/>
                    <a:pt x="-47549" y="311281"/>
                    <a:pt x="20232" y="153434"/>
                  </a:cubicBezTo>
                  <a:cubicBezTo>
                    <a:pt x="33751" y="121889"/>
                    <a:pt x="86223" y="17624"/>
                    <a:pt x="193636" y="1450"/>
                  </a:cubicBezTo>
                  <a:cubicBezTo>
                    <a:pt x="277962" y="-11390"/>
                    <a:pt x="365559" y="33242"/>
                    <a:pt x="422043" y="114666"/>
                  </a:cubicBezTo>
                  <a:cubicBezTo>
                    <a:pt x="478405" y="33242"/>
                    <a:pt x="566063" y="-11390"/>
                    <a:pt x="650450" y="1450"/>
                  </a:cubicBezTo>
                  <a:cubicBezTo>
                    <a:pt x="757802" y="17809"/>
                    <a:pt x="810336" y="121889"/>
                    <a:pt x="823855" y="153434"/>
                  </a:cubicBezTo>
                  <a:cubicBezTo>
                    <a:pt x="891759" y="311281"/>
                    <a:pt x="783729" y="482525"/>
                    <a:pt x="743109" y="546973"/>
                  </a:cubicBezTo>
                  <a:cubicBezTo>
                    <a:pt x="653289" y="689573"/>
                    <a:pt x="525567" y="767972"/>
                    <a:pt x="434451" y="808592"/>
                  </a:cubicBezTo>
                  <a:lnTo>
                    <a:pt x="432538" y="809456"/>
                  </a:lnTo>
                  <a:cubicBezTo>
                    <a:pt x="429205" y="810956"/>
                    <a:pt x="425562" y="811691"/>
                    <a:pt x="421919" y="811616"/>
                  </a:cubicBezTo>
                  <a:close/>
                  <a:moveTo>
                    <a:pt x="221909" y="48736"/>
                  </a:moveTo>
                  <a:cubicBezTo>
                    <a:pt x="214934" y="48724"/>
                    <a:pt x="208020" y="49237"/>
                    <a:pt x="201105" y="50280"/>
                  </a:cubicBezTo>
                  <a:cubicBezTo>
                    <a:pt x="118818" y="62626"/>
                    <a:pt x="76593" y="147322"/>
                    <a:pt x="65295" y="172879"/>
                  </a:cubicBezTo>
                  <a:cubicBezTo>
                    <a:pt x="7763" y="306898"/>
                    <a:pt x="102334" y="456845"/>
                    <a:pt x="142460" y="520613"/>
                  </a:cubicBezTo>
                  <a:cubicBezTo>
                    <a:pt x="223082" y="648768"/>
                    <a:pt x="337162" y="721118"/>
                    <a:pt x="421550" y="759885"/>
                  </a:cubicBezTo>
                  <a:cubicBezTo>
                    <a:pt x="506060" y="720994"/>
                    <a:pt x="620140" y="648768"/>
                    <a:pt x="700762" y="520613"/>
                  </a:cubicBezTo>
                  <a:lnTo>
                    <a:pt x="700762" y="520613"/>
                  </a:lnTo>
                  <a:cubicBezTo>
                    <a:pt x="741073" y="456659"/>
                    <a:pt x="835459" y="306960"/>
                    <a:pt x="777927" y="172879"/>
                  </a:cubicBezTo>
                  <a:cubicBezTo>
                    <a:pt x="766938" y="147322"/>
                    <a:pt x="724651" y="62811"/>
                    <a:pt x="642426" y="50280"/>
                  </a:cubicBezTo>
                  <a:cubicBezTo>
                    <a:pt x="568348" y="38983"/>
                    <a:pt x="486614" y="89850"/>
                    <a:pt x="443587" y="173743"/>
                  </a:cubicBezTo>
                  <a:cubicBezTo>
                    <a:pt x="439328" y="181972"/>
                    <a:pt x="430872" y="187145"/>
                    <a:pt x="421612" y="187139"/>
                  </a:cubicBezTo>
                  <a:lnTo>
                    <a:pt x="421612" y="187139"/>
                  </a:lnTo>
                  <a:cubicBezTo>
                    <a:pt x="412352" y="187145"/>
                    <a:pt x="403894" y="181972"/>
                    <a:pt x="399635" y="173743"/>
                  </a:cubicBezTo>
                  <a:cubicBezTo>
                    <a:pt x="360806" y="97628"/>
                    <a:pt x="289938" y="48736"/>
                    <a:pt x="221909" y="48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95" name="Google Shape;595;p8"/>
            <p:cNvGrpSpPr/>
            <p:nvPr/>
          </p:nvGrpSpPr>
          <p:grpSpPr>
            <a:xfrm>
              <a:off x="6059297" y="5695915"/>
              <a:ext cx="380354" cy="386452"/>
              <a:chOff x="10064117" y="7392669"/>
              <a:chExt cx="632132" cy="642160"/>
            </a:xfrm>
          </p:grpSpPr>
          <p:sp>
            <p:nvSpPr>
              <p:cNvPr id="596" name="Google Shape;596;p8"/>
              <p:cNvSpPr/>
              <p:nvPr/>
            </p:nvSpPr>
            <p:spPr>
              <a:xfrm>
                <a:off x="10064117" y="7759301"/>
                <a:ext cx="632132" cy="275528"/>
              </a:xfrm>
              <a:custGeom>
                <a:avLst/>
                <a:gdLst/>
                <a:ahLst/>
                <a:cxnLst/>
                <a:rect l="l" t="t" r="r" b="b"/>
                <a:pathLst>
                  <a:path w="845661" h="368599" extrusionOk="0">
                    <a:moveTo>
                      <a:pt x="725835" y="367868"/>
                    </a:moveTo>
                    <a:lnTo>
                      <a:pt x="116604" y="367868"/>
                    </a:lnTo>
                    <a:cubicBezTo>
                      <a:pt x="51355" y="367801"/>
                      <a:pt x="-1550" y="314915"/>
                      <a:pt x="-1611" y="249653"/>
                    </a:cubicBezTo>
                    <a:lnTo>
                      <a:pt x="-1611" y="23962"/>
                    </a:lnTo>
                    <a:cubicBezTo>
                      <a:pt x="-1611" y="10325"/>
                      <a:pt x="9439" y="-731"/>
                      <a:pt x="23081" y="-731"/>
                    </a:cubicBezTo>
                    <a:cubicBezTo>
                      <a:pt x="36724" y="-731"/>
                      <a:pt x="47774" y="10325"/>
                      <a:pt x="47774" y="23962"/>
                    </a:cubicBezTo>
                    <a:lnTo>
                      <a:pt x="47774" y="249653"/>
                    </a:lnTo>
                    <a:cubicBezTo>
                      <a:pt x="47836" y="287636"/>
                      <a:pt x="78640" y="318415"/>
                      <a:pt x="116604" y="318483"/>
                    </a:cubicBezTo>
                    <a:lnTo>
                      <a:pt x="725835" y="318483"/>
                    </a:lnTo>
                    <a:cubicBezTo>
                      <a:pt x="763861" y="318446"/>
                      <a:pt x="794603" y="287655"/>
                      <a:pt x="794665" y="249653"/>
                    </a:cubicBezTo>
                    <a:lnTo>
                      <a:pt x="794665" y="23962"/>
                    </a:lnTo>
                    <a:cubicBezTo>
                      <a:pt x="794665" y="10325"/>
                      <a:pt x="805715" y="-731"/>
                      <a:pt x="819358" y="-731"/>
                    </a:cubicBezTo>
                    <a:cubicBezTo>
                      <a:pt x="833000" y="-731"/>
                      <a:pt x="844050" y="10325"/>
                      <a:pt x="844050" y="23962"/>
                    </a:cubicBezTo>
                    <a:lnTo>
                      <a:pt x="844050" y="249653"/>
                    </a:lnTo>
                    <a:cubicBezTo>
                      <a:pt x="843989" y="314915"/>
                      <a:pt x="791084" y="367801"/>
                      <a:pt x="725835" y="3678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8"/>
              <p:cNvSpPr/>
              <p:nvPr/>
            </p:nvSpPr>
            <p:spPr>
              <a:xfrm>
                <a:off x="10202922" y="7392673"/>
                <a:ext cx="362736" cy="207645"/>
              </a:xfrm>
              <a:custGeom>
                <a:avLst/>
                <a:gdLst/>
                <a:ahLst/>
                <a:cxnLst/>
                <a:rect l="l" t="t" r="r" b="b"/>
                <a:pathLst>
                  <a:path w="485266" h="277786" extrusionOk="0">
                    <a:moveTo>
                      <a:pt x="458687" y="276870"/>
                    </a:moveTo>
                    <a:cubicBezTo>
                      <a:pt x="451959" y="276877"/>
                      <a:pt x="445539" y="274161"/>
                      <a:pt x="440909" y="269339"/>
                    </a:cubicBezTo>
                    <a:lnTo>
                      <a:pt x="238429" y="59452"/>
                    </a:lnTo>
                    <a:lnTo>
                      <a:pt x="40887" y="264524"/>
                    </a:lnTo>
                    <a:cubicBezTo>
                      <a:pt x="31380" y="274346"/>
                      <a:pt x="15762" y="274617"/>
                      <a:pt x="5948" y="265142"/>
                    </a:cubicBezTo>
                    <a:cubicBezTo>
                      <a:pt x="-3868" y="255666"/>
                      <a:pt x="-4177" y="240023"/>
                      <a:pt x="5330" y="230201"/>
                    </a:cubicBezTo>
                    <a:lnTo>
                      <a:pt x="220958" y="6794"/>
                    </a:lnTo>
                    <a:cubicBezTo>
                      <a:pt x="230465" y="-3009"/>
                      <a:pt x="246083" y="-3268"/>
                      <a:pt x="255899" y="6214"/>
                    </a:cubicBezTo>
                    <a:cubicBezTo>
                      <a:pt x="256085" y="6406"/>
                      <a:pt x="256270" y="6597"/>
                      <a:pt x="256454" y="6794"/>
                    </a:cubicBezTo>
                    <a:lnTo>
                      <a:pt x="476713" y="235202"/>
                    </a:lnTo>
                    <a:cubicBezTo>
                      <a:pt x="486220" y="245005"/>
                      <a:pt x="485911" y="260641"/>
                      <a:pt x="476095" y="270117"/>
                    </a:cubicBezTo>
                    <a:cubicBezTo>
                      <a:pt x="471527" y="274562"/>
                      <a:pt x="465416" y="277043"/>
                      <a:pt x="458996" y="27705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8"/>
              <p:cNvSpPr/>
              <p:nvPr/>
            </p:nvSpPr>
            <p:spPr>
              <a:xfrm>
                <a:off x="10363922" y="7392669"/>
                <a:ext cx="38623" cy="426604"/>
              </a:xfrm>
              <a:custGeom>
                <a:avLst/>
                <a:gdLst/>
                <a:ahLst/>
                <a:cxnLst/>
                <a:rect l="l" t="t" r="r" b="b"/>
                <a:pathLst>
                  <a:path w="51670" h="570708" extrusionOk="0">
                    <a:moveTo>
                      <a:pt x="25366" y="569978"/>
                    </a:moveTo>
                    <a:cubicBezTo>
                      <a:pt x="11722" y="569978"/>
                      <a:pt x="673" y="558922"/>
                      <a:pt x="673" y="545285"/>
                    </a:cubicBezTo>
                    <a:lnTo>
                      <a:pt x="-1611" y="23962"/>
                    </a:lnTo>
                    <a:cubicBezTo>
                      <a:pt x="-1611" y="10325"/>
                      <a:pt x="9439" y="-731"/>
                      <a:pt x="23081" y="-731"/>
                    </a:cubicBezTo>
                    <a:lnTo>
                      <a:pt x="23081" y="-731"/>
                    </a:lnTo>
                    <a:cubicBezTo>
                      <a:pt x="36724" y="-731"/>
                      <a:pt x="47774" y="10325"/>
                      <a:pt x="47774" y="23962"/>
                    </a:cubicBezTo>
                    <a:lnTo>
                      <a:pt x="50059" y="545285"/>
                    </a:lnTo>
                    <a:cubicBezTo>
                      <a:pt x="50059" y="558922"/>
                      <a:pt x="39009" y="569978"/>
                      <a:pt x="25366" y="56997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9" name="Google Shape;599;p8"/>
            <p:cNvGrpSpPr/>
            <p:nvPr/>
          </p:nvGrpSpPr>
          <p:grpSpPr>
            <a:xfrm>
              <a:off x="2118237" y="5776170"/>
              <a:ext cx="510436" cy="225935"/>
              <a:chOff x="2808633" y="7557940"/>
              <a:chExt cx="848324" cy="375431"/>
            </a:xfrm>
          </p:grpSpPr>
          <p:sp>
            <p:nvSpPr>
              <p:cNvPr id="600" name="Google Shape;600;p8"/>
              <p:cNvSpPr/>
              <p:nvPr/>
            </p:nvSpPr>
            <p:spPr>
              <a:xfrm>
                <a:off x="2808633" y="7563986"/>
                <a:ext cx="245211" cy="369385"/>
              </a:xfrm>
              <a:custGeom>
                <a:avLst/>
                <a:gdLst/>
                <a:ahLst/>
                <a:cxnLst/>
                <a:rect l="l" t="t" r="r" b="b"/>
                <a:pathLst>
                  <a:path w="328041" h="494161" extrusionOk="0">
                    <a:moveTo>
                      <a:pt x="307910" y="92792"/>
                    </a:moveTo>
                    <a:lnTo>
                      <a:pt x="128148" y="92792"/>
                    </a:lnTo>
                    <a:lnTo>
                      <a:pt x="118209" y="167549"/>
                    </a:lnTo>
                    <a:cubicBezTo>
                      <a:pt x="128148" y="166277"/>
                      <a:pt x="138148" y="165784"/>
                      <a:pt x="148149" y="166068"/>
                    </a:cubicBezTo>
                    <a:cubicBezTo>
                      <a:pt x="192349" y="166068"/>
                      <a:pt x="237290" y="176500"/>
                      <a:pt x="270131" y="201193"/>
                    </a:cubicBezTo>
                    <a:cubicBezTo>
                      <a:pt x="305071" y="225886"/>
                      <a:pt x="326430" y="266197"/>
                      <a:pt x="326430" y="323052"/>
                    </a:cubicBezTo>
                    <a:cubicBezTo>
                      <a:pt x="326430" y="413488"/>
                      <a:pt x="252352" y="493431"/>
                      <a:pt x="127469" y="493431"/>
                    </a:cubicBezTo>
                    <a:cubicBezTo>
                      <a:pt x="71108" y="493431"/>
                      <a:pt x="24007" y="479973"/>
                      <a:pt x="-1611" y="465775"/>
                    </a:cubicBezTo>
                    <a:lnTo>
                      <a:pt x="17649" y="380585"/>
                    </a:lnTo>
                    <a:cubicBezTo>
                      <a:pt x="50552" y="395876"/>
                      <a:pt x="86294" y="404019"/>
                      <a:pt x="122593" y="404475"/>
                    </a:cubicBezTo>
                    <a:cubicBezTo>
                      <a:pt x="167533" y="404475"/>
                      <a:pt x="215190" y="382067"/>
                      <a:pt x="215190" y="330397"/>
                    </a:cubicBezTo>
                    <a:cubicBezTo>
                      <a:pt x="215190" y="280271"/>
                      <a:pt x="177410" y="249653"/>
                      <a:pt x="84689" y="249653"/>
                    </a:cubicBezTo>
                    <a:cubicBezTo>
                      <a:pt x="63700" y="249412"/>
                      <a:pt x="42650" y="250918"/>
                      <a:pt x="21908" y="254159"/>
                    </a:cubicBezTo>
                    <a:lnTo>
                      <a:pt x="52774" y="-731"/>
                    </a:lnTo>
                    <a:lnTo>
                      <a:pt x="308096" y="-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8"/>
              <p:cNvSpPr/>
              <p:nvPr/>
            </p:nvSpPr>
            <p:spPr>
              <a:xfrm>
                <a:off x="3108252" y="7564078"/>
                <a:ext cx="244749" cy="363295"/>
              </a:xfrm>
              <a:custGeom>
                <a:avLst/>
                <a:gdLst/>
                <a:ahLst/>
                <a:cxnLst/>
                <a:rect l="l" t="t" r="r" b="b"/>
                <a:pathLst>
                  <a:path w="327424" h="486013" extrusionOk="0">
                    <a:moveTo>
                      <a:pt x="325814" y="-731"/>
                    </a:moveTo>
                    <a:lnTo>
                      <a:pt x="325814" y="71186"/>
                    </a:lnTo>
                    <a:lnTo>
                      <a:pt x="134445" y="485283"/>
                    </a:lnTo>
                    <a:lnTo>
                      <a:pt x="19563" y="485283"/>
                    </a:lnTo>
                    <a:lnTo>
                      <a:pt x="210931" y="94398"/>
                    </a:lnTo>
                    <a:lnTo>
                      <a:pt x="210931" y="92854"/>
                    </a:lnTo>
                    <a:lnTo>
                      <a:pt x="-1611" y="92854"/>
                    </a:lnTo>
                    <a:lnTo>
                      <a:pt x="-1611" y="-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8"/>
              <p:cNvSpPr/>
              <p:nvPr/>
            </p:nvSpPr>
            <p:spPr>
              <a:xfrm>
                <a:off x="3395180" y="7557940"/>
                <a:ext cx="261777" cy="375430"/>
              </a:xfrm>
              <a:custGeom>
                <a:avLst/>
                <a:gdLst/>
                <a:ahLst/>
                <a:cxnLst/>
                <a:rect l="l" t="t" r="r" b="b"/>
                <a:pathLst>
                  <a:path w="350203" h="502248" extrusionOk="0">
                    <a:moveTo>
                      <a:pt x="-1611" y="366263"/>
                    </a:moveTo>
                    <a:cubicBezTo>
                      <a:pt x="-1611" y="307927"/>
                      <a:pt x="30489" y="267493"/>
                      <a:pt x="81109" y="244405"/>
                    </a:cubicBezTo>
                    <a:lnTo>
                      <a:pt x="81109" y="242183"/>
                    </a:lnTo>
                    <a:cubicBezTo>
                      <a:pt x="36168" y="218231"/>
                      <a:pt x="14069" y="178661"/>
                      <a:pt x="14069" y="136004"/>
                    </a:cubicBezTo>
                    <a:cubicBezTo>
                      <a:pt x="14069" y="53840"/>
                      <a:pt x="84689" y="-731"/>
                      <a:pt x="177410" y="-731"/>
                    </a:cubicBezTo>
                    <a:cubicBezTo>
                      <a:pt x="285812" y="-731"/>
                      <a:pt x="330752" y="65013"/>
                      <a:pt x="330752" y="124090"/>
                    </a:cubicBezTo>
                    <a:cubicBezTo>
                      <a:pt x="330752" y="165944"/>
                      <a:pt x="309330" y="207058"/>
                      <a:pt x="263711" y="230948"/>
                    </a:cubicBezTo>
                    <a:lnTo>
                      <a:pt x="263711" y="233170"/>
                    </a:lnTo>
                    <a:cubicBezTo>
                      <a:pt x="308652" y="251134"/>
                      <a:pt x="348592" y="291506"/>
                      <a:pt x="348592" y="354288"/>
                    </a:cubicBezTo>
                    <a:cubicBezTo>
                      <a:pt x="348592" y="442502"/>
                      <a:pt x="277972" y="501518"/>
                      <a:pt x="170249" y="501518"/>
                    </a:cubicBezTo>
                    <a:cubicBezTo>
                      <a:pt x="52589" y="501518"/>
                      <a:pt x="-1611" y="432008"/>
                      <a:pt x="-1611" y="366263"/>
                    </a:cubicBezTo>
                    <a:close/>
                    <a:moveTo>
                      <a:pt x="238031" y="362498"/>
                    </a:moveTo>
                    <a:cubicBezTo>
                      <a:pt x="238031" y="319903"/>
                      <a:pt x="208091" y="294593"/>
                      <a:pt x="165249" y="282247"/>
                    </a:cubicBezTo>
                    <a:cubicBezTo>
                      <a:pt x="129630" y="292679"/>
                      <a:pt x="108888" y="319594"/>
                      <a:pt x="108888" y="354720"/>
                    </a:cubicBezTo>
                    <a:cubicBezTo>
                      <a:pt x="107345" y="390654"/>
                      <a:pt x="135247" y="421032"/>
                      <a:pt x="171175" y="422569"/>
                    </a:cubicBezTo>
                    <a:cubicBezTo>
                      <a:pt x="172286" y="422612"/>
                      <a:pt x="173398" y="422637"/>
                      <a:pt x="174509" y="422624"/>
                    </a:cubicBezTo>
                    <a:cubicBezTo>
                      <a:pt x="213030" y="423057"/>
                      <a:pt x="238031" y="396882"/>
                      <a:pt x="238031" y="362498"/>
                    </a:cubicBezTo>
                    <a:close/>
                    <a:moveTo>
                      <a:pt x="116049" y="132301"/>
                    </a:moveTo>
                    <a:cubicBezTo>
                      <a:pt x="116049" y="165204"/>
                      <a:pt x="144569" y="186130"/>
                      <a:pt x="181670" y="198045"/>
                    </a:cubicBezTo>
                    <a:cubicBezTo>
                      <a:pt x="209202" y="189822"/>
                      <a:pt x="228277" y="164734"/>
                      <a:pt x="228771" y="136004"/>
                    </a:cubicBezTo>
                    <a:cubicBezTo>
                      <a:pt x="228771" y="106126"/>
                      <a:pt x="212351" y="76248"/>
                      <a:pt x="172410" y="76248"/>
                    </a:cubicBezTo>
                    <a:cubicBezTo>
                      <a:pt x="135309" y="76248"/>
                      <a:pt x="116049" y="101620"/>
                      <a:pt x="116049" y="1323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3" name="Google Shape;603;p8"/>
            <p:cNvGrpSpPr/>
            <p:nvPr/>
          </p:nvGrpSpPr>
          <p:grpSpPr>
            <a:xfrm>
              <a:off x="3842299" y="5775823"/>
              <a:ext cx="349063" cy="226629"/>
              <a:chOff x="5815767" y="7550509"/>
              <a:chExt cx="580129" cy="376585"/>
            </a:xfrm>
          </p:grpSpPr>
          <p:sp>
            <p:nvSpPr>
              <p:cNvPr id="604" name="Google Shape;604;p8"/>
              <p:cNvSpPr/>
              <p:nvPr/>
            </p:nvSpPr>
            <p:spPr>
              <a:xfrm>
                <a:off x="5815767" y="7563893"/>
                <a:ext cx="158921" cy="363156"/>
              </a:xfrm>
              <a:custGeom>
                <a:avLst/>
                <a:gdLst/>
                <a:ahLst/>
                <a:cxnLst/>
                <a:rect l="l" t="t" r="r" b="b"/>
                <a:pathLst>
                  <a:path w="212603" h="485828" extrusionOk="0">
                    <a:moveTo>
                      <a:pt x="106110" y="100447"/>
                    </a:moveTo>
                    <a:lnTo>
                      <a:pt x="104690" y="100447"/>
                    </a:lnTo>
                    <a:lnTo>
                      <a:pt x="16228" y="144524"/>
                    </a:lnTo>
                    <a:lnTo>
                      <a:pt x="-1611" y="59087"/>
                    </a:lnTo>
                    <a:lnTo>
                      <a:pt x="121110" y="-731"/>
                    </a:lnTo>
                    <a:lnTo>
                      <a:pt x="210992" y="-731"/>
                    </a:lnTo>
                    <a:lnTo>
                      <a:pt x="210992" y="485097"/>
                    </a:lnTo>
                    <a:lnTo>
                      <a:pt x="106048" y="48509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8"/>
              <p:cNvSpPr/>
              <p:nvPr/>
            </p:nvSpPr>
            <p:spPr>
              <a:xfrm>
                <a:off x="6101587" y="7550509"/>
                <a:ext cx="294309" cy="376585"/>
              </a:xfrm>
              <a:custGeom>
                <a:avLst/>
                <a:gdLst/>
                <a:ahLst/>
                <a:cxnLst/>
                <a:rect l="l" t="t" r="r" b="b"/>
                <a:pathLst>
                  <a:path w="393724" h="503792" extrusionOk="0">
                    <a:moveTo>
                      <a:pt x="-1611" y="-546"/>
                    </a:moveTo>
                    <a:lnTo>
                      <a:pt x="106110" y="-546"/>
                    </a:lnTo>
                    <a:lnTo>
                      <a:pt x="106110" y="222244"/>
                    </a:lnTo>
                    <a:lnTo>
                      <a:pt x="108271" y="222244"/>
                    </a:lnTo>
                    <a:cubicBezTo>
                      <a:pt x="118951" y="202798"/>
                      <a:pt x="130372" y="184834"/>
                      <a:pt x="141051" y="166686"/>
                    </a:cubicBezTo>
                    <a:lnTo>
                      <a:pt x="250192" y="-731"/>
                    </a:lnTo>
                    <a:lnTo>
                      <a:pt x="383533" y="-731"/>
                    </a:lnTo>
                    <a:lnTo>
                      <a:pt x="224512" y="213786"/>
                    </a:lnTo>
                    <a:lnTo>
                      <a:pt x="392113" y="503061"/>
                    </a:lnTo>
                    <a:lnTo>
                      <a:pt x="265131" y="503061"/>
                    </a:lnTo>
                    <a:lnTo>
                      <a:pt x="147471" y="285580"/>
                    </a:lnTo>
                    <a:lnTo>
                      <a:pt x="106110" y="338608"/>
                    </a:lnTo>
                    <a:lnTo>
                      <a:pt x="106110" y="503061"/>
                    </a:lnTo>
                    <a:lnTo>
                      <a:pt x="-1611" y="5030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6" name="Google Shape;606;p8"/>
            <p:cNvGrpSpPr/>
            <p:nvPr/>
          </p:nvGrpSpPr>
          <p:grpSpPr>
            <a:xfrm>
              <a:off x="5321810" y="5773920"/>
              <a:ext cx="362837" cy="230434"/>
              <a:chOff x="8525636" y="7550463"/>
              <a:chExt cx="603020" cy="382908"/>
            </a:xfrm>
          </p:grpSpPr>
          <p:sp>
            <p:nvSpPr>
              <p:cNvPr id="607" name="Google Shape;607;p8"/>
              <p:cNvSpPr/>
              <p:nvPr/>
            </p:nvSpPr>
            <p:spPr>
              <a:xfrm>
                <a:off x="8525636" y="7563986"/>
                <a:ext cx="245258" cy="369385"/>
              </a:xfrm>
              <a:custGeom>
                <a:avLst/>
                <a:gdLst/>
                <a:ahLst/>
                <a:cxnLst/>
                <a:rect l="l" t="t" r="r" b="b"/>
                <a:pathLst>
                  <a:path w="328104" h="494161" extrusionOk="0">
                    <a:moveTo>
                      <a:pt x="307912" y="92792"/>
                    </a:moveTo>
                    <a:lnTo>
                      <a:pt x="128210" y="92792"/>
                    </a:lnTo>
                    <a:lnTo>
                      <a:pt x="118211" y="167549"/>
                    </a:lnTo>
                    <a:cubicBezTo>
                      <a:pt x="128149" y="166284"/>
                      <a:pt x="138150" y="165784"/>
                      <a:pt x="148150" y="166068"/>
                    </a:cubicBezTo>
                    <a:cubicBezTo>
                      <a:pt x="192412" y="166068"/>
                      <a:pt x="237353" y="176500"/>
                      <a:pt x="270131" y="201193"/>
                    </a:cubicBezTo>
                    <a:cubicBezTo>
                      <a:pt x="305073" y="225886"/>
                      <a:pt x="326493" y="266258"/>
                      <a:pt x="326493" y="323052"/>
                    </a:cubicBezTo>
                    <a:cubicBezTo>
                      <a:pt x="326493" y="413488"/>
                      <a:pt x="252415" y="493431"/>
                      <a:pt x="127470" y="493431"/>
                    </a:cubicBezTo>
                    <a:cubicBezTo>
                      <a:pt x="71109" y="493431"/>
                      <a:pt x="24070" y="479973"/>
                      <a:pt x="-1611" y="465775"/>
                    </a:cubicBezTo>
                    <a:lnTo>
                      <a:pt x="17650" y="380585"/>
                    </a:lnTo>
                    <a:cubicBezTo>
                      <a:pt x="50553" y="395870"/>
                      <a:pt x="86294" y="404013"/>
                      <a:pt x="122593" y="404475"/>
                    </a:cubicBezTo>
                    <a:cubicBezTo>
                      <a:pt x="167534" y="404475"/>
                      <a:pt x="215191" y="382067"/>
                      <a:pt x="215191" y="330397"/>
                    </a:cubicBezTo>
                    <a:cubicBezTo>
                      <a:pt x="215191" y="280333"/>
                      <a:pt x="177410" y="249653"/>
                      <a:pt x="84689" y="249653"/>
                    </a:cubicBezTo>
                    <a:cubicBezTo>
                      <a:pt x="63701" y="249412"/>
                      <a:pt x="42651" y="250918"/>
                      <a:pt x="21909" y="254159"/>
                    </a:cubicBezTo>
                    <a:lnTo>
                      <a:pt x="52775" y="-731"/>
                    </a:lnTo>
                    <a:lnTo>
                      <a:pt x="308097" y="-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8"/>
              <p:cNvSpPr/>
              <p:nvPr/>
            </p:nvSpPr>
            <p:spPr>
              <a:xfrm>
                <a:off x="8834394" y="7550463"/>
                <a:ext cx="294262" cy="376584"/>
              </a:xfrm>
              <a:custGeom>
                <a:avLst/>
                <a:gdLst/>
                <a:ahLst/>
                <a:cxnLst/>
                <a:rect l="l" t="t" r="r" b="b"/>
                <a:pathLst>
                  <a:path w="393662" h="503791" extrusionOk="0">
                    <a:moveTo>
                      <a:pt x="-1611" y="-484"/>
                    </a:moveTo>
                    <a:lnTo>
                      <a:pt x="106048" y="-484"/>
                    </a:lnTo>
                    <a:lnTo>
                      <a:pt x="106048" y="222305"/>
                    </a:lnTo>
                    <a:lnTo>
                      <a:pt x="108209" y="222305"/>
                    </a:lnTo>
                    <a:cubicBezTo>
                      <a:pt x="118889" y="202860"/>
                      <a:pt x="130308" y="184896"/>
                      <a:pt x="140988" y="166747"/>
                    </a:cubicBezTo>
                    <a:lnTo>
                      <a:pt x="250130" y="-731"/>
                    </a:lnTo>
                    <a:lnTo>
                      <a:pt x="383532" y="-731"/>
                    </a:lnTo>
                    <a:lnTo>
                      <a:pt x="224449" y="213786"/>
                    </a:lnTo>
                    <a:lnTo>
                      <a:pt x="392051" y="503061"/>
                    </a:lnTo>
                    <a:lnTo>
                      <a:pt x="265131" y="503061"/>
                    </a:lnTo>
                    <a:lnTo>
                      <a:pt x="147408" y="285580"/>
                    </a:lnTo>
                    <a:lnTo>
                      <a:pt x="106048" y="338608"/>
                    </a:lnTo>
                    <a:lnTo>
                      <a:pt x="106048" y="503061"/>
                    </a:lnTo>
                    <a:lnTo>
                      <a:pt x="-1611" y="5030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09" name="Google Shape;609;p8"/>
            <p:cNvSpPr/>
            <p:nvPr/>
          </p:nvSpPr>
          <p:spPr>
            <a:xfrm>
              <a:off x="4565669" y="5711861"/>
              <a:ext cx="373696" cy="354901"/>
            </a:xfrm>
            <a:custGeom>
              <a:avLst/>
              <a:gdLst/>
              <a:ahLst/>
              <a:cxnLst/>
              <a:rect l="l" t="t" r="r" b="b"/>
              <a:pathLst>
                <a:path w="559844" h="531687" extrusionOk="0">
                  <a:moveTo>
                    <a:pt x="130612" y="15"/>
                  </a:moveTo>
                  <a:cubicBezTo>
                    <a:pt x="181472" y="15"/>
                    <a:pt x="234455" y="36567"/>
                    <a:pt x="263485" y="93473"/>
                  </a:cubicBezTo>
                  <a:cubicBezTo>
                    <a:pt x="266669" y="99625"/>
                    <a:pt x="272992" y="103493"/>
                    <a:pt x="279915" y="103488"/>
                  </a:cubicBezTo>
                  <a:cubicBezTo>
                    <a:pt x="286838" y="103493"/>
                    <a:pt x="293160" y="99625"/>
                    <a:pt x="296344" y="93473"/>
                  </a:cubicBezTo>
                  <a:cubicBezTo>
                    <a:pt x="328512" y="30752"/>
                    <a:pt x="389619" y="-7277"/>
                    <a:pt x="445001" y="1169"/>
                  </a:cubicBezTo>
                  <a:cubicBezTo>
                    <a:pt x="506475" y="10537"/>
                    <a:pt x="538090" y="73720"/>
                    <a:pt x="546305" y="92827"/>
                  </a:cubicBezTo>
                  <a:cubicBezTo>
                    <a:pt x="589318" y="193069"/>
                    <a:pt x="518752" y="304988"/>
                    <a:pt x="488615" y="352801"/>
                  </a:cubicBezTo>
                  <a:cubicBezTo>
                    <a:pt x="428340" y="448613"/>
                    <a:pt x="343051" y="502611"/>
                    <a:pt x="279869" y="531687"/>
                  </a:cubicBezTo>
                  <a:cubicBezTo>
                    <a:pt x="216778" y="502704"/>
                    <a:pt x="131489" y="448613"/>
                    <a:pt x="71214" y="352801"/>
                  </a:cubicBezTo>
                  <a:cubicBezTo>
                    <a:pt x="41215" y="305127"/>
                    <a:pt x="-29489" y="193023"/>
                    <a:pt x="13523" y="92827"/>
                  </a:cubicBezTo>
                  <a:cubicBezTo>
                    <a:pt x="21970" y="73720"/>
                    <a:pt x="53539" y="10399"/>
                    <a:pt x="115058" y="1169"/>
                  </a:cubicBezTo>
                  <a:cubicBezTo>
                    <a:pt x="120228" y="389"/>
                    <a:pt x="125397" y="6"/>
                    <a:pt x="130612" y="1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10" name="Google Shape;610;p8"/>
          <p:cNvSpPr txBox="1">
            <a:spLocks noGrp="1"/>
          </p:cNvSpPr>
          <p:nvPr>
            <p:ph type="body" idx="1"/>
          </p:nvPr>
        </p:nvSpPr>
        <p:spPr>
          <a:xfrm>
            <a:off x="1959100" y="2612450"/>
            <a:ext cx="8439600" cy="2254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 name="Shape 611"/>
        <p:cNvGrpSpPr/>
        <p:nvPr/>
      </p:nvGrpSpPr>
      <p:grpSpPr>
        <a:xfrm>
          <a:off x="0" y="0"/>
          <a:ext cx="0" cy="0"/>
          <a:chOff x="0" y="0"/>
          <a:chExt cx="0" cy="0"/>
        </a:xfrm>
      </p:grpSpPr>
      <p:sp>
        <p:nvSpPr>
          <p:cNvPr id="612" name="Google Shape;612;p9"/>
          <p:cNvSpPr/>
          <p:nvPr/>
        </p:nvSpPr>
        <p:spPr>
          <a:xfrm>
            <a:off x="9036517" y="3683138"/>
            <a:ext cx="3155483" cy="3174861"/>
          </a:xfrm>
          <a:custGeom>
            <a:avLst/>
            <a:gdLst/>
            <a:ahLst/>
            <a:cxnLst/>
            <a:rect l="l" t="t" r="r" b="b"/>
            <a:pathLst>
              <a:path w="3155483" h="3174861" extrusionOk="0">
                <a:moveTo>
                  <a:pt x="3155480" y="12858"/>
                </a:moveTo>
                <a:lnTo>
                  <a:pt x="3155480" y="3174861"/>
                </a:lnTo>
                <a:lnTo>
                  <a:pt x="14909" y="3174861"/>
                </a:lnTo>
                <a:cubicBezTo>
                  <a:pt x="4997" y="3076947"/>
                  <a:pt x="-3" y="2978595"/>
                  <a:pt x="-3" y="2880181"/>
                </a:cubicBezTo>
                <a:cubicBezTo>
                  <a:pt x="-3" y="1289447"/>
                  <a:pt x="1289444" y="0"/>
                  <a:pt x="2880179" y="0"/>
                </a:cubicBezTo>
                <a:cubicBezTo>
                  <a:pt x="2973046" y="-63"/>
                  <a:pt x="3064844" y="4223"/>
                  <a:pt x="3155480" y="1285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9"/>
          <p:cNvSpPr/>
          <p:nvPr/>
        </p:nvSpPr>
        <p:spPr>
          <a:xfrm>
            <a:off x="23962" y="0"/>
            <a:ext cx="2741416" cy="4023002"/>
          </a:xfrm>
          <a:custGeom>
            <a:avLst/>
            <a:gdLst/>
            <a:ahLst/>
            <a:cxnLst/>
            <a:rect l="l" t="t" r="r" b="b"/>
            <a:pathLst>
              <a:path w="2741416" h="4023002" extrusionOk="0">
                <a:moveTo>
                  <a:pt x="2741411" y="1146035"/>
                </a:moveTo>
                <a:cubicBezTo>
                  <a:pt x="2741411" y="2690246"/>
                  <a:pt x="1526259" y="3950671"/>
                  <a:pt x="-3" y="4023002"/>
                </a:cubicBezTo>
                <a:lnTo>
                  <a:pt x="-3" y="-1"/>
                </a:lnTo>
                <a:lnTo>
                  <a:pt x="2504328" y="-1"/>
                </a:lnTo>
                <a:cubicBezTo>
                  <a:pt x="2661231" y="361674"/>
                  <a:pt x="2741929" y="751795"/>
                  <a:pt x="2741411" y="11460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9"/>
          <p:cNvSpPr txBox="1">
            <a:spLocks noGrp="1"/>
          </p:cNvSpPr>
          <p:nvPr>
            <p:ph type="subTitle" idx="1"/>
          </p:nvPr>
        </p:nvSpPr>
        <p:spPr>
          <a:xfrm>
            <a:off x="3221675" y="5919475"/>
            <a:ext cx="7838100" cy="717900"/>
          </a:xfrm>
          <a:prstGeom prst="rect">
            <a:avLst/>
          </a:prstGeom>
        </p:spPr>
        <p:txBody>
          <a:bodyPr spcFirstLastPara="1" wrap="square" lIns="121900" tIns="121900" rIns="121900" bIns="121900" anchor="b" anchorCtr="0">
            <a:noAutofit/>
          </a:bodyPr>
          <a:lstStyle>
            <a:lvl1pPr lvl="0" algn="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a:endParaRPr/>
          </a:p>
        </p:txBody>
      </p:sp>
      <p:sp>
        <p:nvSpPr>
          <p:cNvPr id="615" name="Google Shape;615;p9"/>
          <p:cNvSpPr/>
          <p:nvPr/>
        </p:nvSpPr>
        <p:spPr>
          <a:xfrm>
            <a:off x="3221666" y="1375144"/>
            <a:ext cx="7893000" cy="4260000"/>
          </a:xfrm>
          <a:prstGeom prst="roundRect">
            <a:avLst>
              <a:gd name="adj" fmla="val 3855"/>
            </a:avLst>
          </a:pr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9"/>
          <p:cNvSpPr/>
          <p:nvPr/>
        </p:nvSpPr>
        <p:spPr>
          <a:xfrm>
            <a:off x="3104707" y="1244008"/>
            <a:ext cx="7893000" cy="4260000"/>
          </a:xfrm>
          <a:prstGeom prst="roundRect">
            <a:avLst>
              <a:gd name="adj" fmla="val 3855"/>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17" name="Google Shape;617;p9"/>
          <p:cNvSpPr/>
          <p:nvPr/>
        </p:nvSpPr>
        <p:spPr>
          <a:xfrm>
            <a:off x="251547" y="203082"/>
            <a:ext cx="1414984" cy="180948"/>
          </a:xfrm>
          <a:custGeom>
            <a:avLst/>
            <a:gdLst/>
            <a:ahLst/>
            <a:cxnLst/>
            <a:rect l="l" t="t" r="r" b="b"/>
            <a:pathLst>
              <a:path w="732204" h="93634"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216" y="22948"/>
                </a:lnTo>
                <a:lnTo>
                  <a:pt x="145492" y="90635"/>
                </a:lnTo>
                <a:cubicBezTo>
                  <a:pt x="148974" y="94097"/>
                  <a:pt x="154600" y="94097"/>
                  <a:pt x="158083" y="90635"/>
                </a:cubicBezTo>
                <a:lnTo>
                  <a:pt x="223180" y="22948"/>
                </a:lnTo>
                <a:lnTo>
                  <a:pt x="288367" y="90635"/>
                </a:lnTo>
                <a:cubicBezTo>
                  <a:pt x="291840" y="94137"/>
                  <a:pt x="297493" y="94160"/>
                  <a:pt x="300993" y="90687"/>
                </a:cubicBezTo>
                <a:cubicBezTo>
                  <a:pt x="301011" y="90670"/>
                  <a:pt x="301029" y="90652"/>
                  <a:pt x="301047" y="90635"/>
                </a:cubicBezTo>
                <a:lnTo>
                  <a:pt x="366055" y="22948"/>
                </a:lnTo>
                <a:lnTo>
                  <a:pt x="431242" y="90992"/>
                </a:lnTo>
                <a:cubicBezTo>
                  <a:pt x="434715" y="94494"/>
                  <a:pt x="440368" y="94517"/>
                  <a:pt x="443868" y="91044"/>
                </a:cubicBezTo>
                <a:cubicBezTo>
                  <a:pt x="443886" y="91027"/>
                  <a:pt x="443904" y="91009"/>
                  <a:pt x="443922" y="90992"/>
                </a:cubicBezTo>
                <a:lnTo>
                  <a:pt x="509109" y="22948"/>
                </a:lnTo>
                <a:lnTo>
                  <a:pt x="574295" y="90992"/>
                </a:lnTo>
                <a:cubicBezTo>
                  <a:pt x="577778" y="94454"/>
                  <a:pt x="583403" y="94454"/>
                  <a:pt x="586886" y="90992"/>
                </a:cubicBezTo>
                <a:lnTo>
                  <a:pt x="652073" y="22948"/>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811"/>
                </a:lnTo>
                <a:lnTo>
                  <a:pt x="515091" y="2767"/>
                </a:lnTo>
                <a:cubicBezTo>
                  <a:pt x="511609" y="-695"/>
                  <a:pt x="505983" y="-695"/>
                  <a:pt x="502500" y="2767"/>
                </a:cubicBezTo>
                <a:lnTo>
                  <a:pt x="437314" y="7081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9"/>
          <p:cNvSpPr/>
          <p:nvPr/>
        </p:nvSpPr>
        <p:spPr>
          <a:xfrm>
            <a:off x="251547" y="464832"/>
            <a:ext cx="1414984" cy="180258"/>
          </a:xfrm>
          <a:custGeom>
            <a:avLst/>
            <a:gdLst/>
            <a:ahLst/>
            <a:cxnLst/>
            <a:rect l="l" t="t" r="r" b="b"/>
            <a:pathLst>
              <a:path w="732204" h="93277"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394" y="22591"/>
                </a:lnTo>
                <a:lnTo>
                  <a:pt x="145492" y="90635"/>
                </a:lnTo>
                <a:cubicBezTo>
                  <a:pt x="148974" y="94097"/>
                  <a:pt x="154600" y="94097"/>
                  <a:pt x="158083" y="90635"/>
                </a:cubicBezTo>
                <a:lnTo>
                  <a:pt x="223269" y="22591"/>
                </a:lnTo>
                <a:lnTo>
                  <a:pt x="288367" y="90635"/>
                </a:lnTo>
                <a:cubicBezTo>
                  <a:pt x="291840" y="94137"/>
                  <a:pt x="297493" y="94160"/>
                  <a:pt x="300993" y="90687"/>
                </a:cubicBezTo>
                <a:cubicBezTo>
                  <a:pt x="301011" y="90670"/>
                  <a:pt x="301029" y="90652"/>
                  <a:pt x="301047" y="90635"/>
                </a:cubicBezTo>
                <a:lnTo>
                  <a:pt x="366144" y="22591"/>
                </a:lnTo>
                <a:lnTo>
                  <a:pt x="431331" y="90635"/>
                </a:lnTo>
                <a:cubicBezTo>
                  <a:pt x="434805" y="94137"/>
                  <a:pt x="440457" y="94160"/>
                  <a:pt x="443958" y="90687"/>
                </a:cubicBezTo>
                <a:cubicBezTo>
                  <a:pt x="443975" y="90670"/>
                  <a:pt x="443993" y="90652"/>
                  <a:pt x="444011" y="90635"/>
                </a:cubicBezTo>
                <a:lnTo>
                  <a:pt x="509198" y="22591"/>
                </a:lnTo>
                <a:lnTo>
                  <a:pt x="574385" y="90635"/>
                </a:lnTo>
                <a:cubicBezTo>
                  <a:pt x="577867" y="94097"/>
                  <a:pt x="583493" y="94097"/>
                  <a:pt x="586975" y="90635"/>
                </a:cubicBezTo>
                <a:lnTo>
                  <a:pt x="652162" y="22591"/>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901"/>
                </a:lnTo>
                <a:lnTo>
                  <a:pt x="515091" y="2767"/>
                </a:lnTo>
                <a:cubicBezTo>
                  <a:pt x="511609" y="-695"/>
                  <a:pt x="505983" y="-695"/>
                  <a:pt x="502500" y="2767"/>
                </a:cubicBezTo>
                <a:lnTo>
                  <a:pt x="437314" y="7090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9"/>
          <p:cNvSpPr/>
          <p:nvPr/>
        </p:nvSpPr>
        <p:spPr>
          <a:xfrm>
            <a:off x="11010430" y="6047184"/>
            <a:ext cx="732725" cy="93278"/>
          </a:xfrm>
          <a:custGeom>
            <a:avLst/>
            <a:gdLst/>
            <a:ahLst/>
            <a:cxnLst/>
            <a:rect l="l" t="t" r="r" b="b"/>
            <a:pathLst>
              <a:path w="732725" h="93278" extrusionOk="0">
                <a:moveTo>
                  <a:pt x="80386" y="-1"/>
                </a:moveTo>
                <a:cubicBezTo>
                  <a:pt x="77976" y="8"/>
                  <a:pt x="75743" y="973"/>
                  <a:pt x="74046" y="2678"/>
                </a:cubicBezTo>
                <a:lnTo>
                  <a:pt x="2609" y="77419"/>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1"/>
                  <a:pt x="301129" y="90654"/>
                  <a:pt x="301129" y="90636"/>
                </a:cubicBezTo>
                <a:lnTo>
                  <a:pt x="366225" y="22502"/>
                </a:lnTo>
                <a:lnTo>
                  <a:pt x="431412" y="90636"/>
                </a:lnTo>
                <a:cubicBezTo>
                  <a:pt x="434895" y="94136"/>
                  <a:pt x="440521" y="94163"/>
                  <a:pt x="444004" y="90689"/>
                </a:cubicBezTo>
                <a:cubicBezTo>
                  <a:pt x="444093" y="90671"/>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19"/>
                </a:cubicBezTo>
                <a:lnTo>
                  <a:pt x="658673" y="2678"/>
                </a:lnTo>
                <a:cubicBezTo>
                  <a:pt x="655191" y="-787"/>
                  <a:pt x="649565" y="-787"/>
                  <a:pt x="646083" y="2678"/>
                </a:cubicBezTo>
                <a:lnTo>
                  <a:pt x="580806" y="70812"/>
                </a:lnTo>
                <a:lnTo>
                  <a:pt x="515620" y="2678"/>
                </a:lnTo>
                <a:cubicBezTo>
                  <a:pt x="512137" y="-787"/>
                  <a:pt x="506511" y="-787"/>
                  <a:pt x="503029" y="2678"/>
                </a:cubicBezTo>
                <a:lnTo>
                  <a:pt x="437842" y="70812"/>
                </a:lnTo>
                <a:lnTo>
                  <a:pt x="372656" y="2678"/>
                </a:lnTo>
                <a:cubicBezTo>
                  <a:pt x="369173" y="-787"/>
                  <a:pt x="363547" y="-787"/>
                  <a:pt x="360064" y="2678"/>
                </a:cubicBezTo>
                <a:lnTo>
                  <a:pt x="294877" y="70812"/>
                </a:lnTo>
                <a:lnTo>
                  <a:pt x="229691" y="2678"/>
                </a:lnTo>
                <a:cubicBezTo>
                  <a:pt x="226208" y="-787"/>
                  <a:pt x="220583" y="-787"/>
                  <a:pt x="217100" y="2678"/>
                </a:cubicBezTo>
                <a:lnTo>
                  <a:pt x="151913" y="70812"/>
                </a:lnTo>
                <a:lnTo>
                  <a:pt x="86816" y="2678"/>
                </a:lnTo>
                <a:cubicBezTo>
                  <a:pt x="85119" y="955"/>
                  <a:pt x="82797" y="-19"/>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9"/>
          <p:cNvSpPr/>
          <p:nvPr/>
        </p:nvSpPr>
        <p:spPr>
          <a:xfrm>
            <a:off x="11010430" y="6259710"/>
            <a:ext cx="732725" cy="93279"/>
          </a:xfrm>
          <a:custGeom>
            <a:avLst/>
            <a:gdLst/>
            <a:ahLst/>
            <a:cxnLst/>
            <a:rect l="l" t="t" r="r" b="b"/>
            <a:pathLst>
              <a:path w="732725" h="93279" extrusionOk="0">
                <a:moveTo>
                  <a:pt x="80386" y="-1"/>
                </a:moveTo>
                <a:cubicBezTo>
                  <a:pt x="77976" y="8"/>
                  <a:pt x="75743" y="973"/>
                  <a:pt x="74046" y="2678"/>
                </a:cubicBezTo>
                <a:lnTo>
                  <a:pt x="2609" y="77420"/>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2"/>
                  <a:pt x="301129" y="90654"/>
                  <a:pt x="301129" y="90636"/>
                </a:cubicBezTo>
                <a:lnTo>
                  <a:pt x="366225" y="22502"/>
                </a:lnTo>
                <a:lnTo>
                  <a:pt x="431412" y="90636"/>
                </a:lnTo>
                <a:cubicBezTo>
                  <a:pt x="434895" y="94136"/>
                  <a:pt x="440521" y="94163"/>
                  <a:pt x="444004" y="90689"/>
                </a:cubicBezTo>
                <a:cubicBezTo>
                  <a:pt x="444093" y="90672"/>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20"/>
                </a:cubicBezTo>
                <a:lnTo>
                  <a:pt x="658673" y="2678"/>
                </a:lnTo>
                <a:cubicBezTo>
                  <a:pt x="655191" y="-786"/>
                  <a:pt x="649565" y="-786"/>
                  <a:pt x="646083" y="2678"/>
                </a:cubicBezTo>
                <a:lnTo>
                  <a:pt x="580806" y="70812"/>
                </a:lnTo>
                <a:lnTo>
                  <a:pt x="515620" y="2678"/>
                </a:lnTo>
                <a:cubicBezTo>
                  <a:pt x="512137" y="-786"/>
                  <a:pt x="506511" y="-786"/>
                  <a:pt x="503029" y="2678"/>
                </a:cubicBezTo>
                <a:lnTo>
                  <a:pt x="437842" y="70812"/>
                </a:lnTo>
                <a:lnTo>
                  <a:pt x="372656" y="2678"/>
                </a:lnTo>
                <a:cubicBezTo>
                  <a:pt x="369173" y="-786"/>
                  <a:pt x="363547" y="-786"/>
                  <a:pt x="360064" y="2678"/>
                </a:cubicBezTo>
                <a:lnTo>
                  <a:pt x="294877" y="70812"/>
                </a:lnTo>
                <a:lnTo>
                  <a:pt x="229691" y="2678"/>
                </a:lnTo>
                <a:cubicBezTo>
                  <a:pt x="226208" y="-786"/>
                  <a:pt x="220583" y="-786"/>
                  <a:pt x="217100" y="2678"/>
                </a:cubicBezTo>
                <a:lnTo>
                  <a:pt x="151913" y="70812"/>
                </a:lnTo>
                <a:lnTo>
                  <a:pt x="86816" y="2678"/>
                </a:lnTo>
                <a:cubicBezTo>
                  <a:pt x="85119" y="955"/>
                  <a:pt x="82797" y="-18"/>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1" name="Google Shape;621;p9"/>
          <p:cNvGrpSpPr/>
          <p:nvPr/>
        </p:nvGrpSpPr>
        <p:grpSpPr>
          <a:xfrm>
            <a:off x="11509980" y="242351"/>
            <a:ext cx="439339" cy="1365706"/>
            <a:chOff x="11509980" y="242351"/>
            <a:chExt cx="439339" cy="1365706"/>
          </a:xfrm>
        </p:grpSpPr>
        <p:sp>
          <p:nvSpPr>
            <p:cNvPr id="622" name="Google Shape;622;p9"/>
            <p:cNvSpPr/>
            <p:nvPr/>
          </p:nvSpPr>
          <p:spPr>
            <a:xfrm>
              <a:off x="11509980" y="24235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9"/>
            <p:cNvSpPr/>
            <p:nvPr/>
          </p:nvSpPr>
          <p:spPr>
            <a:xfrm>
              <a:off x="11694914" y="24235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9"/>
            <p:cNvSpPr/>
            <p:nvPr/>
          </p:nvSpPr>
          <p:spPr>
            <a:xfrm>
              <a:off x="11879847" y="24235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9"/>
            <p:cNvSpPr/>
            <p:nvPr/>
          </p:nvSpPr>
          <p:spPr>
            <a:xfrm>
              <a:off x="11509980" y="42755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9"/>
            <p:cNvSpPr/>
            <p:nvPr/>
          </p:nvSpPr>
          <p:spPr>
            <a:xfrm>
              <a:off x="11694914" y="42755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9"/>
            <p:cNvSpPr/>
            <p:nvPr/>
          </p:nvSpPr>
          <p:spPr>
            <a:xfrm>
              <a:off x="11879847" y="42755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9"/>
            <p:cNvSpPr/>
            <p:nvPr/>
          </p:nvSpPr>
          <p:spPr>
            <a:xfrm>
              <a:off x="11509980" y="612665"/>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9"/>
            <p:cNvSpPr/>
            <p:nvPr/>
          </p:nvSpPr>
          <p:spPr>
            <a:xfrm>
              <a:off x="11694914" y="612665"/>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9"/>
            <p:cNvSpPr/>
            <p:nvPr/>
          </p:nvSpPr>
          <p:spPr>
            <a:xfrm>
              <a:off x="11879847" y="612665"/>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9"/>
            <p:cNvSpPr/>
            <p:nvPr/>
          </p:nvSpPr>
          <p:spPr>
            <a:xfrm>
              <a:off x="11509980" y="797867"/>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9"/>
            <p:cNvSpPr/>
            <p:nvPr/>
          </p:nvSpPr>
          <p:spPr>
            <a:xfrm>
              <a:off x="11694914" y="797867"/>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9"/>
            <p:cNvSpPr/>
            <p:nvPr/>
          </p:nvSpPr>
          <p:spPr>
            <a:xfrm>
              <a:off x="11879847" y="797867"/>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9"/>
            <p:cNvSpPr/>
            <p:nvPr/>
          </p:nvSpPr>
          <p:spPr>
            <a:xfrm>
              <a:off x="11509980" y="983069"/>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9"/>
            <p:cNvSpPr/>
            <p:nvPr/>
          </p:nvSpPr>
          <p:spPr>
            <a:xfrm>
              <a:off x="11694914" y="983069"/>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9"/>
            <p:cNvSpPr/>
            <p:nvPr/>
          </p:nvSpPr>
          <p:spPr>
            <a:xfrm>
              <a:off x="11879847" y="983069"/>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9"/>
            <p:cNvSpPr/>
            <p:nvPr/>
          </p:nvSpPr>
          <p:spPr>
            <a:xfrm>
              <a:off x="11509980" y="116827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9"/>
            <p:cNvSpPr/>
            <p:nvPr/>
          </p:nvSpPr>
          <p:spPr>
            <a:xfrm>
              <a:off x="11694914" y="116827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9"/>
            <p:cNvSpPr/>
            <p:nvPr/>
          </p:nvSpPr>
          <p:spPr>
            <a:xfrm>
              <a:off x="11879847" y="116827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9"/>
            <p:cNvSpPr/>
            <p:nvPr/>
          </p:nvSpPr>
          <p:spPr>
            <a:xfrm>
              <a:off x="11509980" y="135338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9"/>
            <p:cNvSpPr/>
            <p:nvPr/>
          </p:nvSpPr>
          <p:spPr>
            <a:xfrm>
              <a:off x="11694914" y="135338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9"/>
            <p:cNvSpPr/>
            <p:nvPr/>
          </p:nvSpPr>
          <p:spPr>
            <a:xfrm>
              <a:off x="11879847" y="135338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9"/>
            <p:cNvSpPr/>
            <p:nvPr/>
          </p:nvSpPr>
          <p:spPr>
            <a:xfrm>
              <a:off x="11509980" y="1538585"/>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9"/>
            <p:cNvSpPr/>
            <p:nvPr/>
          </p:nvSpPr>
          <p:spPr>
            <a:xfrm>
              <a:off x="11694914" y="1538585"/>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9"/>
            <p:cNvSpPr/>
            <p:nvPr/>
          </p:nvSpPr>
          <p:spPr>
            <a:xfrm>
              <a:off x="11879847" y="1538585"/>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6" name="Google Shape;646;p9"/>
          <p:cNvGrpSpPr/>
          <p:nvPr/>
        </p:nvGrpSpPr>
        <p:grpSpPr>
          <a:xfrm rot="5400000">
            <a:off x="3787332" y="5573353"/>
            <a:ext cx="439340" cy="1365706"/>
            <a:chOff x="257323" y="5204757"/>
            <a:chExt cx="439340" cy="1365706"/>
          </a:xfrm>
        </p:grpSpPr>
        <p:sp>
          <p:nvSpPr>
            <p:cNvPr id="647" name="Google Shape;647;p9"/>
            <p:cNvSpPr/>
            <p:nvPr/>
          </p:nvSpPr>
          <p:spPr>
            <a:xfrm>
              <a:off x="257323"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9"/>
            <p:cNvSpPr/>
            <p:nvPr/>
          </p:nvSpPr>
          <p:spPr>
            <a:xfrm>
              <a:off x="442257"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9"/>
            <p:cNvSpPr/>
            <p:nvPr/>
          </p:nvSpPr>
          <p:spPr>
            <a:xfrm>
              <a:off x="627191"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9"/>
            <p:cNvSpPr/>
            <p:nvPr/>
          </p:nvSpPr>
          <p:spPr>
            <a:xfrm>
              <a:off x="257323"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9"/>
            <p:cNvSpPr/>
            <p:nvPr/>
          </p:nvSpPr>
          <p:spPr>
            <a:xfrm>
              <a:off x="442257"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9"/>
            <p:cNvSpPr/>
            <p:nvPr/>
          </p:nvSpPr>
          <p:spPr>
            <a:xfrm>
              <a:off x="627191"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9"/>
            <p:cNvSpPr/>
            <p:nvPr/>
          </p:nvSpPr>
          <p:spPr>
            <a:xfrm>
              <a:off x="257323"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9"/>
            <p:cNvSpPr/>
            <p:nvPr/>
          </p:nvSpPr>
          <p:spPr>
            <a:xfrm>
              <a:off x="442257"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9"/>
            <p:cNvSpPr/>
            <p:nvPr/>
          </p:nvSpPr>
          <p:spPr>
            <a:xfrm>
              <a:off x="627191"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9"/>
            <p:cNvSpPr/>
            <p:nvPr/>
          </p:nvSpPr>
          <p:spPr>
            <a:xfrm>
              <a:off x="257323"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9"/>
            <p:cNvSpPr/>
            <p:nvPr/>
          </p:nvSpPr>
          <p:spPr>
            <a:xfrm>
              <a:off x="442257"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9"/>
            <p:cNvSpPr/>
            <p:nvPr/>
          </p:nvSpPr>
          <p:spPr>
            <a:xfrm>
              <a:off x="627191"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9"/>
            <p:cNvSpPr/>
            <p:nvPr/>
          </p:nvSpPr>
          <p:spPr>
            <a:xfrm>
              <a:off x="257323"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9"/>
            <p:cNvSpPr/>
            <p:nvPr/>
          </p:nvSpPr>
          <p:spPr>
            <a:xfrm>
              <a:off x="442257"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9"/>
            <p:cNvSpPr/>
            <p:nvPr/>
          </p:nvSpPr>
          <p:spPr>
            <a:xfrm>
              <a:off x="627191"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9"/>
            <p:cNvSpPr/>
            <p:nvPr/>
          </p:nvSpPr>
          <p:spPr>
            <a:xfrm>
              <a:off x="257323"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9"/>
            <p:cNvSpPr/>
            <p:nvPr/>
          </p:nvSpPr>
          <p:spPr>
            <a:xfrm>
              <a:off x="442257"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9"/>
            <p:cNvSpPr/>
            <p:nvPr/>
          </p:nvSpPr>
          <p:spPr>
            <a:xfrm>
              <a:off x="627191"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9"/>
            <p:cNvSpPr/>
            <p:nvPr/>
          </p:nvSpPr>
          <p:spPr>
            <a:xfrm>
              <a:off x="257323"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9"/>
            <p:cNvSpPr/>
            <p:nvPr/>
          </p:nvSpPr>
          <p:spPr>
            <a:xfrm>
              <a:off x="442257"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9"/>
            <p:cNvSpPr/>
            <p:nvPr/>
          </p:nvSpPr>
          <p:spPr>
            <a:xfrm>
              <a:off x="627191"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9"/>
            <p:cNvSpPr/>
            <p:nvPr/>
          </p:nvSpPr>
          <p:spPr>
            <a:xfrm>
              <a:off x="257323"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9"/>
            <p:cNvSpPr/>
            <p:nvPr/>
          </p:nvSpPr>
          <p:spPr>
            <a:xfrm>
              <a:off x="442257"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9"/>
            <p:cNvSpPr/>
            <p:nvPr/>
          </p:nvSpPr>
          <p:spPr>
            <a:xfrm>
              <a:off x="627191"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71" name="Google Shape;671;p9"/>
          <p:cNvSpPr/>
          <p:nvPr/>
        </p:nvSpPr>
        <p:spPr>
          <a:xfrm rot="-771303">
            <a:off x="221662" y="3050469"/>
            <a:ext cx="3200531" cy="3171585"/>
          </a:xfrm>
          <a:custGeom>
            <a:avLst/>
            <a:gdLst/>
            <a:ahLst/>
            <a:cxnLst/>
            <a:rect l="l" t="t" r="r" b="b"/>
            <a:pathLst>
              <a:path w="3200321" h="3171377" extrusionOk="0">
                <a:moveTo>
                  <a:pt x="2225141" y="20520"/>
                </a:moveTo>
                <a:cubicBezTo>
                  <a:pt x="2513214" y="106217"/>
                  <a:pt x="2834482" y="453398"/>
                  <a:pt x="3032764" y="931151"/>
                </a:cubicBezTo>
                <a:cubicBezTo>
                  <a:pt x="3297141" y="1568155"/>
                  <a:pt x="3242764" y="2196067"/>
                  <a:pt x="2911311" y="2333630"/>
                </a:cubicBezTo>
                <a:cubicBezTo>
                  <a:pt x="2787015" y="2385217"/>
                  <a:pt x="2641406" y="2360523"/>
                  <a:pt x="2494006" y="2275912"/>
                </a:cubicBezTo>
                <a:lnTo>
                  <a:pt x="2458011" y="2252867"/>
                </a:lnTo>
                <a:lnTo>
                  <a:pt x="2295656" y="2224273"/>
                </a:lnTo>
                <a:cubicBezTo>
                  <a:pt x="2219303" y="2214166"/>
                  <a:pt x="2142530" y="2207322"/>
                  <a:pt x="2065555" y="2203769"/>
                </a:cubicBezTo>
                <a:cubicBezTo>
                  <a:pt x="1850885" y="2193962"/>
                  <a:pt x="1635947" y="2210513"/>
                  <a:pt x="1425307" y="2253070"/>
                </a:cubicBezTo>
                <a:cubicBezTo>
                  <a:pt x="1385006" y="2261131"/>
                  <a:pt x="1346855" y="2269998"/>
                  <a:pt x="1309241" y="2279938"/>
                </a:cubicBezTo>
                <a:lnTo>
                  <a:pt x="1242975" y="2300652"/>
                </a:lnTo>
                <a:lnTo>
                  <a:pt x="1219598" y="3053802"/>
                </a:lnTo>
                <a:cubicBezTo>
                  <a:pt x="1217663" y="3118104"/>
                  <a:pt x="1173965" y="3168852"/>
                  <a:pt x="1121972" y="3167192"/>
                </a:cubicBezTo>
                <a:lnTo>
                  <a:pt x="1054631" y="3165118"/>
                </a:lnTo>
                <a:lnTo>
                  <a:pt x="1037566" y="3161133"/>
                </a:lnTo>
                <a:lnTo>
                  <a:pt x="1034885" y="3163270"/>
                </a:lnTo>
                <a:cubicBezTo>
                  <a:pt x="1023634" y="3168829"/>
                  <a:pt x="1011371" y="3171724"/>
                  <a:pt x="998615" y="3171344"/>
                </a:cubicBezTo>
                <a:cubicBezTo>
                  <a:pt x="955473" y="3169960"/>
                  <a:pt x="919243" y="3131381"/>
                  <a:pt x="911086" y="3078420"/>
                </a:cubicBezTo>
                <a:lnTo>
                  <a:pt x="817040" y="2460709"/>
                </a:lnTo>
                <a:lnTo>
                  <a:pt x="753090" y="2488965"/>
                </a:lnTo>
                <a:lnTo>
                  <a:pt x="714862" y="2456652"/>
                </a:lnTo>
                <a:lnTo>
                  <a:pt x="706619" y="2458927"/>
                </a:lnTo>
                <a:lnTo>
                  <a:pt x="602230" y="2509115"/>
                </a:lnTo>
                <a:lnTo>
                  <a:pt x="584164" y="2492721"/>
                </a:lnTo>
                <a:lnTo>
                  <a:pt x="496153" y="2517010"/>
                </a:lnTo>
                <a:cubicBezTo>
                  <a:pt x="423964" y="2541432"/>
                  <a:pt x="353168" y="2569962"/>
                  <a:pt x="284118" y="2602478"/>
                </a:cubicBezTo>
                <a:cubicBezTo>
                  <a:pt x="275658" y="2595225"/>
                  <a:pt x="265852" y="2586358"/>
                  <a:pt x="255103" y="2575611"/>
                </a:cubicBezTo>
                <a:cubicBezTo>
                  <a:pt x="213862" y="2536533"/>
                  <a:pt x="177087" y="2493233"/>
                  <a:pt x="145317" y="2446526"/>
                </a:cubicBezTo>
                <a:lnTo>
                  <a:pt x="71164" y="2307514"/>
                </a:lnTo>
                <a:lnTo>
                  <a:pt x="65419" y="2310431"/>
                </a:lnTo>
                <a:cubicBezTo>
                  <a:pt x="65419" y="2309988"/>
                  <a:pt x="65419" y="2309531"/>
                  <a:pt x="65419" y="2309088"/>
                </a:cubicBezTo>
                <a:cubicBezTo>
                  <a:pt x="61391" y="2300088"/>
                  <a:pt x="57630" y="2290953"/>
                  <a:pt x="54002" y="2281548"/>
                </a:cubicBezTo>
                <a:cubicBezTo>
                  <a:pt x="29686" y="2219513"/>
                  <a:pt x="13298" y="2154655"/>
                  <a:pt x="5236" y="2088507"/>
                </a:cubicBezTo>
                <a:cubicBezTo>
                  <a:pt x="4299" y="2079507"/>
                  <a:pt x="3358" y="2070775"/>
                  <a:pt x="2551" y="2062311"/>
                </a:cubicBezTo>
                <a:cubicBezTo>
                  <a:pt x="2551" y="2058013"/>
                  <a:pt x="2551" y="2053983"/>
                  <a:pt x="1609" y="2049819"/>
                </a:cubicBezTo>
                <a:cubicBezTo>
                  <a:pt x="806" y="2040280"/>
                  <a:pt x="268" y="2031146"/>
                  <a:pt x="0" y="2022280"/>
                </a:cubicBezTo>
                <a:cubicBezTo>
                  <a:pt x="0" y="2006026"/>
                  <a:pt x="0" y="1990711"/>
                  <a:pt x="0" y="1976740"/>
                </a:cubicBezTo>
                <a:cubicBezTo>
                  <a:pt x="0" y="1974994"/>
                  <a:pt x="0" y="1973248"/>
                  <a:pt x="0" y="1971500"/>
                </a:cubicBezTo>
                <a:lnTo>
                  <a:pt x="0" y="1970023"/>
                </a:lnTo>
                <a:cubicBezTo>
                  <a:pt x="0" y="1966530"/>
                  <a:pt x="0" y="1963172"/>
                  <a:pt x="0" y="1959814"/>
                </a:cubicBezTo>
                <a:cubicBezTo>
                  <a:pt x="0" y="1951888"/>
                  <a:pt x="1075" y="1944231"/>
                  <a:pt x="1475" y="1937110"/>
                </a:cubicBezTo>
                <a:cubicBezTo>
                  <a:pt x="1475" y="1934693"/>
                  <a:pt x="1475" y="1932543"/>
                  <a:pt x="1475" y="1930260"/>
                </a:cubicBezTo>
                <a:cubicBezTo>
                  <a:pt x="73815" y="1891423"/>
                  <a:pt x="144510" y="1849688"/>
                  <a:pt x="213408" y="1805164"/>
                </a:cubicBezTo>
                <a:lnTo>
                  <a:pt x="259803" y="1772451"/>
                </a:lnTo>
                <a:lnTo>
                  <a:pt x="259803" y="1763548"/>
                </a:lnTo>
                <a:cubicBezTo>
                  <a:pt x="259803" y="1755353"/>
                  <a:pt x="260476" y="1747563"/>
                  <a:pt x="260879" y="1740174"/>
                </a:cubicBezTo>
                <a:lnTo>
                  <a:pt x="260879" y="1739099"/>
                </a:lnTo>
                <a:cubicBezTo>
                  <a:pt x="260879" y="1732114"/>
                  <a:pt x="261820" y="1725665"/>
                  <a:pt x="262359" y="1719351"/>
                </a:cubicBezTo>
                <a:lnTo>
                  <a:pt x="369290" y="1659470"/>
                </a:lnTo>
                <a:lnTo>
                  <a:pt x="369290" y="1658767"/>
                </a:lnTo>
                <a:lnTo>
                  <a:pt x="369290" y="1656885"/>
                </a:lnTo>
                <a:cubicBezTo>
                  <a:pt x="369290" y="1652319"/>
                  <a:pt x="369290" y="1647884"/>
                  <a:pt x="369290" y="1643452"/>
                </a:cubicBezTo>
                <a:cubicBezTo>
                  <a:pt x="369961" y="1630018"/>
                  <a:pt x="370765" y="1616584"/>
                  <a:pt x="371705" y="1604897"/>
                </a:cubicBezTo>
                <a:lnTo>
                  <a:pt x="372074" y="1604679"/>
                </a:lnTo>
                <a:lnTo>
                  <a:pt x="372109" y="1604091"/>
                </a:lnTo>
                <a:cubicBezTo>
                  <a:pt x="560315" y="1502963"/>
                  <a:pt x="739924" y="1386843"/>
                  <a:pt x="909456" y="1256832"/>
                </a:cubicBezTo>
                <a:lnTo>
                  <a:pt x="1035061" y="1156454"/>
                </a:lnTo>
                <a:lnTo>
                  <a:pt x="1035061" y="1156349"/>
                </a:lnTo>
                <a:cubicBezTo>
                  <a:pt x="1130841" y="1076552"/>
                  <a:pt x="1218564" y="995816"/>
                  <a:pt x="1298762" y="915752"/>
                </a:cubicBezTo>
                <a:cubicBezTo>
                  <a:pt x="1355721" y="858968"/>
                  <a:pt x="1408917" y="802735"/>
                  <a:pt x="1458355" y="747026"/>
                </a:cubicBezTo>
                <a:cubicBezTo>
                  <a:pt x="1483072" y="719352"/>
                  <a:pt x="1506849" y="692041"/>
                  <a:pt x="1529685" y="665080"/>
                </a:cubicBezTo>
                <a:lnTo>
                  <a:pt x="1529753" y="665970"/>
                </a:lnTo>
                <a:lnTo>
                  <a:pt x="1530762" y="664812"/>
                </a:lnTo>
                <a:cubicBezTo>
                  <a:pt x="1565621" y="623571"/>
                  <a:pt x="1598467" y="583069"/>
                  <a:pt x="1629348" y="543574"/>
                </a:cubicBezTo>
                <a:lnTo>
                  <a:pt x="1677536" y="479620"/>
                </a:lnTo>
                <a:lnTo>
                  <a:pt x="1681477" y="448653"/>
                </a:lnTo>
                <a:cubicBezTo>
                  <a:pt x="1716929" y="241058"/>
                  <a:pt x="1808907" y="87018"/>
                  <a:pt x="1953918" y="26834"/>
                </a:cubicBezTo>
                <a:cubicBezTo>
                  <a:pt x="2036781" y="-7557"/>
                  <a:pt x="2129117" y="-8045"/>
                  <a:pt x="2225141" y="20520"/>
                </a:cubicBezTo>
                <a:close/>
              </a:path>
            </a:pathLst>
          </a:custGeom>
          <a:solidFill>
            <a:schemeClr val="accent4"/>
          </a:solidFill>
          <a:ln w="1270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9"/>
          <p:cNvSpPr/>
          <p:nvPr/>
        </p:nvSpPr>
        <p:spPr>
          <a:xfrm rot="-771303">
            <a:off x="161411" y="3032746"/>
            <a:ext cx="3200531" cy="3171585"/>
          </a:xfrm>
          <a:custGeom>
            <a:avLst/>
            <a:gdLst/>
            <a:ahLst/>
            <a:cxnLst/>
            <a:rect l="l" t="t" r="r" b="b"/>
            <a:pathLst>
              <a:path w="3200321" h="3171377" extrusionOk="0">
                <a:moveTo>
                  <a:pt x="2225141" y="20520"/>
                </a:moveTo>
                <a:cubicBezTo>
                  <a:pt x="2513214" y="106217"/>
                  <a:pt x="2834482" y="453398"/>
                  <a:pt x="3032764" y="931151"/>
                </a:cubicBezTo>
                <a:cubicBezTo>
                  <a:pt x="3297141" y="1568155"/>
                  <a:pt x="3242764" y="2196067"/>
                  <a:pt x="2911311" y="2333630"/>
                </a:cubicBezTo>
                <a:cubicBezTo>
                  <a:pt x="2787015" y="2385217"/>
                  <a:pt x="2641406" y="2360523"/>
                  <a:pt x="2494006" y="2275912"/>
                </a:cubicBezTo>
                <a:lnTo>
                  <a:pt x="2458011" y="2252867"/>
                </a:lnTo>
                <a:lnTo>
                  <a:pt x="2295656" y="2224273"/>
                </a:lnTo>
                <a:cubicBezTo>
                  <a:pt x="2219303" y="2214166"/>
                  <a:pt x="2142530" y="2207322"/>
                  <a:pt x="2065555" y="2203769"/>
                </a:cubicBezTo>
                <a:cubicBezTo>
                  <a:pt x="1850885" y="2193962"/>
                  <a:pt x="1635947" y="2210513"/>
                  <a:pt x="1425307" y="2253070"/>
                </a:cubicBezTo>
                <a:cubicBezTo>
                  <a:pt x="1385006" y="2261131"/>
                  <a:pt x="1346855" y="2269998"/>
                  <a:pt x="1309241" y="2279938"/>
                </a:cubicBezTo>
                <a:lnTo>
                  <a:pt x="1242975" y="2300652"/>
                </a:lnTo>
                <a:lnTo>
                  <a:pt x="1219598" y="3053802"/>
                </a:lnTo>
                <a:cubicBezTo>
                  <a:pt x="1217663" y="3118104"/>
                  <a:pt x="1173965" y="3168852"/>
                  <a:pt x="1121972" y="3167192"/>
                </a:cubicBezTo>
                <a:lnTo>
                  <a:pt x="1054631" y="3165118"/>
                </a:lnTo>
                <a:lnTo>
                  <a:pt x="1037566" y="3161133"/>
                </a:lnTo>
                <a:lnTo>
                  <a:pt x="1034885" y="3163270"/>
                </a:lnTo>
                <a:cubicBezTo>
                  <a:pt x="1023634" y="3168829"/>
                  <a:pt x="1011371" y="3171724"/>
                  <a:pt x="998615" y="3171344"/>
                </a:cubicBezTo>
                <a:cubicBezTo>
                  <a:pt x="955473" y="3169960"/>
                  <a:pt x="919243" y="3131381"/>
                  <a:pt x="911086" y="3078420"/>
                </a:cubicBezTo>
                <a:lnTo>
                  <a:pt x="817040" y="2460709"/>
                </a:lnTo>
                <a:lnTo>
                  <a:pt x="753090" y="2488965"/>
                </a:lnTo>
                <a:lnTo>
                  <a:pt x="714862" y="2456652"/>
                </a:lnTo>
                <a:lnTo>
                  <a:pt x="706619" y="2458927"/>
                </a:lnTo>
                <a:lnTo>
                  <a:pt x="602230" y="2509115"/>
                </a:lnTo>
                <a:lnTo>
                  <a:pt x="584164" y="2492721"/>
                </a:lnTo>
                <a:lnTo>
                  <a:pt x="496153" y="2517010"/>
                </a:lnTo>
                <a:cubicBezTo>
                  <a:pt x="423964" y="2541432"/>
                  <a:pt x="353168" y="2569962"/>
                  <a:pt x="284118" y="2602478"/>
                </a:cubicBezTo>
                <a:cubicBezTo>
                  <a:pt x="275658" y="2595225"/>
                  <a:pt x="265852" y="2586358"/>
                  <a:pt x="255103" y="2575611"/>
                </a:cubicBezTo>
                <a:cubicBezTo>
                  <a:pt x="213862" y="2536533"/>
                  <a:pt x="177087" y="2493233"/>
                  <a:pt x="145317" y="2446526"/>
                </a:cubicBezTo>
                <a:lnTo>
                  <a:pt x="71164" y="2307514"/>
                </a:lnTo>
                <a:lnTo>
                  <a:pt x="65419" y="2310431"/>
                </a:lnTo>
                <a:cubicBezTo>
                  <a:pt x="65419" y="2309988"/>
                  <a:pt x="65419" y="2309531"/>
                  <a:pt x="65419" y="2309088"/>
                </a:cubicBezTo>
                <a:cubicBezTo>
                  <a:pt x="61391" y="2300088"/>
                  <a:pt x="57630" y="2290953"/>
                  <a:pt x="54002" y="2281548"/>
                </a:cubicBezTo>
                <a:cubicBezTo>
                  <a:pt x="29686" y="2219513"/>
                  <a:pt x="13298" y="2154655"/>
                  <a:pt x="5236" y="2088507"/>
                </a:cubicBezTo>
                <a:cubicBezTo>
                  <a:pt x="4299" y="2079507"/>
                  <a:pt x="3358" y="2070775"/>
                  <a:pt x="2551" y="2062311"/>
                </a:cubicBezTo>
                <a:cubicBezTo>
                  <a:pt x="2551" y="2058013"/>
                  <a:pt x="2551" y="2053983"/>
                  <a:pt x="1609" y="2049819"/>
                </a:cubicBezTo>
                <a:cubicBezTo>
                  <a:pt x="806" y="2040280"/>
                  <a:pt x="268" y="2031146"/>
                  <a:pt x="0" y="2022280"/>
                </a:cubicBezTo>
                <a:cubicBezTo>
                  <a:pt x="0" y="2006026"/>
                  <a:pt x="0" y="1990711"/>
                  <a:pt x="0" y="1976740"/>
                </a:cubicBezTo>
                <a:cubicBezTo>
                  <a:pt x="0" y="1974994"/>
                  <a:pt x="0" y="1973248"/>
                  <a:pt x="0" y="1971500"/>
                </a:cubicBezTo>
                <a:lnTo>
                  <a:pt x="0" y="1970023"/>
                </a:lnTo>
                <a:cubicBezTo>
                  <a:pt x="0" y="1966530"/>
                  <a:pt x="0" y="1963172"/>
                  <a:pt x="0" y="1959814"/>
                </a:cubicBezTo>
                <a:cubicBezTo>
                  <a:pt x="0" y="1951888"/>
                  <a:pt x="1075" y="1944231"/>
                  <a:pt x="1475" y="1937110"/>
                </a:cubicBezTo>
                <a:cubicBezTo>
                  <a:pt x="1475" y="1934693"/>
                  <a:pt x="1475" y="1932543"/>
                  <a:pt x="1475" y="1930260"/>
                </a:cubicBezTo>
                <a:cubicBezTo>
                  <a:pt x="73815" y="1891423"/>
                  <a:pt x="144510" y="1849688"/>
                  <a:pt x="213408" y="1805164"/>
                </a:cubicBezTo>
                <a:lnTo>
                  <a:pt x="259803" y="1772451"/>
                </a:lnTo>
                <a:lnTo>
                  <a:pt x="259803" y="1763548"/>
                </a:lnTo>
                <a:cubicBezTo>
                  <a:pt x="259803" y="1755353"/>
                  <a:pt x="260476" y="1747563"/>
                  <a:pt x="260879" y="1740174"/>
                </a:cubicBezTo>
                <a:lnTo>
                  <a:pt x="260879" y="1739099"/>
                </a:lnTo>
                <a:cubicBezTo>
                  <a:pt x="260879" y="1732114"/>
                  <a:pt x="261820" y="1725665"/>
                  <a:pt x="262359" y="1719351"/>
                </a:cubicBezTo>
                <a:lnTo>
                  <a:pt x="369290" y="1659470"/>
                </a:lnTo>
                <a:lnTo>
                  <a:pt x="369290" y="1658767"/>
                </a:lnTo>
                <a:lnTo>
                  <a:pt x="369290" y="1656885"/>
                </a:lnTo>
                <a:cubicBezTo>
                  <a:pt x="369290" y="1652319"/>
                  <a:pt x="369290" y="1647884"/>
                  <a:pt x="369290" y="1643452"/>
                </a:cubicBezTo>
                <a:cubicBezTo>
                  <a:pt x="369961" y="1630018"/>
                  <a:pt x="370765" y="1616584"/>
                  <a:pt x="371705" y="1604897"/>
                </a:cubicBezTo>
                <a:lnTo>
                  <a:pt x="372074" y="1604679"/>
                </a:lnTo>
                <a:lnTo>
                  <a:pt x="372109" y="1604091"/>
                </a:lnTo>
                <a:cubicBezTo>
                  <a:pt x="560315" y="1502963"/>
                  <a:pt x="739924" y="1386843"/>
                  <a:pt x="909456" y="1256832"/>
                </a:cubicBezTo>
                <a:lnTo>
                  <a:pt x="1035061" y="1156454"/>
                </a:lnTo>
                <a:lnTo>
                  <a:pt x="1035061" y="1156349"/>
                </a:lnTo>
                <a:cubicBezTo>
                  <a:pt x="1130841" y="1076552"/>
                  <a:pt x="1218564" y="995816"/>
                  <a:pt x="1298762" y="915752"/>
                </a:cubicBezTo>
                <a:cubicBezTo>
                  <a:pt x="1355721" y="858968"/>
                  <a:pt x="1408917" y="802735"/>
                  <a:pt x="1458355" y="747026"/>
                </a:cubicBezTo>
                <a:cubicBezTo>
                  <a:pt x="1483072" y="719352"/>
                  <a:pt x="1506849" y="692041"/>
                  <a:pt x="1529685" y="665080"/>
                </a:cubicBezTo>
                <a:lnTo>
                  <a:pt x="1529753" y="665970"/>
                </a:lnTo>
                <a:lnTo>
                  <a:pt x="1530762" y="664812"/>
                </a:lnTo>
                <a:cubicBezTo>
                  <a:pt x="1565621" y="623571"/>
                  <a:pt x="1598467" y="583069"/>
                  <a:pt x="1629348" y="543574"/>
                </a:cubicBezTo>
                <a:lnTo>
                  <a:pt x="1677536" y="479620"/>
                </a:lnTo>
                <a:lnTo>
                  <a:pt x="1681477" y="448653"/>
                </a:lnTo>
                <a:cubicBezTo>
                  <a:pt x="1716929" y="241058"/>
                  <a:pt x="1808907" y="87018"/>
                  <a:pt x="1953918" y="26834"/>
                </a:cubicBezTo>
                <a:cubicBezTo>
                  <a:pt x="2036781" y="-7557"/>
                  <a:pt x="2129117" y="-8045"/>
                  <a:pt x="2225141" y="20520"/>
                </a:cubicBezTo>
                <a:close/>
              </a:path>
            </a:pathLst>
          </a:custGeom>
          <a:solidFill>
            <a:schemeClr val="lt2"/>
          </a:solidFill>
          <a:ln w="7620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73" name="Google Shape;673;p9"/>
          <p:cNvGrpSpPr/>
          <p:nvPr/>
        </p:nvGrpSpPr>
        <p:grpSpPr>
          <a:xfrm rot="-774075">
            <a:off x="145126" y="2770514"/>
            <a:ext cx="3510942" cy="3394832"/>
            <a:chOff x="2007636" y="-280541"/>
            <a:chExt cx="6414832" cy="6202688"/>
          </a:xfrm>
        </p:grpSpPr>
        <p:sp>
          <p:nvSpPr>
            <p:cNvPr id="674" name="Google Shape;674;p9"/>
            <p:cNvSpPr/>
            <p:nvPr/>
          </p:nvSpPr>
          <p:spPr>
            <a:xfrm>
              <a:off x="2127412" y="3783535"/>
              <a:ext cx="1489493" cy="1099623"/>
            </a:xfrm>
            <a:custGeom>
              <a:avLst/>
              <a:gdLst/>
              <a:ahLst/>
              <a:cxnLst/>
              <a:rect l="l" t="t" r="r" b="b"/>
              <a:pathLst>
                <a:path w="577883" h="426624" extrusionOk="0">
                  <a:moveTo>
                    <a:pt x="575246" y="302729"/>
                  </a:moveTo>
                  <a:cubicBezTo>
                    <a:pt x="557910" y="305015"/>
                    <a:pt x="540478" y="307587"/>
                    <a:pt x="522763" y="310635"/>
                  </a:cubicBezTo>
                  <a:cubicBezTo>
                    <a:pt x="500950" y="314159"/>
                    <a:pt x="479710" y="318350"/>
                    <a:pt x="458944" y="322827"/>
                  </a:cubicBezTo>
                  <a:cubicBezTo>
                    <a:pt x="353122" y="345639"/>
                    <a:pt x="250252" y="380443"/>
                    <a:pt x="152334" y="426554"/>
                  </a:cubicBezTo>
                  <a:cubicBezTo>
                    <a:pt x="146335" y="421411"/>
                    <a:pt x="139382" y="415124"/>
                    <a:pt x="131761" y="407504"/>
                  </a:cubicBezTo>
                  <a:cubicBezTo>
                    <a:pt x="73277" y="352088"/>
                    <a:pt x="27463" y="284698"/>
                    <a:pt x="-2637" y="209956"/>
                  </a:cubicBezTo>
                  <a:cubicBezTo>
                    <a:pt x="-2637" y="209956"/>
                    <a:pt x="-2637" y="209956"/>
                    <a:pt x="-2637" y="209479"/>
                  </a:cubicBezTo>
                  <a:lnTo>
                    <a:pt x="447037" y="-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9"/>
            <p:cNvSpPr/>
            <p:nvPr/>
          </p:nvSpPr>
          <p:spPr>
            <a:xfrm>
              <a:off x="2007636" y="3037866"/>
              <a:ext cx="1259696" cy="1311741"/>
            </a:xfrm>
            <a:custGeom>
              <a:avLst/>
              <a:gdLst/>
              <a:ahLst/>
              <a:cxnLst/>
              <a:rect l="l" t="t" r="r" b="b"/>
              <a:pathLst>
                <a:path w="488728" h="508920" extrusionOk="0">
                  <a:moveTo>
                    <a:pt x="486091" y="284251"/>
                  </a:moveTo>
                  <a:lnTo>
                    <a:pt x="43748" y="508850"/>
                  </a:lnTo>
                  <a:cubicBezTo>
                    <a:pt x="43748" y="508536"/>
                    <a:pt x="43748" y="508212"/>
                    <a:pt x="43748" y="507898"/>
                  </a:cubicBezTo>
                  <a:cubicBezTo>
                    <a:pt x="40892" y="501516"/>
                    <a:pt x="38225" y="495039"/>
                    <a:pt x="35653" y="488371"/>
                  </a:cubicBezTo>
                  <a:cubicBezTo>
                    <a:pt x="18412" y="444385"/>
                    <a:pt x="6792" y="398398"/>
                    <a:pt x="1076" y="351497"/>
                  </a:cubicBezTo>
                  <a:lnTo>
                    <a:pt x="1076" y="351497"/>
                  </a:lnTo>
                  <a:cubicBezTo>
                    <a:pt x="411" y="345115"/>
                    <a:pt x="-256" y="338924"/>
                    <a:pt x="-828" y="332923"/>
                  </a:cubicBezTo>
                  <a:cubicBezTo>
                    <a:pt x="-828" y="329875"/>
                    <a:pt x="-828" y="327018"/>
                    <a:pt x="-1496" y="324065"/>
                  </a:cubicBezTo>
                  <a:cubicBezTo>
                    <a:pt x="-2065" y="317302"/>
                    <a:pt x="-2447" y="310825"/>
                    <a:pt x="-2637" y="304539"/>
                  </a:cubicBezTo>
                  <a:cubicBezTo>
                    <a:pt x="-2637" y="293014"/>
                    <a:pt x="-2637" y="282155"/>
                    <a:pt x="-2637" y="272249"/>
                  </a:cubicBezTo>
                  <a:cubicBezTo>
                    <a:pt x="-2637" y="271011"/>
                    <a:pt x="-2637" y="269773"/>
                    <a:pt x="-2637" y="268534"/>
                  </a:cubicBezTo>
                  <a:lnTo>
                    <a:pt x="-2637" y="267487"/>
                  </a:lnTo>
                  <a:cubicBezTo>
                    <a:pt x="-2637" y="265010"/>
                    <a:pt x="-2637" y="262629"/>
                    <a:pt x="-2637" y="260248"/>
                  </a:cubicBezTo>
                  <a:cubicBezTo>
                    <a:pt x="-2637" y="254628"/>
                    <a:pt x="-1875" y="249199"/>
                    <a:pt x="-1591" y="244150"/>
                  </a:cubicBezTo>
                  <a:cubicBezTo>
                    <a:pt x="-1591" y="242436"/>
                    <a:pt x="-1591" y="240912"/>
                    <a:pt x="-1591" y="239293"/>
                  </a:cubicBezTo>
                  <a:cubicBezTo>
                    <a:pt x="100993" y="184219"/>
                    <a:pt x="198911" y="120925"/>
                    <a:pt x="291303" y="50031"/>
                  </a:cubicBezTo>
                  <a:cubicBezTo>
                    <a:pt x="311974" y="34315"/>
                    <a:pt x="331879" y="18598"/>
                    <a:pt x="351120" y="2406"/>
                  </a:cubicBezTo>
                  <a:cubicBezTo>
                    <a:pt x="352169" y="1663"/>
                    <a:pt x="353215" y="834"/>
                    <a:pt x="354169" y="-7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9"/>
            <p:cNvSpPr/>
            <p:nvPr/>
          </p:nvSpPr>
          <p:spPr>
            <a:xfrm>
              <a:off x="2621498" y="3967374"/>
              <a:ext cx="690852" cy="745111"/>
            </a:xfrm>
            <a:custGeom>
              <a:avLst/>
              <a:gdLst/>
              <a:ahLst/>
              <a:cxnLst/>
              <a:rect l="l" t="t" r="r" b="b"/>
              <a:pathLst>
                <a:path w="268032" h="289083" extrusionOk="0">
                  <a:moveTo>
                    <a:pt x="265395" y="250913"/>
                  </a:moveTo>
                  <a:cubicBezTo>
                    <a:pt x="236820" y="263581"/>
                    <a:pt x="210626" y="276345"/>
                    <a:pt x="186149" y="289013"/>
                  </a:cubicBezTo>
                  <a:cubicBezTo>
                    <a:pt x="104423" y="223329"/>
                    <a:pt x="39653" y="138947"/>
                    <a:pt x="-2637" y="42982"/>
                  </a:cubicBezTo>
                  <a:lnTo>
                    <a:pt x="82134" y="-71"/>
                  </a:lnTo>
                  <a:cubicBezTo>
                    <a:pt x="124520" y="95779"/>
                    <a:pt x="187004" y="181380"/>
                    <a:pt x="265395" y="25091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9"/>
            <p:cNvSpPr/>
            <p:nvPr/>
          </p:nvSpPr>
          <p:spPr>
            <a:xfrm>
              <a:off x="2481131" y="3159363"/>
              <a:ext cx="359144" cy="918685"/>
            </a:xfrm>
            <a:custGeom>
              <a:avLst/>
              <a:gdLst/>
              <a:ahLst/>
              <a:cxnLst/>
              <a:rect l="l" t="t" r="r" b="b"/>
              <a:pathLst>
                <a:path w="139338" h="356425" extrusionOk="0">
                  <a:moveTo>
                    <a:pt x="136606" y="313302"/>
                  </a:moveTo>
                  <a:lnTo>
                    <a:pt x="51835" y="356355"/>
                  </a:lnTo>
                  <a:lnTo>
                    <a:pt x="51263" y="355212"/>
                  </a:lnTo>
                  <a:cubicBezTo>
                    <a:pt x="48023" y="347782"/>
                    <a:pt x="44882" y="340162"/>
                    <a:pt x="41738" y="332447"/>
                  </a:cubicBezTo>
                  <a:cubicBezTo>
                    <a:pt x="16402" y="267629"/>
                    <a:pt x="1542" y="199164"/>
                    <a:pt x="-2174" y="129660"/>
                  </a:cubicBezTo>
                  <a:cubicBezTo>
                    <a:pt x="-2174" y="125945"/>
                    <a:pt x="-2174" y="122135"/>
                    <a:pt x="-2174" y="118516"/>
                  </a:cubicBezTo>
                  <a:cubicBezTo>
                    <a:pt x="-2839" y="102323"/>
                    <a:pt x="-2743" y="87369"/>
                    <a:pt x="-2174" y="73938"/>
                  </a:cubicBezTo>
                  <a:cubicBezTo>
                    <a:pt x="-2174" y="68128"/>
                    <a:pt x="-1697" y="62604"/>
                    <a:pt x="-1411" y="57365"/>
                  </a:cubicBezTo>
                  <a:lnTo>
                    <a:pt x="-1411" y="56603"/>
                  </a:lnTo>
                  <a:cubicBezTo>
                    <a:pt x="-1411" y="51650"/>
                    <a:pt x="-744" y="47078"/>
                    <a:pt x="-362" y="42601"/>
                  </a:cubicBezTo>
                  <a:cubicBezTo>
                    <a:pt x="24401" y="29266"/>
                    <a:pt x="49835" y="15045"/>
                    <a:pt x="75838" y="-71"/>
                  </a:cubicBezTo>
                  <a:cubicBezTo>
                    <a:pt x="75838" y="1453"/>
                    <a:pt x="75838" y="3072"/>
                    <a:pt x="75838" y="4692"/>
                  </a:cubicBezTo>
                  <a:cubicBezTo>
                    <a:pt x="75838" y="17646"/>
                    <a:pt x="75838" y="31743"/>
                    <a:pt x="75838" y="46792"/>
                  </a:cubicBezTo>
                  <a:cubicBezTo>
                    <a:pt x="75838" y="54984"/>
                    <a:pt x="76503" y="63366"/>
                    <a:pt x="77170" y="72129"/>
                  </a:cubicBezTo>
                  <a:cubicBezTo>
                    <a:pt x="82219" y="145995"/>
                    <a:pt x="98506" y="218661"/>
                    <a:pt x="125558" y="287584"/>
                  </a:cubicBezTo>
                  <a:cubicBezTo>
                    <a:pt x="128986" y="296223"/>
                    <a:pt x="132511" y="304701"/>
                    <a:pt x="136129" y="313016"/>
                  </a:cubicBezTo>
                  <a:lnTo>
                    <a:pt x="136702" y="313016"/>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9"/>
            <p:cNvSpPr/>
            <p:nvPr/>
          </p:nvSpPr>
          <p:spPr>
            <a:xfrm>
              <a:off x="2682091" y="910579"/>
              <a:ext cx="3936737" cy="3765828"/>
            </a:xfrm>
            <a:custGeom>
              <a:avLst/>
              <a:gdLst/>
              <a:ahLst/>
              <a:cxnLst/>
              <a:rect l="l" t="t" r="r" b="b"/>
              <a:pathLst>
                <a:path w="1527347" h="1461039" extrusionOk="0">
                  <a:moveTo>
                    <a:pt x="1524710" y="1301711"/>
                  </a:moveTo>
                  <a:cubicBezTo>
                    <a:pt x="1417933" y="1278165"/>
                    <a:pt x="1309349" y="1263792"/>
                    <a:pt x="1200193" y="1258753"/>
                  </a:cubicBezTo>
                  <a:cubicBezTo>
                    <a:pt x="1047983" y="1251800"/>
                    <a:pt x="895583" y="1263535"/>
                    <a:pt x="746230" y="1293710"/>
                  </a:cubicBezTo>
                  <a:cubicBezTo>
                    <a:pt x="717655" y="1299425"/>
                    <a:pt x="690605" y="1305712"/>
                    <a:pt x="663935" y="1312760"/>
                  </a:cubicBezTo>
                  <a:cubicBezTo>
                    <a:pt x="527345" y="1347117"/>
                    <a:pt x="395044" y="1396837"/>
                    <a:pt x="269601" y="1460969"/>
                  </a:cubicBezTo>
                  <a:cubicBezTo>
                    <a:pt x="261503" y="1454492"/>
                    <a:pt x="252169" y="1446682"/>
                    <a:pt x="241881" y="1437538"/>
                  </a:cubicBezTo>
                  <a:cubicBezTo>
                    <a:pt x="163491" y="1367948"/>
                    <a:pt x="100911" y="1282280"/>
                    <a:pt x="58620" y="1186363"/>
                  </a:cubicBezTo>
                  <a:lnTo>
                    <a:pt x="58620" y="1185792"/>
                  </a:lnTo>
                  <a:lnTo>
                    <a:pt x="58048" y="1184554"/>
                  </a:lnTo>
                  <a:cubicBezTo>
                    <a:pt x="54430" y="1176296"/>
                    <a:pt x="50905" y="1167818"/>
                    <a:pt x="47477" y="1159122"/>
                  </a:cubicBezTo>
                  <a:cubicBezTo>
                    <a:pt x="20616" y="1090666"/>
                    <a:pt x="4328" y="1018533"/>
                    <a:pt x="-911" y="945190"/>
                  </a:cubicBezTo>
                  <a:cubicBezTo>
                    <a:pt x="-1483" y="936427"/>
                    <a:pt x="-1957" y="928045"/>
                    <a:pt x="-2243" y="919854"/>
                  </a:cubicBezTo>
                  <a:cubicBezTo>
                    <a:pt x="-2720" y="904804"/>
                    <a:pt x="-2815" y="890707"/>
                    <a:pt x="-2243" y="877753"/>
                  </a:cubicBezTo>
                  <a:cubicBezTo>
                    <a:pt x="-2243" y="876134"/>
                    <a:pt x="-2243" y="874515"/>
                    <a:pt x="-2243" y="872991"/>
                  </a:cubicBezTo>
                  <a:cubicBezTo>
                    <a:pt x="-2243" y="872543"/>
                    <a:pt x="-2243" y="872105"/>
                    <a:pt x="-2243" y="871657"/>
                  </a:cubicBezTo>
                  <a:cubicBezTo>
                    <a:pt x="-2243" y="868419"/>
                    <a:pt x="-2243" y="865276"/>
                    <a:pt x="-2243" y="862132"/>
                  </a:cubicBezTo>
                  <a:cubicBezTo>
                    <a:pt x="-2243" y="851560"/>
                    <a:pt x="-1197" y="841939"/>
                    <a:pt x="-530" y="833557"/>
                  </a:cubicBezTo>
                  <a:cubicBezTo>
                    <a:pt x="132916" y="761853"/>
                    <a:pt x="260266" y="679519"/>
                    <a:pt x="380471" y="587336"/>
                  </a:cubicBezTo>
                  <a:cubicBezTo>
                    <a:pt x="411713" y="563457"/>
                    <a:pt x="441906" y="539330"/>
                    <a:pt x="471053" y="514946"/>
                  </a:cubicBezTo>
                  <a:cubicBezTo>
                    <a:pt x="474958" y="511708"/>
                    <a:pt x="478864" y="508469"/>
                    <a:pt x="482674" y="505421"/>
                  </a:cubicBezTo>
                  <a:cubicBezTo>
                    <a:pt x="545826" y="452176"/>
                    <a:pt x="603831" y="398551"/>
                    <a:pt x="657172" y="345306"/>
                  </a:cubicBezTo>
                  <a:cubicBezTo>
                    <a:pt x="697558" y="305044"/>
                    <a:pt x="735277" y="265172"/>
                    <a:pt x="770423" y="225672"/>
                  </a:cubicBezTo>
                  <a:lnTo>
                    <a:pt x="770423" y="225672"/>
                  </a:lnTo>
                  <a:cubicBezTo>
                    <a:pt x="787950" y="206050"/>
                    <a:pt x="804810" y="186686"/>
                    <a:pt x="821002" y="167569"/>
                  </a:cubicBezTo>
                  <a:cubicBezTo>
                    <a:pt x="870436" y="109086"/>
                    <a:pt x="914157" y="52698"/>
                    <a:pt x="952447" y="-71"/>
                  </a:cubicBezTo>
                  <a:cubicBezTo>
                    <a:pt x="937588" y="212899"/>
                    <a:pt x="967402" y="426611"/>
                    <a:pt x="1039791" y="627436"/>
                  </a:cubicBezTo>
                  <a:cubicBezTo>
                    <a:pt x="1137136" y="892070"/>
                    <a:pt x="1304777" y="1125175"/>
                    <a:pt x="1524710" y="1301711"/>
                  </a:cubicBezTo>
                  <a:close/>
                </a:path>
              </a:pathLst>
            </a:custGeom>
            <a:solidFill>
              <a:srgbClr val="D7D8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9"/>
            <p:cNvSpPr/>
            <p:nvPr/>
          </p:nvSpPr>
          <p:spPr>
            <a:xfrm rot="-1352061">
              <a:off x="5264406" y="228"/>
              <a:ext cx="2374326" cy="4563104"/>
            </a:xfrm>
            <a:custGeom>
              <a:avLst/>
              <a:gdLst/>
              <a:ahLst/>
              <a:cxnLst/>
              <a:rect l="l" t="t" r="r" b="b"/>
              <a:pathLst>
                <a:path w="921448" h="1770887" extrusionOk="0">
                  <a:moveTo>
                    <a:pt x="918811" y="885373"/>
                  </a:moveTo>
                  <a:cubicBezTo>
                    <a:pt x="918811" y="1374390"/>
                    <a:pt x="712537" y="1770817"/>
                    <a:pt x="458086" y="1770817"/>
                  </a:cubicBezTo>
                  <a:cubicBezTo>
                    <a:pt x="203634" y="1770817"/>
                    <a:pt x="-2640" y="1374390"/>
                    <a:pt x="-2640" y="885373"/>
                  </a:cubicBezTo>
                  <a:cubicBezTo>
                    <a:pt x="-2640" y="396356"/>
                    <a:pt x="203634" y="-71"/>
                    <a:pt x="458086" y="-71"/>
                  </a:cubicBezTo>
                  <a:cubicBezTo>
                    <a:pt x="712537" y="-71"/>
                    <a:pt x="918811" y="396356"/>
                    <a:pt x="918811" y="885373"/>
                  </a:cubicBezTo>
                  <a:close/>
                </a:path>
              </a:pathLst>
            </a:custGeom>
            <a:solidFill>
              <a:srgbClr val="95A19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9"/>
            <p:cNvSpPr/>
            <p:nvPr/>
          </p:nvSpPr>
          <p:spPr>
            <a:xfrm>
              <a:off x="5211581" y="160111"/>
              <a:ext cx="2576564" cy="4094240"/>
            </a:xfrm>
            <a:custGeom>
              <a:avLst/>
              <a:gdLst/>
              <a:ahLst/>
              <a:cxnLst/>
              <a:rect l="l" t="t" r="r" b="b"/>
              <a:pathLst>
                <a:path w="999637" h="1588454" extrusionOk="0">
                  <a:moveTo>
                    <a:pt x="819987" y="1572368"/>
                  </a:moveTo>
                  <a:cubicBezTo>
                    <a:pt x="800272" y="1580465"/>
                    <a:pt x="779506" y="1585542"/>
                    <a:pt x="758265" y="1587418"/>
                  </a:cubicBezTo>
                  <a:cubicBezTo>
                    <a:pt x="551382" y="1606468"/>
                    <a:pt x="277253" y="1341959"/>
                    <a:pt x="115614" y="952386"/>
                  </a:cubicBezTo>
                  <a:cubicBezTo>
                    <a:pt x="-31929" y="596342"/>
                    <a:pt x="-39549" y="247441"/>
                    <a:pt x="82371" y="88659"/>
                  </a:cubicBezTo>
                  <a:cubicBezTo>
                    <a:pt x="106089" y="56711"/>
                    <a:pt x="137808" y="31630"/>
                    <a:pt x="174382" y="15983"/>
                  </a:cubicBezTo>
                  <a:cubicBezTo>
                    <a:pt x="385076" y="-71361"/>
                    <a:pt x="700352" y="206483"/>
                    <a:pt x="878758" y="635870"/>
                  </a:cubicBezTo>
                  <a:cubicBezTo>
                    <a:pt x="1057161" y="1065257"/>
                    <a:pt x="1030586" y="1484929"/>
                    <a:pt x="819987" y="1572368"/>
                  </a:cubicBezTo>
                  <a:close/>
                </a:path>
              </a:pathLst>
            </a:custGeom>
            <a:solidFill>
              <a:srgbClr val="D4D1D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9"/>
            <p:cNvSpPr/>
            <p:nvPr/>
          </p:nvSpPr>
          <p:spPr>
            <a:xfrm>
              <a:off x="5212264" y="383085"/>
              <a:ext cx="2285492" cy="3871201"/>
            </a:xfrm>
            <a:custGeom>
              <a:avLst/>
              <a:gdLst/>
              <a:ahLst/>
              <a:cxnLst/>
              <a:rect l="l" t="t" r="r" b="b"/>
              <a:pathLst>
                <a:path w="886709" h="1501921" extrusionOk="0">
                  <a:moveTo>
                    <a:pt x="758381" y="1500889"/>
                  </a:moveTo>
                  <a:cubicBezTo>
                    <a:pt x="596456" y="1515749"/>
                    <a:pt x="393764" y="1357348"/>
                    <a:pt x="235743" y="1101411"/>
                  </a:cubicBezTo>
                  <a:cubicBezTo>
                    <a:pt x="189548" y="1026202"/>
                    <a:pt x="149449" y="947439"/>
                    <a:pt x="115730" y="865858"/>
                  </a:cubicBezTo>
                  <a:cubicBezTo>
                    <a:pt x="94871" y="815661"/>
                    <a:pt x="76772" y="765559"/>
                    <a:pt x="61533" y="716030"/>
                  </a:cubicBezTo>
                  <a:cubicBezTo>
                    <a:pt x="-31526" y="415040"/>
                    <a:pt x="-22287" y="138624"/>
                    <a:pt x="82202" y="2131"/>
                  </a:cubicBezTo>
                  <a:cubicBezTo>
                    <a:pt x="323471" y="-26444"/>
                    <a:pt x="621127" y="225683"/>
                    <a:pt x="781336" y="611731"/>
                  </a:cubicBezTo>
                  <a:cubicBezTo>
                    <a:pt x="929831" y="969966"/>
                    <a:pt x="913162" y="1330392"/>
                    <a:pt x="758381" y="1500889"/>
                  </a:cubicBezTo>
                  <a:close/>
                </a:path>
              </a:pathLst>
            </a:custGeom>
            <a:solidFill>
              <a:srgbClr val="CAC6C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9"/>
            <p:cNvSpPr/>
            <p:nvPr/>
          </p:nvSpPr>
          <p:spPr>
            <a:xfrm>
              <a:off x="5376887" y="1974100"/>
              <a:ext cx="1397667" cy="1247665"/>
            </a:xfrm>
            <a:custGeom>
              <a:avLst/>
              <a:gdLst/>
              <a:ahLst/>
              <a:cxnLst/>
              <a:rect l="l" t="t" r="r" b="b"/>
              <a:pathLst>
                <a:path w="542257" h="484060" extrusionOk="0">
                  <a:moveTo>
                    <a:pt x="539620" y="239959"/>
                  </a:moveTo>
                  <a:cubicBezTo>
                    <a:pt x="475422" y="273164"/>
                    <a:pt x="412937" y="309730"/>
                    <a:pt x="352550" y="349497"/>
                  </a:cubicBezTo>
                  <a:cubicBezTo>
                    <a:pt x="289684" y="390874"/>
                    <a:pt x="229295" y="435774"/>
                    <a:pt x="171575" y="483990"/>
                  </a:cubicBezTo>
                  <a:cubicBezTo>
                    <a:pt x="125378" y="408780"/>
                    <a:pt x="85278" y="330018"/>
                    <a:pt x="51559" y="248437"/>
                  </a:cubicBezTo>
                  <a:cubicBezTo>
                    <a:pt x="30700" y="198240"/>
                    <a:pt x="12601" y="148138"/>
                    <a:pt x="-2637" y="98608"/>
                  </a:cubicBezTo>
                  <a:cubicBezTo>
                    <a:pt x="50227" y="96408"/>
                    <a:pt x="102898" y="90579"/>
                    <a:pt x="154906" y="81178"/>
                  </a:cubicBezTo>
                  <a:cubicBezTo>
                    <a:pt x="246154" y="64842"/>
                    <a:pt x="335023" y="37563"/>
                    <a:pt x="419700" y="-7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9"/>
            <p:cNvSpPr/>
            <p:nvPr/>
          </p:nvSpPr>
          <p:spPr>
            <a:xfrm>
              <a:off x="6405276" y="1960600"/>
              <a:ext cx="426203" cy="657373"/>
            </a:xfrm>
            <a:custGeom>
              <a:avLst/>
              <a:gdLst/>
              <a:ahLst/>
              <a:cxnLst/>
              <a:rect l="l" t="t" r="r" b="b"/>
              <a:pathLst>
                <a:path w="165355" h="255043" extrusionOk="0">
                  <a:moveTo>
                    <a:pt x="133488" y="252437"/>
                  </a:moveTo>
                  <a:cubicBezTo>
                    <a:pt x="130249" y="253752"/>
                    <a:pt x="126821" y="254561"/>
                    <a:pt x="123296" y="254818"/>
                  </a:cubicBezTo>
                  <a:cubicBezTo>
                    <a:pt x="89102" y="257866"/>
                    <a:pt x="43668" y="215385"/>
                    <a:pt x="16902" y="152901"/>
                  </a:cubicBezTo>
                  <a:cubicBezTo>
                    <a:pt x="-7483" y="95751"/>
                    <a:pt x="-8720" y="39649"/>
                    <a:pt x="11377" y="14217"/>
                  </a:cubicBezTo>
                  <a:cubicBezTo>
                    <a:pt x="15284" y="9016"/>
                    <a:pt x="20616" y="4968"/>
                    <a:pt x="26618" y="2501"/>
                  </a:cubicBezTo>
                  <a:cubicBezTo>
                    <a:pt x="61478" y="-11501"/>
                    <a:pt x="113675" y="33076"/>
                    <a:pt x="143204" y="102037"/>
                  </a:cubicBezTo>
                  <a:cubicBezTo>
                    <a:pt x="172732" y="170998"/>
                    <a:pt x="168158" y="238340"/>
                    <a:pt x="133488" y="252437"/>
                  </a:cubicBezTo>
                  <a:close/>
                </a:path>
              </a:pathLst>
            </a:custGeom>
            <a:solidFill>
              <a:srgbClr val="9D9E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9"/>
            <p:cNvSpPr/>
            <p:nvPr/>
          </p:nvSpPr>
          <p:spPr>
            <a:xfrm>
              <a:off x="2681354" y="1343055"/>
              <a:ext cx="2334068" cy="2622995"/>
            </a:xfrm>
            <a:custGeom>
              <a:avLst/>
              <a:gdLst/>
              <a:ahLst/>
              <a:cxnLst/>
              <a:rect l="l" t="t" r="r" b="b"/>
              <a:pathLst>
                <a:path w="905555" h="1017651" extrusionOk="0">
                  <a:moveTo>
                    <a:pt x="902918" y="589051"/>
                  </a:moveTo>
                  <a:lnTo>
                    <a:pt x="869008" y="606291"/>
                  </a:lnTo>
                  <a:lnTo>
                    <a:pt x="728896" y="677347"/>
                  </a:lnTo>
                  <a:lnTo>
                    <a:pt x="58620" y="1017580"/>
                  </a:lnTo>
                  <a:lnTo>
                    <a:pt x="58051" y="1017580"/>
                  </a:lnTo>
                  <a:cubicBezTo>
                    <a:pt x="54430" y="1009265"/>
                    <a:pt x="50907" y="1000788"/>
                    <a:pt x="47477" y="992149"/>
                  </a:cubicBezTo>
                  <a:cubicBezTo>
                    <a:pt x="20425" y="923226"/>
                    <a:pt x="4138" y="850559"/>
                    <a:pt x="-911" y="776693"/>
                  </a:cubicBezTo>
                  <a:cubicBezTo>
                    <a:pt x="-1576" y="767930"/>
                    <a:pt x="-1957" y="759548"/>
                    <a:pt x="-2243" y="751357"/>
                  </a:cubicBezTo>
                  <a:cubicBezTo>
                    <a:pt x="-2720" y="736307"/>
                    <a:pt x="-2815" y="722210"/>
                    <a:pt x="-2243" y="709256"/>
                  </a:cubicBezTo>
                  <a:cubicBezTo>
                    <a:pt x="-2243" y="707637"/>
                    <a:pt x="-2243" y="706113"/>
                    <a:pt x="-2243" y="704494"/>
                  </a:cubicBezTo>
                  <a:lnTo>
                    <a:pt x="-2243" y="703160"/>
                  </a:lnTo>
                  <a:cubicBezTo>
                    <a:pt x="-2243" y="699922"/>
                    <a:pt x="-2243" y="696778"/>
                    <a:pt x="-2243" y="693635"/>
                  </a:cubicBezTo>
                  <a:cubicBezTo>
                    <a:pt x="-1767" y="684110"/>
                    <a:pt x="-1197" y="674585"/>
                    <a:pt x="-530" y="666298"/>
                  </a:cubicBezTo>
                  <a:cubicBezTo>
                    <a:pt x="132916" y="594594"/>
                    <a:pt x="260266" y="512260"/>
                    <a:pt x="380471" y="420077"/>
                  </a:cubicBezTo>
                  <a:cubicBezTo>
                    <a:pt x="407236" y="399570"/>
                    <a:pt x="433144" y="378958"/>
                    <a:pt x="458289" y="358260"/>
                  </a:cubicBezTo>
                  <a:lnTo>
                    <a:pt x="469816" y="348735"/>
                  </a:lnTo>
                  <a:lnTo>
                    <a:pt x="469816" y="348259"/>
                  </a:lnTo>
                  <a:cubicBezTo>
                    <a:pt x="537728" y="291680"/>
                    <a:pt x="599927" y="234435"/>
                    <a:pt x="656791" y="177666"/>
                  </a:cubicBezTo>
                  <a:cubicBezTo>
                    <a:pt x="697177" y="137404"/>
                    <a:pt x="734895" y="97532"/>
                    <a:pt x="769949" y="58032"/>
                  </a:cubicBezTo>
                  <a:cubicBezTo>
                    <a:pt x="787474" y="38410"/>
                    <a:pt x="804333" y="19046"/>
                    <a:pt x="820525" y="-71"/>
                  </a:cubicBezTo>
                  <a:cubicBezTo>
                    <a:pt x="825574" y="86512"/>
                    <a:pt x="833957" y="176999"/>
                    <a:pt x="846244" y="271011"/>
                  </a:cubicBezTo>
                  <a:cubicBezTo>
                    <a:pt x="862150" y="384454"/>
                    <a:pt x="881296" y="490562"/>
                    <a:pt x="902918" y="5890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9"/>
            <p:cNvSpPr/>
            <p:nvPr/>
          </p:nvSpPr>
          <p:spPr>
            <a:xfrm>
              <a:off x="2199146" y="3672103"/>
              <a:ext cx="183" cy="11537"/>
            </a:xfrm>
            <a:custGeom>
              <a:avLst/>
              <a:gdLst/>
              <a:ahLst/>
              <a:cxnLst/>
              <a:rect l="l" t="t" r="r" b="b"/>
              <a:pathLst>
                <a:path w="71" h="4476" extrusionOk="0">
                  <a:moveTo>
                    <a:pt x="-2566" y="882"/>
                  </a:moveTo>
                  <a:cubicBezTo>
                    <a:pt x="-2661" y="568"/>
                    <a:pt x="-2661" y="244"/>
                    <a:pt x="-2566" y="-71"/>
                  </a:cubicBezTo>
                  <a:lnTo>
                    <a:pt x="-2566" y="882"/>
                  </a:lnTo>
                  <a:cubicBezTo>
                    <a:pt x="-2566" y="2025"/>
                    <a:pt x="-2566" y="3263"/>
                    <a:pt x="-2566" y="4406"/>
                  </a:cubicBezTo>
                  <a:close/>
                </a:path>
              </a:pathLst>
            </a:custGeom>
            <a:solidFill>
              <a:srgbClr val="D7D8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9"/>
            <p:cNvSpPr/>
            <p:nvPr/>
          </p:nvSpPr>
          <p:spPr>
            <a:xfrm>
              <a:off x="3490410" y="4138473"/>
              <a:ext cx="787463" cy="1776100"/>
            </a:xfrm>
            <a:custGeom>
              <a:avLst/>
              <a:gdLst/>
              <a:ahLst/>
              <a:cxnLst/>
              <a:rect l="l" t="t" r="r" b="b"/>
              <a:pathLst>
                <a:path w="787463" h="1776100" extrusionOk="0">
                  <a:moveTo>
                    <a:pt x="787463" y="0"/>
                  </a:moveTo>
                  <a:lnTo>
                    <a:pt x="738768" y="1568853"/>
                  </a:lnTo>
                  <a:cubicBezTo>
                    <a:pt x="735232" y="1686339"/>
                    <a:pt x="655392" y="1779060"/>
                    <a:pt x="560395" y="1776028"/>
                  </a:cubicBezTo>
                  <a:lnTo>
                    <a:pt x="437355" y="1772238"/>
                  </a:lnTo>
                  <a:cubicBezTo>
                    <a:pt x="361559" y="1769964"/>
                    <a:pt x="296374" y="1706296"/>
                    <a:pt x="277424" y="1615596"/>
                  </a:cubicBezTo>
                  <a:lnTo>
                    <a:pt x="0" y="291380"/>
                  </a:lnTo>
                  <a:lnTo>
                    <a:pt x="104118" y="241813"/>
                  </a:lnTo>
                  <a:cubicBezTo>
                    <a:pt x="274822" y="166393"/>
                    <a:pt x="449649" y="100688"/>
                    <a:pt x="627745" y="4501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9"/>
            <p:cNvSpPr/>
            <p:nvPr/>
          </p:nvSpPr>
          <p:spPr>
            <a:xfrm>
              <a:off x="3465710" y="4207625"/>
              <a:ext cx="582042" cy="1714522"/>
            </a:xfrm>
            <a:custGeom>
              <a:avLst/>
              <a:gdLst/>
              <a:ahLst/>
              <a:cxnLst/>
              <a:rect l="l" t="t" r="r" b="b"/>
              <a:pathLst>
                <a:path w="582042" h="1714522" extrusionOk="0">
                  <a:moveTo>
                    <a:pt x="581929" y="0"/>
                  </a:moveTo>
                  <a:lnTo>
                    <a:pt x="582042" y="1482"/>
                  </a:lnTo>
                  <a:lnTo>
                    <a:pt x="535300" y="1507036"/>
                  </a:lnTo>
                  <a:cubicBezTo>
                    <a:pt x="531766" y="1624266"/>
                    <a:pt x="452936" y="1717242"/>
                    <a:pt x="359708" y="1714462"/>
                  </a:cubicBezTo>
                  <a:cubicBezTo>
                    <a:pt x="280883" y="1711934"/>
                    <a:pt x="214687" y="1641446"/>
                    <a:pt x="199783" y="1544680"/>
                  </a:cubicBezTo>
                  <a:lnTo>
                    <a:pt x="0" y="232468"/>
                  </a:lnTo>
                  <a:lnTo>
                    <a:pt x="118185" y="176205"/>
                  </a:lnTo>
                  <a:cubicBezTo>
                    <a:pt x="203537" y="138495"/>
                    <a:pt x="289920" y="103214"/>
                    <a:pt x="377226" y="7040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88" name="Google Shape;688;p9"/>
          <p:cNvSpPr txBox="1">
            <a:spLocks noGrp="1"/>
          </p:cNvSpPr>
          <p:nvPr>
            <p:ph type="title"/>
          </p:nvPr>
        </p:nvSpPr>
        <p:spPr>
          <a:xfrm>
            <a:off x="3424575" y="1873525"/>
            <a:ext cx="7320000" cy="27984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4500"/>
              <a:buNone/>
              <a:defRPr sz="4500"/>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endParaRPr/>
          </a:p>
        </p:txBody>
      </p:sp>
      <p:grpSp>
        <p:nvGrpSpPr>
          <p:cNvPr id="689" name="Google Shape;689;p9"/>
          <p:cNvGrpSpPr/>
          <p:nvPr/>
        </p:nvGrpSpPr>
        <p:grpSpPr>
          <a:xfrm>
            <a:off x="251555" y="1112626"/>
            <a:ext cx="439339" cy="1365706"/>
            <a:chOff x="11509980" y="242351"/>
            <a:chExt cx="439339" cy="1365706"/>
          </a:xfrm>
        </p:grpSpPr>
        <p:sp>
          <p:nvSpPr>
            <p:cNvPr id="690" name="Google Shape;690;p9"/>
            <p:cNvSpPr/>
            <p:nvPr/>
          </p:nvSpPr>
          <p:spPr>
            <a:xfrm>
              <a:off x="11509980" y="24235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9"/>
            <p:cNvSpPr/>
            <p:nvPr/>
          </p:nvSpPr>
          <p:spPr>
            <a:xfrm>
              <a:off x="11694914" y="24235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9"/>
            <p:cNvSpPr/>
            <p:nvPr/>
          </p:nvSpPr>
          <p:spPr>
            <a:xfrm>
              <a:off x="11879847" y="24235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9"/>
            <p:cNvSpPr/>
            <p:nvPr/>
          </p:nvSpPr>
          <p:spPr>
            <a:xfrm>
              <a:off x="11509980" y="42755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9"/>
            <p:cNvSpPr/>
            <p:nvPr/>
          </p:nvSpPr>
          <p:spPr>
            <a:xfrm>
              <a:off x="11694914" y="42755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9"/>
            <p:cNvSpPr/>
            <p:nvPr/>
          </p:nvSpPr>
          <p:spPr>
            <a:xfrm>
              <a:off x="11879847" y="42755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9"/>
            <p:cNvSpPr/>
            <p:nvPr/>
          </p:nvSpPr>
          <p:spPr>
            <a:xfrm>
              <a:off x="11509980" y="612665"/>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9"/>
            <p:cNvSpPr/>
            <p:nvPr/>
          </p:nvSpPr>
          <p:spPr>
            <a:xfrm>
              <a:off x="11694914" y="612665"/>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9"/>
            <p:cNvSpPr/>
            <p:nvPr/>
          </p:nvSpPr>
          <p:spPr>
            <a:xfrm>
              <a:off x="11879847" y="612665"/>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9"/>
            <p:cNvSpPr/>
            <p:nvPr/>
          </p:nvSpPr>
          <p:spPr>
            <a:xfrm>
              <a:off x="11509980" y="797867"/>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9"/>
            <p:cNvSpPr/>
            <p:nvPr/>
          </p:nvSpPr>
          <p:spPr>
            <a:xfrm>
              <a:off x="11694914" y="797867"/>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9"/>
            <p:cNvSpPr/>
            <p:nvPr/>
          </p:nvSpPr>
          <p:spPr>
            <a:xfrm>
              <a:off x="11879847" y="797867"/>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9"/>
            <p:cNvSpPr/>
            <p:nvPr/>
          </p:nvSpPr>
          <p:spPr>
            <a:xfrm>
              <a:off x="11509980" y="983069"/>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9"/>
            <p:cNvSpPr/>
            <p:nvPr/>
          </p:nvSpPr>
          <p:spPr>
            <a:xfrm>
              <a:off x="11694914" y="983069"/>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9"/>
            <p:cNvSpPr/>
            <p:nvPr/>
          </p:nvSpPr>
          <p:spPr>
            <a:xfrm>
              <a:off x="11879847" y="983069"/>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9"/>
            <p:cNvSpPr/>
            <p:nvPr/>
          </p:nvSpPr>
          <p:spPr>
            <a:xfrm>
              <a:off x="11509980" y="116827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9"/>
            <p:cNvSpPr/>
            <p:nvPr/>
          </p:nvSpPr>
          <p:spPr>
            <a:xfrm>
              <a:off x="11694914" y="116827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9"/>
            <p:cNvSpPr/>
            <p:nvPr/>
          </p:nvSpPr>
          <p:spPr>
            <a:xfrm>
              <a:off x="11879847" y="116827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9"/>
            <p:cNvSpPr/>
            <p:nvPr/>
          </p:nvSpPr>
          <p:spPr>
            <a:xfrm>
              <a:off x="11509980" y="135338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9"/>
            <p:cNvSpPr/>
            <p:nvPr/>
          </p:nvSpPr>
          <p:spPr>
            <a:xfrm>
              <a:off x="11694914" y="135338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9"/>
            <p:cNvSpPr/>
            <p:nvPr/>
          </p:nvSpPr>
          <p:spPr>
            <a:xfrm>
              <a:off x="11879847" y="135338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9"/>
            <p:cNvSpPr/>
            <p:nvPr/>
          </p:nvSpPr>
          <p:spPr>
            <a:xfrm>
              <a:off x="11509980" y="1538585"/>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9"/>
            <p:cNvSpPr/>
            <p:nvPr/>
          </p:nvSpPr>
          <p:spPr>
            <a:xfrm>
              <a:off x="11694914" y="1538585"/>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9"/>
            <p:cNvSpPr/>
            <p:nvPr/>
          </p:nvSpPr>
          <p:spPr>
            <a:xfrm>
              <a:off x="11879847" y="1538585"/>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4" name="Google Shape;714;p9"/>
          <p:cNvGrpSpPr/>
          <p:nvPr/>
        </p:nvGrpSpPr>
        <p:grpSpPr>
          <a:xfrm>
            <a:off x="4921855" y="4982516"/>
            <a:ext cx="4325453" cy="328523"/>
            <a:chOff x="1351481" y="5695915"/>
            <a:chExt cx="5088169" cy="386452"/>
          </a:xfrm>
        </p:grpSpPr>
        <p:sp>
          <p:nvSpPr>
            <p:cNvPr id="715" name="Google Shape;715;p9"/>
            <p:cNvSpPr/>
            <p:nvPr/>
          </p:nvSpPr>
          <p:spPr>
            <a:xfrm>
              <a:off x="1351481" y="5701774"/>
              <a:ext cx="392270" cy="374828"/>
            </a:xfrm>
            <a:custGeom>
              <a:avLst/>
              <a:gdLst/>
              <a:ahLst/>
              <a:cxnLst/>
              <a:rect l="l" t="t" r="r" b="b"/>
              <a:pathLst>
                <a:path w="871712" h="832952" extrusionOk="0">
                  <a:moveTo>
                    <a:pt x="333159" y="832222"/>
                  </a:moveTo>
                  <a:cubicBezTo>
                    <a:pt x="328962" y="832209"/>
                    <a:pt x="324826" y="831148"/>
                    <a:pt x="321184" y="829135"/>
                  </a:cubicBezTo>
                  <a:cubicBezTo>
                    <a:pt x="313344" y="824783"/>
                    <a:pt x="308467" y="816505"/>
                    <a:pt x="308467" y="807529"/>
                  </a:cubicBezTo>
                  <a:lnTo>
                    <a:pt x="308467" y="650607"/>
                  </a:lnTo>
                  <a:cubicBezTo>
                    <a:pt x="132779" y="632088"/>
                    <a:pt x="-1611" y="493500"/>
                    <a:pt x="-1611" y="325960"/>
                  </a:cubicBezTo>
                  <a:cubicBezTo>
                    <a:pt x="-1241" y="237727"/>
                    <a:pt x="36292" y="153741"/>
                    <a:pt x="101789" y="94590"/>
                  </a:cubicBezTo>
                  <a:cubicBezTo>
                    <a:pt x="168891" y="32747"/>
                    <a:pt x="256983" y="-1316"/>
                    <a:pt x="348284" y="-723"/>
                  </a:cubicBezTo>
                  <a:lnTo>
                    <a:pt x="520145" y="-723"/>
                  </a:lnTo>
                  <a:cubicBezTo>
                    <a:pt x="713118" y="-723"/>
                    <a:pt x="870101" y="145827"/>
                    <a:pt x="870101" y="325960"/>
                  </a:cubicBezTo>
                  <a:cubicBezTo>
                    <a:pt x="870101" y="413187"/>
                    <a:pt x="833371" y="495414"/>
                    <a:pt x="766700" y="557392"/>
                  </a:cubicBezTo>
                  <a:cubicBezTo>
                    <a:pt x="746699" y="575955"/>
                    <a:pt x="724538" y="592092"/>
                    <a:pt x="700772" y="605481"/>
                  </a:cubicBezTo>
                  <a:lnTo>
                    <a:pt x="700772" y="605481"/>
                  </a:lnTo>
                  <a:lnTo>
                    <a:pt x="346308" y="828394"/>
                  </a:lnTo>
                  <a:cubicBezTo>
                    <a:pt x="342357" y="830864"/>
                    <a:pt x="337789" y="832191"/>
                    <a:pt x="333159" y="832222"/>
                  </a:cubicBezTo>
                  <a:close/>
                  <a:moveTo>
                    <a:pt x="348284" y="48724"/>
                  </a:moveTo>
                  <a:cubicBezTo>
                    <a:pt x="269453" y="48149"/>
                    <a:pt x="193399" y="77490"/>
                    <a:pt x="135372" y="130827"/>
                  </a:cubicBezTo>
                  <a:cubicBezTo>
                    <a:pt x="79998" y="180681"/>
                    <a:pt x="48206" y="251537"/>
                    <a:pt x="47774" y="326022"/>
                  </a:cubicBezTo>
                  <a:cubicBezTo>
                    <a:pt x="47774" y="474178"/>
                    <a:pt x="173583" y="596160"/>
                    <a:pt x="334209" y="603074"/>
                  </a:cubicBezTo>
                  <a:cubicBezTo>
                    <a:pt x="347420" y="603636"/>
                    <a:pt x="357852" y="614531"/>
                    <a:pt x="357852" y="627767"/>
                  </a:cubicBezTo>
                  <a:lnTo>
                    <a:pt x="357852" y="762835"/>
                  </a:lnTo>
                  <a:lnTo>
                    <a:pt x="674536" y="563689"/>
                  </a:lnTo>
                  <a:lnTo>
                    <a:pt x="675893" y="562886"/>
                  </a:lnTo>
                  <a:cubicBezTo>
                    <a:pt x="696512" y="551330"/>
                    <a:pt x="715710" y="537367"/>
                    <a:pt x="733057" y="521279"/>
                  </a:cubicBezTo>
                  <a:cubicBezTo>
                    <a:pt x="788368" y="471382"/>
                    <a:pt x="820222" y="400526"/>
                    <a:pt x="820716" y="326022"/>
                  </a:cubicBezTo>
                  <a:cubicBezTo>
                    <a:pt x="820716" y="173113"/>
                    <a:pt x="685894" y="48724"/>
                    <a:pt x="520145" y="487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16" name="Google Shape;716;p9"/>
            <p:cNvGrpSpPr/>
            <p:nvPr/>
          </p:nvGrpSpPr>
          <p:grpSpPr>
            <a:xfrm>
              <a:off x="3003318" y="5732448"/>
              <a:ext cx="464334" cy="313397"/>
              <a:chOff x="4522036" y="7458929"/>
              <a:chExt cx="771704" cy="520766"/>
            </a:xfrm>
          </p:grpSpPr>
          <p:sp>
            <p:nvSpPr>
              <p:cNvPr id="717" name="Google Shape;717;p9"/>
              <p:cNvSpPr/>
              <p:nvPr/>
            </p:nvSpPr>
            <p:spPr>
              <a:xfrm>
                <a:off x="4642211" y="7488619"/>
                <a:ext cx="324351" cy="491024"/>
              </a:xfrm>
              <a:custGeom>
                <a:avLst/>
                <a:gdLst/>
                <a:ahLst/>
                <a:cxnLst/>
                <a:rect l="l" t="t" r="r" b="b"/>
                <a:pathLst>
                  <a:path w="433914" h="656888" extrusionOk="0">
                    <a:moveTo>
                      <a:pt x="177967" y="656155"/>
                    </a:moveTo>
                    <a:cubicBezTo>
                      <a:pt x="130063" y="656409"/>
                      <a:pt x="84073" y="637648"/>
                      <a:pt x="49997" y="603992"/>
                    </a:cubicBezTo>
                    <a:cubicBezTo>
                      <a:pt x="16970" y="571775"/>
                      <a:pt x="-1611" y="527587"/>
                      <a:pt x="-1611" y="481455"/>
                    </a:cubicBezTo>
                    <a:lnTo>
                      <a:pt x="-1611" y="23962"/>
                    </a:lnTo>
                    <a:cubicBezTo>
                      <a:pt x="-1611" y="10325"/>
                      <a:pt x="9439" y="-731"/>
                      <a:pt x="23081" y="-731"/>
                    </a:cubicBezTo>
                    <a:cubicBezTo>
                      <a:pt x="36724" y="-731"/>
                      <a:pt x="47774" y="10325"/>
                      <a:pt x="47774" y="23962"/>
                    </a:cubicBezTo>
                    <a:lnTo>
                      <a:pt x="47774" y="481455"/>
                    </a:lnTo>
                    <a:cubicBezTo>
                      <a:pt x="47836" y="514395"/>
                      <a:pt x="61169" y="545921"/>
                      <a:pt x="84813" y="568867"/>
                    </a:cubicBezTo>
                    <a:cubicBezTo>
                      <a:pt x="110062" y="593893"/>
                      <a:pt x="144385" y="607554"/>
                      <a:pt x="179941" y="606709"/>
                    </a:cubicBezTo>
                    <a:lnTo>
                      <a:pt x="407299" y="603745"/>
                    </a:lnTo>
                    <a:cubicBezTo>
                      <a:pt x="420941" y="603573"/>
                      <a:pt x="432115" y="614493"/>
                      <a:pt x="432301" y="628129"/>
                    </a:cubicBezTo>
                    <a:cubicBezTo>
                      <a:pt x="432486" y="641766"/>
                      <a:pt x="421559" y="652958"/>
                      <a:pt x="407917" y="653131"/>
                    </a:cubicBezTo>
                    <a:lnTo>
                      <a:pt x="180559" y="65609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9"/>
              <p:cNvSpPr/>
              <p:nvPr/>
            </p:nvSpPr>
            <p:spPr>
              <a:xfrm>
                <a:off x="4522036" y="7458929"/>
                <a:ext cx="277737" cy="158889"/>
              </a:xfrm>
              <a:custGeom>
                <a:avLst/>
                <a:gdLst/>
                <a:ahLst/>
                <a:cxnLst/>
                <a:rect l="l" t="t" r="r" b="b"/>
                <a:pathLst>
                  <a:path w="371554" h="212560" extrusionOk="0">
                    <a:moveTo>
                      <a:pt x="345128" y="211829"/>
                    </a:moveTo>
                    <a:cubicBezTo>
                      <a:pt x="338584" y="211836"/>
                      <a:pt x="332287" y="209237"/>
                      <a:pt x="327657" y="204607"/>
                    </a:cubicBezTo>
                    <a:lnTo>
                      <a:pt x="182094" y="59044"/>
                    </a:lnTo>
                    <a:lnTo>
                      <a:pt x="40111" y="201026"/>
                    </a:lnTo>
                    <a:cubicBezTo>
                      <a:pt x="30235" y="210428"/>
                      <a:pt x="14616" y="210039"/>
                      <a:pt x="5171" y="200162"/>
                    </a:cubicBezTo>
                    <a:cubicBezTo>
                      <a:pt x="-3841" y="190643"/>
                      <a:pt x="-3903" y="175686"/>
                      <a:pt x="5171" y="166148"/>
                    </a:cubicBezTo>
                    <a:lnTo>
                      <a:pt x="164747" y="6510"/>
                    </a:lnTo>
                    <a:cubicBezTo>
                      <a:pt x="174377" y="-3139"/>
                      <a:pt x="189995" y="-3145"/>
                      <a:pt x="199688" y="6491"/>
                    </a:cubicBezTo>
                    <a:cubicBezTo>
                      <a:pt x="199688" y="6498"/>
                      <a:pt x="199688" y="6504"/>
                      <a:pt x="199688" y="6510"/>
                    </a:cubicBezTo>
                    <a:lnTo>
                      <a:pt x="362720" y="169543"/>
                    </a:lnTo>
                    <a:cubicBezTo>
                      <a:pt x="372351" y="179180"/>
                      <a:pt x="372351" y="194816"/>
                      <a:pt x="362720" y="204465"/>
                    </a:cubicBezTo>
                    <a:cubicBezTo>
                      <a:pt x="358091" y="209107"/>
                      <a:pt x="351794" y="211712"/>
                      <a:pt x="345251" y="21170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9"/>
              <p:cNvSpPr/>
              <p:nvPr/>
            </p:nvSpPr>
            <p:spPr>
              <a:xfrm>
                <a:off x="4848738" y="7459080"/>
                <a:ext cx="324260" cy="490978"/>
              </a:xfrm>
              <a:custGeom>
                <a:avLst/>
                <a:gdLst/>
                <a:ahLst/>
                <a:cxnLst/>
                <a:rect l="l" t="t" r="r" b="b"/>
                <a:pathLst>
                  <a:path w="433792" h="656827" extrusionOk="0">
                    <a:moveTo>
                      <a:pt x="407550" y="656097"/>
                    </a:moveTo>
                    <a:cubicBezTo>
                      <a:pt x="393908" y="656097"/>
                      <a:pt x="382858" y="645040"/>
                      <a:pt x="382858" y="631404"/>
                    </a:cubicBezTo>
                    <a:lnTo>
                      <a:pt x="382858" y="173972"/>
                    </a:lnTo>
                    <a:cubicBezTo>
                      <a:pt x="382796" y="141032"/>
                      <a:pt x="369462" y="109512"/>
                      <a:pt x="345819" y="86560"/>
                    </a:cubicBezTo>
                    <a:cubicBezTo>
                      <a:pt x="321002" y="62059"/>
                      <a:pt x="287421" y="48423"/>
                      <a:pt x="252541" y="48657"/>
                    </a:cubicBezTo>
                    <a:lnTo>
                      <a:pt x="250691" y="48657"/>
                    </a:lnTo>
                    <a:lnTo>
                      <a:pt x="23394" y="51682"/>
                    </a:lnTo>
                    <a:cubicBezTo>
                      <a:pt x="9752" y="51867"/>
                      <a:pt x="-1422" y="40965"/>
                      <a:pt x="-1607" y="27329"/>
                    </a:cubicBezTo>
                    <a:cubicBezTo>
                      <a:pt x="-1854" y="13692"/>
                      <a:pt x="9072" y="2482"/>
                      <a:pt x="22715" y="2297"/>
                    </a:cubicBezTo>
                    <a:lnTo>
                      <a:pt x="250073" y="-728"/>
                    </a:lnTo>
                    <a:lnTo>
                      <a:pt x="252541" y="-728"/>
                    </a:lnTo>
                    <a:cubicBezTo>
                      <a:pt x="300383" y="-988"/>
                      <a:pt x="346437" y="17748"/>
                      <a:pt x="380513" y="51373"/>
                    </a:cubicBezTo>
                    <a:cubicBezTo>
                      <a:pt x="413538" y="83616"/>
                      <a:pt x="432181" y="127815"/>
                      <a:pt x="432181" y="173972"/>
                    </a:cubicBezTo>
                    <a:lnTo>
                      <a:pt x="432181" y="631404"/>
                    </a:lnTo>
                    <a:cubicBezTo>
                      <a:pt x="432181" y="645016"/>
                      <a:pt x="421193" y="656066"/>
                      <a:pt x="407550" y="65609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9"/>
              <p:cNvSpPr/>
              <p:nvPr/>
            </p:nvSpPr>
            <p:spPr>
              <a:xfrm>
                <a:off x="5014821" y="7820248"/>
                <a:ext cx="278918" cy="159448"/>
              </a:xfrm>
              <a:custGeom>
                <a:avLst/>
                <a:gdLst/>
                <a:ahLst/>
                <a:cxnLst/>
                <a:rect l="l" t="t" r="r" b="b"/>
                <a:pathLst>
                  <a:path w="373135" h="213308" extrusionOk="0">
                    <a:moveTo>
                      <a:pt x="186947" y="212578"/>
                    </a:moveTo>
                    <a:cubicBezTo>
                      <a:pt x="180403" y="212566"/>
                      <a:pt x="174106" y="209948"/>
                      <a:pt x="169476" y="205293"/>
                    </a:cubicBezTo>
                    <a:lnTo>
                      <a:pt x="6505" y="42260"/>
                    </a:lnTo>
                    <a:cubicBezTo>
                      <a:pt x="-3619" y="33105"/>
                      <a:pt x="-4359" y="17487"/>
                      <a:pt x="4777" y="7382"/>
                    </a:cubicBezTo>
                    <a:cubicBezTo>
                      <a:pt x="13975" y="-2723"/>
                      <a:pt x="29531" y="-3495"/>
                      <a:pt x="39655" y="5666"/>
                    </a:cubicBezTo>
                    <a:cubicBezTo>
                      <a:pt x="40273" y="6209"/>
                      <a:pt x="40829" y="6783"/>
                      <a:pt x="41383" y="7382"/>
                    </a:cubicBezTo>
                    <a:lnTo>
                      <a:pt x="186947" y="152945"/>
                    </a:lnTo>
                    <a:lnTo>
                      <a:pt x="328930" y="10962"/>
                    </a:lnTo>
                    <a:cubicBezTo>
                      <a:pt x="338313" y="1085"/>
                      <a:pt x="353931" y="696"/>
                      <a:pt x="363869" y="10098"/>
                    </a:cubicBezTo>
                    <a:cubicBezTo>
                      <a:pt x="373747" y="19500"/>
                      <a:pt x="374118" y="35130"/>
                      <a:pt x="364673" y="45007"/>
                    </a:cubicBezTo>
                    <a:cubicBezTo>
                      <a:pt x="364425" y="45316"/>
                      <a:pt x="364117" y="45612"/>
                      <a:pt x="363808" y="45902"/>
                    </a:cubicBezTo>
                    <a:lnTo>
                      <a:pt x="204232" y="205479"/>
                    </a:lnTo>
                    <a:cubicBezTo>
                      <a:pt x="199602" y="210016"/>
                      <a:pt x="193429" y="212566"/>
                      <a:pt x="186947" y="21257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21" name="Google Shape;721;p9"/>
            <p:cNvSpPr/>
            <p:nvPr/>
          </p:nvSpPr>
          <p:spPr>
            <a:xfrm>
              <a:off x="4566010" y="5706409"/>
              <a:ext cx="381312" cy="365558"/>
            </a:xfrm>
            <a:custGeom>
              <a:avLst/>
              <a:gdLst/>
              <a:ahLst/>
              <a:cxnLst/>
              <a:rect l="l" t="t" r="r" b="b"/>
              <a:pathLst>
                <a:path w="847360" h="812352" extrusionOk="0">
                  <a:moveTo>
                    <a:pt x="421919" y="811616"/>
                  </a:moveTo>
                  <a:cubicBezTo>
                    <a:pt x="418709" y="811623"/>
                    <a:pt x="415500" y="810993"/>
                    <a:pt x="412476" y="809765"/>
                  </a:cubicBezTo>
                  <a:lnTo>
                    <a:pt x="410253" y="808777"/>
                  </a:lnTo>
                  <a:cubicBezTo>
                    <a:pt x="318457" y="767972"/>
                    <a:pt x="190735" y="689635"/>
                    <a:pt x="100976" y="546911"/>
                  </a:cubicBezTo>
                  <a:cubicBezTo>
                    <a:pt x="60358" y="482525"/>
                    <a:pt x="-47549" y="311281"/>
                    <a:pt x="20232" y="153434"/>
                  </a:cubicBezTo>
                  <a:cubicBezTo>
                    <a:pt x="33751" y="121889"/>
                    <a:pt x="86223" y="17624"/>
                    <a:pt x="193636" y="1450"/>
                  </a:cubicBezTo>
                  <a:cubicBezTo>
                    <a:pt x="277962" y="-11390"/>
                    <a:pt x="365559" y="33242"/>
                    <a:pt x="422043" y="114666"/>
                  </a:cubicBezTo>
                  <a:cubicBezTo>
                    <a:pt x="478405" y="33242"/>
                    <a:pt x="566063" y="-11390"/>
                    <a:pt x="650450" y="1450"/>
                  </a:cubicBezTo>
                  <a:cubicBezTo>
                    <a:pt x="757802" y="17809"/>
                    <a:pt x="810336" y="121889"/>
                    <a:pt x="823855" y="153434"/>
                  </a:cubicBezTo>
                  <a:cubicBezTo>
                    <a:pt x="891759" y="311281"/>
                    <a:pt x="783729" y="482525"/>
                    <a:pt x="743109" y="546973"/>
                  </a:cubicBezTo>
                  <a:cubicBezTo>
                    <a:pt x="653289" y="689573"/>
                    <a:pt x="525567" y="767972"/>
                    <a:pt x="434451" y="808592"/>
                  </a:cubicBezTo>
                  <a:lnTo>
                    <a:pt x="432538" y="809456"/>
                  </a:lnTo>
                  <a:cubicBezTo>
                    <a:pt x="429205" y="810956"/>
                    <a:pt x="425562" y="811691"/>
                    <a:pt x="421919" y="811616"/>
                  </a:cubicBezTo>
                  <a:close/>
                  <a:moveTo>
                    <a:pt x="221909" y="48736"/>
                  </a:moveTo>
                  <a:cubicBezTo>
                    <a:pt x="214934" y="48724"/>
                    <a:pt x="208020" y="49237"/>
                    <a:pt x="201105" y="50280"/>
                  </a:cubicBezTo>
                  <a:cubicBezTo>
                    <a:pt x="118818" y="62626"/>
                    <a:pt x="76593" y="147322"/>
                    <a:pt x="65295" y="172879"/>
                  </a:cubicBezTo>
                  <a:cubicBezTo>
                    <a:pt x="7763" y="306898"/>
                    <a:pt x="102334" y="456845"/>
                    <a:pt x="142460" y="520613"/>
                  </a:cubicBezTo>
                  <a:cubicBezTo>
                    <a:pt x="223082" y="648768"/>
                    <a:pt x="337162" y="721118"/>
                    <a:pt x="421550" y="759885"/>
                  </a:cubicBezTo>
                  <a:cubicBezTo>
                    <a:pt x="506060" y="720994"/>
                    <a:pt x="620140" y="648768"/>
                    <a:pt x="700762" y="520613"/>
                  </a:cubicBezTo>
                  <a:lnTo>
                    <a:pt x="700762" y="520613"/>
                  </a:lnTo>
                  <a:cubicBezTo>
                    <a:pt x="741073" y="456659"/>
                    <a:pt x="835459" y="306960"/>
                    <a:pt x="777927" y="172879"/>
                  </a:cubicBezTo>
                  <a:cubicBezTo>
                    <a:pt x="766938" y="147322"/>
                    <a:pt x="724651" y="62811"/>
                    <a:pt x="642426" y="50280"/>
                  </a:cubicBezTo>
                  <a:cubicBezTo>
                    <a:pt x="568348" y="38983"/>
                    <a:pt x="486614" y="89850"/>
                    <a:pt x="443587" y="173743"/>
                  </a:cubicBezTo>
                  <a:cubicBezTo>
                    <a:pt x="439328" y="181972"/>
                    <a:pt x="430872" y="187145"/>
                    <a:pt x="421612" y="187139"/>
                  </a:cubicBezTo>
                  <a:lnTo>
                    <a:pt x="421612" y="187139"/>
                  </a:lnTo>
                  <a:cubicBezTo>
                    <a:pt x="412352" y="187145"/>
                    <a:pt x="403894" y="181972"/>
                    <a:pt x="399635" y="173743"/>
                  </a:cubicBezTo>
                  <a:cubicBezTo>
                    <a:pt x="360806" y="97628"/>
                    <a:pt x="289938" y="48736"/>
                    <a:pt x="221909" y="48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22" name="Google Shape;722;p9"/>
            <p:cNvGrpSpPr/>
            <p:nvPr/>
          </p:nvGrpSpPr>
          <p:grpSpPr>
            <a:xfrm>
              <a:off x="6059297" y="5695915"/>
              <a:ext cx="380354" cy="386452"/>
              <a:chOff x="10064117" y="7392669"/>
              <a:chExt cx="632132" cy="642160"/>
            </a:xfrm>
          </p:grpSpPr>
          <p:sp>
            <p:nvSpPr>
              <p:cNvPr id="723" name="Google Shape;723;p9"/>
              <p:cNvSpPr/>
              <p:nvPr/>
            </p:nvSpPr>
            <p:spPr>
              <a:xfrm>
                <a:off x="10064117" y="7759301"/>
                <a:ext cx="632132" cy="275528"/>
              </a:xfrm>
              <a:custGeom>
                <a:avLst/>
                <a:gdLst/>
                <a:ahLst/>
                <a:cxnLst/>
                <a:rect l="l" t="t" r="r" b="b"/>
                <a:pathLst>
                  <a:path w="845661" h="368599" extrusionOk="0">
                    <a:moveTo>
                      <a:pt x="725835" y="367868"/>
                    </a:moveTo>
                    <a:lnTo>
                      <a:pt x="116604" y="367868"/>
                    </a:lnTo>
                    <a:cubicBezTo>
                      <a:pt x="51355" y="367801"/>
                      <a:pt x="-1550" y="314915"/>
                      <a:pt x="-1611" y="249653"/>
                    </a:cubicBezTo>
                    <a:lnTo>
                      <a:pt x="-1611" y="23962"/>
                    </a:lnTo>
                    <a:cubicBezTo>
                      <a:pt x="-1611" y="10325"/>
                      <a:pt x="9439" y="-731"/>
                      <a:pt x="23081" y="-731"/>
                    </a:cubicBezTo>
                    <a:cubicBezTo>
                      <a:pt x="36724" y="-731"/>
                      <a:pt x="47774" y="10325"/>
                      <a:pt x="47774" y="23962"/>
                    </a:cubicBezTo>
                    <a:lnTo>
                      <a:pt x="47774" y="249653"/>
                    </a:lnTo>
                    <a:cubicBezTo>
                      <a:pt x="47836" y="287636"/>
                      <a:pt x="78640" y="318415"/>
                      <a:pt x="116604" y="318483"/>
                    </a:cubicBezTo>
                    <a:lnTo>
                      <a:pt x="725835" y="318483"/>
                    </a:lnTo>
                    <a:cubicBezTo>
                      <a:pt x="763861" y="318446"/>
                      <a:pt x="794603" y="287655"/>
                      <a:pt x="794665" y="249653"/>
                    </a:cubicBezTo>
                    <a:lnTo>
                      <a:pt x="794665" y="23962"/>
                    </a:lnTo>
                    <a:cubicBezTo>
                      <a:pt x="794665" y="10325"/>
                      <a:pt x="805715" y="-731"/>
                      <a:pt x="819358" y="-731"/>
                    </a:cubicBezTo>
                    <a:cubicBezTo>
                      <a:pt x="833000" y="-731"/>
                      <a:pt x="844050" y="10325"/>
                      <a:pt x="844050" y="23962"/>
                    </a:cubicBezTo>
                    <a:lnTo>
                      <a:pt x="844050" y="249653"/>
                    </a:lnTo>
                    <a:cubicBezTo>
                      <a:pt x="843989" y="314915"/>
                      <a:pt x="791084" y="367801"/>
                      <a:pt x="725835" y="3678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9"/>
              <p:cNvSpPr/>
              <p:nvPr/>
            </p:nvSpPr>
            <p:spPr>
              <a:xfrm>
                <a:off x="10202922" y="7392673"/>
                <a:ext cx="362736" cy="207645"/>
              </a:xfrm>
              <a:custGeom>
                <a:avLst/>
                <a:gdLst/>
                <a:ahLst/>
                <a:cxnLst/>
                <a:rect l="l" t="t" r="r" b="b"/>
                <a:pathLst>
                  <a:path w="485266" h="277786" extrusionOk="0">
                    <a:moveTo>
                      <a:pt x="458687" y="276870"/>
                    </a:moveTo>
                    <a:cubicBezTo>
                      <a:pt x="451959" y="276877"/>
                      <a:pt x="445539" y="274161"/>
                      <a:pt x="440909" y="269339"/>
                    </a:cubicBezTo>
                    <a:lnTo>
                      <a:pt x="238429" y="59452"/>
                    </a:lnTo>
                    <a:lnTo>
                      <a:pt x="40887" y="264524"/>
                    </a:lnTo>
                    <a:cubicBezTo>
                      <a:pt x="31380" y="274346"/>
                      <a:pt x="15762" y="274617"/>
                      <a:pt x="5948" y="265142"/>
                    </a:cubicBezTo>
                    <a:cubicBezTo>
                      <a:pt x="-3868" y="255666"/>
                      <a:pt x="-4177" y="240023"/>
                      <a:pt x="5330" y="230201"/>
                    </a:cubicBezTo>
                    <a:lnTo>
                      <a:pt x="220958" y="6794"/>
                    </a:lnTo>
                    <a:cubicBezTo>
                      <a:pt x="230465" y="-3009"/>
                      <a:pt x="246083" y="-3268"/>
                      <a:pt x="255899" y="6214"/>
                    </a:cubicBezTo>
                    <a:cubicBezTo>
                      <a:pt x="256085" y="6406"/>
                      <a:pt x="256270" y="6597"/>
                      <a:pt x="256454" y="6794"/>
                    </a:cubicBezTo>
                    <a:lnTo>
                      <a:pt x="476713" y="235202"/>
                    </a:lnTo>
                    <a:cubicBezTo>
                      <a:pt x="486220" y="245005"/>
                      <a:pt x="485911" y="260641"/>
                      <a:pt x="476095" y="270117"/>
                    </a:cubicBezTo>
                    <a:cubicBezTo>
                      <a:pt x="471527" y="274562"/>
                      <a:pt x="465416" y="277043"/>
                      <a:pt x="458996" y="27705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9"/>
              <p:cNvSpPr/>
              <p:nvPr/>
            </p:nvSpPr>
            <p:spPr>
              <a:xfrm>
                <a:off x="10363922" y="7392669"/>
                <a:ext cx="38623" cy="426604"/>
              </a:xfrm>
              <a:custGeom>
                <a:avLst/>
                <a:gdLst/>
                <a:ahLst/>
                <a:cxnLst/>
                <a:rect l="l" t="t" r="r" b="b"/>
                <a:pathLst>
                  <a:path w="51670" h="570708" extrusionOk="0">
                    <a:moveTo>
                      <a:pt x="25366" y="569978"/>
                    </a:moveTo>
                    <a:cubicBezTo>
                      <a:pt x="11722" y="569978"/>
                      <a:pt x="673" y="558922"/>
                      <a:pt x="673" y="545285"/>
                    </a:cubicBezTo>
                    <a:lnTo>
                      <a:pt x="-1611" y="23962"/>
                    </a:lnTo>
                    <a:cubicBezTo>
                      <a:pt x="-1611" y="10325"/>
                      <a:pt x="9439" y="-731"/>
                      <a:pt x="23081" y="-731"/>
                    </a:cubicBezTo>
                    <a:lnTo>
                      <a:pt x="23081" y="-731"/>
                    </a:lnTo>
                    <a:cubicBezTo>
                      <a:pt x="36724" y="-731"/>
                      <a:pt x="47774" y="10325"/>
                      <a:pt x="47774" y="23962"/>
                    </a:cubicBezTo>
                    <a:lnTo>
                      <a:pt x="50059" y="545285"/>
                    </a:lnTo>
                    <a:cubicBezTo>
                      <a:pt x="50059" y="558922"/>
                      <a:pt x="39009" y="569978"/>
                      <a:pt x="25366" y="56997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6" name="Google Shape;726;p9"/>
            <p:cNvGrpSpPr/>
            <p:nvPr/>
          </p:nvGrpSpPr>
          <p:grpSpPr>
            <a:xfrm>
              <a:off x="2118237" y="5776170"/>
              <a:ext cx="510436" cy="225935"/>
              <a:chOff x="2808633" y="7557940"/>
              <a:chExt cx="848324" cy="375431"/>
            </a:xfrm>
          </p:grpSpPr>
          <p:sp>
            <p:nvSpPr>
              <p:cNvPr id="727" name="Google Shape;727;p9"/>
              <p:cNvSpPr/>
              <p:nvPr/>
            </p:nvSpPr>
            <p:spPr>
              <a:xfrm>
                <a:off x="2808633" y="7563986"/>
                <a:ext cx="245211" cy="369385"/>
              </a:xfrm>
              <a:custGeom>
                <a:avLst/>
                <a:gdLst/>
                <a:ahLst/>
                <a:cxnLst/>
                <a:rect l="l" t="t" r="r" b="b"/>
                <a:pathLst>
                  <a:path w="328041" h="494161" extrusionOk="0">
                    <a:moveTo>
                      <a:pt x="307910" y="92792"/>
                    </a:moveTo>
                    <a:lnTo>
                      <a:pt x="128148" y="92792"/>
                    </a:lnTo>
                    <a:lnTo>
                      <a:pt x="118209" y="167549"/>
                    </a:lnTo>
                    <a:cubicBezTo>
                      <a:pt x="128148" y="166277"/>
                      <a:pt x="138148" y="165784"/>
                      <a:pt x="148149" y="166068"/>
                    </a:cubicBezTo>
                    <a:cubicBezTo>
                      <a:pt x="192349" y="166068"/>
                      <a:pt x="237290" y="176500"/>
                      <a:pt x="270131" y="201193"/>
                    </a:cubicBezTo>
                    <a:cubicBezTo>
                      <a:pt x="305071" y="225886"/>
                      <a:pt x="326430" y="266197"/>
                      <a:pt x="326430" y="323052"/>
                    </a:cubicBezTo>
                    <a:cubicBezTo>
                      <a:pt x="326430" y="413488"/>
                      <a:pt x="252352" y="493431"/>
                      <a:pt x="127469" y="493431"/>
                    </a:cubicBezTo>
                    <a:cubicBezTo>
                      <a:pt x="71108" y="493431"/>
                      <a:pt x="24007" y="479973"/>
                      <a:pt x="-1611" y="465775"/>
                    </a:cubicBezTo>
                    <a:lnTo>
                      <a:pt x="17649" y="380585"/>
                    </a:lnTo>
                    <a:cubicBezTo>
                      <a:pt x="50552" y="395876"/>
                      <a:pt x="86294" y="404019"/>
                      <a:pt x="122593" y="404475"/>
                    </a:cubicBezTo>
                    <a:cubicBezTo>
                      <a:pt x="167533" y="404475"/>
                      <a:pt x="215190" y="382067"/>
                      <a:pt x="215190" y="330397"/>
                    </a:cubicBezTo>
                    <a:cubicBezTo>
                      <a:pt x="215190" y="280271"/>
                      <a:pt x="177410" y="249653"/>
                      <a:pt x="84689" y="249653"/>
                    </a:cubicBezTo>
                    <a:cubicBezTo>
                      <a:pt x="63700" y="249412"/>
                      <a:pt x="42650" y="250918"/>
                      <a:pt x="21908" y="254159"/>
                    </a:cubicBezTo>
                    <a:lnTo>
                      <a:pt x="52774" y="-731"/>
                    </a:lnTo>
                    <a:lnTo>
                      <a:pt x="308096" y="-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9"/>
              <p:cNvSpPr/>
              <p:nvPr/>
            </p:nvSpPr>
            <p:spPr>
              <a:xfrm>
                <a:off x="3108252" y="7564078"/>
                <a:ext cx="244749" cy="363295"/>
              </a:xfrm>
              <a:custGeom>
                <a:avLst/>
                <a:gdLst/>
                <a:ahLst/>
                <a:cxnLst/>
                <a:rect l="l" t="t" r="r" b="b"/>
                <a:pathLst>
                  <a:path w="327424" h="486013" extrusionOk="0">
                    <a:moveTo>
                      <a:pt x="325814" y="-731"/>
                    </a:moveTo>
                    <a:lnTo>
                      <a:pt x="325814" y="71186"/>
                    </a:lnTo>
                    <a:lnTo>
                      <a:pt x="134445" y="485283"/>
                    </a:lnTo>
                    <a:lnTo>
                      <a:pt x="19563" y="485283"/>
                    </a:lnTo>
                    <a:lnTo>
                      <a:pt x="210931" y="94398"/>
                    </a:lnTo>
                    <a:lnTo>
                      <a:pt x="210931" y="92854"/>
                    </a:lnTo>
                    <a:lnTo>
                      <a:pt x="-1611" y="92854"/>
                    </a:lnTo>
                    <a:lnTo>
                      <a:pt x="-1611" y="-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9"/>
              <p:cNvSpPr/>
              <p:nvPr/>
            </p:nvSpPr>
            <p:spPr>
              <a:xfrm>
                <a:off x="3395180" y="7557940"/>
                <a:ext cx="261777" cy="375430"/>
              </a:xfrm>
              <a:custGeom>
                <a:avLst/>
                <a:gdLst/>
                <a:ahLst/>
                <a:cxnLst/>
                <a:rect l="l" t="t" r="r" b="b"/>
                <a:pathLst>
                  <a:path w="350203" h="502248" extrusionOk="0">
                    <a:moveTo>
                      <a:pt x="-1611" y="366263"/>
                    </a:moveTo>
                    <a:cubicBezTo>
                      <a:pt x="-1611" y="307927"/>
                      <a:pt x="30489" y="267493"/>
                      <a:pt x="81109" y="244405"/>
                    </a:cubicBezTo>
                    <a:lnTo>
                      <a:pt x="81109" y="242183"/>
                    </a:lnTo>
                    <a:cubicBezTo>
                      <a:pt x="36168" y="218231"/>
                      <a:pt x="14069" y="178661"/>
                      <a:pt x="14069" y="136004"/>
                    </a:cubicBezTo>
                    <a:cubicBezTo>
                      <a:pt x="14069" y="53840"/>
                      <a:pt x="84689" y="-731"/>
                      <a:pt x="177410" y="-731"/>
                    </a:cubicBezTo>
                    <a:cubicBezTo>
                      <a:pt x="285812" y="-731"/>
                      <a:pt x="330752" y="65013"/>
                      <a:pt x="330752" y="124090"/>
                    </a:cubicBezTo>
                    <a:cubicBezTo>
                      <a:pt x="330752" y="165944"/>
                      <a:pt x="309330" y="207058"/>
                      <a:pt x="263711" y="230948"/>
                    </a:cubicBezTo>
                    <a:lnTo>
                      <a:pt x="263711" y="233170"/>
                    </a:lnTo>
                    <a:cubicBezTo>
                      <a:pt x="308652" y="251134"/>
                      <a:pt x="348592" y="291506"/>
                      <a:pt x="348592" y="354288"/>
                    </a:cubicBezTo>
                    <a:cubicBezTo>
                      <a:pt x="348592" y="442502"/>
                      <a:pt x="277972" y="501518"/>
                      <a:pt x="170249" y="501518"/>
                    </a:cubicBezTo>
                    <a:cubicBezTo>
                      <a:pt x="52589" y="501518"/>
                      <a:pt x="-1611" y="432008"/>
                      <a:pt x="-1611" y="366263"/>
                    </a:cubicBezTo>
                    <a:close/>
                    <a:moveTo>
                      <a:pt x="238031" y="362498"/>
                    </a:moveTo>
                    <a:cubicBezTo>
                      <a:pt x="238031" y="319903"/>
                      <a:pt x="208091" y="294593"/>
                      <a:pt x="165249" y="282247"/>
                    </a:cubicBezTo>
                    <a:cubicBezTo>
                      <a:pt x="129630" y="292679"/>
                      <a:pt x="108888" y="319594"/>
                      <a:pt x="108888" y="354720"/>
                    </a:cubicBezTo>
                    <a:cubicBezTo>
                      <a:pt x="107345" y="390654"/>
                      <a:pt x="135247" y="421032"/>
                      <a:pt x="171175" y="422569"/>
                    </a:cubicBezTo>
                    <a:cubicBezTo>
                      <a:pt x="172286" y="422612"/>
                      <a:pt x="173398" y="422637"/>
                      <a:pt x="174509" y="422624"/>
                    </a:cubicBezTo>
                    <a:cubicBezTo>
                      <a:pt x="213030" y="423057"/>
                      <a:pt x="238031" y="396882"/>
                      <a:pt x="238031" y="362498"/>
                    </a:cubicBezTo>
                    <a:close/>
                    <a:moveTo>
                      <a:pt x="116049" y="132301"/>
                    </a:moveTo>
                    <a:cubicBezTo>
                      <a:pt x="116049" y="165204"/>
                      <a:pt x="144569" y="186130"/>
                      <a:pt x="181670" y="198045"/>
                    </a:cubicBezTo>
                    <a:cubicBezTo>
                      <a:pt x="209202" y="189822"/>
                      <a:pt x="228277" y="164734"/>
                      <a:pt x="228771" y="136004"/>
                    </a:cubicBezTo>
                    <a:cubicBezTo>
                      <a:pt x="228771" y="106126"/>
                      <a:pt x="212351" y="76248"/>
                      <a:pt x="172410" y="76248"/>
                    </a:cubicBezTo>
                    <a:cubicBezTo>
                      <a:pt x="135309" y="76248"/>
                      <a:pt x="116049" y="101620"/>
                      <a:pt x="116049" y="1323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0" name="Google Shape;730;p9"/>
            <p:cNvGrpSpPr/>
            <p:nvPr/>
          </p:nvGrpSpPr>
          <p:grpSpPr>
            <a:xfrm>
              <a:off x="3842299" y="5775823"/>
              <a:ext cx="349063" cy="226629"/>
              <a:chOff x="5815767" y="7550509"/>
              <a:chExt cx="580129" cy="376585"/>
            </a:xfrm>
          </p:grpSpPr>
          <p:sp>
            <p:nvSpPr>
              <p:cNvPr id="731" name="Google Shape;731;p9"/>
              <p:cNvSpPr/>
              <p:nvPr/>
            </p:nvSpPr>
            <p:spPr>
              <a:xfrm>
                <a:off x="5815767" y="7563893"/>
                <a:ext cx="158921" cy="363156"/>
              </a:xfrm>
              <a:custGeom>
                <a:avLst/>
                <a:gdLst/>
                <a:ahLst/>
                <a:cxnLst/>
                <a:rect l="l" t="t" r="r" b="b"/>
                <a:pathLst>
                  <a:path w="212603" h="485828" extrusionOk="0">
                    <a:moveTo>
                      <a:pt x="106110" y="100447"/>
                    </a:moveTo>
                    <a:lnTo>
                      <a:pt x="104690" y="100447"/>
                    </a:lnTo>
                    <a:lnTo>
                      <a:pt x="16228" y="144524"/>
                    </a:lnTo>
                    <a:lnTo>
                      <a:pt x="-1611" y="59087"/>
                    </a:lnTo>
                    <a:lnTo>
                      <a:pt x="121110" y="-731"/>
                    </a:lnTo>
                    <a:lnTo>
                      <a:pt x="210992" y="-731"/>
                    </a:lnTo>
                    <a:lnTo>
                      <a:pt x="210992" y="485097"/>
                    </a:lnTo>
                    <a:lnTo>
                      <a:pt x="106048" y="48509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9"/>
              <p:cNvSpPr/>
              <p:nvPr/>
            </p:nvSpPr>
            <p:spPr>
              <a:xfrm>
                <a:off x="6101587" y="7550509"/>
                <a:ext cx="294309" cy="376585"/>
              </a:xfrm>
              <a:custGeom>
                <a:avLst/>
                <a:gdLst/>
                <a:ahLst/>
                <a:cxnLst/>
                <a:rect l="l" t="t" r="r" b="b"/>
                <a:pathLst>
                  <a:path w="393724" h="503792" extrusionOk="0">
                    <a:moveTo>
                      <a:pt x="-1611" y="-546"/>
                    </a:moveTo>
                    <a:lnTo>
                      <a:pt x="106110" y="-546"/>
                    </a:lnTo>
                    <a:lnTo>
                      <a:pt x="106110" y="222244"/>
                    </a:lnTo>
                    <a:lnTo>
                      <a:pt x="108271" y="222244"/>
                    </a:lnTo>
                    <a:cubicBezTo>
                      <a:pt x="118951" y="202798"/>
                      <a:pt x="130372" y="184834"/>
                      <a:pt x="141051" y="166686"/>
                    </a:cubicBezTo>
                    <a:lnTo>
                      <a:pt x="250192" y="-731"/>
                    </a:lnTo>
                    <a:lnTo>
                      <a:pt x="383533" y="-731"/>
                    </a:lnTo>
                    <a:lnTo>
                      <a:pt x="224512" y="213786"/>
                    </a:lnTo>
                    <a:lnTo>
                      <a:pt x="392113" y="503061"/>
                    </a:lnTo>
                    <a:lnTo>
                      <a:pt x="265131" y="503061"/>
                    </a:lnTo>
                    <a:lnTo>
                      <a:pt x="147471" y="285580"/>
                    </a:lnTo>
                    <a:lnTo>
                      <a:pt x="106110" y="338608"/>
                    </a:lnTo>
                    <a:lnTo>
                      <a:pt x="106110" y="503061"/>
                    </a:lnTo>
                    <a:lnTo>
                      <a:pt x="-1611" y="5030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3" name="Google Shape;733;p9"/>
            <p:cNvGrpSpPr/>
            <p:nvPr/>
          </p:nvGrpSpPr>
          <p:grpSpPr>
            <a:xfrm>
              <a:off x="5321810" y="5773920"/>
              <a:ext cx="362837" cy="230434"/>
              <a:chOff x="8525636" y="7550463"/>
              <a:chExt cx="603020" cy="382908"/>
            </a:xfrm>
          </p:grpSpPr>
          <p:sp>
            <p:nvSpPr>
              <p:cNvPr id="734" name="Google Shape;734;p9"/>
              <p:cNvSpPr/>
              <p:nvPr/>
            </p:nvSpPr>
            <p:spPr>
              <a:xfrm>
                <a:off x="8525636" y="7563986"/>
                <a:ext cx="245258" cy="369385"/>
              </a:xfrm>
              <a:custGeom>
                <a:avLst/>
                <a:gdLst/>
                <a:ahLst/>
                <a:cxnLst/>
                <a:rect l="l" t="t" r="r" b="b"/>
                <a:pathLst>
                  <a:path w="328104" h="494161" extrusionOk="0">
                    <a:moveTo>
                      <a:pt x="307912" y="92792"/>
                    </a:moveTo>
                    <a:lnTo>
                      <a:pt x="128210" y="92792"/>
                    </a:lnTo>
                    <a:lnTo>
                      <a:pt x="118211" y="167549"/>
                    </a:lnTo>
                    <a:cubicBezTo>
                      <a:pt x="128149" y="166284"/>
                      <a:pt x="138150" y="165784"/>
                      <a:pt x="148150" y="166068"/>
                    </a:cubicBezTo>
                    <a:cubicBezTo>
                      <a:pt x="192412" y="166068"/>
                      <a:pt x="237353" y="176500"/>
                      <a:pt x="270131" y="201193"/>
                    </a:cubicBezTo>
                    <a:cubicBezTo>
                      <a:pt x="305073" y="225886"/>
                      <a:pt x="326493" y="266258"/>
                      <a:pt x="326493" y="323052"/>
                    </a:cubicBezTo>
                    <a:cubicBezTo>
                      <a:pt x="326493" y="413488"/>
                      <a:pt x="252415" y="493431"/>
                      <a:pt x="127470" y="493431"/>
                    </a:cubicBezTo>
                    <a:cubicBezTo>
                      <a:pt x="71109" y="493431"/>
                      <a:pt x="24070" y="479973"/>
                      <a:pt x="-1611" y="465775"/>
                    </a:cubicBezTo>
                    <a:lnTo>
                      <a:pt x="17650" y="380585"/>
                    </a:lnTo>
                    <a:cubicBezTo>
                      <a:pt x="50553" y="395870"/>
                      <a:pt x="86294" y="404013"/>
                      <a:pt x="122593" y="404475"/>
                    </a:cubicBezTo>
                    <a:cubicBezTo>
                      <a:pt x="167534" y="404475"/>
                      <a:pt x="215191" y="382067"/>
                      <a:pt x="215191" y="330397"/>
                    </a:cubicBezTo>
                    <a:cubicBezTo>
                      <a:pt x="215191" y="280333"/>
                      <a:pt x="177410" y="249653"/>
                      <a:pt x="84689" y="249653"/>
                    </a:cubicBezTo>
                    <a:cubicBezTo>
                      <a:pt x="63701" y="249412"/>
                      <a:pt x="42651" y="250918"/>
                      <a:pt x="21909" y="254159"/>
                    </a:cubicBezTo>
                    <a:lnTo>
                      <a:pt x="52775" y="-731"/>
                    </a:lnTo>
                    <a:lnTo>
                      <a:pt x="308097" y="-73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9"/>
              <p:cNvSpPr/>
              <p:nvPr/>
            </p:nvSpPr>
            <p:spPr>
              <a:xfrm>
                <a:off x="8834394" y="7550463"/>
                <a:ext cx="294262" cy="376584"/>
              </a:xfrm>
              <a:custGeom>
                <a:avLst/>
                <a:gdLst/>
                <a:ahLst/>
                <a:cxnLst/>
                <a:rect l="l" t="t" r="r" b="b"/>
                <a:pathLst>
                  <a:path w="393662" h="503791" extrusionOk="0">
                    <a:moveTo>
                      <a:pt x="-1611" y="-484"/>
                    </a:moveTo>
                    <a:lnTo>
                      <a:pt x="106048" y="-484"/>
                    </a:lnTo>
                    <a:lnTo>
                      <a:pt x="106048" y="222305"/>
                    </a:lnTo>
                    <a:lnTo>
                      <a:pt x="108209" y="222305"/>
                    </a:lnTo>
                    <a:cubicBezTo>
                      <a:pt x="118889" y="202860"/>
                      <a:pt x="130308" y="184896"/>
                      <a:pt x="140988" y="166747"/>
                    </a:cubicBezTo>
                    <a:lnTo>
                      <a:pt x="250130" y="-731"/>
                    </a:lnTo>
                    <a:lnTo>
                      <a:pt x="383532" y="-731"/>
                    </a:lnTo>
                    <a:lnTo>
                      <a:pt x="224449" y="213786"/>
                    </a:lnTo>
                    <a:lnTo>
                      <a:pt x="392051" y="503061"/>
                    </a:lnTo>
                    <a:lnTo>
                      <a:pt x="265131" y="503061"/>
                    </a:lnTo>
                    <a:lnTo>
                      <a:pt x="147408" y="285580"/>
                    </a:lnTo>
                    <a:lnTo>
                      <a:pt x="106048" y="338608"/>
                    </a:lnTo>
                    <a:lnTo>
                      <a:pt x="106048" y="503061"/>
                    </a:lnTo>
                    <a:lnTo>
                      <a:pt x="-1611" y="50306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36" name="Google Shape;736;p9"/>
            <p:cNvSpPr/>
            <p:nvPr/>
          </p:nvSpPr>
          <p:spPr>
            <a:xfrm>
              <a:off x="4565669" y="5711861"/>
              <a:ext cx="373696" cy="354901"/>
            </a:xfrm>
            <a:custGeom>
              <a:avLst/>
              <a:gdLst/>
              <a:ahLst/>
              <a:cxnLst/>
              <a:rect l="l" t="t" r="r" b="b"/>
              <a:pathLst>
                <a:path w="559844" h="531687" extrusionOk="0">
                  <a:moveTo>
                    <a:pt x="130612" y="15"/>
                  </a:moveTo>
                  <a:cubicBezTo>
                    <a:pt x="181472" y="15"/>
                    <a:pt x="234455" y="36567"/>
                    <a:pt x="263485" y="93473"/>
                  </a:cubicBezTo>
                  <a:cubicBezTo>
                    <a:pt x="266669" y="99625"/>
                    <a:pt x="272992" y="103493"/>
                    <a:pt x="279915" y="103488"/>
                  </a:cubicBezTo>
                  <a:cubicBezTo>
                    <a:pt x="286838" y="103493"/>
                    <a:pt x="293160" y="99625"/>
                    <a:pt x="296344" y="93473"/>
                  </a:cubicBezTo>
                  <a:cubicBezTo>
                    <a:pt x="328512" y="30752"/>
                    <a:pt x="389619" y="-7277"/>
                    <a:pt x="445001" y="1169"/>
                  </a:cubicBezTo>
                  <a:cubicBezTo>
                    <a:pt x="506475" y="10537"/>
                    <a:pt x="538090" y="73720"/>
                    <a:pt x="546305" y="92827"/>
                  </a:cubicBezTo>
                  <a:cubicBezTo>
                    <a:pt x="589318" y="193069"/>
                    <a:pt x="518752" y="304988"/>
                    <a:pt x="488615" y="352801"/>
                  </a:cubicBezTo>
                  <a:cubicBezTo>
                    <a:pt x="428340" y="448613"/>
                    <a:pt x="343051" y="502611"/>
                    <a:pt x="279869" y="531687"/>
                  </a:cubicBezTo>
                  <a:cubicBezTo>
                    <a:pt x="216778" y="502704"/>
                    <a:pt x="131489" y="448613"/>
                    <a:pt x="71214" y="352801"/>
                  </a:cubicBezTo>
                  <a:cubicBezTo>
                    <a:pt x="41215" y="305127"/>
                    <a:pt x="-29489" y="193023"/>
                    <a:pt x="13523" y="92827"/>
                  </a:cubicBezTo>
                  <a:cubicBezTo>
                    <a:pt x="21970" y="73720"/>
                    <a:pt x="53539" y="10399"/>
                    <a:pt x="115058" y="1169"/>
                  </a:cubicBezTo>
                  <a:cubicBezTo>
                    <a:pt x="120228" y="389"/>
                    <a:pt x="125397" y="6"/>
                    <a:pt x="130612" y="1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7" name="Google Shape;737;p9"/>
          <p:cNvGrpSpPr/>
          <p:nvPr/>
        </p:nvGrpSpPr>
        <p:grpSpPr>
          <a:xfrm>
            <a:off x="3221677" y="1375161"/>
            <a:ext cx="201596" cy="201576"/>
            <a:chOff x="2205238" y="-492150"/>
            <a:chExt cx="196200" cy="196200"/>
          </a:xfrm>
        </p:grpSpPr>
        <p:sp>
          <p:nvSpPr>
            <p:cNvPr id="738" name="Google Shape;738;p9"/>
            <p:cNvSpPr/>
            <p:nvPr/>
          </p:nvSpPr>
          <p:spPr>
            <a:xfrm rot="2702936">
              <a:off x="2179152" y="-408475"/>
              <a:ext cx="248407" cy="28850"/>
            </a:xfrm>
            <a:prstGeom prst="roundRect">
              <a:avLst>
                <a:gd name="adj" fmla="val 50000"/>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9"/>
            <p:cNvSpPr/>
            <p:nvPr/>
          </p:nvSpPr>
          <p:spPr>
            <a:xfrm rot="8102936">
              <a:off x="2179135" y="-408475"/>
              <a:ext cx="248407" cy="28850"/>
            </a:xfrm>
            <a:prstGeom prst="roundRect">
              <a:avLst>
                <a:gd name="adj" fmla="val 50000"/>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9 Big Title">
  <p:cSld name="CUSTOM_7">
    <p:spTree>
      <p:nvGrpSpPr>
        <p:cNvPr id="1" name="Shape 740"/>
        <p:cNvGrpSpPr/>
        <p:nvPr/>
      </p:nvGrpSpPr>
      <p:grpSpPr>
        <a:xfrm>
          <a:off x="0" y="0"/>
          <a:ext cx="0" cy="0"/>
          <a:chOff x="0" y="0"/>
          <a:chExt cx="0" cy="0"/>
        </a:xfrm>
      </p:grpSpPr>
      <p:sp>
        <p:nvSpPr>
          <p:cNvPr id="741" name="Google Shape;741;p10"/>
          <p:cNvSpPr/>
          <p:nvPr/>
        </p:nvSpPr>
        <p:spPr>
          <a:xfrm flipH="1">
            <a:off x="7" y="3683138"/>
            <a:ext cx="3155483" cy="3174861"/>
          </a:xfrm>
          <a:custGeom>
            <a:avLst/>
            <a:gdLst/>
            <a:ahLst/>
            <a:cxnLst/>
            <a:rect l="l" t="t" r="r" b="b"/>
            <a:pathLst>
              <a:path w="3155483" h="3174861" extrusionOk="0">
                <a:moveTo>
                  <a:pt x="3155480" y="12858"/>
                </a:moveTo>
                <a:lnTo>
                  <a:pt x="3155480" y="3174861"/>
                </a:lnTo>
                <a:lnTo>
                  <a:pt x="14909" y="3174861"/>
                </a:lnTo>
                <a:cubicBezTo>
                  <a:pt x="4997" y="3076947"/>
                  <a:pt x="-3" y="2978595"/>
                  <a:pt x="-3" y="2880181"/>
                </a:cubicBezTo>
                <a:cubicBezTo>
                  <a:pt x="-3" y="1289447"/>
                  <a:pt x="1289444" y="0"/>
                  <a:pt x="2880179" y="0"/>
                </a:cubicBezTo>
                <a:cubicBezTo>
                  <a:pt x="2973046" y="-63"/>
                  <a:pt x="3064844" y="4223"/>
                  <a:pt x="3155480" y="1285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10"/>
          <p:cNvSpPr/>
          <p:nvPr/>
        </p:nvSpPr>
        <p:spPr>
          <a:xfrm flipH="1">
            <a:off x="9426628" y="0"/>
            <a:ext cx="2741416" cy="4023002"/>
          </a:xfrm>
          <a:custGeom>
            <a:avLst/>
            <a:gdLst/>
            <a:ahLst/>
            <a:cxnLst/>
            <a:rect l="l" t="t" r="r" b="b"/>
            <a:pathLst>
              <a:path w="2741416" h="4023002" extrusionOk="0">
                <a:moveTo>
                  <a:pt x="2741411" y="1146035"/>
                </a:moveTo>
                <a:cubicBezTo>
                  <a:pt x="2741411" y="2690246"/>
                  <a:pt x="1526259" y="3950671"/>
                  <a:pt x="-3" y="4023002"/>
                </a:cubicBezTo>
                <a:lnTo>
                  <a:pt x="-3" y="-1"/>
                </a:lnTo>
                <a:lnTo>
                  <a:pt x="2504328" y="-1"/>
                </a:lnTo>
                <a:cubicBezTo>
                  <a:pt x="2661231" y="361674"/>
                  <a:pt x="2741929" y="751795"/>
                  <a:pt x="2741411" y="11460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10"/>
          <p:cNvSpPr/>
          <p:nvPr/>
        </p:nvSpPr>
        <p:spPr>
          <a:xfrm flipH="1">
            <a:off x="1513648" y="1134219"/>
            <a:ext cx="9063600" cy="4891800"/>
          </a:xfrm>
          <a:prstGeom prst="roundRect">
            <a:avLst>
              <a:gd name="adj" fmla="val 3855"/>
            </a:avLst>
          </a:pr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10"/>
          <p:cNvSpPr/>
          <p:nvPr/>
        </p:nvSpPr>
        <p:spPr>
          <a:xfrm flipH="1">
            <a:off x="1647951" y="983636"/>
            <a:ext cx="9063600" cy="4891800"/>
          </a:xfrm>
          <a:prstGeom prst="roundRect">
            <a:avLst>
              <a:gd name="adj" fmla="val 3855"/>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45" name="Google Shape;745;p10"/>
          <p:cNvSpPr/>
          <p:nvPr/>
        </p:nvSpPr>
        <p:spPr>
          <a:xfrm flipH="1">
            <a:off x="10525475" y="203082"/>
            <a:ext cx="1414984" cy="180948"/>
          </a:xfrm>
          <a:custGeom>
            <a:avLst/>
            <a:gdLst/>
            <a:ahLst/>
            <a:cxnLst/>
            <a:rect l="l" t="t" r="r" b="b"/>
            <a:pathLst>
              <a:path w="732204" h="93634"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216" y="22948"/>
                </a:lnTo>
                <a:lnTo>
                  <a:pt x="145492" y="90635"/>
                </a:lnTo>
                <a:cubicBezTo>
                  <a:pt x="148974" y="94097"/>
                  <a:pt x="154600" y="94097"/>
                  <a:pt x="158083" y="90635"/>
                </a:cubicBezTo>
                <a:lnTo>
                  <a:pt x="223180" y="22948"/>
                </a:lnTo>
                <a:lnTo>
                  <a:pt x="288367" y="90635"/>
                </a:lnTo>
                <a:cubicBezTo>
                  <a:pt x="291840" y="94137"/>
                  <a:pt x="297493" y="94160"/>
                  <a:pt x="300993" y="90687"/>
                </a:cubicBezTo>
                <a:cubicBezTo>
                  <a:pt x="301011" y="90670"/>
                  <a:pt x="301029" y="90652"/>
                  <a:pt x="301047" y="90635"/>
                </a:cubicBezTo>
                <a:lnTo>
                  <a:pt x="366055" y="22948"/>
                </a:lnTo>
                <a:lnTo>
                  <a:pt x="431242" y="90992"/>
                </a:lnTo>
                <a:cubicBezTo>
                  <a:pt x="434715" y="94494"/>
                  <a:pt x="440368" y="94517"/>
                  <a:pt x="443868" y="91044"/>
                </a:cubicBezTo>
                <a:cubicBezTo>
                  <a:pt x="443886" y="91027"/>
                  <a:pt x="443904" y="91009"/>
                  <a:pt x="443922" y="90992"/>
                </a:cubicBezTo>
                <a:lnTo>
                  <a:pt x="509109" y="22948"/>
                </a:lnTo>
                <a:lnTo>
                  <a:pt x="574295" y="90992"/>
                </a:lnTo>
                <a:cubicBezTo>
                  <a:pt x="577778" y="94454"/>
                  <a:pt x="583403" y="94454"/>
                  <a:pt x="586886" y="90992"/>
                </a:cubicBezTo>
                <a:lnTo>
                  <a:pt x="652073" y="22948"/>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811"/>
                </a:lnTo>
                <a:lnTo>
                  <a:pt x="515091" y="2767"/>
                </a:lnTo>
                <a:cubicBezTo>
                  <a:pt x="511609" y="-695"/>
                  <a:pt x="505983" y="-695"/>
                  <a:pt x="502500" y="2767"/>
                </a:cubicBezTo>
                <a:lnTo>
                  <a:pt x="437314" y="7081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10"/>
          <p:cNvSpPr/>
          <p:nvPr/>
        </p:nvSpPr>
        <p:spPr>
          <a:xfrm flipH="1">
            <a:off x="10525475" y="464832"/>
            <a:ext cx="1414984" cy="180258"/>
          </a:xfrm>
          <a:custGeom>
            <a:avLst/>
            <a:gdLst/>
            <a:ahLst/>
            <a:cxnLst/>
            <a:rect l="l" t="t" r="r" b="b"/>
            <a:pathLst>
              <a:path w="732204" h="93277" extrusionOk="0">
                <a:moveTo>
                  <a:pt x="80216" y="-1"/>
                </a:moveTo>
                <a:cubicBezTo>
                  <a:pt x="77816" y="32"/>
                  <a:pt x="75531" y="1030"/>
                  <a:pt x="73876" y="2767"/>
                </a:cubicBezTo>
                <a:lnTo>
                  <a:pt x="2617" y="77419"/>
                </a:lnTo>
                <a:cubicBezTo>
                  <a:pt x="-877" y="81132"/>
                  <a:pt x="-877" y="86922"/>
                  <a:pt x="2617" y="90635"/>
                </a:cubicBezTo>
                <a:cubicBezTo>
                  <a:pt x="6099" y="94097"/>
                  <a:pt x="11725" y="94097"/>
                  <a:pt x="15208" y="90635"/>
                </a:cubicBezTo>
                <a:lnTo>
                  <a:pt x="80394" y="22591"/>
                </a:lnTo>
                <a:lnTo>
                  <a:pt x="145492" y="90635"/>
                </a:lnTo>
                <a:cubicBezTo>
                  <a:pt x="148974" y="94097"/>
                  <a:pt x="154600" y="94097"/>
                  <a:pt x="158083" y="90635"/>
                </a:cubicBezTo>
                <a:lnTo>
                  <a:pt x="223269" y="22591"/>
                </a:lnTo>
                <a:lnTo>
                  <a:pt x="288367" y="90635"/>
                </a:lnTo>
                <a:cubicBezTo>
                  <a:pt x="291840" y="94137"/>
                  <a:pt x="297493" y="94160"/>
                  <a:pt x="300993" y="90687"/>
                </a:cubicBezTo>
                <a:cubicBezTo>
                  <a:pt x="301011" y="90670"/>
                  <a:pt x="301029" y="90652"/>
                  <a:pt x="301047" y="90635"/>
                </a:cubicBezTo>
                <a:lnTo>
                  <a:pt x="366144" y="22591"/>
                </a:lnTo>
                <a:lnTo>
                  <a:pt x="431331" y="90635"/>
                </a:lnTo>
                <a:cubicBezTo>
                  <a:pt x="434805" y="94137"/>
                  <a:pt x="440457" y="94160"/>
                  <a:pt x="443958" y="90687"/>
                </a:cubicBezTo>
                <a:cubicBezTo>
                  <a:pt x="443975" y="90670"/>
                  <a:pt x="443993" y="90652"/>
                  <a:pt x="444011" y="90635"/>
                </a:cubicBezTo>
                <a:lnTo>
                  <a:pt x="509198" y="22591"/>
                </a:lnTo>
                <a:lnTo>
                  <a:pt x="574385" y="90635"/>
                </a:lnTo>
                <a:cubicBezTo>
                  <a:pt x="577867" y="94097"/>
                  <a:pt x="583493" y="94097"/>
                  <a:pt x="586975" y="90635"/>
                </a:cubicBezTo>
                <a:lnTo>
                  <a:pt x="652162" y="22591"/>
                </a:lnTo>
                <a:lnTo>
                  <a:pt x="716992" y="90635"/>
                </a:lnTo>
                <a:cubicBezTo>
                  <a:pt x="720474" y="94097"/>
                  <a:pt x="726100" y="94097"/>
                  <a:pt x="729583" y="90635"/>
                </a:cubicBezTo>
                <a:cubicBezTo>
                  <a:pt x="733074" y="86922"/>
                  <a:pt x="733074" y="81132"/>
                  <a:pt x="729583" y="77419"/>
                </a:cubicBezTo>
                <a:lnTo>
                  <a:pt x="658145" y="2767"/>
                </a:lnTo>
                <a:cubicBezTo>
                  <a:pt x="654662" y="-695"/>
                  <a:pt x="649037" y="-695"/>
                  <a:pt x="645554" y="2767"/>
                </a:cubicBezTo>
                <a:lnTo>
                  <a:pt x="580278" y="70901"/>
                </a:lnTo>
                <a:lnTo>
                  <a:pt x="515091" y="2767"/>
                </a:lnTo>
                <a:cubicBezTo>
                  <a:pt x="511609" y="-695"/>
                  <a:pt x="505983" y="-695"/>
                  <a:pt x="502500" y="2767"/>
                </a:cubicBezTo>
                <a:lnTo>
                  <a:pt x="437314" y="70901"/>
                </a:lnTo>
                <a:lnTo>
                  <a:pt x="372127" y="2767"/>
                </a:lnTo>
                <a:cubicBezTo>
                  <a:pt x="368644" y="-695"/>
                  <a:pt x="363019" y="-695"/>
                  <a:pt x="359536" y="2767"/>
                </a:cubicBezTo>
                <a:lnTo>
                  <a:pt x="294349" y="70811"/>
                </a:lnTo>
                <a:lnTo>
                  <a:pt x="229163" y="2767"/>
                </a:lnTo>
                <a:cubicBezTo>
                  <a:pt x="225680" y="-695"/>
                  <a:pt x="220054" y="-695"/>
                  <a:pt x="216572" y="2767"/>
                </a:cubicBezTo>
                <a:lnTo>
                  <a:pt x="151385" y="70811"/>
                </a:lnTo>
                <a:lnTo>
                  <a:pt x="86556" y="2767"/>
                </a:lnTo>
                <a:cubicBezTo>
                  <a:pt x="84900" y="1030"/>
                  <a:pt x="82615" y="32"/>
                  <a:pt x="80216" y="-1"/>
                </a:cubicBezTo>
                <a:close/>
              </a:path>
            </a:pathLst>
          </a:custGeom>
          <a:solidFill>
            <a:schemeClr val="accent3"/>
          </a:solidFill>
          <a:ln w="15875"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10"/>
          <p:cNvSpPr/>
          <p:nvPr/>
        </p:nvSpPr>
        <p:spPr>
          <a:xfrm flipH="1">
            <a:off x="448852" y="6047184"/>
            <a:ext cx="732725" cy="93278"/>
          </a:xfrm>
          <a:custGeom>
            <a:avLst/>
            <a:gdLst/>
            <a:ahLst/>
            <a:cxnLst/>
            <a:rect l="l" t="t" r="r" b="b"/>
            <a:pathLst>
              <a:path w="732725" h="93278" extrusionOk="0">
                <a:moveTo>
                  <a:pt x="80386" y="-1"/>
                </a:moveTo>
                <a:cubicBezTo>
                  <a:pt x="77976" y="8"/>
                  <a:pt x="75743" y="973"/>
                  <a:pt x="74046" y="2678"/>
                </a:cubicBezTo>
                <a:lnTo>
                  <a:pt x="2609" y="77419"/>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1"/>
                  <a:pt x="301129" y="90654"/>
                  <a:pt x="301129" y="90636"/>
                </a:cubicBezTo>
                <a:lnTo>
                  <a:pt x="366225" y="22502"/>
                </a:lnTo>
                <a:lnTo>
                  <a:pt x="431412" y="90636"/>
                </a:lnTo>
                <a:cubicBezTo>
                  <a:pt x="434895" y="94136"/>
                  <a:pt x="440521" y="94163"/>
                  <a:pt x="444004" y="90689"/>
                </a:cubicBezTo>
                <a:cubicBezTo>
                  <a:pt x="444093" y="90671"/>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19"/>
                </a:cubicBezTo>
                <a:lnTo>
                  <a:pt x="658673" y="2678"/>
                </a:lnTo>
                <a:cubicBezTo>
                  <a:pt x="655191" y="-787"/>
                  <a:pt x="649565" y="-787"/>
                  <a:pt x="646083" y="2678"/>
                </a:cubicBezTo>
                <a:lnTo>
                  <a:pt x="580806" y="70812"/>
                </a:lnTo>
                <a:lnTo>
                  <a:pt x="515620" y="2678"/>
                </a:lnTo>
                <a:cubicBezTo>
                  <a:pt x="512137" y="-787"/>
                  <a:pt x="506511" y="-787"/>
                  <a:pt x="503029" y="2678"/>
                </a:cubicBezTo>
                <a:lnTo>
                  <a:pt x="437842" y="70812"/>
                </a:lnTo>
                <a:lnTo>
                  <a:pt x="372656" y="2678"/>
                </a:lnTo>
                <a:cubicBezTo>
                  <a:pt x="369173" y="-787"/>
                  <a:pt x="363547" y="-787"/>
                  <a:pt x="360064" y="2678"/>
                </a:cubicBezTo>
                <a:lnTo>
                  <a:pt x="294877" y="70812"/>
                </a:lnTo>
                <a:lnTo>
                  <a:pt x="229691" y="2678"/>
                </a:lnTo>
                <a:cubicBezTo>
                  <a:pt x="226208" y="-787"/>
                  <a:pt x="220583" y="-787"/>
                  <a:pt x="217100" y="2678"/>
                </a:cubicBezTo>
                <a:lnTo>
                  <a:pt x="151913" y="70812"/>
                </a:lnTo>
                <a:lnTo>
                  <a:pt x="86816" y="2678"/>
                </a:lnTo>
                <a:cubicBezTo>
                  <a:pt x="85119" y="955"/>
                  <a:pt x="82797" y="-19"/>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10"/>
          <p:cNvSpPr/>
          <p:nvPr/>
        </p:nvSpPr>
        <p:spPr>
          <a:xfrm flipH="1">
            <a:off x="448852" y="6259710"/>
            <a:ext cx="732725" cy="93279"/>
          </a:xfrm>
          <a:custGeom>
            <a:avLst/>
            <a:gdLst/>
            <a:ahLst/>
            <a:cxnLst/>
            <a:rect l="l" t="t" r="r" b="b"/>
            <a:pathLst>
              <a:path w="732725" h="93279" extrusionOk="0">
                <a:moveTo>
                  <a:pt x="80386" y="-1"/>
                </a:moveTo>
                <a:cubicBezTo>
                  <a:pt x="77976" y="8"/>
                  <a:pt x="75743" y="973"/>
                  <a:pt x="74046" y="2678"/>
                </a:cubicBezTo>
                <a:lnTo>
                  <a:pt x="2609" y="77420"/>
                </a:lnTo>
                <a:cubicBezTo>
                  <a:pt x="-874" y="81134"/>
                  <a:pt x="-874" y="86921"/>
                  <a:pt x="2609" y="90636"/>
                </a:cubicBezTo>
                <a:cubicBezTo>
                  <a:pt x="6091" y="94100"/>
                  <a:pt x="11717" y="94100"/>
                  <a:pt x="15200" y="90636"/>
                </a:cubicBezTo>
                <a:lnTo>
                  <a:pt x="80386" y="22502"/>
                </a:lnTo>
                <a:lnTo>
                  <a:pt x="145573" y="90636"/>
                </a:lnTo>
                <a:cubicBezTo>
                  <a:pt x="149056" y="94100"/>
                  <a:pt x="154682" y="94100"/>
                  <a:pt x="158164" y="90636"/>
                </a:cubicBezTo>
                <a:lnTo>
                  <a:pt x="223350" y="22502"/>
                </a:lnTo>
                <a:lnTo>
                  <a:pt x="288448" y="90636"/>
                </a:lnTo>
                <a:cubicBezTo>
                  <a:pt x="291931" y="94136"/>
                  <a:pt x="297557" y="94163"/>
                  <a:pt x="301039" y="90689"/>
                </a:cubicBezTo>
                <a:cubicBezTo>
                  <a:pt x="301129" y="90672"/>
                  <a:pt x="301129" y="90654"/>
                  <a:pt x="301129" y="90636"/>
                </a:cubicBezTo>
                <a:lnTo>
                  <a:pt x="366225" y="22502"/>
                </a:lnTo>
                <a:lnTo>
                  <a:pt x="431412" y="90636"/>
                </a:lnTo>
                <a:cubicBezTo>
                  <a:pt x="434895" y="94136"/>
                  <a:pt x="440521" y="94163"/>
                  <a:pt x="444004" y="90689"/>
                </a:cubicBezTo>
                <a:cubicBezTo>
                  <a:pt x="444093" y="90672"/>
                  <a:pt x="444093" y="90654"/>
                  <a:pt x="444093" y="90636"/>
                </a:cubicBezTo>
                <a:lnTo>
                  <a:pt x="509279" y="22502"/>
                </a:lnTo>
                <a:lnTo>
                  <a:pt x="574466" y="90636"/>
                </a:lnTo>
                <a:cubicBezTo>
                  <a:pt x="577949" y="94100"/>
                  <a:pt x="583575" y="94100"/>
                  <a:pt x="587057" y="90636"/>
                </a:cubicBezTo>
                <a:lnTo>
                  <a:pt x="652243" y="22502"/>
                </a:lnTo>
                <a:lnTo>
                  <a:pt x="717520" y="90636"/>
                </a:lnTo>
                <a:cubicBezTo>
                  <a:pt x="721003" y="94100"/>
                  <a:pt x="726628" y="94100"/>
                  <a:pt x="730110" y="90636"/>
                </a:cubicBezTo>
                <a:cubicBezTo>
                  <a:pt x="733593" y="86921"/>
                  <a:pt x="733593" y="81134"/>
                  <a:pt x="730110" y="77420"/>
                </a:cubicBezTo>
                <a:lnTo>
                  <a:pt x="658673" y="2678"/>
                </a:lnTo>
                <a:cubicBezTo>
                  <a:pt x="655191" y="-786"/>
                  <a:pt x="649565" y="-786"/>
                  <a:pt x="646083" y="2678"/>
                </a:cubicBezTo>
                <a:lnTo>
                  <a:pt x="580806" y="70812"/>
                </a:lnTo>
                <a:lnTo>
                  <a:pt x="515620" y="2678"/>
                </a:lnTo>
                <a:cubicBezTo>
                  <a:pt x="512137" y="-786"/>
                  <a:pt x="506511" y="-786"/>
                  <a:pt x="503029" y="2678"/>
                </a:cubicBezTo>
                <a:lnTo>
                  <a:pt x="437842" y="70812"/>
                </a:lnTo>
                <a:lnTo>
                  <a:pt x="372656" y="2678"/>
                </a:lnTo>
                <a:cubicBezTo>
                  <a:pt x="369173" y="-786"/>
                  <a:pt x="363547" y="-786"/>
                  <a:pt x="360064" y="2678"/>
                </a:cubicBezTo>
                <a:lnTo>
                  <a:pt x="294877" y="70812"/>
                </a:lnTo>
                <a:lnTo>
                  <a:pt x="229691" y="2678"/>
                </a:lnTo>
                <a:cubicBezTo>
                  <a:pt x="226208" y="-786"/>
                  <a:pt x="220583" y="-786"/>
                  <a:pt x="217100" y="2678"/>
                </a:cubicBezTo>
                <a:lnTo>
                  <a:pt x="151913" y="70812"/>
                </a:lnTo>
                <a:lnTo>
                  <a:pt x="86816" y="2678"/>
                </a:lnTo>
                <a:cubicBezTo>
                  <a:pt x="85119" y="955"/>
                  <a:pt x="82797" y="-18"/>
                  <a:pt x="80386" y="-1"/>
                </a:cubicBezTo>
                <a:close/>
              </a:path>
            </a:pathLst>
          </a:custGeom>
          <a:solidFill>
            <a:schemeClr val="lt2"/>
          </a:solidFill>
          <a:ln w="15875"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49" name="Google Shape;749;p10"/>
          <p:cNvGrpSpPr/>
          <p:nvPr/>
        </p:nvGrpSpPr>
        <p:grpSpPr>
          <a:xfrm flipH="1">
            <a:off x="242688" y="242351"/>
            <a:ext cx="439339" cy="1365706"/>
            <a:chOff x="11509980" y="242351"/>
            <a:chExt cx="439339" cy="1365706"/>
          </a:xfrm>
        </p:grpSpPr>
        <p:sp>
          <p:nvSpPr>
            <p:cNvPr id="750" name="Google Shape;750;p10"/>
            <p:cNvSpPr/>
            <p:nvPr/>
          </p:nvSpPr>
          <p:spPr>
            <a:xfrm>
              <a:off x="11509980" y="24235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10"/>
            <p:cNvSpPr/>
            <p:nvPr/>
          </p:nvSpPr>
          <p:spPr>
            <a:xfrm>
              <a:off x="11694914" y="24235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10"/>
            <p:cNvSpPr/>
            <p:nvPr/>
          </p:nvSpPr>
          <p:spPr>
            <a:xfrm>
              <a:off x="11879847" y="24235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10"/>
            <p:cNvSpPr/>
            <p:nvPr/>
          </p:nvSpPr>
          <p:spPr>
            <a:xfrm>
              <a:off x="11509980" y="42755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10"/>
            <p:cNvSpPr/>
            <p:nvPr/>
          </p:nvSpPr>
          <p:spPr>
            <a:xfrm>
              <a:off x="11694914" y="42755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10"/>
            <p:cNvSpPr/>
            <p:nvPr/>
          </p:nvSpPr>
          <p:spPr>
            <a:xfrm>
              <a:off x="11879847" y="42755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0"/>
            <p:cNvSpPr/>
            <p:nvPr/>
          </p:nvSpPr>
          <p:spPr>
            <a:xfrm>
              <a:off x="11509980" y="612665"/>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10"/>
            <p:cNvSpPr/>
            <p:nvPr/>
          </p:nvSpPr>
          <p:spPr>
            <a:xfrm>
              <a:off x="11694914" y="612665"/>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10"/>
            <p:cNvSpPr/>
            <p:nvPr/>
          </p:nvSpPr>
          <p:spPr>
            <a:xfrm>
              <a:off x="11879847" y="612665"/>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10"/>
            <p:cNvSpPr/>
            <p:nvPr/>
          </p:nvSpPr>
          <p:spPr>
            <a:xfrm>
              <a:off x="11509980" y="797867"/>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10"/>
            <p:cNvSpPr/>
            <p:nvPr/>
          </p:nvSpPr>
          <p:spPr>
            <a:xfrm>
              <a:off x="11694914" y="797867"/>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10"/>
            <p:cNvSpPr/>
            <p:nvPr/>
          </p:nvSpPr>
          <p:spPr>
            <a:xfrm>
              <a:off x="11879847" y="797867"/>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10"/>
            <p:cNvSpPr/>
            <p:nvPr/>
          </p:nvSpPr>
          <p:spPr>
            <a:xfrm>
              <a:off x="11509980" y="983069"/>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10"/>
            <p:cNvSpPr/>
            <p:nvPr/>
          </p:nvSpPr>
          <p:spPr>
            <a:xfrm>
              <a:off x="11694914" y="983069"/>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10"/>
            <p:cNvSpPr/>
            <p:nvPr/>
          </p:nvSpPr>
          <p:spPr>
            <a:xfrm>
              <a:off x="11879847" y="983069"/>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0"/>
            <p:cNvSpPr/>
            <p:nvPr/>
          </p:nvSpPr>
          <p:spPr>
            <a:xfrm>
              <a:off x="11509980" y="116827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0"/>
            <p:cNvSpPr/>
            <p:nvPr/>
          </p:nvSpPr>
          <p:spPr>
            <a:xfrm>
              <a:off x="11694914" y="116827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0"/>
            <p:cNvSpPr/>
            <p:nvPr/>
          </p:nvSpPr>
          <p:spPr>
            <a:xfrm>
              <a:off x="11879847" y="116827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10"/>
            <p:cNvSpPr/>
            <p:nvPr/>
          </p:nvSpPr>
          <p:spPr>
            <a:xfrm>
              <a:off x="11509980" y="135338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10"/>
            <p:cNvSpPr/>
            <p:nvPr/>
          </p:nvSpPr>
          <p:spPr>
            <a:xfrm>
              <a:off x="11694914" y="135338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10"/>
            <p:cNvSpPr/>
            <p:nvPr/>
          </p:nvSpPr>
          <p:spPr>
            <a:xfrm>
              <a:off x="11879847" y="135338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0"/>
            <p:cNvSpPr/>
            <p:nvPr/>
          </p:nvSpPr>
          <p:spPr>
            <a:xfrm>
              <a:off x="11509980" y="1538585"/>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10"/>
            <p:cNvSpPr/>
            <p:nvPr/>
          </p:nvSpPr>
          <p:spPr>
            <a:xfrm>
              <a:off x="11694914" y="1538585"/>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10"/>
            <p:cNvSpPr/>
            <p:nvPr/>
          </p:nvSpPr>
          <p:spPr>
            <a:xfrm>
              <a:off x="11879847" y="1538585"/>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74" name="Google Shape;774;p10"/>
          <p:cNvGrpSpPr/>
          <p:nvPr/>
        </p:nvGrpSpPr>
        <p:grpSpPr>
          <a:xfrm rot="-5400000" flipH="1">
            <a:off x="7965335" y="5725753"/>
            <a:ext cx="439340" cy="1365706"/>
            <a:chOff x="257323" y="5204757"/>
            <a:chExt cx="439340" cy="1365706"/>
          </a:xfrm>
        </p:grpSpPr>
        <p:sp>
          <p:nvSpPr>
            <p:cNvPr id="775" name="Google Shape;775;p10"/>
            <p:cNvSpPr/>
            <p:nvPr/>
          </p:nvSpPr>
          <p:spPr>
            <a:xfrm>
              <a:off x="257323"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10"/>
            <p:cNvSpPr/>
            <p:nvPr/>
          </p:nvSpPr>
          <p:spPr>
            <a:xfrm>
              <a:off x="442257"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10"/>
            <p:cNvSpPr/>
            <p:nvPr/>
          </p:nvSpPr>
          <p:spPr>
            <a:xfrm>
              <a:off x="627191" y="520475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10"/>
            <p:cNvSpPr/>
            <p:nvPr/>
          </p:nvSpPr>
          <p:spPr>
            <a:xfrm>
              <a:off x="257323"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0"/>
            <p:cNvSpPr/>
            <p:nvPr/>
          </p:nvSpPr>
          <p:spPr>
            <a:xfrm>
              <a:off x="442257"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0"/>
            <p:cNvSpPr/>
            <p:nvPr/>
          </p:nvSpPr>
          <p:spPr>
            <a:xfrm>
              <a:off x="627191" y="5389870"/>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0"/>
            <p:cNvSpPr/>
            <p:nvPr/>
          </p:nvSpPr>
          <p:spPr>
            <a:xfrm>
              <a:off x="257323"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0"/>
            <p:cNvSpPr/>
            <p:nvPr/>
          </p:nvSpPr>
          <p:spPr>
            <a:xfrm>
              <a:off x="442257"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10"/>
            <p:cNvSpPr/>
            <p:nvPr/>
          </p:nvSpPr>
          <p:spPr>
            <a:xfrm>
              <a:off x="627191" y="557507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10"/>
            <p:cNvSpPr/>
            <p:nvPr/>
          </p:nvSpPr>
          <p:spPr>
            <a:xfrm>
              <a:off x="257323"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10"/>
            <p:cNvSpPr/>
            <p:nvPr/>
          </p:nvSpPr>
          <p:spPr>
            <a:xfrm>
              <a:off x="442257"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10"/>
            <p:cNvSpPr/>
            <p:nvPr/>
          </p:nvSpPr>
          <p:spPr>
            <a:xfrm>
              <a:off x="627191" y="5760273"/>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10"/>
            <p:cNvSpPr/>
            <p:nvPr/>
          </p:nvSpPr>
          <p:spPr>
            <a:xfrm>
              <a:off x="257323"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10"/>
            <p:cNvSpPr/>
            <p:nvPr/>
          </p:nvSpPr>
          <p:spPr>
            <a:xfrm>
              <a:off x="442257"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0"/>
            <p:cNvSpPr/>
            <p:nvPr/>
          </p:nvSpPr>
          <p:spPr>
            <a:xfrm>
              <a:off x="627191" y="5945475"/>
              <a:ext cx="69472" cy="69472"/>
            </a:xfrm>
            <a:custGeom>
              <a:avLst/>
              <a:gdLst/>
              <a:ahLst/>
              <a:cxnLst/>
              <a:rect l="l" t="t" r="r" b="b"/>
              <a:pathLst>
                <a:path w="69472" h="69472" extrusionOk="0">
                  <a:moveTo>
                    <a:pt x="69473" y="34737"/>
                  </a:moveTo>
                  <a:cubicBezTo>
                    <a:pt x="69473" y="53921"/>
                    <a:pt x="53921" y="69473"/>
                    <a:pt x="34736" y="69473"/>
                  </a:cubicBezTo>
                  <a:cubicBezTo>
                    <a:pt x="15552" y="69473"/>
                    <a:pt x="0" y="53921"/>
                    <a:pt x="0" y="34737"/>
                  </a:cubicBezTo>
                  <a:cubicBezTo>
                    <a:pt x="0" y="15552"/>
                    <a:pt x="15552" y="0"/>
                    <a:pt x="34736" y="0"/>
                  </a:cubicBezTo>
                  <a:cubicBezTo>
                    <a:pt x="53921" y="0"/>
                    <a:pt x="69473" y="15552"/>
                    <a:pt x="69473"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0"/>
            <p:cNvSpPr/>
            <p:nvPr/>
          </p:nvSpPr>
          <p:spPr>
            <a:xfrm>
              <a:off x="257323"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0"/>
            <p:cNvSpPr/>
            <p:nvPr/>
          </p:nvSpPr>
          <p:spPr>
            <a:xfrm>
              <a:off x="442257"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0"/>
            <p:cNvSpPr/>
            <p:nvPr/>
          </p:nvSpPr>
          <p:spPr>
            <a:xfrm>
              <a:off x="627191" y="6130587"/>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0"/>
            <p:cNvSpPr/>
            <p:nvPr/>
          </p:nvSpPr>
          <p:spPr>
            <a:xfrm>
              <a:off x="257323"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10"/>
            <p:cNvSpPr/>
            <p:nvPr/>
          </p:nvSpPr>
          <p:spPr>
            <a:xfrm>
              <a:off x="442257"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10"/>
            <p:cNvSpPr/>
            <p:nvPr/>
          </p:nvSpPr>
          <p:spPr>
            <a:xfrm>
              <a:off x="627191" y="6315789"/>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10"/>
            <p:cNvSpPr/>
            <p:nvPr/>
          </p:nvSpPr>
          <p:spPr>
            <a:xfrm>
              <a:off x="257323"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10"/>
            <p:cNvSpPr/>
            <p:nvPr/>
          </p:nvSpPr>
          <p:spPr>
            <a:xfrm>
              <a:off x="442257"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10"/>
            <p:cNvSpPr/>
            <p:nvPr/>
          </p:nvSpPr>
          <p:spPr>
            <a:xfrm>
              <a:off x="627191" y="6500991"/>
              <a:ext cx="69472" cy="69472"/>
            </a:xfrm>
            <a:custGeom>
              <a:avLst/>
              <a:gdLst/>
              <a:ahLst/>
              <a:cxnLst/>
              <a:rect l="l" t="t" r="r" b="b"/>
              <a:pathLst>
                <a:path w="69472" h="69472" extrusionOk="0">
                  <a:moveTo>
                    <a:pt x="69473" y="34736"/>
                  </a:moveTo>
                  <a:cubicBezTo>
                    <a:pt x="69473" y="53921"/>
                    <a:pt x="53921" y="69473"/>
                    <a:pt x="34736" y="69473"/>
                  </a:cubicBezTo>
                  <a:cubicBezTo>
                    <a:pt x="15552" y="69473"/>
                    <a:pt x="0" y="53921"/>
                    <a:pt x="0" y="34736"/>
                  </a:cubicBezTo>
                  <a:cubicBezTo>
                    <a:pt x="0" y="15552"/>
                    <a:pt x="15552"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99" name="Google Shape;799;p10"/>
          <p:cNvGrpSpPr/>
          <p:nvPr/>
        </p:nvGrpSpPr>
        <p:grpSpPr>
          <a:xfrm flipH="1">
            <a:off x="11501113" y="1112626"/>
            <a:ext cx="439339" cy="1365706"/>
            <a:chOff x="11509980" y="242351"/>
            <a:chExt cx="439339" cy="1365706"/>
          </a:xfrm>
        </p:grpSpPr>
        <p:sp>
          <p:nvSpPr>
            <p:cNvPr id="800" name="Google Shape;800;p10"/>
            <p:cNvSpPr/>
            <p:nvPr/>
          </p:nvSpPr>
          <p:spPr>
            <a:xfrm>
              <a:off x="11509980" y="24235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10"/>
            <p:cNvSpPr/>
            <p:nvPr/>
          </p:nvSpPr>
          <p:spPr>
            <a:xfrm>
              <a:off x="11694914" y="24235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10"/>
            <p:cNvSpPr/>
            <p:nvPr/>
          </p:nvSpPr>
          <p:spPr>
            <a:xfrm>
              <a:off x="11879847" y="24235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10"/>
            <p:cNvSpPr/>
            <p:nvPr/>
          </p:nvSpPr>
          <p:spPr>
            <a:xfrm>
              <a:off x="11509980" y="42755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10"/>
            <p:cNvSpPr/>
            <p:nvPr/>
          </p:nvSpPr>
          <p:spPr>
            <a:xfrm>
              <a:off x="11694914" y="42755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10"/>
            <p:cNvSpPr/>
            <p:nvPr/>
          </p:nvSpPr>
          <p:spPr>
            <a:xfrm>
              <a:off x="11879847" y="42755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10"/>
            <p:cNvSpPr/>
            <p:nvPr/>
          </p:nvSpPr>
          <p:spPr>
            <a:xfrm>
              <a:off x="11509980" y="612665"/>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10"/>
            <p:cNvSpPr/>
            <p:nvPr/>
          </p:nvSpPr>
          <p:spPr>
            <a:xfrm>
              <a:off x="11694914" y="612665"/>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10"/>
            <p:cNvSpPr/>
            <p:nvPr/>
          </p:nvSpPr>
          <p:spPr>
            <a:xfrm>
              <a:off x="11879847" y="612665"/>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10"/>
            <p:cNvSpPr/>
            <p:nvPr/>
          </p:nvSpPr>
          <p:spPr>
            <a:xfrm>
              <a:off x="11509980" y="797867"/>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10"/>
            <p:cNvSpPr/>
            <p:nvPr/>
          </p:nvSpPr>
          <p:spPr>
            <a:xfrm>
              <a:off x="11694914" y="797867"/>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10"/>
            <p:cNvSpPr/>
            <p:nvPr/>
          </p:nvSpPr>
          <p:spPr>
            <a:xfrm>
              <a:off x="11879847" y="797867"/>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10"/>
            <p:cNvSpPr/>
            <p:nvPr/>
          </p:nvSpPr>
          <p:spPr>
            <a:xfrm>
              <a:off x="11509980" y="983069"/>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10"/>
            <p:cNvSpPr/>
            <p:nvPr/>
          </p:nvSpPr>
          <p:spPr>
            <a:xfrm>
              <a:off x="11694914" y="983069"/>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10"/>
            <p:cNvSpPr/>
            <p:nvPr/>
          </p:nvSpPr>
          <p:spPr>
            <a:xfrm>
              <a:off x="11879847" y="983069"/>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10"/>
            <p:cNvSpPr/>
            <p:nvPr/>
          </p:nvSpPr>
          <p:spPr>
            <a:xfrm>
              <a:off x="11509980" y="1168271"/>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10"/>
            <p:cNvSpPr/>
            <p:nvPr/>
          </p:nvSpPr>
          <p:spPr>
            <a:xfrm>
              <a:off x="11694914" y="1168271"/>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10"/>
            <p:cNvSpPr/>
            <p:nvPr/>
          </p:nvSpPr>
          <p:spPr>
            <a:xfrm>
              <a:off x="11879847" y="1168271"/>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10"/>
            <p:cNvSpPr/>
            <p:nvPr/>
          </p:nvSpPr>
          <p:spPr>
            <a:xfrm>
              <a:off x="11509980" y="1353383"/>
              <a:ext cx="69472" cy="69472"/>
            </a:xfrm>
            <a:custGeom>
              <a:avLst/>
              <a:gdLst/>
              <a:ahLst/>
              <a:cxnLst/>
              <a:rect l="l" t="t" r="r" b="b"/>
              <a:pathLst>
                <a:path w="69472" h="69472" extrusionOk="0">
                  <a:moveTo>
                    <a:pt x="69472" y="34736"/>
                  </a:moveTo>
                  <a:cubicBezTo>
                    <a:pt x="69472" y="53921"/>
                    <a:pt x="53921" y="69473"/>
                    <a:pt x="34736" y="69473"/>
                  </a:cubicBezTo>
                  <a:cubicBezTo>
                    <a:pt x="15551" y="69473"/>
                    <a:pt x="-1" y="53921"/>
                    <a:pt x="-1" y="34736"/>
                  </a:cubicBezTo>
                  <a:cubicBezTo>
                    <a:pt x="-1" y="15552"/>
                    <a:pt x="15551" y="0"/>
                    <a:pt x="34736" y="0"/>
                  </a:cubicBezTo>
                  <a:cubicBezTo>
                    <a:pt x="53921" y="0"/>
                    <a:pt x="69472" y="15552"/>
                    <a:pt x="69472"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10"/>
            <p:cNvSpPr/>
            <p:nvPr/>
          </p:nvSpPr>
          <p:spPr>
            <a:xfrm>
              <a:off x="11694914" y="1353383"/>
              <a:ext cx="69472" cy="69472"/>
            </a:xfrm>
            <a:custGeom>
              <a:avLst/>
              <a:gdLst/>
              <a:ahLst/>
              <a:cxnLst/>
              <a:rect l="l" t="t" r="r" b="b"/>
              <a:pathLst>
                <a:path w="69472" h="69472" extrusionOk="0">
                  <a:moveTo>
                    <a:pt x="69473" y="34736"/>
                  </a:moveTo>
                  <a:cubicBezTo>
                    <a:pt x="69473" y="53921"/>
                    <a:pt x="53921" y="69473"/>
                    <a:pt x="34737" y="69473"/>
                  </a:cubicBezTo>
                  <a:cubicBezTo>
                    <a:pt x="15552" y="69473"/>
                    <a:pt x="0" y="53921"/>
                    <a:pt x="0" y="34736"/>
                  </a:cubicBezTo>
                  <a:cubicBezTo>
                    <a:pt x="0" y="15552"/>
                    <a:pt x="15552" y="0"/>
                    <a:pt x="34737"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10"/>
            <p:cNvSpPr/>
            <p:nvPr/>
          </p:nvSpPr>
          <p:spPr>
            <a:xfrm>
              <a:off x="11879847" y="1353383"/>
              <a:ext cx="69472" cy="69472"/>
            </a:xfrm>
            <a:custGeom>
              <a:avLst/>
              <a:gdLst/>
              <a:ahLst/>
              <a:cxnLst/>
              <a:rect l="l" t="t" r="r" b="b"/>
              <a:pathLst>
                <a:path w="69472" h="69472" extrusionOk="0">
                  <a:moveTo>
                    <a:pt x="69473" y="34736"/>
                  </a:moveTo>
                  <a:cubicBezTo>
                    <a:pt x="69473" y="53921"/>
                    <a:pt x="53921" y="69473"/>
                    <a:pt x="34736" y="69473"/>
                  </a:cubicBezTo>
                  <a:cubicBezTo>
                    <a:pt x="15551" y="69473"/>
                    <a:pt x="0" y="53921"/>
                    <a:pt x="0" y="34736"/>
                  </a:cubicBezTo>
                  <a:cubicBezTo>
                    <a:pt x="0" y="15552"/>
                    <a:pt x="15551" y="0"/>
                    <a:pt x="34736" y="0"/>
                  </a:cubicBezTo>
                  <a:cubicBezTo>
                    <a:pt x="53921" y="0"/>
                    <a:pt x="69473" y="15552"/>
                    <a:pt x="69473" y="3473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10"/>
            <p:cNvSpPr/>
            <p:nvPr/>
          </p:nvSpPr>
          <p:spPr>
            <a:xfrm>
              <a:off x="11509980" y="1538585"/>
              <a:ext cx="69472" cy="69472"/>
            </a:xfrm>
            <a:custGeom>
              <a:avLst/>
              <a:gdLst/>
              <a:ahLst/>
              <a:cxnLst/>
              <a:rect l="l" t="t" r="r" b="b"/>
              <a:pathLst>
                <a:path w="69472" h="69472" extrusionOk="0">
                  <a:moveTo>
                    <a:pt x="69472" y="34737"/>
                  </a:moveTo>
                  <a:cubicBezTo>
                    <a:pt x="69472" y="53921"/>
                    <a:pt x="53921" y="69473"/>
                    <a:pt x="34736" y="69473"/>
                  </a:cubicBezTo>
                  <a:cubicBezTo>
                    <a:pt x="15551" y="69473"/>
                    <a:pt x="-1" y="53921"/>
                    <a:pt x="-1" y="34737"/>
                  </a:cubicBezTo>
                  <a:cubicBezTo>
                    <a:pt x="-1" y="15552"/>
                    <a:pt x="15551" y="0"/>
                    <a:pt x="34736" y="0"/>
                  </a:cubicBezTo>
                  <a:cubicBezTo>
                    <a:pt x="53921" y="0"/>
                    <a:pt x="69472" y="15552"/>
                    <a:pt x="69472"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10"/>
            <p:cNvSpPr/>
            <p:nvPr/>
          </p:nvSpPr>
          <p:spPr>
            <a:xfrm>
              <a:off x="11694914" y="1538585"/>
              <a:ext cx="69472" cy="69472"/>
            </a:xfrm>
            <a:custGeom>
              <a:avLst/>
              <a:gdLst/>
              <a:ahLst/>
              <a:cxnLst/>
              <a:rect l="l" t="t" r="r" b="b"/>
              <a:pathLst>
                <a:path w="69472" h="69472" extrusionOk="0">
                  <a:moveTo>
                    <a:pt x="69473" y="34737"/>
                  </a:moveTo>
                  <a:cubicBezTo>
                    <a:pt x="69473" y="53921"/>
                    <a:pt x="53921" y="69473"/>
                    <a:pt x="34737" y="69473"/>
                  </a:cubicBezTo>
                  <a:cubicBezTo>
                    <a:pt x="15552" y="69473"/>
                    <a:pt x="0" y="53921"/>
                    <a:pt x="0" y="34737"/>
                  </a:cubicBezTo>
                  <a:cubicBezTo>
                    <a:pt x="0" y="15552"/>
                    <a:pt x="15552" y="0"/>
                    <a:pt x="34737" y="0"/>
                  </a:cubicBezTo>
                  <a:cubicBezTo>
                    <a:pt x="53921" y="0"/>
                    <a:pt x="69473" y="15552"/>
                    <a:pt x="69473"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10"/>
            <p:cNvSpPr/>
            <p:nvPr/>
          </p:nvSpPr>
          <p:spPr>
            <a:xfrm>
              <a:off x="11879847" y="1538585"/>
              <a:ext cx="69472" cy="69472"/>
            </a:xfrm>
            <a:custGeom>
              <a:avLst/>
              <a:gdLst/>
              <a:ahLst/>
              <a:cxnLst/>
              <a:rect l="l" t="t" r="r" b="b"/>
              <a:pathLst>
                <a:path w="69472" h="69472" extrusionOk="0">
                  <a:moveTo>
                    <a:pt x="69473" y="34737"/>
                  </a:moveTo>
                  <a:cubicBezTo>
                    <a:pt x="69473" y="53921"/>
                    <a:pt x="53921" y="69473"/>
                    <a:pt x="34736" y="69473"/>
                  </a:cubicBezTo>
                  <a:cubicBezTo>
                    <a:pt x="15551" y="69473"/>
                    <a:pt x="0" y="53921"/>
                    <a:pt x="0" y="34737"/>
                  </a:cubicBezTo>
                  <a:cubicBezTo>
                    <a:pt x="0" y="15552"/>
                    <a:pt x="15551" y="0"/>
                    <a:pt x="34736" y="0"/>
                  </a:cubicBezTo>
                  <a:cubicBezTo>
                    <a:pt x="53921" y="0"/>
                    <a:pt x="69473" y="15552"/>
                    <a:pt x="69473" y="347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4" name="Google Shape;824;p10"/>
          <p:cNvGrpSpPr/>
          <p:nvPr/>
        </p:nvGrpSpPr>
        <p:grpSpPr>
          <a:xfrm flipH="1">
            <a:off x="10345674" y="1134220"/>
            <a:ext cx="231496" cy="231477"/>
            <a:chOff x="2205238" y="-492150"/>
            <a:chExt cx="196200" cy="196200"/>
          </a:xfrm>
        </p:grpSpPr>
        <p:sp>
          <p:nvSpPr>
            <p:cNvPr id="825" name="Google Shape;825;p10"/>
            <p:cNvSpPr/>
            <p:nvPr/>
          </p:nvSpPr>
          <p:spPr>
            <a:xfrm rot="2702936">
              <a:off x="2179152" y="-408475"/>
              <a:ext cx="248407" cy="28850"/>
            </a:xfrm>
            <a:prstGeom prst="roundRect">
              <a:avLst>
                <a:gd name="adj" fmla="val 50000"/>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10"/>
            <p:cNvSpPr/>
            <p:nvPr/>
          </p:nvSpPr>
          <p:spPr>
            <a:xfrm rot="8102936">
              <a:off x="2179135" y="-408475"/>
              <a:ext cx="248407" cy="28850"/>
            </a:xfrm>
            <a:prstGeom prst="roundRect">
              <a:avLst>
                <a:gd name="adj" fmla="val 50000"/>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27" name="Google Shape;827;p10"/>
          <p:cNvSpPr txBox="1">
            <a:spLocks noGrp="1"/>
          </p:cNvSpPr>
          <p:nvPr>
            <p:ph type="title"/>
          </p:nvPr>
        </p:nvSpPr>
        <p:spPr>
          <a:xfrm>
            <a:off x="2004400" y="1675575"/>
            <a:ext cx="8521200" cy="3658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8000"/>
              <a:buNone/>
              <a:defRPr sz="80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endParaRPr/>
          </a:p>
        </p:txBody>
      </p:sp>
      <p:grpSp>
        <p:nvGrpSpPr>
          <p:cNvPr id="828" name="Google Shape;828;p10"/>
          <p:cNvGrpSpPr/>
          <p:nvPr/>
        </p:nvGrpSpPr>
        <p:grpSpPr>
          <a:xfrm>
            <a:off x="1012018" y="3964135"/>
            <a:ext cx="1131468" cy="1006776"/>
            <a:chOff x="758231" y="2398960"/>
            <a:chExt cx="1131468" cy="1006776"/>
          </a:xfrm>
        </p:grpSpPr>
        <p:sp>
          <p:nvSpPr>
            <p:cNvPr id="829" name="Google Shape;829;p10"/>
            <p:cNvSpPr/>
            <p:nvPr/>
          </p:nvSpPr>
          <p:spPr>
            <a:xfrm>
              <a:off x="816925" y="2456823"/>
              <a:ext cx="1072774" cy="948913"/>
            </a:xfrm>
            <a:custGeom>
              <a:avLst/>
              <a:gdLst/>
              <a:ahLst/>
              <a:cxnLst/>
              <a:rect l="l" t="t" r="r" b="b"/>
              <a:pathLst>
                <a:path w="1072774" h="948913" extrusionOk="0">
                  <a:moveTo>
                    <a:pt x="1063246" y="264944"/>
                  </a:moveTo>
                  <a:lnTo>
                    <a:pt x="946089" y="422821"/>
                  </a:lnTo>
                  <a:cubicBezTo>
                    <a:pt x="974592" y="683291"/>
                    <a:pt x="786551" y="917552"/>
                    <a:pt x="526090" y="946056"/>
                  </a:cubicBezTo>
                  <a:cubicBezTo>
                    <a:pt x="265620" y="974559"/>
                    <a:pt x="31358" y="786518"/>
                    <a:pt x="2855" y="526057"/>
                  </a:cubicBezTo>
                  <a:cubicBezTo>
                    <a:pt x="-25658" y="265587"/>
                    <a:pt x="162384" y="31325"/>
                    <a:pt x="422854" y="2822"/>
                  </a:cubicBezTo>
                  <a:cubicBezTo>
                    <a:pt x="578632" y="-14234"/>
                    <a:pt x="732776" y="46738"/>
                    <a:pt x="834736" y="165735"/>
                  </a:cubicBezTo>
                  <a:lnTo>
                    <a:pt x="1030206" y="188506"/>
                  </a:lnTo>
                  <a:cubicBezTo>
                    <a:pt x="1056567" y="191533"/>
                    <a:pt x="1075480" y="215357"/>
                    <a:pt x="1072453" y="241718"/>
                  </a:cubicBezTo>
                  <a:cubicBezTo>
                    <a:pt x="1071488" y="250129"/>
                    <a:pt x="1068309" y="258148"/>
                    <a:pt x="1063246" y="26494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10"/>
            <p:cNvSpPr/>
            <p:nvPr/>
          </p:nvSpPr>
          <p:spPr>
            <a:xfrm>
              <a:off x="771686" y="2412458"/>
              <a:ext cx="1073440" cy="949625"/>
            </a:xfrm>
            <a:custGeom>
              <a:avLst/>
              <a:gdLst/>
              <a:ahLst/>
              <a:cxnLst/>
              <a:rect l="l" t="t" r="r" b="b"/>
              <a:pathLst>
                <a:path w="1073440" h="949625" extrusionOk="0">
                  <a:moveTo>
                    <a:pt x="1063927" y="265018"/>
                  </a:moveTo>
                  <a:lnTo>
                    <a:pt x="946769" y="422806"/>
                  </a:lnTo>
                  <a:cubicBezTo>
                    <a:pt x="975478" y="683446"/>
                    <a:pt x="787464" y="918019"/>
                    <a:pt x="526824" y="946729"/>
                  </a:cubicBezTo>
                  <a:cubicBezTo>
                    <a:pt x="266175" y="975437"/>
                    <a:pt x="31610" y="787423"/>
                    <a:pt x="2892" y="526783"/>
                  </a:cubicBezTo>
                  <a:cubicBezTo>
                    <a:pt x="-25817" y="266134"/>
                    <a:pt x="162198" y="31569"/>
                    <a:pt x="422847" y="2860"/>
                  </a:cubicBezTo>
                  <a:cubicBezTo>
                    <a:pt x="578821" y="-14329"/>
                    <a:pt x="733207" y="46670"/>
                    <a:pt x="835327" y="165809"/>
                  </a:cubicBezTo>
                  <a:lnTo>
                    <a:pt x="1030887" y="188491"/>
                  </a:lnTo>
                  <a:cubicBezTo>
                    <a:pt x="1057292" y="191571"/>
                    <a:pt x="1076196" y="215476"/>
                    <a:pt x="1073106" y="241881"/>
                  </a:cubicBezTo>
                  <a:cubicBezTo>
                    <a:pt x="1072133" y="250266"/>
                    <a:pt x="1068963" y="258241"/>
                    <a:pt x="1063927" y="26501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0"/>
            <p:cNvSpPr/>
            <p:nvPr/>
          </p:nvSpPr>
          <p:spPr>
            <a:xfrm>
              <a:off x="758231" y="2398960"/>
              <a:ext cx="1100043" cy="976193"/>
            </a:xfrm>
            <a:custGeom>
              <a:avLst/>
              <a:gdLst/>
              <a:ahLst/>
              <a:cxnLst/>
              <a:rect l="l" t="t" r="r" b="b"/>
              <a:pathLst>
                <a:path w="1100043" h="976193" extrusionOk="0">
                  <a:moveTo>
                    <a:pt x="488379" y="976193"/>
                  </a:moveTo>
                  <a:cubicBezTo>
                    <a:pt x="218810" y="976353"/>
                    <a:pt x="157" y="757951"/>
                    <a:pt x="-3" y="488381"/>
                  </a:cubicBezTo>
                  <a:cubicBezTo>
                    <a:pt x="-155" y="218812"/>
                    <a:pt x="218247" y="160"/>
                    <a:pt x="487817" y="-1"/>
                  </a:cubicBezTo>
                  <a:cubicBezTo>
                    <a:pt x="628593" y="-81"/>
                    <a:pt x="762556" y="60623"/>
                    <a:pt x="855300" y="166538"/>
                  </a:cubicBezTo>
                  <a:lnTo>
                    <a:pt x="1045592" y="188683"/>
                  </a:lnTo>
                  <a:cubicBezTo>
                    <a:pt x="1079346" y="192594"/>
                    <a:pt x="1103536" y="223125"/>
                    <a:pt x="1099625" y="256879"/>
                  </a:cubicBezTo>
                  <a:cubicBezTo>
                    <a:pt x="1098384" y="267595"/>
                    <a:pt x="1094348" y="277801"/>
                    <a:pt x="1087918" y="286463"/>
                  </a:cubicBezTo>
                  <a:lnTo>
                    <a:pt x="974065" y="439786"/>
                  </a:lnTo>
                  <a:cubicBezTo>
                    <a:pt x="975663" y="455752"/>
                    <a:pt x="976431" y="471781"/>
                    <a:pt x="976387" y="487828"/>
                  </a:cubicBezTo>
                  <a:cubicBezTo>
                    <a:pt x="976288" y="757361"/>
                    <a:pt x="757913" y="975898"/>
                    <a:pt x="488379" y="976193"/>
                  </a:cubicBezTo>
                  <a:close/>
                  <a:moveTo>
                    <a:pt x="488379" y="26877"/>
                  </a:moveTo>
                  <a:cubicBezTo>
                    <a:pt x="233999" y="27234"/>
                    <a:pt x="28081" y="233742"/>
                    <a:pt x="28438" y="488122"/>
                  </a:cubicBezTo>
                  <a:cubicBezTo>
                    <a:pt x="28795" y="742493"/>
                    <a:pt x="235303" y="948421"/>
                    <a:pt x="489674" y="948064"/>
                  </a:cubicBezTo>
                  <a:cubicBezTo>
                    <a:pt x="744054" y="947707"/>
                    <a:pt x="949982" y="741199"/>
                    <a:pt x="949624" y="486819"/>
                  </a:cubicBezTo>
                  <a:cubicBezTo>
                    <a:pt x="949598" y="470388"/>
                    <a:pt x="948696" y="453975"/>
                    <a:pt x="946919" y="437643"/>
                  </a:cubicBezTo>
                  <a:lnTo>
                    <a:pt x="946294" y="432375"/>
                  </a:lnTo>
                  <a:lnTo>
                    <a:pt x="1066666" y="270122"/>
                  </a:lnTo>
                  <a:cubicBezTo>
                    <a:pt x="1078087" y="254709"/>
                    <a:pt x="1074863" y="232957"/>
                    <a:pt x="1059451" y="221527"/>
                  </a:cubicBezTo>
                  <a:cubicBezTo>
                    <a:pt x="1054575" y="217919"/>
                    <a:pt x="1048842" y="215642"/>
                    <a:pt x="1042824" y="214937"/>
                  </a:cubicBezTo>
                  <a:lnTo>
                    <a:pt x="842084" y="191630"/>
                  </a:lnTo>
                  <a:lnTo>
                    <a:pt x="838691" y="187612"/>
                  </a:lnTo>
                  <a:cubicBezTo>
                    <a:pt x="750966" y="85492"/>
                    <a:pt x="623003" y="26779"/>
                    <a:pt x="488379" y="2687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0"/>
            <p:cNvSpPr/>
            <p:nvPr/>
          </p:nvSpPr>
          <p:spPr>
            <a:xfrm>
              <a:off x="948273" y="2594788"/>
              <a:ext cx="602798" cy="557659"/>
            </a:xfrm>
            <a:custGeom>
              <a:avLst/>
              <a:gdLst/>
              <a:ahLst/>
              <a:cxnLst/>
              <a:rect l="l" t="t" r="r" b="b"/>
              <a:pathLst>
                <a:path w="602798" h="557659" extrusionOk="0">
                  <a:moveTo>
                    <a:pt x="578819" y="304859"/>
                  </a:moveTo>
                  <a:cubicBezTo>
                    <a:pt x="593794" y="295706"/>
                    <a:pt x="602885" y="279373"/>
                    <a:pt x="602751" y="261817"/>
                  </a:cubicBezTo>
                  <a:cubicBezTo>
                    <a:pt x="603867" y="235743"/>
                    <a:pt x="583721" y="213651"/>
                    <a:pt x="557656" y="212347"/>
                  </a:cubicBezTo>
                  <a:lnTo>
                    <a:pt x="416299" y="212347"/>
                  </a:lnTo>
                  <a:cubicBezTo>
                    <a:pt x="413111" y="208373"/>
                    <a:pt x="411236" y="203507"/>
                    <a:pt x="410941" y="198417"/>
                  </a:cubicBezTo>
                  <a:cubicBezTo>
                    <a:pt x="411745" y="184218"/>
                    <a:pt x="434605" y="155822"/>
                    <a:pt x="434694" y="47862"/>
                  </a:cubicBezTo>
                  <a:cubicBezTo>
                    <a:pt x="434819" y="23198"/>
                    <a:pt x="416192" y="2481"/>
                    <a:pt x="391653" y="-1"/>
                  </a:cubicBezTo>
                  <a:lnTo>
                    <a:pt x="387277" y="-1"/>
                  </a:lnTo>
                  <a:cubicBezTo>
                    <a:pt x="361078" y="53"/>
                    <a:pt x="339861" y="21305"/>
                    <a:pt x="339861" y="47505"/>
                  </a:cubicBezTo>
                  <a:cubicBezTo>
                    <a:pt x="339861" y="145285"/>
                    <a:pt x="247349" y="208239"/>
                    <a:pt x="211541" y="229581"/>
                  </a:cubicBezTo>
                  <a:cubicBezTo>
                    <a:pt x="202879" y="234662"/>
                    <a:pt x="193012" y="237350"/>
                    <a:pt x="182966" y="237350"/>
                  </a:cubicBezTo>
                  <a:lnTo>
                    <a:pt x="166000" y="237350"/>
                  </a:lnTo>
                  <a:lnTo>
                    <a:pt x="166000" y="229492"/>
                  </a:lnTo>
                  <a:cubicBezTo>
                    <a:pt x="165955" y="212043"/>
                    <a:pt x="151837" y="197890"/>
                    <a:pt x="134388" y="197791"/>
                  </a:cubicBezTo>
                  <a:lnTo>
                    <a:pt x="-3" y="197791"/>
                  </a:lnTo>
                  <a:lnTo>
                    <a:pt x="-3" y="529708"/>
                  </a:lnTo>
                  <a:lnTo>
                    <a:pt x="134388" y="529708"/>
                  </a:lnTo>
                  <a:cubicBezTo>
                    <a:pt x="151837" y="529610"/>
                    <a:pt x="165955" y="515456"/>
                    <a:pt x="166000" y="498008"/>
                  </a:cubicBezTo>
                  <a:lnTo>
                    <a:pt x="166000" y="490150"/>
                  </a:lnTo>
                  <a:lnTo>
                    <a:pt x="197611" y="490150"/>
                  </a:lnTo>
                  <a:cubicBezTo>
                    <a:pt x="253689" y="490150"/>
                    <a:pt x="257618" y="553461"/>
                    <a:pt x="363524" y="553461"/>
                  </a:cubicBezTo>
                  <a:lnTo>
                    <a:pt x="406744" y="553461"/>
                  </a:lnTo>
                  <a:cubicBezTo>
                    <a:pt x="412307" y="556176"/>
                    <a:pt x="418415" y="557604"/>
                    <a:pt x="424603" y="557658"/>
                  </a:cubicBezTo>
                  <a:lnTo>
                    <a:pt x="491487" y="557658"/>
                  </a:lnTo>
                  <a:cubicBezTo>
                    <a:pt x="517552" y="556354"/>
                    <a:pt x="537698" y="534262"/>
                    <a:pt x="536582" y="508187"/>
                  </a:cubicBezTo>
                  <a:cubicBezTo>
                    <a:pt x="536653" y="495990"/>
                    <a:pt x="532420" y="484167"/>
                    <a:pt x="524616" y="474791"/>
                  </a:cubicBezTo>
                  <a:lnTo>
                    <a:pt x="526045" y="474791"/>
                  </a:lnTo>
                  <a:cubicBezTo>
                    <a:pt x="552128" y="473487"/>
                    <a:pt x="572291" y="451412"/>
                    <a:pt x="571229" y="425320"/>
                  </a:cubicBezTo>
                  <a:cubicBezTo>
                    <a:pt x="571282" y="412631"/>
                    <a:pt x="566675" y="400370"/>
                    <a:pt x="558281" y="390852"/>
                  </a:cubicBezTo>
                  <a:cubicBezTo>
                    <a:pt x="579944" y="384913"/>
                    <a:pt x="594714" y="364902"/>
                    <a:pt x="594000" y="342452"/>
                  </a:cubicBezTo>
                  <a:cubicBezTo>
                    <a:pt x="594267" y="328379"/>
                    <a:pt x="588785" y="314797"/>
                    <a:pt x="578819" y="304859"/>
                  </a:cubicBezTo>
                  <a:close/>
                  <a:moveTo>
                    <a:pt x="150194" y="497829"/>
                  </a:moveTo>
                  <a:cubicBezTo>
                    <a:pt x="150149" y="506535"/>
                    <a:pt x="143095" y="513590"/>
                    <a:pt x="134388" y="513635"/>
                  </a:cubicBezTo>
                  <a:lnTo>
                    <a:pt x="15802" y="513635"/>
                  </a:lnTo>
                  <a:lnTo>
                    <a:pt x="15802" y="212972"/>
                  </a:lnTo>
                  <a:lnTo>
                    <a:pt x="134388" y="212972"/>
                  </a:lnTo>
                  <a:cubicBezTo>
                    <a:pt x="143113" y="213070"/>
                    <a:pt x="150149" y="220143"/>
                    <a:pt x="150194" y="228867"/>
                  </a:cubicBezTo>
                  <a:close/>
                  <a:moveTo>
                    <a:pt x="416388" y="229938"/>
                  </a:moveTo>
                  <a:lnTo>
                    <a:pt x="557566" y="229938"/>
                  </a:lnTo>
                  <a:cubicBezTo>
                    <a:pt x="574997" y="231546"/>
                    <a:pt x="587829" y="246985"/>
                    <a:pt x="586222" y="264416"/>
                  </a:cubicBezTo>
                  <a:cubicBezTo>
                    <a:pt x="584820" y="279623"/>
                    <a:pt x="572774" y="291669"/>
                    <a:pt x="557566" y="293071"/>
                  </a:cubicBezTo>
                  <a:lnTo>
                    <a:pt x="387456" y="293071"/>
                  </a:lnTo>
                  <a:cubicBezTo>
                    <a:pt x="370025" y="291464"/>
                    <a:pt x="357193" y="276025"/>
                    <a:pt x="358800" y="258594"/>
                  </a:cubicBezTo>
                  <a:cubicBezTo>
                    <a:pt x="360202" y="243387"/>
                    <a:pt x="372249" y="231340"/>
                    <a:pt x="387456" y="229938"/>
                  </a:cubicBezTo>
                  <a:lnTo>
                    <a:pt x="416388" y="229938"/>
                  </a:lnTo>
                  <a:close/>
                  <a:moveTo>
                    <a:pt x="261994" y="501847"/>
                  </a:moveTo>
                  <a:cubicBezTo>
                    <a:pt x="244134" y="488274"/>
                    <a:pt x="226275" y="474255"/>
                    <a:pt x="197611" y="474255"/>
                  </a:cubicBezTo>
                  <a:lnTo>
                    <a:pt x="166000" y="474255"/>
                  </a:lnTo>
                  <a:lnTo>
                    <a:pt x="166000" y="252888"/>
                  </a:lnTo>
                  <a:lnTo>
                    <a:pt x="183055" y="252888"/>
                  </a:lnTo>
                  <a:cubicBezTo>
                    <a:pt x="195932" y="252941"/>
                    <a:pt x="208576" y="249521"/>
                    <a:pt x="219667" y="242976"/>
                  </a:cubicBezTo>
                  <a:cubicBezTo>
                    <a:pt x="260565" y="218866"/>
                    <a:pt x="355755" y="151625"/>
                    <a:pt x="355755" y="47237"/>
                  </a:cubicBezTo>
                  <a:cubicBezTo>
                    <a:pt x="355755" y="29780"/>
                    <a:pt x="369909" y="15626"/>
                    <a:pt x="387367" y="15626"/>
                  </a:cubicBezTo>
                  <a:cubicBezTo>
                    <a:pt x="404824" y="15626"/>
                    <a:pt x="418978" y="29780"/>
                    <a:pt x="418978" y="47237"/>
                  </a:cubicBezTo>
                  <a:lnTo>
                    <a:pt x="418978" y="49202"/>
                  </a:lnTo>
                  <a:cubicBezTo>
                    <a:pt x="418978" y="126443"/>
                    <a:pt x="406655" y="160465"/>
                    <a:pt x="400225" y="178771"/>
                  </a:cubicBezTo>
                  <a:cubicBezTo>
                    <a:pt x="397680" y="184754"/>
                    <a:pt x="395993" y="191067"/>
                    <a:pt x="395225" y="197524"/>
                  </a:cubicBezTo>
                  <a:lnTo>
                    <a:pt x="395225" y="199220"/>
                  </a:lnTo>
                  <a:cubicBezTo>
                    <a:pt x="395484" y="203748"/>
                    <a:pt x="396537" y="208195"/>
                    <a:pt x="398350" y="212347"/>
                  </a:cubicBezTo>
                  <a:lnTo>
                    <a:pt x="387545" y="212347"/>
                  </a:lnTo>
                  <a:cubicBezTo>
                    <a:pt x="361649" y="213883"/>
                    <a:pt x="341780" y="235903"/>
                    <a:pt x="342897" y="261817"/>
                  </a:cubicBezTo>
                  <a:cubicBezTo>
                    <a:pt x="342816" y="273899"/>
                    <a:pt x="346995" y="285624"/>
                    <a:pt x="354684" y="294946"/>
                  </a:cubicBezTo>
                  <a:cubicBezTo>
                    <a:pt x="334038" y="301590"/>
                    <a:pt x="320224" y="321039"/>
                    <a:pt x="320751" y="342720"/>
                  </a:cubicBezTo>
                  <a:cubicBezTo>
                    <a:pt x="319644" y="368831"/>
                    <a:pt x="339834" y="390941"/>
                    <a:pt x="365935" y="392191"/>
                  </a:cubicBezTo>
                  <a:lnTo>
                    <a:pt x="370489" y="392191"/>
                  </a:lnTo>
                  <a:cubicBezTo>
                    <a:pt x="362685" y="401567"/>
                    <a:pt x="358452" y="413390"/>
                    <a:pt x="358524" y="425588"/>
                  </a:cubicBezTo>
                  <a:cubicBezTo>
                    <a:pt x="357890" y="447671"/>
                    <a:pt x="372177" y="467414"/>
                    <a:pt x="393349" y="473719"/>
                  </a:cubicBezTo>
                  <a:cubicBezTo>
                    <a:pt x="384839" y="483283"/>
                    <a:pt x="380160" y="495650"/>
                    <a:pt x="380223" y="508455"/>
                  </a:cubicBezTo>
                  <a:cubicBezTo>
                    <a:pt x="380214" y="518921"/>
                    <a:pt x="383321" y="529146"/>
                    <a:pt x="389152" y="537834"/>
                  </a:cubicBezTo>
                  <a:lnTo>
                    <a:pt x="364060" y="537834"/>
                  </a:lnTo>
                  <a:cubicBezTo>
                    <a:pt x="308071" y="537387"/>
                    <a:pt x="284497" y="519260"/>
                    <a:pt x="261994" y="501669"/>
                  </a:cubicBezTo>
                  <a:close/>
                  <a:moveTo>
                    <a:pt x="491755" y="539799"/>
                  </a:moveTo>
                  <a:lnTo>
                    <a:pt x="424871" y="539799"/>
                  </a:lnTo>
                  <a:cubicBezTo>
                    <a:pt x="421817" y="539816"/>
                    <a:pt x="418790" y="539272"/>
                    <a:pt x="415942" y="538191"/>
                  </a:cubicBezTo>
                  <a:lnTo>
                    <a:pt x="415942" y="537566"/>
                  </a:lnTo>
                  <a:lnTo>
                    <a:pt x="413977" y="537566"/>
                  </a:lnTo>
                  <a:cubicBezTo>
                    <a:pt x="402556" y="532289"/>
                    <a:pt x="395341" y="520760"/>
                    <a:pt x="395582" y="508187"/>
                  </a:cubicBezTo>
                  <a:cubicBezTo>
                    <a:pt x="394876" y="491534"/>
                    <a:pt x="407771" y="477434"/>
                    <a:pt x="424425" y="476666"/>
                  </a:cubicBezTo>
                  <a:lnTo>
                    <a:pt x="491308" y="476666"/>
                  </a:lnTo>
                  <a:cubicBezTo>
                    <a:pt x="508739" y="478273"/>
                    <a:pt x="521571" y="493712"/>
                    <a:pt x="519963" y="511143"/>
                  </a:cubicBezTo>
                  <a:cubicBezTo>
                    <a:pt x="518562" y="526350"/>
                    <a:pt x="506515" y="538397"/>
                    <a:pt x="491308" y="539799"/>
                  </a:cubicBezTo>
                  <a:close/>
                  <a:moveTo>
                    <a:pt x="526312" y="456931"/>
                  </a:moveTo>
                  <a:lnTo>
                    <a:pt x="403083" y="456931"/>
                  </a:lnTo>
                  <a:cubicBezTo>
                    <a:pt x="385652" y="455324"/>
                    <a:pt x="372820" y="439884"/>
                    <a:pt x="374427" y="422454"/>
                  </a:cubicBezTo>
                  <a:cubicBezTo>
                    <a:pt x="375829" y="407246"/>
                    <a:pt x="387875" y="395200"/>
                    <a:pt x="403083" y="393798"/>
                  </a:cubicBezTo>
                  <a:lnTo>
                    <a:pt x="526312" y="393798"/>
                  </a:lnTo>
                  <a:cubicBezTo>
                    <a:pt x="543743" y="395405"/>
                    <a:pt x="556575" y="410845"/>
                    <a:pt x="554968" y="428276"/>
                  </a:cubicBezTo>
                  <a:cubicBezTo>
                    <a:pt x="553566" y="443483"/>
                    <a:pt x="541520" y="455529"/>
                    <a:pt x="526312" y="456931"/>
                  </a:cubicBezTo>
                  <a:close/>
                  <a:moveTo>
                    <a:pt x="549351" y="374064"/>
                  </a:moveTo>
                  <a:lnTo>
                    <a:pt x="365399" y="374064"/>
                  </a:lnTo>
                  <a:cubicBezTo>
                    <a:pt x="347969" y="372456"/>
                    <a:pt x="335137" y="357017"/>
                    <a:pt x="336744" y="339586"/>
                  </a:cubicBezTo>
                  <a:cubicBezTo>
                    <a:pt x="338146" y="324379"/>
                    <a:pt x="350192" y="312333"/>
                    <a:pt x="365399" y="310931"/>
                  </a:cubicBezTo>
                  <a:lnTo>
                    <a:pt x="549172" y="310931"/>
                  </a:lnTo>
                  <a:cubicBezTo>
                    <a:pt x="566603" y="312538"/>
                    <a:pt x="579435" y="327977"/>
                    <a:pt x="577828" y="345408"/>
                  </a:cubicBezTo>
                  <a:cubicBezTo>
                    <a:pt x="576426" y="360615"/>
                    <a:pt x="564380" y="372662"/>
                    <a:pt x="549172" y="37406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0"/>
            <p:cNvSpPr/>
            <p:nvPr/>
          </p:nvSpPr>
          <p:spPr>
            <a:xfrm>
              <a:off x="943808" y="2589341"/>
              <a:ext cx="611710" cy="567392"/>
            </a:xfrm>
            <a:custGeom>
              <a:avLst/>
              <a:gdLst/>
              <a:ahLst/>
              <a:cxnLst/>
              <a:rect l="l" t="t" r="r" b="b"/>
              <a:pathLst>
                <a:path w="611710" h="567392" extrusionOk="0">
                  <a:moveTo>
                    <a:pt x="496219" y="567391"/>
                  </a:moveTo>
                  <a:lnTo>
                    <a:pt x="429336" y="567391"/>
                  </a:lnTo>
                  <a:cubicBezTo>
                    <a:pt x="422737" y="567382"/>
                    <a:pt x="416218" y="565954"/>
                    <a:pt x="410227" y="563194"/>
                  </a:cubicBezTo>
                  <a:lnTo>
                    <a:pt x="367989" y="563194"/>
                  </a:lnTo>
                  <a:cubicBezTo>
                    <a:pt x="305481" y="563194"/>
                    <a:pt x="276817" y="540959"/>
                    <a:pt x="253957" y="523189"/>
                  </a:cubicBezTo>
                  <a:cubicBezTo>
                    <a:pt x="237348" y="510152"/>
                    <a:pt x="224221" y="499883"/>
                    <a:pt x="202076" y="499883"/>
                  </a:cubicBezTo>
                  <a:lnTo>
                    <a:pt x="175286" y="499883"/>
                  </a:lnTo>
                  <a:lnTo>
                    <a:pt x="175286" y="503276"/>
                  </a:lnTo>
                  <a:cubicBezTo>
                    <a:pt x="175188" y="523037"/>
                    <a:pt x="159329" y="539102"/>
                    <a:pt x="139568" y="539441"/>
                  </a:cubicBezTo>
                  <a:lnTo>
                    <a:pt x="-3" y="539441"/>
                  </a:lnTo>
                  <a:lnTo>
                    <a:pt x="-3" y="198149"/>
                  </a:lnTo>
                  <a:lnTo>
                    <a:pt x="138853" y="198149"/>
                  </a:lnTo>
                  <a:cubicBezTo>
                    <a:pt x="158588" y="198533"/>
                    <a:pt x="174429" y="214570"/>
                    <a:pt x="174572" y="234314"/>
                  </a:cubicBezTo>
                  <a:lnTo>
                    <a:pt x="174572" y="237707"/>
                  </a:lnTo>
                  <a:lnTo>
                    <a:pt x="187520" y="237707"/>
                  </a:lnTo>
                  <a:cubicBezTo>
                    <a:pt x="196780" y="237698"/>
                    <a:pt x="205871" y="235234"/>
                    <a:pt x="213863" y="230564"/>
                  </a:cubicBezTo>
                  <a:cubicBezTo>
                    <a:pt x="251814" y="208239"/>
                    <a:pt x="339950" y="146178"/>
                    <a:pt x="339950" y="51970"/>
                  </a:cubicBezTo>
                  <a:cubicBezTo>
                    <a:pt x="339950" y="23305"/>
                    <a:pt x="363167" y="52"/>
                    <a:pt x="391831" y="-1"/>
                  </a:cubicBezTo>
                  <a:lnTo>
                    <a:pt x="396564" y="-1"/>
                  </a:lnTo>
                  <a:cubicBezTo>
                    <a:pt x="423442" y="2633"/>
                    <a:pt x="443891" y="25314"/>
                    <a:pt x="443713" y="52327"/>
                  </a:cubicBezTo>
                  <a:cubicBezTo>
                    <a:pt x="443713" y="134033"/>
                    <a:pt x="430765" y="170467"/>
                    <a:pt x="423800" y="190023"/>
                  </a:cubicBezTo>
                  <a:cubicBezTo>
                    <a:pt x="421996" y="194229"/>
                    <a:pt x="420710" y="198640"/>
                    <a:pt x="419960" y="203149"/>
                  </a:cubicBezTo>
                  <a:cubicBezTo>
                    <a:pt x="420290" y="206346"/>
                    <a:pt x="421389" y="209409"/>
                    <a:pt x="423175" y="212079"/>
                  </a:cubicBezTo>
                  <a:lnTo>
                    <a:pt x="562120" y="212079"/>
                  </a:lnTo>
                  <a:cubicBezTo>
                    <a:pt x="590508" y="213383"/>
                    <a:pt x="612591" y="237252"/>
                    <a:pt x="611680" y="265657"/>
                  </a:cubicBezTo>
                  <a:cubicBezTo>
                    <a:pt x="611966" y="283088"/>
                    <a:pt x="604019" y="299626"/>
                    <a:pt x="590249" y="310306"/>
                  </a:cubicBezTo>
                  <a:cubicBezTo>
                    <a:pt x="598884" y="320548"/>
                    <a:pt x="603599" y="333523"/>
                    <a:pt x="603554" y="346917"/>
                  </a:cubicBezTo>
                  <a:cubicBezTo>
                    <a:pt x="604090" y="368982"/>
                    <a:pt x="591044" y="389110"/>
                    <a:pt x="570693" y="397638"/>
                  </a:cubicBezTo>
                  <a:cubicBezTo>
                    <a:pt x="577131" y="407121"/>
                    <a:pt x="580551" y="418328"/>
                    <a:pt x="580516" y="429785"/>
                  </a:cubicBezTo>
                  <a:cubicBezTo>
                    <a:pt x="581382" y="455734"/>
                    <a:pt x="563237" y="478460"/>
                    <a:pt x="537742" y="483363"/>
                  </a:cubicBezTo>
                  <a:cubicBezTo>
                    <a:pt x="543074" y="492266"/>
                    <a:pt x="545886" y="502455"/>
                    <a:pt x="545869" y="512831"/>
                  </a:cubicBezTo>
                  <a:cubicBezTo>
                    <a:pt x="547324" y="541495"/>
                    <a:pt x="525268" y="565918"/>
                    <a:pt x="496603" y="567373"/>
                  </a:cubicBezTo>
                  <a:cubicBezTo>
                    <a:pt x="496478" y="567382"/>
                    <a:pt x="496344" y="567382"/>
                    <a:pt x="496219" y="567391"/>
                  </a:cubicBezTo>
                  <a:close/>
                  <a:moveTo>
                    <a:pt x="165821" y="490953"/>
                  </a:moveTo>
                  <a:lnTo>
                    <a:pt x="201540" y="490953"/>
                  </a:lnTo>
                  <a:cubicBezTo>
                    <a:pt x="226721" y="490953"/>
                    <a:pt x="242348" y="503187"/>
                    <a:pt x="258958" y="516135"/>
                  </a:cubicBezTo>
                  <a:cubicBezTo>
                    <a:pt x="281818" y="533994"/>
                    <a:pt x="307714" y="554265"/>
                    <a:pt x="367453" y="554265"/>
                  </a:cubicBezTo>
                  <a:lnTo>
                    <a:pt x="412638" y="554711"/>
                  </a:lnTo>
                  <a:cubicBezTo>
                    <a:pt x="417674" y="557167"/>
                    <a:pt x="423201" y="558453"/>
                    <a:pt x="428800" y="558461"/>
                  </a:cubicBezTo>
                  <a:lnTo>
                    <a:pt x="495684" y="558461"/>
                  </a:lnTo>
                  <a:cubicBezTo>
                    <a:pt x="519142" y="557167"/>
                    <a:pt x="537225" y="537289"/>
                    <a:pt x="536314" y="513813"/>
                  </a:cubicBezTo>
                  <a:cubicBezTo>
                    <a:pt x="536394" y="502669"/>
                    <a:pt x="532536" y="491855"/>
                    <a:pt x="525419" y="483274"/>
                  </a:cubicBezTo>
                  <a:lnTo>
                    <a:pt x="519258" y="475951"/>
                  </a:lnTo>
                  <a:lnTo>
                    <a:pt x="530242" y="475951"/>
                  </a:lnTo>
                  <a:cubicBezTo>
                    <a:pt x="553718" y="474656"/>
                    <a:pt x="571827" y="454797"/>
                    <a:pt x="570961" y="431303"/>
                  </a:cubicBezTo>
                  <a:cubicBezTo>
                    <a:pt x="571032" y="419703"/>
                    <a:pt x="566835" y="408487"/>
                    <a:pt x="559174" y="399781"/>
                  </a:cubicBezTo>
                  <a:lnTo>
                    <a:pt x="554173" y="394155"/>
                  </a:lnTo>
                  <a:lnTo>
                    <a:pt x="561495" y="392459"/>
                  </a:lnTo>
                  <a:cubicBezTo>
                    <a:pt x="581105" y="386922"/>
                    <a:pt x="594482" y="368804"/>
                    <a:pt x="594000" y="348435"/>
                  </a:cubicBezTo>
                  <a:cubicBezTo>
                    <a:pt x="594089" y="335576"/>
                    <a:pt x="588892" y="323245"/>
                    <a:pt x="579623" y="314324"/>
                  </a:cubicBezTo>
                  <a:lnTo>
                    <a:pt x="575336" y="310216"/>
                  </a:lnTo>
                  <a:lnTo>
                    <a:pt x="580426" y="307180"/>
                  </a:lnTo>
                  <a:cubicBezTo>
                    <a:pt x="594160" y="298724"/>
                    <a:pt x="602402" y="283650"/>
                    <a:pt x="602125" y="267532"/>
                  </a:cubicBezTo>
                  <a:cubicBezTo>
                    <a:pt x="603036" y="244056"/>
                    <a:pt x="584954" y="224179"/>
                    <a:pt x="561495" y="222884"/>
                  </a:cubicBezTo>
                  <a:lnTo>
                    <a:pt x="418620" y="222884"/>
                  </a:lnTo>
                  <a:lnTo>
                    <a:pt x="417281" y="221187"/>
                  </a:lnTo>
                  <a:cubicBezTo>
                    <a:pt x="413504" y="216472"/>
                    <a:pt x="411289" y="210695"/>
                    <a:pt x="410941" y="204667"/>
                  </a:cubicBezTo>
                  <a:cubicBezTo>
                    <a:pt x="411646" y="199167"/>
                    <a:pt x="413084" y="193791"/>
                    <a:pt x="415227" y="188683"/>
                  </a:cubicBezTo>
                  <a:cubicBezTo>
                    <a:pt x="422014" y="169574"/>
                    <a:pt x="434694" y="134123"/>
                    <a:pt x="434694" y="53934"/>
                  </a:cubicBezTo>
                  <a:cubicBezTo>
                    <a:pt x="434890" y="31547"/>
                    <a:pt x="417960" y="12706"/>
                    <a:pt x="395671" y="10536"/>
                  </a:cubicBezTo>
                  <a:lnTo>
                    <a:pt x="391742" y="10536"/>
                  </a:lnTo>
                  <a:cubicBezTo>
                    <a:pt x="368007" y="10590"/>
                    <a:pt x="348790" y="29842"/>
                    <a:pt x="348790" y="53577"/>
                  </a:cubicBezTo>
                  <a:cubicBezTo>
                    <a:pt x="348790" y="151804"/>
                    <a:pt x="257529" y="216365"/>
                    <a:pt x="218327" y="239493"/>
                  </a:cubicBezTo>
                  <a:cubicBezTo>
                    <a:pt x="208951" y="244967"/>
                    <a:pt x="198289" y="247869"/>
                    <a:pt x="187431" y="247887"/>
                  </a:cubicBezTo>
                  <a:lnTo>
                    <a:pt x="166000" y="247887"/>
                  </a:lnTo>
                  <a:lnTo>
                    <a:pt x="166000" y="235564"/>
                  </a:lnTo>
                  <a:cubicBezTo>
                    <a:pt x="165910" y="220732"/>
                    <a:pt x="154034" y="208668"/>
                    <a:pt x="139210" y="208328"/>
                  </a:cubicBezTo>
                  <a:lnTo>
                    <a:pt x="8926" y="208328"/>
                  </a:lnTo>
                  <a:lnTo>
                    <a:pt x="8926" y="531762"/>
                  </a:lnTo>
                  <a:lnTo>
                    <a:pt x="138853" y="531762"/>
                  </a:lnTo>
                  <a:cubicBezTo>
                    <a:pt x="153677" y="531422"/>
                    <a:pt x="165553" y="519358"/>
                    <a:pt x="165642" y="504526"/>
                  </a:cubicBezTo>
                  <a:close/>
                  <a:moveTo>
                    <a:pt x="496219" y="549532"/>
                  </a:moveTo>
                  <a:lnTo>
                    <a:pt x="429336" y="549532"/>
                  </a:lnTo>
                  <a:cubicBezTo>
                    <a:pt x="425961" y="549460"/>
                    <a:pt x="422612" y="548862"/>
                    <a:pt x="419424" y="547746"/>
                  </a:cubicBezTo>
                  <a:lnTo>
                    <a:pt x="416388" y="546585"/>
                  </a:lnTo>
                  <a:cubicBezTo>
                    <a:pt x="403654" y="540531"/>
                    <a:pt x="395680" y="527547"/>
                    <a:pt x="396028" y="513456"/>
                  </a:cubicBezTo>
                  <a:cubicBezTo>
                    <a:pt x="395475" y="494436"/>
                    <a:pt x="410325" y="478514"/>
                    <a:pt x="429336" y="477737"/>
                  </a:cubicBezTo>
                  <a:lnTo>
                    <a:pt x="496219" y="477737"/>
                  </a:lnTo>
                  <a:cubicBezTo>
                    <a:pt x="516115" y="477737"/>
                    <a:pt x="532251" y="493873"/>
                    <a:pt x="532251" y="513769"/>
                  </a:cubicBezTo>
                  <a:cubicBezTo>
                    <a:pt x="532251" y="533664"/>
                    <a:pt x="516115" y="549800"/>
                    <a:pt x="496219" y="549800"/>
                  </a:cubicBezTo>
                  <a:close/>
                  <a:moveTo>
                    <a:pt x="425318" y="540156"/>
                  </a:moveTo>
                  <a:cubicBezTo>
                    <a:pt x="426639" y="540424"/>
                    <a:pt x="427988" y="540575"/>
                    <a:pt x="429336" y="540602"/>
                  </a:cubicBezTo>
                  <a:lnTo>
                    <a:pt x="496219" y="540602"/>
                  </a:lnTo>
                  <a:cubicBezTo>
                    <a:pt x="511186" y="539111"/>
                    <a:pt x="522116" y="525770"/>
                    <a:pt x="520624" y="510804"/>
                  </a:cubicBezTo>
                  <a:cubicBezTo>
                    <a:pt x="519338" y="497891"/>
                    <a:pt x="509132" y="487685"/>
                    <a:pt x="496219" y="486399"/>
                  </a:cubicBezTo>
                  <a:lnTo>
                    <a:pt x="429336" y="486399"/>
                  </a:lnTo>
                  <a:cubicBezTo>
                    <a:pt x="415254" y="487167"/>
                    <a:pt x="404404" y="499097"/>
                    <a:pt x="404958" y="513188"/>
                  </a:cubicBezTo>
                  <a:cubicBezTo>
                    <a:pt x="404806" y="523645"/>
                    <a:pt x="410575" y="533298"/>
                    <a:pt x="419871" y="538102"/>
                  </a:cubicBezTo>
                  <a:lnTo>
                    <a:pt x="425318" y="538102"/>
                  </a:lnTo>
                  <a:close/>
                  <a:moveTo>
                    <a:pt x="401475" y="547299"/>
                  </a:moveTo>
                  <a:lnTo>
                    <a:pt x="367989" y="547299"/>
                  </a:lnTo>
                  <a:cubicBezTo>
                    <a:pt x="310660" y="547299"/>
                    <a:pt x="286818" y="528636"/>
                    <a:pt x="263780" y="510598"/>
                  </a:cubicBezTo>
                  <a:lnTo>
                    <a:pt x="263780" y="510598"/>
                  </a:lnTo>
                  <a:cubicBezTo>
                    <a:pt x="246992" y="497472"/>
                    <a:pt x="229668" y="483809"/>
                    <a:pt x="202165" y="483809"/>
                  </a:cubicBezTo>
                  <a:lnTo>
                    <a:pt x="166446" y="483809"/>
                  </a:lnTo>
                  <a:lnTo>
                    <a:pt x="166446" y="253513"/>
                  </a:lnTo>
                  <a:lnTo>
                    <a:pt x="187520" y="253513"/>
                  </a:lnTo>
                  <a:cubicBezTo>
                    <a:pt x="199423" y="253575"/>
                    <a:pt x="211121" y="250495"/>
                    <a:pt x="221453" y="244583"/>
                  </a:cubicBezTo>
                  <a:cubicBezTo>
                    <a:pt x="261726" y="220830"/>
                    <a:pt x="355398" y="154661"/>
                    <a:pt x="355398" y="52684"/>
                  </a:cubicBezTo>
                  <a:cubicBezTo>
                    <a:pt x="355398" y="32762"/>
                    <a:pt x="371552" y="16608"/>
                    <a:pt x="391474" y="16608"/>
                  </a:cubicBezTo>
                  <a:cubicBezTo>
                    <a:pt x="411396" y="16608"/>
                    <a:pt x="427550" y="32762"/>
                    <a:pt x="427550" y="52684"/>
                  </a:cubicBezTo>
                  <a:lnTo>
                    <a:pt x="427550" y="54649"/>
                  </a:lnTo>
                  <a:cubicBezTo>
                    <a:pt x="427550" y="132069"/>
                    <a:pt x="415227" y="166716"/>
                    <a:pt x="408709" y="185290"/>
                  </a:cubicBezTo>
                  <a:cubicBezTo>
                    <a:pt x="406253" y="190987"/>
                    <a:pt x="404601" y="196997"/>
                    <a:pt x="403797" y="203149"/>
                  </a:cubicBezTo>
                  <a:lnTo>
                    <a:pt x="403797" y="204310"/>
                  </a:lnTo>
                  <a:cubicBezTo>
                    <a:pt x="404074" y="208221"/>
                    <a:pt x="405003" y="212052"/>
                    <a:pt x="406565" y="215651"/>
                  </a:cubicBezTo>
                  <a:lnTo>
                    <a:pt x="409334" y="221902"/>
                  </a:lnTo>
                  <a:lnTo>
                    <a:pt x="391474" y="221902"/>
                  </a:lnTo>
                  <a:cubicBezTo>
                    <a:pt x="368016" y="223196"/>
                    <a:pt x="349933" y="243074"/>
                    <a:pt x="350844" y="266550"/>
                  </a:cubicBezTo>
                  <a:cubicBezTo>
                    <a:pt x="350799" y="277578"/>
                    <a:pt x="354586" y="288276"/>
                    <a:pt x="361560" y="296822"/>
                  </a:cubicBezTo>
                  <a:lnTo>
                    <a:pt x="365935" y="302090"/>
                  </a:lnTo>
                  <a:lnTo>
                    <a:pt x="359327" y="303965"/>
                  </a:lnTo>
                  <a:cubicBezTo>
                    <a:pt x="340655" y="310136"/>
                    <a:pt x="328216" y="327790"/>
                    <a:pt x="328698" y="347453"/>
                  </a:cubicBezTo>
                  <a:cubicBezTo>
                    <a:pt x="327788" y="370965"/>
                    <a:pt x="345924" y="390851"/>
                    <a:pt x="369418" y="392102"/>
                  </a:cubicBezTo>
                  <a:lnTo>
                    <a:pt x="383973" y="392102"/>
                  </a:lnTo>
                  <a:lnTo>
                    <a:pt x="377722" y="399424"/>
                  </a:lnTo>
                  <a:cubicBezTo>
                    <a:pt x="370606" y="408005"/>
                    <a:pt x="366748" y="418819"/>
                    <a:pt x="366828" y="429963"/>
                  </a:cubicBezTo>
                  <a:cubicBezTo>
                    <a:pt x="366096" y="450037"/>
                    <a:pt x="379071" y="468057"/>
                    <a:pt x="398350" y="473719"/>
                  </a:cubicBezTo>
                  <a:lnTo>
                    <a:pt x="405494" y="475594"/>
                  </a:lnTo>
                  <a:lnTo>
                    <a:pt x="400493" y="481041"/>
                  </a:lnTo>
                  <a:cubicBezTo>
                    <a:pt x="386054" y="497472"/>
                    <a:pt x="384518" y="521573"/>
                    <a:pt x="396743" y="539709"/>
                  </a:cubicBezTo>
                  <a:close/>
                  <a:moveTo>
                    <a:pt x="174929" y="475058"/>
                  </a:moveTo>
                  <a:lnTo>
                    <a:pt x="201718" y="475058"/>
                  </a:lnTo>
                  <a:cubicBezTo>
                    <a:pt x="232258" y="475058"/>
                    <a:pt x="250832" y="489524"/>
                    <a:pt x="268870" y="503544"/>
                  </a:cubicBezTo>
                  <a:lnTo>
                    <a:pt x="268870" y="503544"/>
                  </a:lnTo>
                  <a:cubicBezTo>
                    <a:pt x="290747" y="520689"/>
                    <a:pt x="313518" y="538370"/>
                    <a:pt x="367632" y="538370"/>
                  </a:cubicBezTo>
                  <a:lnTo>
                    <a:pt x="385045" y="538370"/>
                  </a:lnTo>
                  <a:cubicBezTo>
                    <a:pt x="376062" y="519796"/>
                    <a:pt x="377767" y="497829"/>
                    <a:pt x="389510" y="480863"/>
                  </a:cubicBezTo>
                  <a:cubicBezTo>
                    <a:pt x="369695" y="472093"/>
                    <a:pt x="357113" y="452252"/>
                    <a:pt x="357631" y="430588"/>
                  </a:cubicBezTo>
                  <a:cubicBezTo>
                    <a:pt x="357720" y="420203"/>
                    <a:pt x="360649" y="410041"/>
                    <a:pt x="366114" y="401210"/>
                  </a:cubicBezTo>
                  <a:cubicBezTo>
                    <a:pt x="339360" y="397772"/>
                    <a:pt x="319572" y="374590"/>
                    <a:pt x="320394" y="347632"/>
                  </a:cubicBezTo>
                  <a:cubicBezTo>
                    <a:pt x="319912" y="326245"/>
                    <a:pt x="332199" y="306626"/>
                    <a:pt x="351648" y="297715"/>
                  </a:cubicBezTo>
                  <a:cubicBezTo>
                    <a:pt x="345754" y="288454"/>
                    <a:pt x="342656" y="277703"/>
                    <a:pt x="342718" y="266729"/>
                  </a:cubicBezTo>
                  <a:cubicBezTo>
                    <a:pt x="341807" y="238323"/>
                    <a:pt x="363890" y="214454"/>
                    <a:pt x="392278" y="213151"/>
                  </a:cubicBezTo>
                  <a:lnTo>
                    <a:pt x="396832" y="213151"/>
                  </a:lnTo>
                  <a:cubicBezTo>
                    <a:pt x="396118" y="210400"/>
                    <a:pt x="395671" y="207587"/>
                    <a:pt x="395492" y="204757"/>
                  </a:cubicBezTo>
                  <a:lnTo>
                    <a:pt x="395492" y="202792"/>
                  </a:lnTo>
                  <a:cubicBezTo>
                    <a:pt x="396332" y="195738"/>
                    <a:pt x="398136" y="188826"/>
                    <a:pt x="400850" y="182254"/>
                  </a:cubicBezTo>
                  <a:cubicBezTo>
                    <a:pt x="407280" y="164394"/>
                    <a:pt x="418710" y="130372"/>
                    <a:pt x="419245" y="54470"/>
                  </a:cubicBezTo>
                  <a:lnTo>
                    <a:pt x="419245" y="52506"/>
                  </a:lnTo>
                  <a:cubicBezTo>
                    <a:pt x="419245" y="37512"/>
                    <a:pt x="407092" y="25359"/>
                    <a:pt x="392099" y="25359"/>
                  </a:cubicBezTo>
                  <a:cubicBezTo>
                    <a:pt x="377106" y="25359"/>
                    <a:pt x="364953" y="37512"/>
                    <a:pt x="364953" y="52506"/>
                  </a:cubicBezTo>
                  <a:cubicBezTo>
                    <a:pt x="364953" y="159037"/>
                    <a:pt x="268244" y="227527"/>
                    <a:pt x="226721" y="252084"/>
                  </a:cubicBezTo>
                  <a:cubicBezTo>
                    <a:pt x="214925" y="259022"/>
                    <a:pt x="201477" y="262665"/>
                    <a:pt x="187788" y="262621"/>
                  </a:cubicBezTo>
                  <a:lnTo>
                    <a:pt x="175286" y="262621"/>
                  </a:lnTo>
                  <a:close/>
                  <a:moveTo>
                    <a:pt x="139210" y="523547"/>
                  </a:moveTo>
                  <a:lnTo>
                    <a:pt x="15802" y="523547"/>
                  </a:lnTo>
                  <a:lnTo>
                    <a:pt x="15802" y="213686"/>
                  </a:lnTo>
                  <a:lnTo>
                    <a:pt x="138853" y="213686"/>
                  </a:lnTo>
                  <a:cubicBezTo>
                    <a:pt x="150006" y="213784"/>
                    <a:pt x="159026" y="222803"/>
                    <a:pt x="159124" y="233957"/>
                  </a:cubicBezTo>
                  <a:lnTo>
                    <a:pt x="159124" y="503008"/>
                  </a:lnTo>
                  <a:cubicBezTo>
                    <a:pt x="159177" y="514269"/>
                    <a:pt x="150114" y="523448"/>
                    <a:pt x="138853" y="523547"/>
                  </a:cubicBezTo>
                  <a:close/>
                  <a:moveTo>
                    <a:pt x="25089" y="514617"/>
                  </a:moveTo>
                  <a:lnTo>
                    <a:pt x="139210" y="514617"/>
                  </a:lnTo>
                  <a:cubicBezTo>
                    <a:pt x="145470" y="514617"/>
                    <a:pt x="150551" y="509536"/>
                    <a:pt x="150551" y="503276"/>
                  </a:cubicBezTo>
                  <a:lnTo>
                    <a:pt x="150551" y="234314"/>
                  </a:lnTo>
                  <a:cubicBezTo>
                    <a:pt x="150507" y="228054"/>
                    <a:pt x="145470" y="222982"/>
                    <a:pt x="139210" y="222884"/>
                  </a:cubicBezTo>
                  <a:lnTo>
                    <a:pt x="24732" y="222884"/>
                  </a:lnTo>
                  <a:close/>
                  <a:moveTo>
                    <a:pt x="531134" y="466664"/>
                  </a:moveTo>
                  <a:lnTo>
                    <a:pt x="407905" y="466664"/>
                  </a:lnTo>
                  <a:cubicBezTo>
                    <a:pt x="388009" y="466664"/>
                    <a:pt x="371874" y="450528"/>
                    <a:pt x="371874" y="430633"/>
                  </a:cubicBezTo>
                  <a:cubicBezTo>
                    <a:pt x="371874" y="410738"/>
                    <a:pt x="388009" y="394602"/>
                    <a:pt x="407905" y="394602"/>
                  </a:cubicBezTo>
                  <a:lnTo>
                    <a:pt x="531134" y="394602"/>
                  </a:lnTo>
                  <a:cubicBezTo>
                    <a:pt x="551030" y="394602"/>
                    <a:pt x="567166" y="410738"/>
                    <a:pt x="567166" y="430633"/>
                  </a:cubicBezTo>
                  <a:cubicBezTo>
                    <a:pt x="567166" y="450528"/>
                    <a:pt x="551030" y="466664"/>
                    <a:pt x="531134" y="466664"/>
                  </a:cubicBezTo>
                  <a:close/>
                  <a:moveTo>
                    <a:pt x="407905" y="403532"/>
                  </a:moveTo>
                  <a:cubicBezTo>
                    <a:pt x="392939" y="405023"/>
                    <a:pt x="382009" y="418364"/>
                    <a:pt x="383500" y="433330"/>
                  </a:cubicBezTo>
                  <a:cubicBezTo>
                    <a:pt x="384786" y="446242"/>
                    <a:pt x="394992" y="456449"/>
                    <a:pt x="407905" y="457735"/>
                  </a:cubicBezTo>
                  <a:lnTo>
                    <a:pt x="531134" y="457735"/>
                  </a:lnTo>
                  <a:cubicBezTo>
                    <a:pt x="546101" y="456243"/>
                    <a:pt x="557031" y="442902"/>
                    <a:pt x="555539" y="427936"/>
                  </a:cubicBezTo>
                  <a:cubicBezTo>
                    <a:pt x="554253" y="415024"/>
                    <a:pt x="544047" y="404817"/>
                    <a:pt x="531134" y="403532"/>
                  </a:cubicBezTo>
                  <a:close/>
                  <a:moveTo>
                    <a:pt x="553637" y="383797"/>
                  </a:moveTo>
                  <a:lnTo>
                    <a:pt x="369686" y="383797"/>
                  </a:lnTo>
                  <a:cubicBezTo>
                    <a:pt x="349790" y="383797"/>
                    <a:pt x="333654" y="367661"/>
                    <a:pt x="333654" y="347766"/>
                  </a:cubicBezTo>
                  <a:cubicBezTo>
                    <a:pt x="333654" y="327870"/>
                    <a:pt x="349790" y="311734"/>
                    <a:pt x="369686" y="311734"/>
                  </a:cubicBezTo>
                  <a:lnTo>
                    <a:pt x="553637" y="311734"/>
                  </a:lnTo>
                  <a:cubicBezTo>
                    <a:pt x="573533" y="311734"/>
                    <a:pt x="589669" y="327870"/>
                    <a:pt x="589669" y="347766"/>
                  </a:cubicBezTo>
                  <a:cubicBezTo>
                    <a:pt x="589669" y="367661"/>
                    <a:pt x="573533" y="383797"/>
                    <a:pt x="553637" y="383797"/>
                  </a:cubicBezTo>
                  <a:close/>
                  <a:moveTo>
                    <a:pt x="369864" y="320843"/>
                  </a:moveTo>
                  <a:cubicBezTo>
                    <a:pt x="354898" y="322334"/>
                    <a:pt x="343968" y="335675"/>
                    <a:pt x="345459" y="350641"/>
                  </a:cubicBezTo>
                  <a:cubicBezTo>
                    <a:pt x="346745" y="363553"/>
                    <a:pt x="356952" y="373760"/>
                    <a:pt x="369864" y="375046"/>
                  </a:cubicBezTo>
                  <a:lnTo>
                    <a:pt x="553637" y="375046"/>
                  </a:lnTo>
                  <a:cubicBezTo>
                    <a:pt x="568603" y="373555"/>
                    <a:pt x="579533" y="360213"/>
                    <a:pt x="578042" y="345247"/>
                  </a:cubicBezTo>
                  <a:cubicBezTo>
                    <a:pt x="576756" y="332335"/>
                    <a:pt x="566550" y="322129"/>
                    <a:pt x="553637" y="320843"/>
                  </a:cubicBezTo>
                  <a:close/>
                  <a:moveTo>
                    <a:pt x="562031" y="302983"/>
                  </a:moveTo>
                  <a:lnTo>
                    <a:pt x="391921" y="302983"/>
                  </a:lnTo>
                  <a:cubicBezTo>
                    <a:pt x="372025" y="302983"/>
                    <a:pt x="355889" y="286847"/>
                    <a:pt x="355889" y="266952"/>
                  </a:cubicBezTo>
                  <a:cubicBezTo>
                    <a:pt x="355889" y="247057"/>
                    <a:pt x="372025" y="230920"/>
                    <a:pt x="391921" y="230920"/>
                  </a:cubicBezTo>
                  <a:lnTo>
                    <a:pt x="562031" y="230920"/>
                  </a:lnTo>
                  <a:cubicBezTo>
                    <a:pt x="581927" y="230920"/>
                    <a:pt x="598063" y="247057"/>
                    <a:pt x="598063" y="266952"/>
                  </a:cubicBezTo>
                  <a:cubicBezTo>
                    <a:pt x="598063" y="286847"/>
                    <a:pt x="581927" y="302983"/>
                    <a:pt x="562031" y="302983"/>
                  </a:cubicBezTo>
                  <a:close/>
                  <a:moveTo>
                    <a:pt x="391921" y="239850"/>
                  </a:moveTo>
                  <a:cubicBezTo>
                    <a:pt x="376955" y="241341"/>
                    <a:pt x="366025" y="254682"/>
                    <a:pt x="367516" y="269649"/>
                  </a:cubicBezTo>
                  <a:cubicBezTo>
                    <a:pt x="368802" y="282561"/>
                    <a:pt x="379008" y="292767"/>
                    <a:pt x="391921" y="294053"/>
                  </a:cubicBezTo>
                  <a:lnTo>
                    <a:pt x="562031" y="294053"/>
                  </a:lnTo>
                  <a:cubicBezTo>
                    <a:pt x="576997" y="292562"/>
                    <a:pt x="587927" y="279221"/>
                    <a:pt x="586436" y="264255"/>
                  </a:cubicBezTo>
                  <a:cubicBezTo>
                    <a:pt x="585150" y="251343"/>
                    <a:pt x="574944" y="241136"/>
                    <a:pt x="562031" y="23985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accent3"/>
              </a:buClr>
              <a:buSzPts val="4000"/>
              <a:buFont typeface="Passion One"/>
              <a:buNone/>
              <a:defRPr sz="4000">
                <a:solidFill>
                  <a:schemeClr val="accent3"/>
                </a:solidFill>
                <a:latin typeface="Passion One"/>
                <a:ea typeface="Passion One"/>
                <a:cs typeface="Passion One"/>
                <a:sym typeface="Passion One"/>
              </a:defRPr>
            </a:lvl1pPr>
            <a:lvl2pPr lvl="1">
              <a:spcBef>
                <a:spcPts val="0"/>
              </a:spcBef>
              <a:spcAft>
                <a:spcPts val="0"/>
              </a:spcAft>
              <a:buClr>
                <a:schemeClr val="accent3"/>
              </a:buClr>
              <a:buSzPts val="4000"/>
              <a:buFont typeface="Passion One"/>
              <a:buNone/>
              <a:defRPr sz="4000">
                <a:solidFill>
                  <a:schemeClr val="accent3"/>
                </a:solidFill>
                <a:latin typeface="Passion One"/>
                <a:ea typeface="Passion One"/>
                <a:cs typeface="Passion One"/>
                <a:sym typeface="Passion One"/>
              </a:defRPr>
            </a:lvl2pPr>
            <a:lvl3pPr lvl="2">
              <a:spcBef>
                <a:spcPts val="0"/>
              </a:spcBef>
              <a:spcAft>
                <a:spcPts val="0"/>
              </a:spcAft>
              <a:buClr>
                <a:schemeClr val="accent3"/>
              </a:buClr>
              <a:buSzPts val="4000"/>
              <a:buFont typeface="Passion One"/>
              <a:buNone/>
              <a:defRPr sz="4000">
                <a:solidFill>
                  <a:schemeClr val="accent3"/>
                </a:solidFill>
                <a:latin typeface="Passion One"/>
                <a:ea typeface="Passion One"/>
                <a:cs typeface="Passion One"/>
                <a:sym typeface="Passion One"/>
              </a:defRPr>
            </a:lvl3pPr>
            <a:lvl4pPr lvl="3">
              <a:spcBef>
                <a:spcPts val="0"/>
              </a:spcBef>
              <a:spcAft>
                <a:spcPts val="0"/>
              </a:spcAft>
              <a:buClr>
                <a:schemeClr val="accent3"/>
              </a:buClr>
              <a:buSzPts val="4000"/>
              <a:buFont typeface="Passion One"/>
              <a:buNone/>
              <a:defRPr sz="4000">
                <a:solidFill>
                  <a:schemeClr val="accent3"/>
                </a:solidFill>
                <a:latin typeface="Passion One"/>
                <a:ea typeface="Passion One"/>
                <a:cs typeface="Passion One"/>
                <a:sym typeface="Passion One"/>
              </a:defRPr>
            </a:lvl4pPr>
            <a:lvl5pPr lvl="4">
              <a:spcBef>
                <a:spcPts val="0"/>
              </a:spcBef>
              <a:spcAft>
                <a:spcPts val="0"/>
              </a:spcAft>
              <a:buClr>
                <a:schemeClr val="accent3"/>
              </a:buClr>
              <a:buSzPts val="4000"/>
              <a:buFont typeface="Passion One"/>
              <a:buNone/>
              <a:defRPr sz="4000">
                <a:solidFill>
                  <a:schemeClr val="accent3"/>
                </a:solidFill>
                <a:latin typeface="Passion One"/>
                <a:ea typeface="Passion One"/>
                <a:cs typeface="Passion One"/>
                <a:sym typeface="Passion One"/>
              </a:defRPr>
            </a:lvl5pPr>
            <a:lvl6pPr lvl="5">
              <a:spcBef>
                <a:spcPts val="0"/>
              </a:spcBef>
              <a:spcAft>
                <a:spcPts val="0"/>
              </a:spcAft>
              <a:buClr>
                <a:schemeClr val="accent3"/>
              </a:buClr>
              <a:buSzPts val="4000"/>
              <a:buFont typeface="Passion One"/>
              <a:buNone/>
              <a:defRPr sz="4000">
                <a:solidFill>
                  <a:schemeClr val="accent3"/>
                </a:solidFill>
                <a:latin typeface="Passion One"/>
                <a:ea typeface="Passion One"/>
                <a:cs typeface="Passion One"/>
                <a:sym typeface="Passion One"/>
              </a:defRPr>
            </a:lvl6pPr>
            <a:lvl7pPr lvl="6">
              <a:spcBef>
                <a:spcPts val="0"/>
              </a:spcBef>
              <a:spcAft>
                <a:spcPts val="0"/>
              </a:spcAft>
              <a:buClr>
                <a:schemeClr val="accent3"/>
              </a:buClr>
              <a:buSzPts val="4000"/>
              <a:buFont typeface="Passion One"/>
              <a:buNone/>
              <a:defRPr sz="4000">
                <a:solidFill>
                  <a:schemeClr val="accent3"/>
                </a:solidFill>
                <a:latin typeface="Passion One"/>
                <a:ea typeface="Passion One"/>
                <a:cs typeface="Passion One"/>
                <a:sym typeface="Passion One"/>
              </a:defRPr>
            </a:lvl7pPr>
            <a:lvl8pPr lvl="7">
              <a:spcBef>
                <a:spcPts val="0"/>
              </a:spcBef>
              <a:spcAft>
                <a:spcPts val="0"/>
              </a:spcAft>
              <a:buClr>
                <a:schemeClr val="accent3"/>
              </a:buClr>
              <a:buSzPts val="4000"/>
              <a:buFont typeface="Passion One"/>
              <a:buNone/>
              <a:defRPr sz="4000">
                <a:solidFill>
                  <a:schemeClr val="accent3"/>
                </a:solidFill>
                <a:latin typeface="Passion One"/>
                <a:ea typeface="Passion One"/>
                <a:cs typeface="Passion One"/>
                <a:sym typeface="Passion One"/>
              </a:defRPr>
            </a:lvl8pPr>
            <a:lvl9pPr lvl="8">
              <a:spcBef>
                <a:spcPts val="0"/>
              </a:spcBef>
              <a:spcAft>
                <a:spcPts val="0"/>
              </a:spcAft>
              <a:buClr>
                <a:schemeClr val="accent3"/>
              </a:buClr>
              <a:buSzPts val="4000"/>
              <a:buFont typeface="Passion One"/>
              <a:buNone/>
              <a:defRPr sz="4000">
                <a:solidFill>
                  <a:schemeClr val="accent3"/>
                </a:solidFill>
                <a:latin typeface="Passion One"/>
                <a:ea typeface="Passion One"/>
                <a:cs typeface="Passion One"/>
                <a:sym typeface="Passion One"/>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Thasadith"/>
              <a:buChar char="●"/>
              <a:defRPr sz="1900" b="1">
                <a:solidFill>
                  <a:schemeClr val="dk2"/>
                </a:solidFill>
                <a:latin typeface="Thasadith"/>
                <a:ea typeface="Thasadith"/>
                <a:cs typeface="Thasadith"/>
                <a:sym typeface="Thasadith"/>
              </a:defRPr>
            </a:lvl1pPr>
            <a:lvl2pPr marL="914400" lvl="1" indent="-349250">
              <a:lnSpc>
                <a:spcPct val="115000"/>
              </a:lnSpc>
              <a:spcBef>
                <a:spcPts val="2100"/>
              </a:spcBef>
              <a:spcAft>
                <a:spcPts val="0"/>
              </a:spcAft>
              <a:buClr>
                <a:schemeClr val="dk2"/>
              </a:buClr>
              <a:buSzPts val="1900"/>
              <a:buFont typeface="Thasadith"/>
              <a:buChar char="○"/>
              <a:defRPr sz="1900" b="1">
                <a:solidFill>
                  <a:schemeClr val="dk2"/>
                </a:solidFill>
                <a:latin typeface="Thasadith"/>
                <a:ea typeface="Thasadith"/>
                <a:cs typeface="Thasadith"/>
                <a:sym typeface="Thasadith"/>
              </a:defRPr>
            </a:lvl2pPr>
            <a:lvl3pPr marL="1371600" lvl="2" indent="-349250">
              <a:lnSpc>
                <a:spcPct val="115000"/>
              </a:lnSpc>
              <a:spcBef>
                <a:spcPts val="2100"/>
              </a:spcBef>
              <a:spcAft>
                <a:spcPts val="0"/>
              </a:spcAft>
              <a:buClr>
                <a:schemeClr val="dk2"/>
              </a:buClr>
              <a:buSzPts val="1900"/>
              <a:buFont typeface="Thasadith"/>
              <a:buChar char="■"/>
              <a:defRPr sz="1900" b="1">
                <a:solidFill>
                  <a:schemeClr val="dk2"/>
                </a:solidFill>
                <a:latin typeface="Thasadith"/>
                <a:ea typeface="Thasadith"/>
                <a:cs typeface="Thasadith"/>
                <a:sym typeface="Thasadith"/>
              </a:defRPr>
            </a:lvl3pPr>
            <a:lvl4pPr marL="1828800" lvl="3" indent="-349250">
              <a:lnSpc>
                <a:spcPct val="115000"/>
              </a:lnSpc>
              <a:spcBef>
                <a:spcPts val="2100"/>
              </a:spcBef>
              <a:spcAft>
                <a:spcPts val="0"/>
              </a:spcAft>
              <a:buClr>
                <a:schemeClr val="dk2"/>
              </a:buClr>
              <a:buSzPts val="1900"/>
              <a:buFont typeface="Thasadith"/>
              <a:buChar char="●"/>
              <a:defRPr sz="1900" b="1">
                <a:solidFill>
                  <a:schemeClr val="dk2"/>
                </a:solidFill>
                <a:latin typeface="Thasadith"/>
                <a:ea typeface="Thasadith"/>
                <a:cs typeface="Thasadith"/>
                <a:sym typeface="Thasadith"/>
              </a:defRPr>
            </a:lvl4pPr>
            <a:lvl5pPr marL="2286000" lvl="4" indent="-349250">
              <a:lnSpc>
                <a:spcPct val="115000"/>
              </a:lnSpc>
              <a:spcBef>
                <a:spcPts val="2100"/>
              </a:spcBef>
              <a:spcAft>
                <a:spcPts val="0"/>
              </a:spcAft>
              <a:buClr>
                <a:schemeClr val="dk2"/>
              </a:buClr>
              <a:buSzPts val="1900"/>
              <a:buFont typeface="Thasadith"/>
              <a:buChar char="○"/>
              <a:defRPr sz="1900" b="1">
                <a:solidFill>
                  <a:schemeClr val="dk2"/>
                </a:solidFill>
                <a:latin typeface="Thasadith"/>
                <a:ea typeface="Thasadith"/>
                <a:cs typeface="Thasadith"/>
                <a:sym typeface="Thasadith"/>
              </a:defRPr>
            </a:lvl5pPr>
            <a:lvl6pPr marL="2743200" lvl="5" indent="-349250">
              <a:lnSpc>
                <a:spcPct val="115000"/>
              </a:lnSpc>
              <a:spcBef>
                <a:spcPts val="2100"/>
              </a:spcBef>
              <a:spcAft>
                <a:spcPts val="0"/>
              </a:spcAft>
              <a:buClr>
                <a:schemeClr val="dk2"/>
              </a:buClr>
              <a:buSzPts val="1900"/>
              <a:buFont typeface="Thasadith"/>
              <a:buChar char="■"/>
              <a:defRPr sz="1900" b="1">
                <a:solidFill>
                  <a:schemeClr val="dk2"/>
                </a:solidFill>
                <a:latin typeface="Thasadith"/>
                <a:ea typeface="Thasadith"/>
                <a:cs typeface="Thasadith"/>
                <a:sym typeface="Thasadith"/>
              </a:defRPr>
            </a:lvl6pPr>
            <a:lvl7pPr marL="3200400" lvl="6" indent="-349250">
              <a:lnSpc>
                <a:spcPct val="115000"/>
              </a:lnSpc>
              <a:spcBef>
                <a:spcPts val="2100"/>
              </a:spcBef>
              <a:spcAft>
                <a:spcPts val="0"/>
              </a:spcAft>
              <a:buClr>
                <a:schemeClr val="dk2"/>
              </a:buClr>
              <a:buSzPts val="1900"/>
              <a:buFont typeface="Thasadith"/>
              <a:buChar char="●"/>
              <a:defRPr sz="1900" b="1">
                <a:solidFill>
                  <a:schemeClr val="dk2"/>
                </a:solidFill>
                <a:latin typeface="Thasadith"/>
                <a:ea typeface="Thasadith"/>
                <a:cs typeface="Thasadith"/>
                <a:sym typeface="Thasadith"/>
              </a:defRPr>
            </a:lvl7pPr>
            <a:lvl8pPr marL="3657600" lvl="7" indent="-349250">
              <a:lnSpc>
                <a:spcPct val="115000"/>
              </a:lnSpc>
              <a:spcBef>
                <a:spcPts val="2100"/>
              </a:spcBef>
              <a:spcAft>
                <a:spcPts val="0"/>
              </a:spcAft>
              <a:buClr>
                <a:schemeClr val="dk2"/>
              </a:buClr>
              <a:buSzPts val="1900"/>
              <a:buFont typeface="Thasadith"/>
              <a:buChar char="○"/>
              <a:defRPr sz="1900" b="1">
                <a:solidFill>
                  <a:schemeClr val="dk2"/>
                </a:solidFill>
                <a:latin typeface="Thasadith"/>
                <a:ea typeface="Thasadith"/>
                <a:cs typeface="Thasadith"/>
                <a:sym typeface="Thasadith"/>
              </a:defRPr>
            </a:lvl8pPr>
            <a:lvl9pPr marL="4114800" lvl="8" indent="-349250">
              <a:lnSpc>
                <a:spcPct val="115000"/>
              </a:lnSpc>
              <a:spcBef>
                <a:spcPts val="2100"/>
              </a:spcBef>
              <a:spcAft>
                <a:spcPts val="2100"/>
              </a:spcAft>
              <a:buClr>
                <a:schemeClr val="dk2"/>
              </a:buClr>
              <a:buSzPts val="1900"/>
              <a:buFont typeface="Thasadith"/>
              <a:buChar char="■"/>
              <a:defRPr sz="1900" b="1">
                <a:solidFill>
                  <a:schemeClr val="dk2"/>
                </a:solidFill>
                <a:latin typeface="Thasadith"/>
                <a:ea typeface="Thasadith"/>
                <a:cs typeface="Thasadith"/>
                <a:sym typeface="Thasadith"/>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11.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1.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www.math-evry.cnrs.fr/_media/members/aguilloux/enseignements/m1mint/moro2016.pdf"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0"/>
        <p:cNvGrpSpPr/>
        <p:nvPr/>
      </p:nvGrpSpPr>
      <p:grpSpPr>
        <a:xfrm>
          <a:off x="0" y="0"/>
          <a:ext cx="0" cy="0"/>
          <a:chOff x="0" y="0"/>
          <a:chExt cx="0" cy="0"/>
        </a:xfrm>
      </p:grpSpPr>
      <p:sp>
        <p:nvSpPr>
          <p:cNvPr id="1521" name="Google Shape;1521;p21"/>
          <p:cNvSpPr txBox="1">
            <a:spLocks noGrp="1"/>
          </p:cNvSpPr>
          <p:nvPr>
            <p:ph type="title"/>
          </p:nvPr>
        </p:nvSpPr>
        <p:spPr>
          <a:xfrm>
            <a:off x="5527125" y="1175675"/>
            <a:ext cx="5879100" cy="48363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dirty="0"/>
              <a:t>SOCIAL MEDIA IMPACT ON BRAND AWARENESS</a:t>
            </a:r>
          </a:p>
        </p:txBody>
      </p:sp>
      <p:sp>
        <p:nvSpPr>
          <p:cNvPr id="1522" name="Google Shape;1522;p21"/>
          <p:cNvSpPr txBox="1">
            <a:spLocks noGrp="1"/>
          </p:cNvSpPr>
          <p:nvPr>
            <p:ph type="subTitle" idx="1"/>
          </p:nvPr>
        </p:nvSpPr>
        <p:spPr>
          <a:xfrm>
            <a:off x="5527125" y="5680609"/>
            <a:ext cx="6285600" cy="617700"/>
          </a:xfrm>
          <a:prstGeom prst="rect">
            <a:avLst/>
          </a:prstGeom>
        </p:spPr>
        <p:txBody>
          <a:bodyPr spcFirstLastPara="1" wrap="square" lIns="121900" tIns="121900" rIns="121900" bIns="121900" anchor="b" anchorCtr="0">
            <a:noAutofit/>
          </a:bodyPr>
          <a:lstStyle/>
          <a:p>
            <a:pPr marL="0" lvl="0" indent="0" algn="l" rtl="0">
              <a:lnSpc>
                <a:spcPct val="100000"/>
              </a:lnSpc>
              <a:spcBef>
                <a:spcPts val="0"/>
              </a:spcBef>
              <a:spcAft>
                <a:spcPts val="0"/>
              </a:spcAft>
              <a:buNone/>
            </a:pPr>
            <a:r>
              <a:rPr lang="en" dirty="0"/>
              <a:t>Team 4: </a:t>
            </a:r>
            <a:r>
              <a:rPr lang="en" dirty="0" err="1"/>
              <a:t>Harita</a:t>
            </a:r>
            <a:r>
              <a:rPr lang="en" dirty="0"/>
              <a:t> Patel, Navya Bingi, Tyra </a:t>
            </a:r>
            <a:r>
              <a:rPr lang="en" dirty="0" err="1"/>
              <a:t>Silaphet</a:t>
            </a:r>
            <a:r>
              <a:rPr lang="en" dirty="0"/>
              <a:t>, Deandra </a:t>
            </a:r>
            <a:r>
              <a:rPr lang="en" dirty="0" err="1"/>
              <a:t>Kosen</a:t>
            </a:r>
            <a:r>
              <a:rPr lang="en" dirty="0"/>
              <a:t>, Kavya </a:t>
            </a:r>
            <a:r>
              <a:rPr lang="en" dirty="0" err="1"/>
              <a:t>Venkateswaran</a:t>
            </a:r>
            <a:r>
              <a:rPr lang="en" dirty="0"/>
              <a:t> </a:t>
            </a:r>
            <a:endParaRPr dirty="0"/>
          </a:p>
        </p:txBody>
      </p:sp>
      <p:pic>
        <p:nvPicPr>
          <p:cNvPr id="1523" name="Google Shape;1523;p21" descr="A picture containing dog, indoor, looking, mammal&#10;&#10;Description automatically generated"/>
          <p:cNvPicPr preferRelativeResize="0"/>
          <p:nvPr/>
        </p:nvPicPr>
        <p:blipFill rotWithShape="1">
          <a:blip r:embed="rId3">
            <a:alphaModFix/>
          </a:blip>
          <a:srcRect l="13691" t="14377" r="10030" b="20181"/>
          <a:stretch/>
        </p:blipFill>
        <p:spPr>
          <a:xfrm>
            <a:off x="1274575" y="2002025"/>
            <a:ext cx="4145800" cy="3556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4"/>
        <p:cNvGrpSpPr/>
        <p:nvPr/>
      </p:nvGrpSpPr>
      <p:grpSpPr>
        <a:xfrm>
          <a:off x="0" y="0"/>
          <a:ext cx="0" cy="0"/>
          <a:chOff x="0" y="0"/>
          <a:chExt cx="0" cy="0"/>
        </a:xfrm>
      </p:grpSpPr>
      <p:sp>
        <p:nvSpPr>
          <p:cNvPr id="1535" name="Google Shape;1535;p23"/>
          <p:cNvSpPr txBox="1">
            <a:spLocks noGrp="1"/>
          </p:cNvSpPr>
          <p:nvPr>
            <p:ph type="body" idx="1"/>
          </p:nvPr>
        </p:nvSpPr>
        <p:spPr>
          <a:xfrm>
            <a:off x="1803993" y="1687558"/>
            <a:ext cx="8361000" cy="720300"/>
          </a:xfrm>
          <a:prstGeom prst="rect">
            <a:avLst/>
          </a:prstGeom>
        </p:spPr>
        <p:txBody>
          <a:bodyPr spcFirstLastPara="1" wrap="square" lIns="121900" tIns="121900" rIns="121900" bIns="121900" anchor="ctr" anchorCtr="0">
            <a:noAutofit/>
          </a:bodyPr>
          <a:lstStyle/>
          <a:p>
            <a:pPr marL="0" lvl="0" indent="0" algn="l" rtl="0">
              <a:lnSpc>
                <a:spcPct val="100000"/>
              </a:lnSpc>
              <a:spcBef>
                <a:spcPts val="0"/>
              </a:spcBef>
              <a:spcAft>
                <a:spcPts val="0"/>
              </a:spcAft>
              <a:buNone/>
            </a:pPr>
            <a:r>
              <a:rPr lang="en" dirty="0"/>
              <a:t>Check MLR assumptions </a:t>
            </a:r>
            <a:endParaRPr dirty="0"/>
          </a:p>
        </p:txBody>
      </p:sp>
      <p:sp>
        <p:nvSpPr>
          <p:cNvPr id="1536" name="Google Shape;1536;p23"/>
          <p:cNvSpPr txBox="1">
            <a:spLocks noGrp="1"/>
          </p:cNvSpPr>
          <p:nvPr>
            <p:ph type="title"/>
          </p:nvPr>
        </p:nvSpPr>
        <p:spPr>
          <a:xfrm>
            <a:off x="665675" y="341600"/>
            <a:ext cx="110559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b="1" dirty="0"/>
              <a:t>Preprocessing Steps Taken</a:t>
            </a:r>
            <a:endParaRPr b="1" dirty="0"/>
          </a:p>
        </p:txBody>
      </p:sp>
      <p:sp>
        <p:nvSpPr>
          <p:cNvPr id="1537" name="Google Shape;1537;p23"/>
          <p:cNvSpPr txBox="1">
            <a:spLocks noGrp="1"/>
          </p:cNvSpPr>
          <p:nvPr>
            <p:ph type="body" idx="2"/>
          </p:nvPr>
        </p:nvSpPr>
        <p:spPr>
          <a:xfrm>
            <a:off x="2434173" y="3005779"/>
            <a:ext cx="8361000" cy="7203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dirty="0"/>
              <a:t>Remove outliers </a:t>
            </a:r>
            <a:endParaRPr dirty="0"/>
          </a:p>
        </p:txBody>
      </p:sp>
      <p:sp>
        <p:nvSpPr>
          <p:cNvPr id="1538" name="Google Shape;1538;p23"/>
          <p:cNvSpPr txBox="1">
            <a:spLocks noGrp="1"/>
          </p:cNvSpPr>
          <p:nvPr>
            <p:ph type="body" idx="3"/>
          </p:nvPr>
        </p:nvSpPr>
        <p:spPr>
          <a:xfrm>
            <a:off x="2882899" y="4302526"/>
            <a:ext cx="8361000" cy="7203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dirty="0"/>
              <a:t>Data transformation and feature scaling </a:t>
            </a:r>
            <a:endParaRPr dirty="0"/>
          </a:p>
        </p:txBody>
      </p:sp>
      <p:sp>
        <p:nvSpPr>
          <p:cNvPr id="1539" name="Google Shape;1539;p23"/>
          <p:cNvSpPr txBox="1">
            <a:spLocks noGrp="1"/>
          </p:cNvSpPr>
          <p:nvPr>
            <p:ph type="body" idx="4"/>
          </p:nvPr>
        </p:nvSpPr>
        <p:spPr>
          <a:xfrm>
            <a:off x="3638375" y="5558805"/>
            <a:ext cx="8083200" cy="7878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dirty="0"/>
              <a:t>Variable selection </a:t>
            </a:r>
            <a:endParaRPr dirty="0"/>
          </a:p>
        </p:txBody>
      </p:sp>
      <p:sp>
        <p:nvSpPr>
          <p:cNvPr id="1540" name="Google Shape;1540;p23"/>
          <p:cNvSpPr/>
          <p:nvPr/>
        </p:nvSpPr>
        <p:spPr>
          <a:xfrm rot="16">
            <a:off x="740650" y="1687552"/>
            <a:ext cx="779634" cy="706836"/>
          </a:xfrm>
          <a:prstGeom prst="rect">
            <a:avLst/>
          </a:prstGeom>
        </p:spPr>
        <p:txBody>
          <a:bodyPr>
            <a:prstTxWarp prst="textPlain">
              <a:avLst/>
            </a:prstTxWarp>
          </a:bodyPr>
          <a:lstStyle/>
          <a:p>
            <a:pPr lvl="0" algn="ctr"/>
            <a:r>
              <a:rPr b="0" i="0">
                <a:ln>
                  <a:noFill/>
                </a:ln>
                <a:solidFill>
                  <a:schemeClr val="accent3"/>
                </a:solidFill>
                <a:latin typeface="Passion One"/>
              </a:rPr>
              <a:t>01</a:t>
            </a:r>
          </a:p>
        </p:txBody>
      </p:sp>
      <p:sp>
        <p:nvSpPr>
          <p:cNvPr id="1541" name="Google Shape;1541;p23"/>
          <p:cNvSpPr/>
          <p:nvPr/>
        </p:nvSpPr>
        <p:spPr>
          <a:xfrm rot="16">
            <a:off x="1305640" y="2986893"/>
            <a:ext cx="937325" cy="706836"/>
          </a:xfrm>
          <a:prstGeom prst="rect">
            <a:avLst/>
          </a:prstGeom>
        </p:spPr>
        <p:txBody>
          <a:bodyPr>
            <a:prstTxWarp prst="textPlain">
              <a:avLst/>
            </a:prstTxWarp>
          </a:bodyPr>
          <a:lstStyle/>
          <a:p>
            <a:pPr lvl="0" algn="ctr"/>
            <a:r>
              <a:rPr b="0" i="0" dirty="0">
                <a:ln>
                  <a:noFill/>
                </a:ln>
                <a:solidFill>
                  <a:schemeClr val="accent3"/>
                </a:solidFill>
                <a:latin typeface="Passion One"/>
              </a:rPr>
              <a:t>02</a:t>
            </a:r>
          </a:p>
        </p:txBody>
      </p:sp>
      <p:sp>
        <p:nvSpPr>
          <p:cNvPr id="1542" name="Google Shape;1542;p23"/>
          <p:cNvSpPr/>
          <p:nvPr/>
        </p:nvSpPr>
        <p:spPr>
          <a:xfrm rot="16">
            <a:off x="1804000" y="4272771"/>
            <a:ext cx="952763" cy="706836"/>
          </a:xfrm>
          <a:prstGeom prst="rect">
            <a:avLst/>
          </a:prstGeom>
        </p:spPr>
        <p:txBody>
          <a:bodyPr>
            <a:prstTxWarp prst="textPlain">
              <a:avLst/>
            </a:prstTxWarp>
          </a:bodyPr>
          <a:lstStyle/>
          <a:p>
            <a:pPr lvl="0" algn="ctr"/>
            <a:r>
              <a:rPr b="0" i="0">
                <a:ln>
                  <a:noFill/>
                </a:ln>
                <a:solidFill>
                  <a:schemeClr val="accent3"/>
                </a:solidFill>
                <a:latin typeface="Passion One"/>
              </a:rPr>
              <a:t>03</a:t>
            </a:r>
          </a:p>
        </p:txBody>
      </p:sp>
      <p:sp>
        <p:nvSpPr>
          <p:cNvPr id="1543" name="Google Shape;1543;p23"/>
          <p:cNvSpPr/>
          <p:nvPr/>
        </p:nvSpPr>
        <p:spPr>
          <a:xfrm rot="16">
            <a:off x="2160432" y="5599287"/>
            <a:ext cx="1045393" cy="706836"/>
          </a:xfrm>
          <a:prstGeom prst="rect">
            <a:avLst/>
          </a:prstGeom>
        </p:spPr>
        <p:txBody>
          <a:bodyPr>
            <a:prstTxWarp prst="textPlain">
              <a:avLst/>
            </a:prstTxWarp>
          </a:bodyPr>
          <a:lstStyle/>
          <a:p>
            <a:pPr lvl="0" algn="ctr"/>
            <a:r>
              <a:rPr b="0" i="0">
                <a:ln>
                  <a:noFill/>
                </a:ln>
                <a:solidFill>
                  <a:schemeClr val="accent3"/>
                </a:solidFill>
                <a:latin typeface="Passion One"/>
              </a:rPr>
              <a:t>04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536;p23">
            <a:extLst>
              <a:ext uri="{FF2B5EF4-FFF2-40B4-BE49-F238E27FC236}">
                <a16:creationId xmlns:a16="http://schemas.microsoft.com/office/drawing/2014/main" id="{AA5CCF24-1182-BFCD-1D67-EEA86D6E3FA3}"/>
              </a:ext>
            </a:extLst>
          </p:cNvPr>
          <p:cNvSpPr txBox="1">
            <a:spLocks/>
          </p:cNvSpPr>
          <p:nvPr/>
        </p:nvSpPr>
        <p:spPr>
          <a:xfrm>
            <a:off x="665675" y="341600"/>
            <a:ext cx="11055900"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6000"/>
              <a:buFont typeface="Passion One"/>
              <a:buNone/>
              <a:defRPr sz="6000" b="0" i="0" u="none" strike="noStrike" cap="none">
                <a:solidFill>
                  <a:schemeClr val="lt1"/>
                </a:solidFill>
                <a:latin typeface="Passion One"/>
                <a:ea typeface="Passion One"/>
                <a:cs typeface="Passion One"/>
                <a:sym typeface="Passion One"/>
              </a:defRPr>
            </a:lvl1pPr>
            <a:lvl2pPr marR="0" lvl="1"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2pPr>
            <a:lvl3pPr marR="0" lvl="2"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3pPr>
            <a:lvl4pPr marR="0" lvl="3"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4pPr>
            <a:lvl5pPr marR="0" lvl="4"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5pPr>
            <a:lvl6pPr marR="0" lvl="5"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6pPr>
            <a:lvl7pPr marR="0" lvl="6"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7pPr>
            <a:lvl8pPr marR="0" lvl="7"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8pPr>
            <a:lvl9pPr marR="0" lvl="8"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9pPr>
          </a:lstStyle>
          <a:p>
            <a:pPr algn="ctr"/>
            <a:r>
              <a:rPr lang="en-US" b="1" dirty="0"/>
              <a:t>Steps ken</a:t>
            </a:r>
          </a:p>
        </p:txBody>
      </p:sp>
      <p:sp>
        <p:nvSpPr>
          <p:cNvPr id="7" name="Google Shape;1536;p23">
            <a:extLst>
              <a:ext uri="{FF2B5EF4-FFF2-40B4-BE49-F238E27FC236}">
                <a16:creationId xmlns:a16="http://schemas.microsoft.com/office/drawing/2014/main" id="{AA842652-4B67-8C78-CC0C-A6ACAC89C7C8}"/>
              </a:ext>
            </a:extLst>
          </p:cNvPr>
          <p:cNvSpPr txBox="1">
            <a:spLocks noGrp="1"/>
          </p:cNvSpPr>
          <p:nvPr>
            <p:ph type="title"/>
          </p:nvPr>
        </p:nvSpPr>
        <p:spPr>
          <a:xfrm>
            <a:off x="756291" y="148011"/>
            <a:ext cx="110559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4000" b="1" dirty="0">
                <a:solidFill>
                  <a:schemeClr val="accent3"/>
                </a:solidFill>
              </a:rPr>
              <a:t>Checking MLR Assumptions</a:t>
            </a:r>
            <a:endParaRPr sz="4000" b="1" dirty="0">
              <a:solidFill>
                <a:schemeClr val="accent3"/>
              </a:solidFill>
            </a:endParaRPr>
          </a:p>
        </p:txBody>
      </p:sp>
      <p:sp>
        <p:nvSpPr>
          <p:cNvPr id="9" name="Google Shape;1536;p23">
            <a:extLst>
              <a:ext uri="{FF2B5EF4-FFF2-40B4-BE49-F238E27FC236}">
                <a16:creationId xmlns:a16="http://schemas.microsoft.com/office/drawing/2014/main" id="{6969C37F-AAC0-38B2-439B-3E510C390404}"/>
              </a:ext>
            </a:extLst>
          </p:cNvPr>
          <p:cNvSpPr txBox="1">
            <a:spLocks/>
          </p:cNvSpPr>
          <p:nvPr/>
        </p:nvSpPr>
        <p:spPr>
          <a:xfrm>
            <a:off x="500123" y="1324632"/>
            <a:ext cx="2051222" cy="55632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6000"/>
              <a:buFont typeface="Passion One"/>
              <a:buNone/>
              <a:defRPr sz="6000" b="0" i="0" u="none" strike="noStrike" cap="none">
                <a:solidFill>
                  <a:schemeClr val="lt1"/>
                </a:solidFill>
                <a:latin typeface="Passion One"/>
                <a:ea typeface="Passion One"/>
                <a:cs typeface="Passion One"/>
                <a:sym typeface="Passion One"/>
              </a:defRPr>
            </a:lvl1pPr>
            <a:lvl2pPr marR="0" lvl="1"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2pPr>
            <a:lvl3pPr marR="0" lvl="2"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3pPr>
            <a:lvl4pPr marR="0" lvl="3"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4pPr>
            <a:lvl5pPr marR="0" lvl="4"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5pPr>
            <a:lvl6pPr marR="0" lvl="5"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6pPr>
            <a:lvl7pPr marR="0" lvl="6"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7pPr>
            <a:lvl8pPr marR="0" lvl="7"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8pPr>
            <a:lvl9pPr marR="0" lvl="8"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9pPr>
          </a:lstStyle>
          <a:p>
            <a:pPr algn="l"/>
            <a:r>
              <a:rPr lang="en-US" sz="2400" b="1" dirty="0">
                <a:solidFill>
                  <a:schemeClr val="accent3"/>
                </a:solidFill>
              </a:rPr>
              <a:t>1. Linearity </a:t>
            </a:r>
          </a:p>
        </p:txBody>
      </p:sp>
      <p:sp>
        <p:nvSpPr>
          <p:cNvPr id="12" name="Google Shape;1536;p23">
            <a:extLst>
              <a:ext uri="{FF2B5EF4-FFF2-40B4-BE49-F238E27FC236}">
                <a16:creationId xmlns:a16="http://schemas.microsoft.com/office/drawing/2014/main" id="{BBC0D6BC-06D9-5C30-055B-1AD29BE8B4E6}"/>
              </a:ext>
            </a:extLst>
          </p:cNvPr>
          <p:cNvSpPr txBox="1">
            <a:spLocks/>
          </p:cNvSpPr>
          <p:nvPr/>
        </p:nvSpPr>
        <p:spPr>
          <a:xfrm>
            <a:off x="431897" y="2351016"/>
            <a:ext cx="2211992" cy="55632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6000"/>
              <a:buFont typeface="Passion One"/>
              <a:buNone/>
              <a:defRPr sz="6000" b="0" i="0" u="none" strike="noStrike" cap="none">
                <a:solidFill>
                  <a:schemeClr val="lt1"/>
                </a:solidFill>
                <a:latin typeface="Passion One"/>
                <a:ea typeface="Passion One"/>
                <a:cs typeface="Passion One"/>
                <a:sym typeface="Passion One"/>
              </a:defRPr>
            </a:lvl1pPr>
            <a:lvl2pPr marR="0" lvl="1"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2pPr>
            <a:lvl3pPr marR="0" lvl="2"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3pPr>
            <a:lvl4pPr marR="0" lvl="3"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4pPr>
            <a:lvl5pPr marR="0" lvl="4"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5pPr>
            <a:lvl6pPr marR="0" lvl="5"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6pPr>
            <a:lvl7pPr marR="0" lvl="6"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7pPr>
            <a:lvl8pPr marR="0" lvl="7"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8pPr>
            <a:lvl9pPr marR="0" lvl="8"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9pPr>
          </a:lstStyle>
          <a:p>
            <a:pPr algn="ctr"/>
            <a:r>
              <a:rPr lang="en-US" sz="1800" dirty="0">
                <a:solidFill>
                  <a:schemeClr val="tx1"/>
                </a:solidFill>
              </a:rPr>
              <a:t>1 variable had a nonlinear relationship with the response: comment. </a:t>
            </a:r>
          </a:p>
          <a:p>
            <a:pPr algn="ctr"/>
            <a:endParaRPr lang="en-US" sz="1800" dirty="0">
              <a:solidFill>
                <a:schemeClr val="tx1"/>
              </a:solidFill>
            </a:endParaRPr>
          </a:p>
          <a:p>
            <a:pPr algn="ctr"/>
            <a:r>
              <a:rPr lang="en-US" sz="1800" dirty="0">
                <a:solidFill>
                  <a:schemeClr val="tx1"/>
                </a:solidFill>
              </a:rPr>
              <a:t>Removed this variable </a:t>
            </a:r>
          </a:p>
          <a:p>
            <a:pPr marL="342900" indent="-342900" algn="l">
              <a:buClr>
                <a:schemeClr val="tx1"/>
              </a:buClr>
              <a:buSzPct val="100000"/>
              <a:buFont typeface="Wingdings" pitchFamily="2" charset="2"/>
              <a:buChar char="Ø"/>
            </a:pPr>
            <a:endParaRPr lang="en-US" sz="2000" dirty="0">
              <a:solidFill>
                <a:schemeClr val="tx1"/>
              </a:solidFill>
            </a:endParaRPr>
          </a:p>
          <a:p>
            <a:pPr marL="342900" indent="-342900" algn="l">
              <a:buClr>
                <a:schemeClr val="tx1"/>
              </a:buClr>
              <a:buSzPct val="100000"/>
              <a:buFont typeface="Wingdings" pitchFamily="2" charset="2"/>
              <a:buChar char="Ø"/>
            </a:pPr>
            <a:endParaRPr lang="en-US" sz="2000" dirty="0">
              <a:solidFill>
                <a:schemeClr val="tx1"/>
              </a:solidFill>
            </a:endParaRPr>
          </a:p>
        </p:txBody>
      </p:sp>
      <p:sp>
        <p:nvSpPr>
          <p:cNvPr id="13" name="Google Shape;1536;p23">
            <a:extLst>
              <a:ext uri="{FF2B5EF4-FFF2-40B4-BE49-F238E27FC236}">
                <a16:creationId xmlns:a16="http://schemas.microsoft.com/office/drawing/2014/main" id="{0401073E-FFFD-3F28-360C-E57AEA6CF868}"/>
              </a:ext>
            </a:extLst>
          </p:cNvPr>
          <p:cNvSpPr txBox="1">
            <a:spLocks/>
          </p:cNvSpPr>
          <p:nvPr/>
        </p:nvSpPr>
        <p:spPr>
          <a:xfrm>
            <a:off x="3176555" y="1310758"/>
            <a:ext cx="3309873" cy="55632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6000"/>
              <a:buFont typeface="Passion One"/>
              <a:buNone/>
              <a:defRPr sz="6000" b="0" i="0" u="none" strike="noStrike" cap="none">
                <a:solidFill>
                  <a:schemeClr val="lt1"/>
                </a:solidFill>
                <a:latin typeface="Passion One"/>
                <a:ea typeface="Passion One"/>
                <a:cs typeface="Passion One"/>
                <a:sym typeface="Passion One"/>
              </a:defRPr>
            </a:lvl1pPr>
            <a:lvl2pPr marR="0" lvl="1"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2pPr>
            <a:lvl3pPr marR="0" lvl="2"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3pPr>
            <a:lvl4pPr marR="0" lvl="3"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4pPr>
            <a:lvl5pPr marR="0" lvl="4"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5pPr>
            <a:lvl6pPr marR="0" lvl="5"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6pPr>
            <a:lvl7pPr marR="0" lvl="6"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7pPr>
            <a:lvl8pPr marR="0" lvl="7"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8pPr>
            <a:lvl9pPr marR="0" lvl="8"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9pPr>
          </a:lstStyle>
          <a:p>
            <a:pPr algn="l"/>
            <a:r>
              <a:rPr lang="en-US" sz="2400" b="1" dirty="0">
                <a:solidFill>
                  <a:schemeClr val="accent3"/>
                </a:solidFill>
              </a:rPr>
              <a:t>2. Constant variance</a:t>
            </a:r>
          </a:p>
        </p:txBody>
      </p:sp>
      <p:sp>
        <p:nvSpPr>
          <p:cNvPr id="14" name="Google Shape;1536;p23">
            <a:extLst>
              <a:ext uri="{FF2B5EF4-FFF2-40B4-BE49-F238E27FC236}">
                <a16:creationId xmlns:a16="http://schemas.microsoft.com/office/drawing/2014/main" id="{1DFDAE80-86FF-5634-81E1-D8AC3190980C}"/>
              </a:ext>
            </a:extLst>
          </p:cNvPr>
          <p:cNvSpPr txBox="1">
            <a:spLocks/>
          </p:cNvSpPr>
          <p:nvPr/>
        </p:nvSpPr>
        <p:spPr>
          <a:xfrm>
            <a:off x="6322540" y="1324632"/>
            <a:ext cx="3016639" cy="55632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6000"/>
              <a:buFont typeface="Passion One"/>
              <a:buNone/>
              <a:defRPr sz="6000" b="0" i="0" u="none" strike="noStrike" cap="none">
                <a:solidFill>
                  <a:schemeClr val="lt1"/>
                </a:solidFill>
                <a:latin typeface="Passion One"/>
                <a:ea typeface="Passion One"/>
                <a:cs typeface="Passion One"/>
                <a:sym typeface="Passion One"/>
              </a:defRPr>
            </a:lvl1pPr>
            <a:lvl2pPr marR="0" lvl="1"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2pPr>
            <a:lvl3pPr marR="0" lvl="2"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3pPr>
            <a:lvl4pPr marR="0" lvl="3"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4pPr>
            <a:lvl5pPr marR="0" lvl="4"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5pPr>
            <a:lvl6pPr marR="0" lvl="5"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6pPr>
            <a:lvl7pPr marR="0" lvl="6"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7pPr>
            <a:lvl8pPr marR="0" lvl="7"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8pPr>
            <a:lvl9pPr marR="0" lvl="8"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9pPr>
          </a:lstStyle>
          <a:p>
            <a:pPr algn="l"/>
            <a:r>
              <a:rPr lang="en-US" sz="2400" b="1" dirty="0">
                <a:solidFill>
                  <a:schemeClr val="accent3"/>
                </a:solidFill>
              </a:rPr>
              <a:t>3. Independence</a:t>
            </a:r>
          </a:p>
        </p:txBody>
      </p:sp>
      <p:pic>
        <p:nvPicPr>
          <p:cNvPr id="8194" name="Picture 2" descr="A graph with black and red lines&#10;&#10;Description automatically generated">
            <a:extLst>
              <a:ext uri="{FF2B5EF4-FFF2-40B4-BE49-F238E27FC236}">
                <a16:creationId xmlns:a16="http://schemas.microsoft.com/office/drawing/2014/main" id="{3B6FE8C2-C198-BC37-301A-84A2B83C3F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476" r="5161"/>
          <a:stretch/>
        </p:blipFill>
        <p:spPr bwMode="auto">
          <a:xfrm>
            <a:off x="2902150" y="2435475"/>
            <a:ext cx="3134488" cy="1807697"/>
          </a:xfrm>
          <a:prstGeom prst="rect">
            <a:avLst/>
          </a:prstGeom>
          <a:noFill/>
          <a:ln w="38100">
            <a:solidFill>
              <a:schemeClr val="accent3"/>
            </a:solidFill>
          </a:ln>
          <a:extLst>
            <a:ext uri="{909E8E84-426E-40DD-AFC4-6F175D3DCCD1}">
              <a14:hiddenFill xmlns:a14="http://schemas.microsoft.com/office/drawing/2010/main">
                <a:solidFill>
                  <a:srgbClr val="FFFFFF"/>
                </a:solidFill>
              </a14:hiddenFill>
            </a:ext>
          </a:extLst>
        </p:spPr>
      </p:pic>
      <p:sp>
        <p:nvSpPr>
          <p:cNvPr id="15" name="Google Shape;1536;p23">
            <a:extLst>
              <a:ext uri="{FF2B5EF4-FFF2-40B4-BE49-F238E27FC236}">
                <a16:creationId xmlns:a16="http://schemas.microsoft.com/office/drawing/2014/main" id="{D08CC0EC-C66D-C227-CE8A-AB9A60F0106A}"/>
              </a:ext>
            </a:extLst>
          </p:cNvPr>
          <p:cNvSpPr txBox="1">
            <a:spLocks/>
          </p:cNvSpPr>
          <p:nvPr/>
        </p:nvSpPr>
        <p:spPr>
          <a:xfrm>
            <a:off x="6690785" y="2599547"/>
            <a:ext cx="2280147" cy="55632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6000"/>
              <a:buFont typeface="Passion One"/>
              <a:buNone/>
              <a:defRPr sz="6000" b="0" i="0" u="none" strike="noStrike" cap="none">
                <a:solidFill>
                  <a:schemeClr val="lt1"/>
                </a:solidFill>
                <a:latin typeface="Passion One"/>
                <a:ea typeface="Passion One"/>
                <a:cs typeface="Passion One"/>
                <a:sym typeface="Passion One"/>
              </a:defRPr>
            </a:lvl1pPr>
            <a:lvl2pPr marR="0" lvl="1"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2pPr>
            <a:lvl3pPr marR="0" lvl="2"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3pPr>
            <a:lvl4pPr marR="0" lvl="3"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4pPr>
            <a:lvl5pPr marR="0" lvl="4"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5pPr>
            <a:lvl6pPr marR="0" lvl="5"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6pPr>
            <a:lvl7pPr marR="0" lvl="6"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7pPr>
            <a:lvl8pPr marR="0" lvl="7"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8pPr>
            <a:lvl9pPr marR="0" lvl="8"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9pPr>
          </a:lstStyle>
          <a:p>
            <a:pPr algn="l"/>
            <a:r>
              <a:rPr lang="en-US" sz="2000" dirty="0">
                <a:solidFill>
                  <a:schemeClr val="tx1"/>
                </a:solidFill>
              </a:rPr>
              <a:t>Errors are uncorrelated </a:t>
            </a:r>
          </a:p>
          <a:p>
            <a:pPr marL="342900" indent="-342900" algn="l">
              <a:buClr>
                <a:schemeClr val="tx1"/>
              </a:buClr>
              <a:buSzPct val="100000"/>
              <a:buFont typeface="Wingdings" pitchFamily="2" charset="2"/>
              <a:buChar char="Ø"/>
            </a:pPr>
            <a:endParaRPr lang="en-US" sz="2000" dirty="0">
              <a:solidFill>
                <a:schemeClr val="tx1"/>
              </a:solidFill>
            </a:endParaRPr>
          </a:p>
          <a:p>
            <a:pPr marL="342900" indent="-342900" algn="l">
              <a:buClr>
                <a:schemeClr val="tx1"/>
              </a:buClr>
              <a:buSzPct val="100000"/>
              <a:buFont typeface="Wingdings" pitchFamily="2" charset="2"/>
              <a:buChar char="Ø"/>
            </a:pPr>
            <a:endParaRPr lang="en-US" sz="2000" dirty="0">
              <a:solidFill>
                <a:schemeClr val="tx1"/>
              </a:solidFill>
            </a:endParaRPr>
          </a:p>
        </p:txBody>
      </p:sp>
      <p:pic>
        <p:nvPicPr>
          <p:cNvPr id="8196" name="Picture 4" descr="A line graph with numbers and lines&#10;&#10;Description automatically generated">
            <a:extLst>
              <a:ext uri="{FF2B5EF4-FFF2-40B4-BE49-F238E27FC236}">
                <a16:creationId xmlns:a16="http://schemas.microsoft.com/office/drawing/2014/main" id="{EEAF736D-7E35-CDD5-5249-FC17178687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109" r="5174"/>
          <a:stretch/>
        </p:blipFill>
        <p:spPr bwMode="auto">
          <a:xfrm>
            <a:off x="8874539" y="2348287"/>
            <a:ext cx="3199705" cy="1894885"/>
          </a:xfrm>
          <a:prstGeom prst="rect">
            <a:avLst/>
          </a:prstGeom>
          <a:noFill/>
          <a:ln w="38100">
            <a:solidFill>
              <a:schemeClr val="accent3"/>
            </a:solidFill>
          </a:ln>
          <a:extLst>
            <a:ext uri="{909E8E84-426E-40DD-AFC4-6F175D3DCCD1}">
              <a14:hiddenFill xmlns:a14="http://schemas.microsoft.com/office/drawing/2010/main">
                <a:solidFill>
                  <a:srgbClr val="FFFFFF"/>
                </a:solidFill>
              </a14:hiddenFill>
            </a:ext>
          </a:extLst>
        </p:spPr>
      </p:pic>
      <p:sp>
        <p:nvSpPr>
          <p:cNvPr id="16" name="Google Shape;1536;p23">
            <a:extLst>
              <a:ext uri="{FF2B5EF4-FFF2-40B4-BE49-F238E27FC236}">
                <a16:creationId xmlns:a16="http://schemas.microsoft.com/office/drawing/2014/main" id="{44F01D23-1B30-B0E0-FBA1-76A5664AD5F5}"/>
              </a:ext>
            </a:extLst>
          </p:cNvPr>
          <p:cNvSpPr txBox="1">
            <a:spLocks/>
          </p:cNvSpPr>
          <p:nvPr/>
        </p:nvSpPr>
        <p:spPr>
          <a:xfrm>
            <a:off x="9487966" y="1328495"/>
            <a:ext cx="3016639" cy="55632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6000"/>
              <a:buFont typeface="Passion One"/>
              <a:buNone/>
              <a:defRPr sz="6000" b="0" i="0" u="none" strike="noStrike" cap="none">
                <a:solidFill>
                  <a:schemeClr val="lt1"/>
                </a:solidFill>
                <a:latin typeface="Passion One"/>
                <a:ea typeface="Passion One"/>
                <a:cs typeface="Passion One"/>
                <a:sym typeface="Passion One"/>
              </a:defRPr>
            </a:lvl1pPr>
            <a:lvl2pPr marR="0" lvl="1"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2pPr>
            <a:lvl3pPr marR="0" lvl="2"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3pPr>
            <a:lvl4pPr marR="0" lvl="3"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4pPr>
            <a:lvl5pPr marR="0" lvl="4"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5pPr>
            <a:lvl6pPr marR="0" lvl="5"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6pPr>
            <a:lvl7pPr marR="0" lvl="6"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7pPr>
            <a:lvl8pPr marR="0" lvl="7"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8pPr>
            <a:lvl9pPr marR="0" lvl="8"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9pPr>
          </a:lstStyle>
          <a:p>
            <a:pPr algn="l"/>
            <a:r>
              <a:rPr lang="en-US" sz="2400" b="1" dirty="0">
                <a:solidFill>
                  <a:schemeClr val="accent3"/>
                </a:solidFill>
              </a:rPr>
              <a:t>4. Normality </a:t>
            </a:r>
          </a:p>
        </p:txBody>
      </p:sp>
      <p:cxnSp>
        <p:nvCxnSpPr>
          <p:cNvPr id="18" name="Straight Connector 17">
            <a:extLst>
              <a:ext uri="{FF2B5EF4-FFF2-40B4-BE49-F238E27FC236}">
                <a16:creationId xmlns:a16="http://schemas.microsoft.com/office/drawing/2014/main" id="{B8482506-D323-81DB-73B2-2EC94B46809E}"/>
              </a:ext>
            </a:extLst>
          </p:cNvPr>
          <p:cNvCxnSpPr/>
          <p:nvPr/>
        </p:nvCxnSpPr>
        <p:spPr>
          <a:xfrm>
            <a:off x="2780270" y="1339474"/>
            <a:ext cx="0" cy="4468202"/>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A471DEC-6F13-74C2-E6DC-4DB92719F5E1}"/>
              </a:ext>
            </a:extLst>
          </p:cNvPr>
          <p:cNvCxnSpPr/>
          <p:nvPr/>
        </p:nvCxnSpPr>
        <p:spPr>
          <a:xfrm>
            <a:off x="6174261" y="1334235"/>
            <a:ext cx="0" cy="4468202"/>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CB61CC3-4B8D-A944-A732-4554FAA2EB77}"/>
              </a:ext>
            </a:extLst>
          </p:cNvPr>
          <p:cNvCxnSpPr/>
          <p:nvPr/>
        </p:nvCxnSpPr>
        <p:spPr>
          <a:xfrm>
            <a:off x="8759204" y="1334235"/>
            <a:ext cx="0" cy="4468202"/>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21" name="Google Shape;2098;p39">
            <a:extLst>
              <a:ext uri="{FF2B5EF4-FFF2-40B4-BE49-F238E27FC236}">
                <a16:creationId xmlns:a16="http://schemas.microsoft.com/office/drawing/2014/main" id="{06A9D54D-96B2-CC28-9C79-58B53A0A5A88}"/>
              </a:ext>
            </a:extLst>
          </p:cNvPr>
          <p:cNvGrpSpPr/>
          <p:nvPr/>
        </p:nvGrpSpPr>
        <p:grpSpPr>
          <a:xfrm>
            <a:off x="4125184" y="4823634"/>
            <a:ext cx="352082" cy="317455"/>
            <a:chOff x="6435300" y="2742175"/>
            <a:chExt cx="266325" cy="232875"/>
          </a:xfrm>
        </p:grpSpPr>
        <p:sp>
          <p:nvSpPr>
            <p:cNvPr id="22" name="Google Shape;2099;p39">
              <a:extLst>
                <a:ext uri="{FF2B5EF4-FFF2-40B4-BE49-F238E27FC236}">
                  <a16:creationId xmlns:a16="http://schemas.microsoft.com/office/drawing/2014/main" id="{8C044B53-1238-D386-08CA-9F0CD86B7191}"/>
                </a:ext>
              </a:extLst>
            </p:cNvPr>
            <p:cNvSpPr/>
            <p:nvPr/>
          </p:nvSpPr>
          <p:spPr>
            <a:xfrm>
              <a:off x="6518275" y="2742175"/>
              <a:ext cx="183350" cy="232875"/>
            </a:xfrm>
            <a:custGeom>
              <a:avLst/>
              <a:gdLst/>
              <a:ahLst/>
              <a:cxnLst/>
              <a:rect l="l" t="t" r="r" b="b"/>
              <a:pathLst>
                <a:path w="7334" h="9315" extrusionOk="0">
                  <a:moveTo>
                    <a:pt x="3194" y="1"/>
                  </a:moveTo>
                  <a:cubicBezTo>
                    <a:pt x="2766" y="1"/>
                    <a:pt x="2392" y="375"/>
                    <a:pt x="2392" y="804"/>
                  </a:cubicBezTo>
                  <a:cubicBezTo>
                    <a:pt x="2392" y="2838"/>
                    <a:pt x="54" y="3962"/>
                    <a:pt x="1" y="3997"/>
                  </a:cubicBezTo>
                  <a:lnTo>
                    <a:pt x="1" y="8244"/>
                  </a:lnTo>
                  <a:cubicBezTo>
                    <a:pt x="946" y="8244"/>
                    <a:pt x="1018" y="9315"/>
                    <a:pt x="2802" y="9315"/>
                  </a:cubicBezTo>
                  <a:lnTo>
                    <a:pt x="5193" y="9315"/>
                  </a:lnTo>
                  <a:cubicBezTo>
                    <a:pt x="5639" y="9315"/>
                    <a:pt x="5996" y="8958"/>
                    <a:pt x="5996" y="8512"/>
                  </a:cubicBezTo>
                  <a:cubicBezTo>
                    <a:pt x="5996" y="8315"/>
                    <a:pt x="5924" y="8119"/>
                    <a:pt x="5782" y="7976"/>
                  </a:cubicBezTo>
                  <a:lnTo>
                    <a:pt x="5853" y="7976"/>
                  </a:lnTo>
                  <a:cubicBezTo>
                    <a:pt x="6299" y="7976"/>
                    <a:pt x="6656" y="7619"/>
                    <a:pt x="6656" y="7191"/>
                  </a:cubicBezTo>
                  <a:cubicBezTo>
                    <a:pt x="6656" y="6977"/>
                    <a:pt x="6585" y="6781"/>
                    <a:pt x="6442" y="6638"/>
                  </a:cubicBezTo>
                  <a:cubicBezTo>
                    <a:pt x="6799" y="6549"/>
                    <a:pt x="7066" y="6228"/>
                    <a:pt x="7066" y="5853"/>
                  </a:cubicBezTo>
                  <a:cubicBezTo>
                    <a:pt x="7066" y="5639"/>
                    <a:pt x="6959" y="5425"/>
                    <a:pt x="6817" y="5282"/>
                  </a:cubicBezTo>
                  <a:cubicBezTo>
                    <a:pt x="7120" y="5157"/>
                    <a:pt x="7334" y="4872"/>
                    <a:pt x="7334" y="4533"/>
                  </a:cubicBezTo>
                  <a:cubicBezTo>
                    <a:pt x="7334" y="4087"/>
                    <a:pt x="6959" y="3730"/>
                    <a:pt x="6531" y="3730"/>
                  </a:cubicBezTo>
                  <a:lnTo>
                    <a:pt x="3997" y="3730"/>
                  </a:lnTo>
                  <a:cubicBezTo>
                    <a:pt x="3783" y="3730"/>
                    <a:pt x="3623" y="3569"/>
                    <a:pt x="3605" y="3337"/>
                  </a:cubicBezTo>
                  <a:cubicBezTo>
                    <a:pt x="3623" y="3105"/>
                    <a:pt x="3997" y="2624"/>
                    <a:pt x="3997" y="804"/>
                  </a:cubicBezTo>
                  <a:cubicBezTo>
                    <a:pt x="3997" y="375"/>
                    <a:pt x="3641" y="1"/>
                    <a:pt x="319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 name="Google Shape;2100;p39">
              <a:extLst>
                <a:ext uri="{FF2B5EF4-FFF2-40B4-BE49-F238E27FC236}">
                  <a16:creationId xmlns:a16="http://schemas.microsoft.com/office/drawing/2014/main" id="{060005C0-4390-08AC-DFFB-31C5BF6856B9}"/>
                </a:ext>
              </a:extLst>
            </p:cNvPr>
            <p:cNvSpPr/>
            <p:nvPr/>
          </p:nvSpPr>
          <p:spPr>
            <a:xfrm>
              <a:off x="6435300" y="2825150"/>
              <a:ext cx="62925" cy="140075"/>
            </a:xfrm>
            <a:custGeom>
              <a:avLst/>
              <a:gdLst/>
              <a:ahLst/>
              <a:cxnLst/>
              <a:rect l="l" t="t" r="r" b="b"/>
              <a:pathLst>
                <a:path w="2517" h="5603" extrusionOk="0">
                  <a:moveTo>
                    <a:pt x="1" y="0"/>
                  </a:moveTo>
                  <a:lnTo>
                    <a:pt x="1" y="5603"/>
                  </a:lnTo>
                  <a:lnTo>
                    <a:pt x="1999" y="5603"/>
                  </a:lnTo>
                  <a:cubicBezTo>
                    <a:pt x="2285" y="5603"/>
                    <a:pt x="2517" y="5371"/>
                    <a:pt x="2517" y="5068"/>
                  </a:cubicBezTo>
                  <a:lnTo>
                    <a:pt x="2517" y="536"/>
                  </a:lnTo>
                  <a:cubicBezTo>
                    <a:pt x="2517" y="250"/>
                    <a:pt x="2285" y="0"/>
                    <a:pt x="1999"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4" name="Google Shape;2098;p39">
            <a:extLst>
              <a:ext uri="{FF2B5EF4-FFF2-40B4-BE49-F238E27FC236}">
                <a16:creationId xmlns:a16="http://schemas.microsoft.com/office/drawing/2014/main" id="{C8AC8A07-AEF6-57D3-589C-C3BE64609330}"/>
              </a:ext>
            </a:extLst>
          </p:cNvPr>
          <p:cNvGrpSpPr/>
          <p:nvPr/>
        </p:nvGrpSpPr>
        <p:grpSpPr>
          <a:xfrm>
            <a:off x="7361079" y="4823634"/>
            <a:ext cx="352082" cy="317455"/>
            <a:chOff x="6435300" y="2742175"/>
            <a:chExt cx="266325" cy="232875"/>
          </a:xfrm>
        </p:grpSpPr>
        <p:sp>
          <p:nvSpPr>
            <p:cNvPr id="25" name="Google Shape;2099;p39">
              <a:extLst>
                <a:ext uri="{FF2B5EF4-FFF2-40B4-BE49-F238E27FC236}">
                  <a16:creationId xmlns:a16="http://schemas.microsoft.com/office/drawing/2014/main" id="{354A567E-0639-B63E-D0F3-16E4D5B4FDB9}"/>
                </a:ext>
              </a:extLst>
            </p:cNvPr>
            <p:cNvSpPr/>
            <p:nvPr/>
          </p:nvSpPr>
          <p:spPr>
            <a:xfrm>
              <a:off x="6518275" y="2742175"/>
              <a:ext cx="183350" cy="232875"/>
            </a:xfrm>
            <a:custGeom>
              <a:avLst/>
              <a:gdLst/>
              <a:ahLst/>
              <a:cxnLst/>
              <a:rect l="l" t="t" r="r" b="b"/>
              <a:pathLst>
                <a:path w="7334" h="9315" extrusionOk="0">
                  <a:moveTo>
                    <a:pt x="3194" y="1"/>
                  </a:moveTo>
                  <a:cubicBezTo>
                    <a:pt x="2766" y="1"/>
                    <a:pt x="2392" y="375"/>
                    <a:pt x="2392" y="804"/>
                  </a:cubicBezTo>
                  <a:cubicBezTo>
                    <a:pt x="2392" y="2838"/>
                    <a:pt x="54" y="3962"/>
                    <a:pt x="1" y="3997"/>
                  </a:cubicBezTo>
                  <a:lnTo>
                    <a:pt x="1" y="8244"/>
                  </a:lnTo>
                  <a:cubicBezTo>
                    <a:pt x="946" y="8244"/>
                    <a:pt x="1018" y="9315"/>
                    <a:pt x="2802" y="9315"/>
                  </a:cubicBezTo>
                  <a:lnTo>
                    <a:pt x="5193" y="9315"/>
                  </a:lnTo>
                  <a:cubicBezTo>
                    <a:pt x="5639" y="9315"/>
                    <a:pt x="5996" y="8958"/>
                    <a:pt x="5996" y="8512"/>
                  </a:cubicBezTo>
                  <a:cubicBezTo>
                    <a:pt x="5996" y="8315"/>
                    <a:pt x="5924" y="8119"/>
                    <a:pt x="5782" y="7976"/>
                  </a:cubicBezTo>
                  <a:lnTo>
                    <a:pt x="5853" y="7976"/>
                  </a:lnTo>
                  <a:cubicBezTo>
                    <a:pt x="6299" y="7976"/>
                    <a:pt x="6656" y="7619"/>
                    <a:pt x="6656" y="7191"/>
                  </a:cubicBezTo>
                  <a:cubicBezTo>
                    <a:pt x="6656" y="6977"/>
                    <a:pt x="6585" y="6781"/>
                    <a:pt x="6442" y="6638"/>
                  </a:cubicBezTo>
                  <a:cubicBezTo>
                    <a:pt x="6799" y="6549"/>
                    <a:pt x="7066" y="6228"/>
                    <a:pt x="7066" y="5853"/>
                  </a:cubicBezTo>
                  <a:cubicBezTo>
                    <a:pt x="7066" y="5639"/>
                    <a:pt x="6959" y="5425"/>
                    <a:pt x="6817" y="5282"/>
                  </a:cubicBezTo>
                  <a:cubicBezTo>
                    <a:pt x="7120" y="5157"/>
                    <a:pt x="7334" y="4872"/>
                    <a:pt x="7334" y="4533"/>
                  </a:cubicBezTo>
                  <a:cubicBezTo>
                    <a:pt x="7334" y="4087"/>
                    <a:pt x="6959" y="3730"/>
                    <a:pt x="6531" y="3730"/>
                  </a:cubicBezTo>
                  <a:lnTo>
                    <a:pt x="3997" y="3730"/>
                  </a:lnTo>
                  <a:cubicBezTo>
                    <a:pt x="3783" y="3730"/>
                    <a:pt x="3623" y="3569"/>
                    <a:pt x="3605" y="3337"/>
                  </a:cubicBezTo>
                  <a:cubicBezTo>
                    <a:pt x="3623" y="3105"/>
                    <a:pt x="3997" y="2624"/>
                    <a:pt x="3997" y="804"/>
                  </a:cubicBezTo>
                  <a:cubicBezTo>
                    <a:pt x="3997" y="375"/>
                    <a:pt x="3641" y="1"/>
                    <a:pt x="319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100;p39">
              <a:extLst>
                <a:ext uri="{FF2B5EF4-FFF2-40B4-BE49-F238E27FC236}">
                  <a16:creationId xmlns:a16="http://schemas.microsoft.com/office/drawing/2014/main" id="{BCB03FE1-C340-59FD-9C88-443F64EABE7B}"/>
                </a:ext>
              </a:extLst>
            </p:cNvPr>
            <p:cNvSpPr/>
            <p:nvPr/>
          </p:nvSpPr>
          <p:spPr>
            <a:xfrm>
              <a:off x="6435300" y="2825150"/>
              <a:ext cx="62925" cy="140075"/>
            </a:xfrm>
            <a:custGeom>
              <a:avLst/>
              <a:gdLst/>
              <a:ahLst/>
              <a:cxnLst/>
              <a:rect l="l" t="t" r="r" b="b"/>
              <a:pathLst>
                <a:path w="2517" h="5603" extrusionOk="0">
                  <a:moveTo>
                    <a:pt x="1" y="0"/>
                  </a:moveTo>
                  <a:lnTo>
                    <a:pt x="1" y="5603"/>
                  </a:lnTo>
                  <a:lnTo>
                    <a:pt x="1999" y="5603"/>
                  </a:lnTo>
                  <a:cubicBezTo>
                    <a:pt x="2285" y="5603"/>
                    <a:pt x="2517" y="5371"/>
                    <a:pt x="2517" y="5068"/>
                  </a:cubicBezTo>
                  <a:lnTo>
                    <a:pt x="2517" y="536"/>
                  </a:lnTo>
                  <a:cubicBezTo>
                    <a:pt x="2517" y="250"/>
                    <a:pt x="2285" y="0"/>
                    <a:pt x="1999"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7" name="Google Shape;1536;p23">
            <a:extLst>
              <a:ext uri="{FF2B5EF4-FFF2-40B4-BE49-F238E27FC236}">
                <a16:creationId xmlns:a16="http://schemas.microsoft.com/office/drawing/2014/main" id="{A614D25C-0AD4-9319-DF1F-0F3D91A34667}"/>
              </a:ext>
            </a:extLst>
          </p:cNvPr>
          <p:cNvSpPr txBox="1">
            <a:spLocks/>
          </p:cNvSpPr>
          <p:nvPr/>
        </p:nvSpPr>
        <p:spPr>
          <a:xfrm>
            <a:off x="9009671" y="4404764"/>
            <a:ext cx="2980799" cy="55632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6000"/>
              <a:buFont typeface="Passion One"/>
              <a:buNone/>
              <a:defRPr sz="6000" b="0" i="0" u="none" strike="noStrike" cap="none">
                <a:solidFill>
                  <a:schemeClr val="lt1"/>
                </a:solidFill>
                <a:latin typeface="Passion One"/>
                <a:ea typeface="Passion One"/>
                <a:cs typeface="Passion One"/>
                <a:sym typeface="Passion One"/>
              </a:defRPr>
            </a:lvl1pPr>
            <a:lvl2pPr marR="0" lvl="1"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2pPr>
            <a:lvl3pPr marR="0" lvl="2"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3pPr>
            <a:lvl4pPr marR="0" lvl="3"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4pPr>
            <a:lvl5pPr marR="0" lvl="4"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5pPr>
            <a:lvl6pPr marR="0" lvl="5"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6pPr>
            <a:lvl7pPr marR="0" lvl="6"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7pPr>
            <a:lvl8pPr marR="0" lvl="7"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8pPr>
            <a:lvl9pPr marR="0" lvl="8" algn="r" rtl="0">
              <a:lnSpc>
                <a:spcPct val="100000"/>
              </a:lnSpc>
              <a:spcBef>
                <a:spcPts val="0"/>
              </a:spcBef>
              <a:spcAft>
                <a:spcPts val="0"/>
              </a:spcAft>
              <a:buClr>
                <a:schemeClr val="lt1"/>
              </a:buClr>
              <a:buSzPts val="15000"/>
              <a:buFont typeface="Passion One"/>
              <a:buNone/>
              <a:defRPr sz="15000" b="0" i="0" u="none" strike="noStrike" cap="none">
                <a:solidFill>
                  <a:schemeClr val="lt1"/>
                </a:solidFill>
                <a:latin typeface="Passion One"/>
                <a:ea typeface="Passion One"/>
                <a:cs typeface="Passion One"/>
                <a:sym typeface="Passion One"/>
              </a:defRPr>
            </a:lvl9pPr>
          </a:lstStyle>
          <a:p>
            <a:pPr algn="l"/>
            <a:r>
              <a:rPr lang="en-US" sz="2000" dirty="0">
                <a:solidFill>
                  <a:schemeClr val="tx1"/>
                </a:solidFill>
              </a:rPr>
              <a:t>Left skewed, but Box-Cox graph revealed that no transformation is needed </a:t>
            </a:r>
          </a:p>
          <a:p>
            <a:pPr marL="342900" indent="-342900" algn="l">
              <a:buClr>
                <a:schemeClr val="tx1"/>
              </a:buClr>
              <a:buSzPct val="100000"/>
              <a:buFont typeface="Wingdings" pitchFamily="2" charset="2"/>
              <a:buChar char="Ø"/>
            </a:pPr>
            <a:endParaRPr lang="en-US" sz="2000" dirty="0">
              <a:solidFill>
                <a:schemeClr val="tx1"/>
              </a:solidFill>
            </a:endParaRPr>
          </a:p>
          <a:p>
            <a:pPr marL="342900" indent="-342900" algn="l">
              <a:buClr>
                <a:schemeClr val="tx1"/>
              </a:buClr>
              <a:buSzPct val="100000"/>
              <a:buFont typeface="Wingdings" pitchFamily="2" charset="2"/>
              <a:buChar char="Ø"/>
            </a:pPr>
            <a:endParaRPr lang="en-US" sz="2000" dirty="0">
              <a:solidFill>
                <a:schemeClr val="tx1"/>
              </a:solidFill>
            </a:endParaRPr>
          </a:p>
        </p:txBody>
      </p:sp>
      <p:cxnSp>
        <p:nvCxnSpPr>
          <p:cNvPr id="29" name="Straight Connector 28">
            <a:extLst>
              <a:ext uri="{FF2B5EF4-FFF2-40B4-BE49-F238E27FC236}">
                <a16:creationId xmlns:a16="http://schemas.microsoft.com/office/drawing/2014/main" id="{E295D889-1D40-14C9-17A2-D4416272653A}"/>
              </a:ext>
            </a:extLst>
          </p:cNvPr>
          <p:cNvCxnSpPr>
            <a:cxnSpLocks/>
          </p:cNvCxnSpPr>
          <p:nvPr/>
        </p:nvCxnSpPr>
        <p:spPr>
          <a:xfrm>
            <a:off x="365715" y="1335465"/>
            <a:ext cx="11826285"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33" name="Google Shape;2098;p39">
            <a:extLst>
              <a:ext uri="{FF2B5EF4-FFF2-40B4-BE49-F238E27FC236}">
                <a16:creationId xmlns:a16="http://schemas.microsoft.com/office/drawing/2014/main" id="{1A5206BB-73F7-500E-9D9B-3057C252B927}"/>
              </a:ext>
            </a:extLst>
          </p:cNvPr>
          <p:cNvGrpSpPr/>
          <p:nvPr/>
        </p:nvGrpSpPr>
        <p:grpSpPr>
          <a:xfrm>
            <a:off x="1217938" y="4847977"/>
            <a:ext cx="352082" cy="317455"/>
            <a:chOff x="6435300" y="2742175"/>
            <a:chExt cx="266325" cy="232875"/>
          </a:xfrm>
        </p:grpSpPr>
        <p:sp>
          <p:nvSpPr>
            <p:cNvPr id="34" name="Google Shape;2099;p39">
              <a:extLst>
                <a:ext uri="{FF2B5EF4-FFF2-40B4-BE49-F238E27FC236}">
                  <a16:creationId xmlns:a16="http://schemas.microsoft.com/office/drawing/2014/main" id="{356B3A69-8312-156D-EB8C-5C647D6D78A9}"/>
                </a:ext>
              </a:extLst>
            </p:cNvPr>
            <p:cNvSpPr/>
            <p:nvPr/>
          </p:nvSpPr>
          <p:spPr>
            <a:xfrm>
              <a:off x="6518275" y="2742175"/>
              <a:ext cx="183350" cy="232875"/>
            </a:xfrm>
            <a:custGeom>
              <a:avLst/>
              <a:gdLst/>
              <a:ahLst/>
              <a:cxnLst/>
              <a:rect l="l" t="t" r="r" b="b"/>
              <a:pathLst>
                <a:path w="7334" h="9315" extrusionOk="0">
                  <a:moveTo>
                    <a:pt x="3194" y="1"/>
                  </a:moveTo>
                  <a:cubicBezTo>
                    <a:pt x="2766" y="1"/>
                    <a:pt x="2392" y="375"/>
                    <a:pt x="2392" y="804"/>
                  </a:cubicBezTo>
                  <a:cubicBezTo>
                    <a:pt x="2392" y="2838"/>
                    <a:pt x="54" y="3962"/>
                    <a:pt x="1" y="3997"/>
                  </a:cubicBezTo>
                  <a:lnTo>
                    <a:pt x="1" y="8244"/>
                  </a:lnTo>
                  <a:cubicBezTo>
                    <a:pt x="946" y="8244"/>
                    <a:pt x="1018" y="9315"/>
                    <a:pt x="2802" y="9315"/>
                  </a:cubicBezTo>
                  <a:lnTo>
                    <a:pt x="5193" y="9315"/>
                  </a:lnTo>
                  <a:cubicBezTo>
                    <a:pt x="5639" y="9315"/>
                    <a:pt x="5996" y="8958"/>
                    <a:pt x="5996" y="8512"/>
                  </a:cubicBezTo>
                  <a:cubicBezTo>
                    <a:pt x="5996" y="8315"/>
                    <a:pt x="5924" y="8119"/>
                    <a:pt x="5782" y="7976"/>
                  </a:cubicBezTo>
                  <a:lnTo>
                    <a:pt x="5853" y="7976"/>
                  </a:lnTo>
                  <a:cubicBezTo>
                    <a:pt x="6299" y="7976"/>
                    <a:pt x="6656" y="7619"/>
                    <a:pt x="6656" y="7191"/>
                  </a:cubicBezTo>
                  <a:cubicBezTo>
                    <a:pt x="6656" y="6977"/>
                    <a:pt x="6585" y="6781"/>
                    <a:pt x="6442" y="6638"/>
                  </a:cubicBezTo>
                  <a:cubicBezTo>
                    <a:pt x="6799" y="6549"/>
                    <a:pt x="7066" y="6228"/>
                    <a:pt x="7066" y="5853"/>
                  </a:cubicBezTo>
                  <a:cubicBezTo>
                    <a:pt x="7066" y="5639"/>
                    <a:pt x="6959" y="5425"/>
                    <a:pt x="6817" y="5282"/>
                  </a:cubicBezTo>
                  <a:cubicBezTo>
                    <a:pt x="7120" y="5157"/>
                    <a:pt x="7334" y="4872"/>
                    <a:pt x="7334" y="4533"/>
                  </a:cubicBezTo>
                  <a:cubicBezTo>
                    <a:pt x="7334" y="4087"/>
                    <a:pt x="6959" y="3730"/>
                    <a:pt x="6531" y="3730"/>
                  </a:cubicBezTo>
                  <a:lnTo>
                    <a:pt x="3997" y="3730"/>
                  </a:lnTo>
                  <a:cubicBezTo>
                    <a:pt x="3783" y="3730"/>
                    <a:pt x="3623" y="3569"/>
                    <a:pt x="3605" y="3337"/>
                  </a:cubicBezTo>
                  <a:cubicBezTo>
                    <a:pt x="3623" y="3105"/>
                    <a:pt x="3997" y="2624"/>
                    <a:pt x="3997" y="804"/>
                  </a:cubicBezTo>
                  <a:cubicBezTo>
                    <a:pt x="3997" y="375"/>
                    <a:pt x="3641" y="1"/>
                    <a:pt x="319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2100;p39">
              <a:extLst>
                <a:ext uri="{FF2B5EF4-FFF2-40B4-BE49-F238E27FC236}">
                  <a16:creationId xmlns:a16="http://schemas.microsoft.com/office/drawing/2014/main" id="{9056914F-6F4C-B7D5-C6FD-5EA0BE910026}"/>
                </a:ext>
              </a:extLst>
            </p:cNvPr>
            <p:cNvSpPr/>
            <p:nvPr/>
          </p:nvSpPr>
          <p:spPr>
            <a:xfrm>
              <a:off x="6435300" y="2825150"/>
              <a:ext cx="62925" cy="140075"/>
            </a:xfrm>
            <a:custGeom>
              <a:avLst/>
              <a:gdLst/>
              <a:ahLst/>
              <a:cxnLst/>
              <a:rect l="l" t="t" r="r" b="b"/>
              <a:pathLst>
                <a:path w="2517" h="5603" extrusionOk="0">
                  <a:moveTo>
                    <a:pt x="1" y="0"/>
                  </a:moveTo>
                  <a:lnTo>
                    <a:pt x="1" y="5603"/>
                  </a:lnTo>
                  <a:lnTo>
                    <a:pt x="1999" y="5603"/>
                  </a:lnTo>
                  <a:cubicBezTo>
                    <a:pt x="2285" y="5603"/>
                    <a:pt x="2517" y="5371"/>
                    <a:pt x="2517" y="5068"/>
                  </a:cubicBezTo>
                  <a:lnTo>
                    <a:pt x="2517" y="536"/>
                  </a:lnTo>
                  <a:cubicBezTo>
                    <a:pt x="2517" y="250"/>
                    <a:pt x="2285" y="0"/>
                    <a:pt x="1999"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39923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3B7FBBF-B2D6-9EEB-7EA4-F4B99DBDF99E}"/>
              </a:ext>
            </a:extLst>
          </p:cNvPr>
          <p:cNvSpPr>
            <a:spLocks noGrp="1"/>
          </p:cNvSpPr>
          <p:nvPr>
            <p:ph type="subTitle" idx="2"/>
          </p:nvPr>
        </p:nvSpPr>
        <p:spPr>
          <a:xfrm>
            <a:off x="1154104" y="5186450"/>
            <a:ext cx="9883792" cy="606900"/>
          </a:xfrm>
        </p:spPr>
        <p:txBody>
          <a:bodyPr/>
          <a:lstStyle/>
          <a:p>
            <a:r>
              <a:rPr lang="en-US" dirty="0"/>
              <a:t>Points 143, 169, 245, 243, 416, and 447 were identified as outliers and were removed.</a:t>
            </a:r>
          </a:p>
        </p:txBody>
      </p:sp>
      <p:sp>
        <p:nvSpPr>
          <p:cNvPr id="5" name="Title 4">
            <a:extLst>
              <a:ext uri="{FF2B5EF4-FFF2-40B4-BE49-F238E27FC236}">
                <a16:creationId xmlns:a16="http://schemas.microsoft.com/office/drawing/2014/main" id="{BF23339C-21A1-673A-3CBA-37EFD55FA623}"/>
              </a:ext>
            </a:extLst>
          </p:cNvPr>
          <p:cNvSpPr>
            <a:spLocks noGrp="1"/>
          </p:cNvSpPr>
          <p:nvPr>
            <p:ph type="title"/>
          </p:nvPr>
        </p:nvSpPr>
        <p:spPr>
          <a:xfrm>
            <a:off x="1242300" y="301149"/>
            <a:ext cx="9707400" cy="763500"/>
          </a:xfrm>
        </p:spPr>
        <p:txBody>
          <a:bodyPr/>
          <a:lstStyle/>
          <a:p>
            <a:r>
              <a:rPr lang="en-US" b="1" dirty="0"/>
              <a:t>Remove Outliers </a:t>
            </a:r>
          </a:p>
        </p:txBody>
      </p:sp>
      <p:pic>
        <p:nvPicPr>
          <p:cNvPr id="14" name="Picture 13" descr="A graph of a diagram&#10;&#10;Description automatically generated with medium confidence">
            <a:extLst>
              <a:ext uri="{FF2B5EF4-FFF2-40B4-BE49-F238E27FC236}">
                <a16:creationId xmlns:a16="http://schemas.microsoft.com/office/drawing/2014/main" id="{01B80A3F-2EB7-6866-423F-A7089C1FFF99}"/>
              </a:ext>
            </a:extLst>
          </p:cNvPr>
          <p:cNvPicPr>
            <a:picLocks noChangeAspect="1"/>
          </p:cNvPicPr>
          <p:nvPr/>
        </p:nvPicPr>
        <p:blipFill rotWithShape="1">
          <a:blip r:embed="rId2"/>
          <a:srcRect t="11936" r="4502"/>
          <a:stretch/>
        </p:blipFill>
        <p:spPr>
          <a:xfrm>
            <a:off x="191187" y="2386383"/>
            <a:ext cx="3664122" cy="2085234"/>
          </a:xfrm>
          <a:prstGeom prst="rect">
            <a:avLst/>
          </a:prstGeom>
          <a:ln w="38100">
            <a:solidFill>
              <a:schemeClr val="accent3"/>
            </a:solidFill>
          </a:ln>
        </p:spPr>
      </p:pic>
      <p:pic>
        <p:nvPicPr>
          <p:cNvPr id="9222" name="Picture 6" descr="A graph of a number of black dots and red lines&#10;&#10;Description automatically generated">
            <a:extLst>
              <a:ext uri="{FF2B5EF4-FFF2-40B4-BE49-F238E27FC236}">
                <a16:creationId xmlns:a16="http://schemas.microsoft.com/office/drawing/2014/main" id="{215DEE3C-99BA-876B-8C23-90A528495D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433" r="2502"/>
          <a:stretch/>
        </p:blipFill>
        <p:spPr bwMode="auto">
          <a:xfrm>
            <a:off x="4217133" y="2386383"/>
            <a:ext cx="3757734" cy="2085233"/>
          </a:xfrm>
          <a:prstGeom prst="rect">
            <a:avLst/>
          </a:prstGeom>
          <a:noFill/>
          <a:ln w="38100">
            <a:solidFill>
              <a:schemeClr val="accent3"/>
            </a:solidFill>
          </a:ln>
          <a:extLst>
            <a:ext uri="{909E8E84-426E-40DD-AFC4-6F175D3DCCD1}">
              <a14:hiddenFill xmlns:a14="http://schemas.microsoft.com/office/drawing/2010/main">
                <a:solidFill>
                  <a:srgbClr val="FFFFFF"/>
                </a:solidFill>
              </a14:hiddenFill>
            </a:ext>
          </a:extLst>
        </p:spPr>
      </p:pic>
      <p:pic>
        <p:nvPicPr>
          <p:cNvPr id="9224" name="Picture 8">
            <a:extLst>
              <a:ext uri="{FF2B5EF4-FFF2-40B4-BE49-F238E27FC236}">
                <a16:creationId xmlns:a16="http://schemas.microsoft.com/office/drawing/2014/main" id="{9B6330C4-8C2D-970B-7A85-23774FE74F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6691" y="2386383"/>
            <a:ext cx="3757734" cy="2098068"/>
          </a:xfrm>
          <a:prstGeom prst="rect">
            <a:avLst/>
          </a:prstGeom>
          <a:noFill/>
          <a:ln w="38100">
            <a:solidFill>
              <a:schemeClr val="accent3"/>
            </a:solidFill>
          </a:ln>
          <a:extLst>
            <a:ext uri="{909E8E84-426E-40DD-AFC4-6F175D3DCCD1}">
              <a14:hiddenFill xmlns:a14="http://schemas.microsoft.com/office/drawing/2010/main">
                <a:solidFill>
                  <a:srgbClr val="FFFFFF"/>
                </a:solidFill>
              </a14:hiddenFill>
            </a:ext>
          </a:extLst>
        </p:spPr>
      </p:pic>
      <p:sp>
        <p:nvSpPr>
          <p:cNvPr id="15" name="Subtitle 2">
            <a:extLst>
              <a:ext uri="{FF2B5EF4-FFF2-40B4-BE49-F238E27FC236}">
                <a16:creationId xmlns:a16="http://schemas.microsoft.com/office/drawing/2014/main" id="{3B11729F-2C37-E539-420F-9CF0338D3F96}"/>
              </a:ext>
            </a:extLst>
          </p:cNvPr>
          <p:cNvSpPr txBox="1">
            <a:spLocks/>
          </p:cNvSpPr>
          <p:nvPr/>
        </p:nvSpPr>
        <p:spPr>
          <a:xfrm>
            <a:off x="4765428" y="1767735"/>
            <a:ext cx="2912396" cy="606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2100"/>
              <a:buFont typeface="Thasadith"/>
              <a:buNone/>
              <a:defRPr sz="2100" b="1" i="0" u="none" strike="noStrike" cap="none">
                <a:solidFill>
                  <a:schemeClr val="dk2"/>
                </a:solidFill>
                <a:latin typeface="Thasadith"/>
                <a:ea typeface="Thasadith"/>
                <a:cs typeface="Thasadith"/>
                <a:sym typeface="Thasadith"/>
              </a:defRPr>
            </a:lvl1pPr>
            <a:lvl2pPr marL="914400" marR="0" lvl="1" indent="-349250" algn="l" rtl="0">
              <a:lnSpc>
                <a:spcPct val="115000"/>
              </a:lnSpc>
              <a:spcBef>
                <a:spcPts val="2100"/>
              </a:spcBef>
              <a:spcAft>
                <a:spcPts val="0"/>
              </a:spcAft>
              <a:buClr>
                <a:schemeClr val="dk2"/>
              </a:buClr>
              <a:buSzPts val="2100"/>
              <a:buFont typeface="Thasadith"/>
              <a:buNone/>
              <a:defRPr sz="2100" b="1" i="0" u="none" strike="noStrike" cap="none">
                <a:solidFill>
                  <a:schemeClr val="dk2"/>
                </a:solidFill>
                <a:latin typeface="Thasadith"/>
                <a:ea typeface="Thasadith"/>
                <a:cs typeface="Thasadith"/>
                <a:sym typeface="Thasadith"/>
              </a:defRPr>
            </a:lvl2pPr>
            <a:lvl3pPr marL="1371600" marR="0" lvl="2" indent="-349250" algn="l" rtl="0">
              <a:lnSpc>
                <a:spcPct val="115000"/>
              </a:lnSpc>
              <a:spcBef>
                <a:spcPts val="2100"/>
              </a:spcBef>
              <a:spcAft>
                <a:spcPts val="0"/>
              </a:spcAft>
              <a:buClr>
                <a:schemeClr val="dk2"/>
              </a:buClr>
              <a:buSzPts val="2100"/>
              <a:buFont typeface="Thasadith"/>
              <a:buNone/>
              <a:defRPr sz="2100" b="1" i="0" u="none" strike="noStrike" cap="none">
                <a:solidFill>
                  <a:schemeClr val="dk2"/>
                </a:solidFill>
                <a:latin typeface="Thasadith"/>
                <a:ea typeface="Thasadith"/>
                <a:cs typeface="Thasadith"/>
                <a:sym typeface="Thasadith"/>
              </a:defRPr>
            </a:lvl3pPr>
            <a:lvl4pPr marL="1828800" marR="0" lvl="3" indent="-349250" algn="l" rtl="0">
              <a:lnSpc>
                <a:spcPct val="115000"/>
              </a:lnSpc>
              <a:spcBef>
                <a:spcPts val="2100"/>
              </a:spcBef>
              <a:spcAft>
                <a:spcPts val="0"/>
              </a:spcAft>
              <a:buClr>
                <a:schemeClr val="dk2"/>
              </a:buClr>
              <a:buSzPts val="2100"/>
              <a:buFont typeface="Thasadith"/>
              <a:buNone/>
              <a:defRPr sz="2100" b="1" i="0" u="none" strike="noStrike" cap="none">
                <a:solidFill>
                  <a:schemeClr val="dk2"/>
                </a:solidFill>
                <a:latin typeface="Thasadith"/>
                <a:ea typeface="Thasadith"/>
                <a:cs typeface="Thasadith"/>
                <a:sym typeface="Thasadith"/>
              </a:defRPr>
            </a:lvl4pPr>
            <a:lvl5pPr marL="2286000" marR="0" lvl="4" indent="-349250" algn="l" rtl="0">
              <a:lnSpc>
                <a:spcPct val="115000"/>
              </a:lnSpc>
              <a:spcBef>
                <a:spcPts val="2100"/>
              </a:spcBef>
              <a:spcAft>
                <a:spcPts val="0"/>
              </a:spcAft>
              <a:buClr>
                <a:schemeClr val="dk2"/>
              </a:buClr>
              <a:buSzPts val="2100"/>
              <a:buFont typeface="Thasadith"/>
              <a:buNone/>
              <a:defRPr sz="2100" b="1" i="0" u="none" strike="noStrike" cap="none">
                <a:solidFill>
                  <a:schemeClr val="dk2"/>
                </a:solidFill>
                <a:latin typeface="Thasadith"/>
                <a:ea typeface="Thasadith"/>
                <a:cs typeface="Thasadith"/>
                <a:sym typeface="Thasadith"/>
              </a:defRPr>
            </a:lvl5pPr>
            <a:lvl6pPr marL="2743200" marR="0" lvl="5" indent="-349250" algn="l" rtl="0">
              <a:lnSpc>
                <a:spcPct val="115000"/>
              </a:lnSpc>
              <a:spcBef>
                <a:spcPts val="2100"/>
              </a:spcBef>
              <a:spcAft>
                <a:spcPts val="0"/>
              </a:spcAft>
              <a:buClr>
                <a:schemeClr val="dk2"/>
              </a:buClr>
              <a:buSzPts val="2100"/>
              <a:buFont typeface="Thasadith"/>
              <a:buNone/>
              <a:defRPr sz="2100" b="1" i="0" u="none" strike="noStrike" cap="none">
                <a:solidFill>
                  <a:schemeClr val="dk2"/>
                </a:solidFill>
                <a:latin typeface="Thasadith"/>
                <a:ea typeface="Thasadith"/>
                <a:cs typeface="Thasadith"/>
                <a:sym typeface="Thasadith"/>
              </a:defRPr>
            </a:lvl6pPr>
            <a:lvl7pPr marL="3200400" marR="0" lvl="6" indent="-349250" algn="l" rtl="0">
              <a:lnSpc>
                <a:spcPct val="115000"/>
              </a:lnSpc>
              <a:spcBef>
                <a:spcPts val="2100"/>
              </a:spcBef>
              <a:spcAft>
                <a:spcPts val="0"/>
              </a:spcAft>
              <a:buClr>
                <a:schemeClr val="dk2"/>
              </a:buClr>
              <a:buSzPts val="2100"/>
              <a:buFont typeface="Thasadith"/>
              <a:buNone/>
              <a:defRPr sz="2100" b="1" i="0" u="none" strike="noStrike" cap="none">
                <a:solidFill>
                  <a:schemeClr val="dk2"/>
                </a:solidFill>
                <a:latin typeface="Thasadith"/>
                <a:ea typeface="Thasadith"/>
                <a:cs typeface="Thasadith"/>
                <a:sym typeface="Thasadith"/>
              </a:defRPr>
            </a:lvl7pPr>
            <a:lvl8pPr marL="3657600" marR="0" lvl="7" indent="-349250" algn="l" rtl="0">
              <a:lnSpc>
                <a:spcPct val="115000"/>
              </a:lnSpc>
              <a:spcBef>
                <a:spcPts val="2100"/>
              </a:spcBef>
              <a:spcAft>
                <a:spcPts val="0"/>
              </a:spcAft>
              <a:buClr>
                <a:schemeClr val="dk2"/>
              </a:buClr>
              <a:buSzPts val="2100"/>
              <a:buFont typeface="Thasadith"/>
              <a:buNone/>
              <a:defRPr sz="2100" b="1" i="0" u="none" strike="noStrike" cap="none">
                <a:solidFill>
                  <a:schemeClr val="dk2"/>
                </a:solidFill>
                <a:latin typeface="Thasadith"/>
                <a:ea typeface="Thasadith"/>
                <a:cs typeface="Thasadith"/>
                <a:sym typeface="Thasadith"/>
              </a:defRPr>
            </a:lvl8pPr>
            <a:lvl9pPr marL="4114800" marR="0" lvl="8" indent="-349250" algn="l" rtl="0">
              <a:lnSpc>
                <a:spcPct val="115000"/>
              </a:lnSpc>
              <a:spcBef>
                <a:spcPts val="2100"/>
              </a:spcBef>
              <a:spcAft>
                <a:spcPts val="2100"/>
              </a:spcAft>
              <a:buClr>
                <a:schemeClr val="dk2"/>
              </a:buClr>
              <a:buSzPts val="2100"/>
              <a:buFont typeface="Thasadith"/>
              <a:buNone/>
              <a:defRPr sz="2100" b="1" i="0" u="none" strike="noStrike" cap="none">
                <a:solidFill>
                  <a:schemeClr val="dk2"/>
                </a:solidFill>
                <a:latin typeface="Thasadith"/>
                <a:ea typeface="Thasadith"/>
                <a:cs typeface="Thasadith"/>
                <a:sym typeface="Thasadith"/>
              </a:defRPr>
            </a:lvl9pPr>
          </a:lstStyle>
          <a:p>
            <a:r>
              <a:rPr lang="en-US" dirty="0"/>
              <a:t>Residuals vs Leverage</a:t>
            </a:r>
          </a:p>
        </p:txBody>
      </p:sp>
      <p:sp>
        <p:nvSpPr>
          <p:cNvPr id="16" name="Subtitle 2">
            <a:extLst>
              <a:ext uri="{FF2B5EF4-FFF2-40B4-BE49-F238E27FC236}">
                <a16:creationId xmlns:a16="http://schemas.microsoft.com/office/drawing/2014/main" id="{EED8DFDE-A917-8306-88B4-902152455A0A}"/>
              </a:ext>
            </a:extLst>
          </p:cNvPr>
          <p:cNvSpPr txBox="1">
            <a:spLocks/>
          </p:cNvSpPr>
          <p:nvPr/>
        </p:nvSpPr>
        <p:spPr>
          <a:xfrm>
            <a:off x="989719" y="1767735"/>
            <a:ext cx="2067058" cy="606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2100"/>
              <a:buFont typeface="Thasadith"/>
              <a:buNone/>
              <a:defRPr sz="2100" b="1" i="0" u="none" strike="noStrike" cap="none">
                <a:solidFill>
                  <a:schemeClr val="dk2"/>
                </a:solidFill>
                <a:latin typeface="Thasadith"/>
                <a:ea typeface="Thasadith"/>
                <a:cs typeface="Thasadith"/>
                <a:sym typeface="Thasadith"/>
              </a:defRPr>
            </a:lvl1pPr>
            <a:lvl2pPr marL="914400" marR="0" lvl="1" indent="-349250" algn="l" rtl="0">
              <a:lnSpc>
                <a:spcPct val="115000"/>
              </a:lnSpc>
              <a:spcBef>
                <a:spcPts val="2100"/>
              </a:spcBef>
              <a:spcAft>
                <a:spcPts val="0"/>
              </a:spcAft>
              <a:buClr>
                <a:schemeClr val="dk2"/>
              </a:buClr>
              <a:buSzPts val="2100"/>
              <a:buFont typeface="Thasadith"/>
              <a:buNone/>
              <a:defRPr sz="2100" b="1" i="0" u="none" strike="noStrike" cap="none">
                <a:solidFill>
                  <a:schemeClr val="dk2"/>
                </a:solidFill>
                <a:latin typeface="Thasadith"/>
                <a:ea typeface="Thasadith"/>
                <a:cs typeface="Thasadith"/>
                <a:sym typeface="Thasadith"/>
              </a:defRPr>
            </a:lvl2pPr>
            <a:lvl3pPr marL="1371600" marR="0" lvl="2" indent="-349250" algn="l" rtl="0">
              <a:lnSpc>
                <a:spcPct val="115000"/>
              </a:lnSpc>
              <a:spcBef>
                <a:spcPts val="2100"/>
              </a:spcBef>
              <a:spcAft>
                <a:spcPts val="0"/>
              </a:spcAft>
              <a:buClr>
                <a:schemeClr val="dk2"/>
              </a:buClr>
              <a:buSzPts val="2100"/>
              <a:buFont typeface="Thasadith"/>
              <a:buNone/>
              <a:defRPr sz="2100" b="1" i="0" u="none" strike="noStrike" cap="none">
                <a:solidFill>
                  <a:schemeClr val="dk2"/>
                </a:solidFill>
                <a:latin typeface="Thasadith"/>
                <a:ea typeface="Thasadith"/>
                <a:cs typeface="Thasadith"/>
                <a:sym typeface="Thasadith"/>
              </a:defRPr>
            </a:lvl3pPr>
            <a:lvl4pPr marL="1828800" marR="0" lvl="3" indent="-349250" algn="l" rtl="0">
              <a:lnSpc>
                <a:spcPct val="115000"/>
              </a:lnSpc>
              <a:spcBef>
                <a:spcPts val="2100"/>
              </a:spcBef>
              <a:spcAft>
                <a:spcPts val="0"/>
              </a:spcAft>
              <a:buClr>
                <a:schemeClr val="dk2"/>
              </a:buClr>
              <a:buSzPts val="2100"/>
              <a:buFont typeface="Thasadith"/>
              <a:buNone/>
              <a:defRPr sz="2100" b="1" i="0" u="none" strike="noStrike" cap="none">
                <a:solidFill>
                  <a:schemeClr val="dk2"/>
                </a:solidFill>
                <a:latin typeface="Thasadith"/>
                <a:ea typeface="Thasadith"/>
                <a:cs typeface="Thasadith"/>
                <a:sym typeface="Thasadith"/>
              </a:defRPr>
            </a:lvl4pPr>
            <a:lvl5pPr marL="2286000" marR="0" lvl="4" indent="-349250" algn="l" rtl="0">
              <a:lnSpc>
                <a:spcPct val="115000"/>
              </a:lnSpc>
              <a:spcBef>
                <a:spcPts val="2100"/>
              </a:spcBef>
              <a:spcAft>
                <a:spcPts val="0"/>
              </a:spcAft>
              <a:buClr>
                <a:schemeClr val="dk2"/>
              </a:buClr>
              <a:buSzPts val="2100"/>
              <a:buFont typeface="Thasadith"/>
              <a:buNone/>
              <a:defRPr sz="2100" b="1" i="0" u="none" strike="noStrike" cap="none">
                <a:solidFill>
                  <a:schemeClr val="dk2"/>
                </a:solidFill>
                <a:latin typeface="Thasadith"/>
                <a:ea typeface="Thasadith"/>
                <a:cs typeface="Thasadith"/>
                <a:sym typeface="Thasadith"/>
              </a:defRPr>
            </a:lvl5pPr>
            <a:lvl6pPr marL="2743200" marR="0" lvl="5" indent="-349250" algn="l" rtl="0">
              <a:lnSpc>
                <a:spcPct val="115000"/>
              </a:lnSpc>
              <a:spcBef>
                <a:spcPts val="2100"/>
              </a:spcBef>
              <a:spcAft>
                <a:spcPts val="0"/>
              </a:spcAft>
              <a:buClr>
                <a:schemeClr val="dk2"/>
              </a:buClr>
              <a:buSzPts val="2100"/>
              <a:buFont typeface="Thasadith"/>
              <a:buNone/>
              <a:defRPr sz="2100" b="1" i="0" u="none" strike="noStrike" cap="none">
                <a:solidFill>
                  <a:schemeClr val="dk2"/>
                </a:solidFill>
                <a:latin typeface="Thasadith"/>
                <a:ea typeface="Thasadith"/>
                <a:cs typeface="Thasadith"/>
                <a:sym typeface="Thasadith"/>
              </a:defRPr>
            </a:lvl6pPr>
            <a:lvl7pPr marL="3200400" marR="0" lvl="6" indent="-349250" algn="l" rtl="0">
              <a:lnSpc>
                <a:spcPct val="115000"/>
              </a:lnSpc>
              <a:spcBef>
                <a:spcPts val="2100"/>
              </a:spcBef>
              <a:spcAft>
                <a:spcPts val="0"/>
              </a:spcAft>
              <a:buClr>
                <a:schemeClr val="dk2"/>
              </a:buClr>
              <a:buSzPts val="2100"/>
              <a:buFont typeface="Thasadith"/>
              <a:buNone/>
              <a:defRPr sz="2100" b="1" i="0" u="none" strike="noStrike" cap="none">
                <a:solidFill>
                  <a:schemeClr val="dk2"/>
                </a:solidFill>
                <a:latin typeface="Thasadith"/>
                <a:ea typeface="Thasadith"/>
                <a:cs typeface="Thasadith"/>
                <a:sym typeface="Thasadith"/>
              </a:defRPr>
            </a:lvl7pPr>
            <a:lvl8pPr marL="3657600" marR="0" lvl="7" indent="-349250" algn="l" rtl="0">
              <a:lnSpc>
                <a:spcPct val="115000"/>
              </a:lnSpc>
              <a:spcBef>
                <a:spcPts val="2100"/>
              </a:spcBef>
              <a:spcAft>
                <a:spcPts val="0"/>
              </a:spcAft>
              <a:buClr>
                <a:schemeClr val="dk2"/>
              </a:buClr>
              <a:buSzPts val="2100"/>
              <a:buFont typeface="Thasadith"/>
              <a:buNone/>
              <a:defRPr sz="2100" b="1" i="0" u="none" strike="noStrike" cap="none">
                <a:solidFill>
                  <a:schemeClr val="dk2"/>
                </a:solidFill>
                <a:latin typeface="Thasadith"/>
                <a:ea typeface="Thasadith"/>
                <a:cs typeface="Thasadith"/>
                <a:sym typeface="Thasadith"/>
              </a:defRPr>
            </a:lvl8pPr>
            <a:lvl9pPr marL="4114800" marR="0" lvl="8" indent="-349250" algn="l" rtl="0">
              <a:lnSpc>
                <a:spcPct val="115000"/>
              </a:lnSpc>
              <a:spcBef>
                <a:spcPts val="2100"/>
              </a:spcBef>
              <a:spcAft>
                <a:spcPts val="2100"/>
              </a:spcAft>
              <a:buClr>
                <a:schemeClr val="dk2"/>
              </a:buClr>
              <a:buSzPts val="2100"/>
              <a:buFont typeface="Thasadith"/>
              <a:buNone/>
              <a:defRPr sz="2100" b="1" i="0" u="none" strike="noStrike" cap="none">
                <a:solidFill>
                  <a:schemeClr val="dk2"/>
                </a:solidFill>
                <a:latin typeface="Thasadith"/>
                <a:ea typeface="Thasadith"/>
                <a:cs typeface="Thasadith"/>
                <a:sym typeface="Thasadith"/>
              </a:defRPr>
            </a:lvl9pPr>
          </a:lstStyle>
          <a:p>
            <a:r>
              <a:rPr lang="en-US" dirty="0"/>
              <a:t>Scale-Location</a:t>
            </a:r>
          </a:p>
        </p:txBody>
      </p:sp>
      <p:sp>
        <p:nvSpPr>
          <p:cNvPr id="17" name="Subtitle 2">
            <a:extLst>
              <a:ext uri="{FF2B5EF4-FFF2-40B4-BE49-F238E27FC236}">
                <a16:creationId xmlns:a16="http://schemas.microsoft.com/office/drawing/2014/main" id="{0A33BDC9-AA47-867E-E7CA-71E9C47FB1E8}"/>
              </a:ext>
            </a:extLst>
          </p:cNvPr>
          <p:cNvSpPr txBox="1">
            <a:spLocks/>
          </p:cNvSpPr>
          <p:nvPr/>
        </p:nvSpPr>
        <p:spPr>
          <a:xfrm>
            <a:off x="9232396" y="1767735"/>
            <a:ext cx="2912396" cy="606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2100"/>
              <a:buFont typeface="Thasadith"/>
              <a:buNone/>
              <a:defRPr sz="2100" b="1" i="0" u="none" strike="noStrike" cap="none">
                <a:solidFill>
                  <a:schemeClr val="dk2"/>
                </a:solidFill>
                <a:latin typeface="Thasadith"/>
                <a:ea typeface="Thasadith"/>
                <a:cs typeface="Thasadith"/>
                <a:sym typeface="Thasadith"/>
              </a:defRPr>
            </a:lvl1pPr>
            <a:lvl2pPr marL="914400" marR="0" lvl="1" indent="-349250" algn="l" rtl="0">
              <a:lnSpc>
                <a:spcPct val="115000"/>
              </a:lnSpc>
              <a:spcBef>
                <a:spcPts val="2100"/>
              </a:spcBef>
              <a:spcAft>
                <a:spcPts val="0"/>
              </a:spcAft>
              <a:buClr>
                <a:schemeClr val="dk2"/>
              </a:buClr>
              <a:buSzPts val="2100"/>
              <a:buFont typeface="Thasadith"/>
              <a:buNone/>
              <a:defRPr sz="2100" b="1" i="0" u="none" strike="noStrike" cap="none">
                <a:solidFill>
                  <a:schemeClr val="dk2"/>
                </a:solidFill>
                <a:latin typeface="Thasadith"/>
                <a:ea typeface="Thasadith"/>
                <a:cs typeface="Thasadith"/>
                <a:sym typeface="Thasadith"/>
              </a:defRPr>
            </a:lvl2pPr>
            <a:lvl3pPr marL="1371600" marR="0" lvl="2" indent="-349250" algn="l" rtl="0">
              <a:lnSpc>
                <a:spcPct val="115000"/>
              </a:lnSpc>
              <a:spcBef>
                <a:spcPts val="2100"/>
              </a:spcBef>
              <a:spcAft>
                <a:spcPts val="0"/>
              </a:spcAft>
              <a:buClr>
                <a:schemeClr val="dk2"/>
              </a:buClr>
              <a:buSzPts val="2100"/>
              <a:buFont typeface="Thasadith"/>
              <a:buNone/>
              <a:defRPr sz="2100" b="1" i="0" u="none" strike="noStrike" cap="none">
                <a:solidFill>
                  <a:schemeClr val="dk2"/>
                </a:solidFill>
                <a:latin typeface="Thasadith"/>
                <a:ea typeface="Thasadith"/>
                <a:cs typeface="Thasadith"/>
                <a:sym typeface="Thasadith"/>
              </a:defRPr>
            </a:lvl3pPr>
            <a:lvl4pPr marL="1828800" marR="0" lvl="3" indent="-349250" algn="l" rtl="0">
              <a:lnSpc>
                <a:spcPct val="115000"/>
              </a:lnSpc>
              <a:spcBef>
                <a:spcPts val="2100"/>
              </a:spcBef>
              <a:spcAft>
                <a:spcPts val="0"/>
              </a:spcAft>
              <a:buClr>
                <a:schemeClr val="dk2"/>
              </a:buClr>
              <a:buSzPts val="2100"/>
              <a:buFont typeface="Thasadith"/>
              <a:buNone/>
              <a:defRPr sz="2100" b="1" i="0" u="none" strike="noStrike" cap="none">
                <a:solidFill>
                  <a:schemeClr val="dk2"/>
                </a:solidFill>
                <a:latin typeface="Thasadith"/>
                <a:ea typeface="Thasadith"/>
                <a:cs typeface="Thasadith"/>
                <a:sym typeface="Thasadith"/>
              </a:defRPr>
            </a:lvl4pPr>
            <a:lvl5pPr marL="2286000" marR="0" lvl="4" indent="-349250" algn="l" rtl="0">
              <a:lnSpc>
                <a:spcPct val="115000"/>
              </a:lnSpc>
              <a:spcBef>
                <a:spcPts val="2100"/>
              </a:spcBef>
              <a:spcAft>
                <a:spcPts val="0"/>
              </a:spcAft>
              <a:buClr>
                <a:schemeClr val="dk2"/>
              </a:buClr>
              <a:buSzPts val="2100"/>
              <a:buFont typeface="Thasadith"/>
              <a:buNone/>
              <a:defRPr sz="2100" b="1" i="0" u="none" strike="noStrike" cap="none">
                <a:solidFill>
                  <a:schemeClr val="dk2"/>
                </a:solidFill>
                <a:latin typeface="Thasadith"/>
                <a:ea typeface="Thasadith"/>
                <a:cs typeface="Thasadith"/>
                <a:sym typeface="Thasadith"/>
              </a:defRPr>
            </a:lvl5pPr>
            <a:lvl6pPr marL="2743200" marR="0" lvl="5" indent="-349250" algn="l" rtl="0">
              <a:lnSpc>
                <a:spcPct val="115000"/>
              </a:lnSpc>
              <a:spcBef>
                <a:spcPts val="2100"/>
              </a:spcBef>
              <a:spcAft>
                <a:spcPts val="0"/>
              </a:spcAft>
              <a:buClr>
                <a:schemeClr val="dk2"/>
              </a:buClr>
              <a:buSzPts val="2100"/>
              <a:buFont typeface="Thasadith"/>
              <a:buNone/>
              <a:defRPr sz="2100" b="1" i="0" u="none" strike="noStrike" cap="none">
                <a:solidFill>
                  <a:schemeClr val="dk2"/>
                </a:solidFill>
                <a:latin typeface="Thasadith"/>
                <a:ea typeface="Thasadith"/>
                <a:cs typeface="Thasadith"/>
                <a:sym typeface="Thasadith"/>
              </a:defRPr>
            </a:lvl6pPr>
            <a:lvl7pPr marL="3200400" marR="0" lvl="6" indent="-349250" algn="l" rtl="0">
              <a:lnSpc>
                <a:spcPct val="115000"/>
              </a:lnSpc>
              <a:spcBef>
                <a:spcPts val="2100"/>
              </a:spcBef>
              <a:spcAft>
                <a:spcPts val="0"/>
              </a:spcAft>
              <a:buClr>
                <a:schemeClr val="dk2"/>
              </a:buClr>
              <a:buSzPts val="2100"/>
              <a:buFont typeface="Thasadith"/>
              <a:buNone/>
              <a:defRPr sz="2100" b="1" i="0" u="none" strike="noStrike" cap="none">
                <a:solidFill>
                  <a:schemeClr val="dk2"/>
                </a:solidFill>
                <a:latin typeface="Thasadith"/>
                <a:ea typeface="Thasadith"/>
                <a:cs typeface="Thasadith"/>
                <a:sym typeface="Thasadith"/>
              </a:defRPr>
            </a:lvl7pPr>
            <a:lvl8pPr marL="3657600" marR="0" lvl="7" indent="-349250" algn="l" rtl="0">
              <a:lnSpc>
                <a:spcPct val="115000"/>
              </a:lnSpc>
              <a:spcBef>
                <a:spcPts val="2100"/>
              </a:spcBef>
              <a:spcAft>
                <a:spcPts val="0"/>
              </a:spcAft>
              <a:buClr>
                <a:schemeClr val="dk2"/>
              </a:buClr>
              <a:buSzPts val="2100"/>
              <a:buFont typeface="Thasadith"/>
              <a:buNone/>
              <a:defRPr sz="2100" b="1" i="0" u="none" strike="noStrike" cap="none">
                <a:solidFill>
                  <a:schemeClr val="dk2"/>
                </a:solidFill>
                <a:latin typeface="Thasadith"/>
                <a:ea typeface="Thasadith"/>
                <a:cs typeface="Thasadith"/>
                <a:sym typeface="Thasadith"/>
              </a:defRPr>
            </a:lvl8pPr>
            <a:lvl9pPr marL="4114800" marR="0" lvl="8" indent="-349250" algn="l" rtl="0">
              <a:lnSpc>
                <a:spcPct val="115000"/>
              </a:lnSpc>
              <a:spcBef>
                <a:spcPts val="2100"/>
              </a:spcBef>
              <a:spcAft>
                <a:spcPts val="2100"/>
              </a:spcAft>
              <a:buClr>
                <a:schemeClr val="dk2"/>
              </a:buClr>
              <a:buSzPts val="2100"/>
              <a:buFont typeface="Thasadith"/>
              <a:buNone/>
              <a:defRPr sz="2100" b="1" i="0" u="none" strike="noStrike" cap="none">
                <a:solidFill>
                  <a:schemeClr val="dk2"/>
                </a:solidFill>
                <a:latin typeface="Thasadith"/>
                <a:ea typeface="Thasadith"/>
                <a:cs typeface="Thasadith"/>
                <a:sym typeface="Thasadith"/>
              </a:defRPr>
            </a:lvl9pPr>
          </a:lstStyle>
          <a:p>
            <a:r>
              <a:rPr lang="en-US" dirty="0"/>
              <a:t>Cook’s Distance </a:t>
            </a:r>
          </a:p>
        </p:txBody>
      </p:sp>
    </p:spTree>
    <p:extLst>
      <p:ext uri="{BB962C8B-B14F-4D97-AF65-F5344CB8AC3E}">
        <p14:creationId xmlns:p14="http://schemas.microsoft.com/office/powerpoint/2010/main" val="916859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B24CA-5086-3797-DFE9-9B733C8C08E5}"/>
              </a:ext>
            </a:extLst>
          </p:cNvPr>
          <p:cNvSpPr>
            <a:spLocks noGrp="1"/>
          </p:cNvSpPr>
          <p:nvPr>
            <p:ph type="title"/>
          </p:nvPr>
        </p:nvSpPr>
        <p:spPr/>
        <p:txBody>
          <a:bodyPr/>
          <a:lstStyle/>
          <a:p>
            <a:r>
              <a:rPr lang="en-US" sz="3600" b="1" dirty="0"/>
              <a:t>Predictor Transformations &amp; Feature Scaling</a:t>
            </a:r>
          </a:p>
        </p:txBody>
      </p:sp>
      <p:sp>
        <p:nvSpPr>
          <p:cNvPr id="3" name="Text Placeholder 2">
            <a:extLst>
              <a:ext uri="{FF2B5EF4-FFF2-40B4-BE49-F238E27FC236}">
                <a16:creationId xmlns:a16="http://schemas.microsoft.com/office/drawing/2014/main" id="{4E3DCA9F-EF5F-7179-D5EB-D80739E8C68C}"/>
              </a:ext>
            </a:extLst>
          </p:cNvPr>
          <p:cNvSpPr>
            <a:spLocks noGrp="1"/>
          </p:cNvSpPr>
          <p:nvPr>
            <p:ph type="body" idx="1"/>
          </p:nvPr>
        </p:nvSpPr>
        <p:spPr>
          <a:xfrm>
            <a:off x="1143000" y="1798257"/>
            <a:ext cx="3985055" cy="3883500"/>
          </a:xfrm>
        </p:spPr>
        <p:txBody>
          <a:bodyPr/>
          <a:lstStyle/>
          <a:p>
            <a:r>
              <a:rPr lang="en-US" dirty="0"/>
              <a:t>Left skewed predictors:</a:t>
            </a:r>
          </a:p>
          <a:p>
            <a:pPr marL="107950" indent="0">
              <a:buNone/>
            </a:pPr>
            <a:r>
              <a:rPr lang="en-US" b="0" dirty="0"/>
              <a:t>Page.total.likes</a:t>
            </a:r>
            <a:r>
              <a:rPr lang="en-US" b="0" baseline="30000" dirty="0"/>
              <a:t>2</a:t>
            </a:r>
            <a:r>
              <a:rPr lang="en-US" b="0" dirty="0"/>
              <a:t> </a:t>
            </a:r>
          </a:p>
          <a:p>
            <a:pPr marL="107950" indent="0">
              <a:buNone/>
            </a:pPr>
            <a:endParaRPr lang="en-US" dirty="0"/>
          </a:p>
          <a:p>
            <a:r>
              <a:rPr lang="en-US" dirty="0"/>
              <a:t>Right skewed predictors: </a:t>
            </a:r>
          </a:p>
          <a:p>
            <a:pPr marL="107950" indent="0">
              <a:buNone/>
            </a:pPr>
            <a:r>
              <a:rPr lang="en-US" b="0" dirty="0"/>
              <a:t>All other predictors were log transformed (with offset 1 for like and share)</a:t>
            </a:r>
          </a:p>
          <a:p>
            <a:pPr marL="107950" indent="0">
              <a:buNone/>
            </a:pPr>
            <a:endParaRPr lang="en-US" b="0" dirty="0"/>
          </a:p>
        </p:txBody>
      </p:sp>
      <p:sp>
        <p:nvSpPr>
          <p:cNvPr id="4" name="Text Placeholder 3">
            <a:extLst>
              <a:ext uri="{FF2B5EF4-FFF2-40B4-BE49-F238E27FC236}">
                <a16:creationId xmlns:a16="http://schemas.microsoft.com/office/drawing/2014/main" id="{9162F645-2F1A-FC4B-1C80-4FF32EDB551B}"/>
              </a:ext>
            </a:extLst>
          </p:cNvPr>
          <p:cNvSpPr>
            <a:spLocks noGrp="1"/>
          </p:cNvSpPr>
          <p:nvPr>
            <p:ph type="body" idx="2"/>
          </p:nvPr>
        </p:nvSpPr>
        <p:spPr>
          <a:xfrm>
            <a:off x="5762099" y="1798257"/>
            <a:ext cx="5047735" cy="3883500"/>
          </a:xfrm>
        </p:spPr>
        <p:txBody>
          <a:bodyPr/>
          <a:lstStyle/>
          <a:p>
            <a:r>
              <a:rPr lang="en-US" b="0" dirty="0"/>
              <a:t>Features were standardized </a:t>
            </a:r>
          </a:p>
          <a:p>
            <a:endParaRPr lang="en-US" dirty="0"/>
          </a:p>
        </p:txBody>
      </p:sp>
      <p:pic>
        <p:nvPicPr>
          <p:cNvPr id="5" name="Picture 4">
            <a:extLst>
              <a:ext uri="{FF2B5EF4-FFF2-40B4-BE49-F238E27FC236}">
                <a16:creationId xmlns:a16="http://schemas.microsoft.com/office/drawing/2014/main" id="{D9D01FBC-3801-43F9-3BBD-3A2CE0529BB0}"/>
              </a:ext>
            </a:extLst>
          </p:cNvPr>
          <p:cNvPicPr>
            <a:picLocks noChangeAspect="1"/>
          </p:cNvPicPr>
          <p:nvPr/>
        </p:nvPicPr>
        <p:blipFill>
          <a:blip r:embed="rId2"/>
          <a:stretch>
            <a:fillRect/>
          </a:stretch>
        </p:blipFill>
        <p:spPr>
          <a:xfrm>
            <a:off x="5762099" y="2637806"/>
            <a:ext cx="5271368" cy="2020691"/>
          </a:xfrm>
          <a:prstGeom prst="rect">
            <a:avLst/>
          </a:prstGeom>
          <a:ln w="38100">
            <a:solidFill>
              <a:schemeClr val="accent3"/>
            </a:solidFill>
          </a:ln>
        </p:spPr>
      </p:pic>
    </p:spTree>
    <p:extLst>
      <p:ext uri="{BB962C8B-B14F-4D97-AF65-F5344CB8AC3E}">
        <p14:creationId xmlns:p14="http://schemas.microsoft.com/office/powerpoint/2010/main" val="3584000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B24CA-5086-3797-DFE9-9B733C8C08E5}"/>
              </a:ext>
            </a:extLst>
          </p:cNvPr>
          <p:cNvSpPr>
            <a:spLocks noGrp="1"/>
          </p:cNvSpPr>
          <p:nvPr>
            <p:ph type="title"/>
          </p:nvPr>
        </p:nvSpPr>
        <p:spPr/>
        <p:txBody>
          <a:bodyPr/>
          <a:lstStyle/>
          <a:p>
            <a:r>
              <a:rPr lang="en-US" sz="3600" b="1" dirty="0"/>
              <a:t>Variable Selection </a:t>
            </a:r>
          </a:p>
        </p:txBody>
      </p:sp>
      <p:sp>
        <p:nvSpPr>
          <p:cNvPr id="3" name="Text Placeholder 2">
            <a:extLst>
              <a:ext uri="{FF2B5EF4-FFF2-40B4-BE49-F238E27FC236}">
                <a16:creationId xmlns:a16="http://schemas.microsoft.com/office/drawing/2014/main" id="{4E3DCA9F-EF5F-7179-D5EB-D80739E8C68C}"/>
              </a:ext>
            </a:extLst>
          </p:cNvPr>
          <p:cNvSpPr>
            <a:spLocks noGrp="1"/>
          </p:cNvSpPr>
          <p:nvPr>
            <p:ph type="body" idx="1"/>
          </p:nvPr>
        </p:nvSpPr>
        <p:spPr>
          <a:xfrm>
            <a:off x="1142999" y="1798257"/>
            <a:ext cx="5047735" cy="3883500"/>
          </a:xfrm>
        </p:spPr>
        <p:txBody>
          <a:bodyPr/>
          <a:lstStyle/>
          <a:p>
            <a:pPr marL="107950" indent="0">
              <a:buNone/>
            </a:pPr>
            <a:r>
              <a:rPr lang="en-US" sz="1800" dirty="0"/>
              <a:t>Variables dropped in stepwise:</a:t>
            </a:r>
          </a:p>
          <a:p>
            <a:pPr>
              <a:buFont typeface="Courier New" panose="02070309020205020404" pitchFamily="49" charset="0"/>
              <a:buChar char="o"/>
            </a:pPr>
            <a:r>
              <a:rPr lang="en-US" sz="1800" b="0" dirty="0"/>
              <a:t>like_reach </a:t>
            </a:r>
          </a:p>
          <a:p>
            <a:pPr>
              <a:buFont typeface="Courier New" panose="02070309020205020404" pitchFamily="49" charset="0"/>
              <a:buChar char="o"/>
            </a:pPr>
            <a:r>
              <a:rPr lang="en-US" sz="1800" b="0" dirty="0" err="1"/>
              <a:t>TypeLink</a:t>
            </a:r>
            <a:endParaRPr lang="en-US" sz="1800" b="0" dirty="0"/>
          </a:p>
          <a:p>
            <a:pPr>
              <a:buFont typeface="Courier New" panose="02070309020205020404" pitchFamily="49" charset="0"/>
              <a:buChar char="o"/>
            </a:pPr>
            <a:r>
              <a:rPr lang="en-US" sz="1800" b="0" dirty="0"/>
              <a:t>Paid</a:t>
            </a:r>
          </a:p>
          <a:p>
            <a:pPr>
              <a:buFont typeface="Courier New" panose="02070309020205020404" pitchFamily="49" charset="0"/>
              <a:buChar char="o"/>
            </a:pPr>
            <a:r>
              <a:rPr lang="en-US" sz="1800" b="0" dirty="0"/>
              <a:t>Category</a:t>
            </a:r>
          </a:p>
          <a:p>
            <a:pPr>
              <a:buFont typeface="Courier New" panose="02070309020205020404" pitchFamily="49" charset="0"/>
              <a:buChar char="o"/>
            </a:pPr>
            <a:r>
              <a:rPr lang="en-US" sz="1800" b="0" dirty="0" err="1"/>
              <a:t>Post.Weekday</a:t>
            </a:r>
            <a:endParaRPr lang="en-US" sz="1800" b="0" dirty="0"/>
          </a:p>
          <a:p>
            <a:pPr>
              <a:buFont typeface="Courier New" panose="02070309020205020404" pitchFamily="49" charset="0"/>
              <a:buChar char="o"/>
            </a:pPr>
            <a:r>
              <a:rPr lang="en-US" sz="1800" b="0" dirty="0" err="1"/>
              <a:t>Post.Hour</a:t>
            </a:r>
            <a:endParaRPr lang="en-US" sz="1800" b="0" dirty="0"/>
          </a:p>
          <a:p>
            <a:pPr>
              <a:buFont typeface="Courier New" panose="02070309020205020404" pitchFamily="49" charset="0"/>
              <a:buChar char="o"/>
            </a:pPr>
            <a:endParaRPr lang="en-US" sz="1800" b="0" dirty="0"/>
          </a:p>
          <a:p>
            <a:pPr marL="107950" indent="0">
              <a:buNone/>
            </a:pPr>
            <a:r>
              <a:rPr lang="en-US" sz="1800" b="0" i="1" dirty="0"/>
              <a:t>Other:</a:t>
            </a:r>
          </a:p>
          <a:p>
            <a:pPr>
              <a:buFont typeface="Courier New" panose="02070309020205020404" pitchFamily="49" charset="0"/>
              <a:buChar char="o"/>
            </a:pPr>
            <a:r>
              <a:rPr lang="en-US" sz="1800" b="0" dirty="0"/>
              <a:t>total_impressions (</a:t>
            </a:r>
            <a:r>
              <a:rPr lang="en-US" sz="1800" b="0" dirty="0">
                <a:solidFill>
                  <a:srgbClr val="FF0000"/>
                </a:solidFill>
              </a:rPr>
              <a:t>high VIF</a:t>
            </a:r>
            <a:r>
              <a:rPr lang="en-US" sz="1800" b="0" dirty="0"/>
              <a:t>)</a:t>
            </a:r>
          </a:p>
          <a:p>
            <a:pPr>
              <a:buFont typeface="Courier New" panose="02070309020205020404" pitchFamily="49" charset="0"/>
              <a:buChar char="o"/>
            </a:pPr>
            <a:r>
              <a:rPr lang="en-US" sz="1800" b="0" dirty="0"/>
              <a:t>total_like_imp (</a:t>
            </a:r>
            <a:r>
              <a:rPr lang="en-US" sz="1800" b="0" dirty="0">
                <a:solidFill>
                  <a:srgbClr val="FF0000"/>
                </a:solidFill>
              </a:rPr>
              <a:t>high VIF</a:t>
            </a:r>
            <a:r>
              <a:rPr lang="en-US" sz="1800" b="0" dirty="0"/>
              <a:t>)</a:t>
            </a:r>
          </a:p>
          <a:p>
            <a:pPr>
              <a:buFont typeface="Courier New" panose="02070309020205020404" pitchFamily="49" charset="0"/>
              <a:buChar char="o"/>
            </a:pPr>
            <a:r>
              <a:rPr lang="en-US" sz="1800" b="0" dirty="0"/>
              <a:t>engaged_users (</a:t>
            </a:r>
            <a:r>
              <a:rPr lang="en-US" sz="1800" b="0" dirty="0">
                <a:solidFill>
                  <a:srgbClr val="FF0000"/>
                </a:solidFill>
              </a:rPr>
              <a:t>high Pearson coefficient</a:t>
            </a:r>
            <a:r>
              <a:rPr lang="en-US" sz="1800" b="0" dirty="0"/>
              <a:t>)</a:t>
            </a:r>
          </a:p>
          <a:p>
            <a:pPr>
              <a:buFont typeface="Courier New" panose="02070309020205020404" pitchFamily="49" charset="0"/>
              <a:buChar char="o"/>
            </a:pPr>
            <a:endParaRPr lang="en-US" b="0" dirty="0"/>
          </a:p>
          <a:p>
            <a:pPr marL="107950" indent="0">
              <a:buNone/>
            </a:pPr>
            <a:endParaRPr lang="en-US" dirty="0"/>
          </a:p>
          <a:p>
            <a:pPr marL="107950" indent="0">
              <a:buNone/>
            </a:pPr>
            <a:endParaRPr lang="en-US" dirty="0"/>
          </a:p>
          <a:p>
            <a:pPr marL="107950" indent="0">
              <a:buNone/>
            </a:pPr>
            <a:endParaRPr lang="en-US" dirty="0"/>
          </a:p>
        </p:txBody>
      </p:sp>
      <p:sp>
        <p:nvSpPr>
          <p:cNvPr id="4" name="Text Placeholder 3">
            <a:extLst>
              <a:ext uri="{FF2B5EF4-FFF2-40B4-BE49-F238E27FC236}">
                <a16:creationId xmlns:a16="http://schemas.microsoft.com/office/drawing/2014/main" id="{9162F645-2F1A-FC4B-1C80-4FF32EDB551B}"/>
              </a:ext>
            </a:extLst>
          </p:cNvPr>
          <p:cNvSpPr>
            <a:spLocks noGrp="1"/>
          </p:cNvSpPr>
          <p:nvPr>
            <p:ph type="body" idx="2"/>
          </p:nvPr>
        </p:nvSpPr>
        <p:spPr>
          <a:xfrm>
            <a:off x="5690959" y="799979"/>
            <a:ext cx="5047735" cy="3883500"/>
          </a:xfrm>
        </p:spPr>
        <p:txBody>
          <a:bodyPr/>
          <a:lstStyle/>
          <a:p>
            <a:pPr marL="107950" indent="0">
              <a:buNone/>
            </a:pPr>
            <a:r>
              <a:rPr lang="en-US" dirty="0"/>
              <a:t>      Best Subsets Regression:</a:t>
            </a:r>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a:p>
            <a:pPr marL="107950" indent="0">
              <a:buNone/>
            </a:pPr>
            <a:r>
              <a:rPr lang="en-US" dirty="0"/>
              <a:t>      VIF:</a:t>
            </a:r>
          </a:p>
        </p:txBody>
      </p:sp>
      <p:pic>
        <p:nvPicPr>
          <p:cNvPr id="9" name="Picture 8">
            <a:extLst>
              <a:ext uri="{FF2B5EF4-FFF2-40B4-BE49-F238E27FC236}">
                <a16:creationId xmlns:a16="http://schemas.microsoft.com/office/drawing/2014/main" id="{48D748B0-B449-85CF-09A1-9FAB4856D33C}"/>
              </a:ext>
            </a:extLst>
          </p:cNvPr>
          <p:cNvPicPr>
            <a:picLocks noChangeAspect="1"/>
          </p:cNvPicPr>
          <p:nvPr/>
        </p:nvPicPr>
        <p:blipFill rotWithShape="1">
          <a:blip r:embed="rId2"/>
          <a:srcRect r="4902"/>
          <a:stretch/>
        </p:blipFill>
        <p:spPr>
          <a:xfrm>
            <a:off x="6208506" y="1388916"/>
            <a:ext cx="3825180" cy="2117939"/>
          </a:xfrm>
          <a:prstGeom prst="rect">
            <a:avLst/>
          </a:prstGeom>
          <a:ln w="38100">
            <a:solidFill>
              <a:schemeClr val="accent3"/>
            </a:solidFill>
          </a:ln>
        </p:spPr>
      </p:pic>
      <p:pic>
        <p:nvPicPr>
          <p:cNvPr id="10" name="Picture 9">
            <a:extLst>
              <a:ext uri="{FF2B5EF4-FFF2-40B4-BE49-F238E27FC236}">
                <a16:creationId xmlns:a16="http://schemas.microsoft.com/office/drawing/2014/main" id="{5FAAFE5C-1EF6-D7EA-0CE9-D11889D46A6B}"/>
              </a:ext>
            </a:extLst>
          </p:cNvPr>
          <p:cNvPicPr>
            <a:picLocks noChangeAspect="1"/>
          </p:cNvPicPr>
          <p:nvPr/>
        </p:nvPicPr>
        <p:blipFill>
          <a:blip r:embed="rId3"/>
          <a:stretch>
            <a:fillRect/>
          </a:stretch>
        </p:blipFill>
        <p:spPr>
          <a:xfrm>
            <a:off x="6208507" y="4016445"/>
            <a:ext cx="3245912" cy="1965834"/>
          </a:xfrm>
          <a:prstGeom prst="rect">
            <a:avLst/>
          </a:prstGeom>
          <a:ln w="38100">
            <a:solidFill>
              <a:schemeClr val="accent3"/>
            </a:solidFill>
          </a:ln>
        </p:spPr>
      </p:pic>
    </p:spTree>
    <p:extLst>
      <p:ext uri="{BB962C8B-B14F-4D97-AF65-F5344CB8AC3E}">
        <p14:creationId xmlns:p14="http://schemas.microsoft.com/office/powerpoint/2010/main" val="2912650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9E4D-FF48-2405-5947-27979A113CE7}"/>
              </a:ext>
            </a:extLst>
          </p:cNvPr>
          <p:cNvSpPr>
            <a:spLocks noGrp="1"/>
          </p:cNvSpPr>
          <p:nvPr>
            <p:ph type="title"/>
          </p:nvPr>
        </p:nvSpPr>
        <p:spPr/>
        <p:txBody>
          <a:bodyPr/>
          <a:lstStyle/>
          <a:p>
            <a:r>
              <a:rPr lang="en-US" b="1" dirty="0"/>
              <a:t>Final MLR Model</a:t>
            </a:r>
          </a:p>
        </p:txBody>
      </p:sp>
      <p:sp>
        <p:nvSpPr>
          <p:cNvPr id="3" name="Text Placeholder 2">
            <a:extLst>
              <a:ext uri="{FF2B5EF4-FFF2-40B4-BE49-F238E27FC236}">
                <a16:creationId xmlns:a16="http://schemas.microsoft.com/office/drawing/2014/main" id="{FA977B56-F7F9-3A21-1D49-8E35E56F0F4A}"/>
              </a:ext>
            </a:extLst>
          </p:cNvPr>
          <p:cNvSpPr>
            <a:spLocks noGrp="1"/>
          </p:cNvSpPr>
          <p:nvPr>
            <p:ph type="body" idx="1"/>
          </p:nvPr>
        </p:nvSpPr>
        <p:spPr>
          <a:xfrm>
            <a:off x="1476900" y="5310058"/>
            <a:ext cx="4619100" cy="402032"/>
          </a:xfrm>
        </p:spPr>
        <p:txBody>
          <a:bodyPr/>
          <a:lstStyle/>
          <a:p>
            <a:pPr marL="107950" indent="0">
              <a:buNone/>
            </a:pPr>
            <a:r>
              <a:rPr lang="en-US" dirty="0">
                <a:solidFill>
                  <a:srgbClr val="FF0000"/>
                </a:solidFill>
              </a:rPr>
              <a:t>R</a:t>
            </a:r>
            <a:r>
              <a:rPr lang="en-US" baseline="30000" dirty="0">
                <a:solidFill>
                  <a:srgbClr val="FF0000"/>
                </a:solidFill>
              </a:rPr>
              <a:t>2</a:t>
            </a:r>
            <a:r>
              <a:rPr lang="en-US" dirty="0">
                <a:solidFill>
                  <a:srgbClr val="FF0000"/>
                </a:solidFill>
              </a:rPr>
              <a:t> = 0.70</a:t>
            </a:r>
          </a:p>
        </p:txBody>
      </p:sp>
      <p:pic>
        <p:nvPicPr>
          <p:cNvPr id="7" name="Picture 6">
            <a:extLst>
              <a:ext uri="{FF2B5EF4-FFF2-40B4-BE49-F238E27FC236}">
                <a16:creationId xmlns:a16="http://schemas.microsoft.com/office/drawing/2014/main" id="{8E84B972-50A1-1B4D-2498-914E4B1A1369}"/>
              </a:ext>
            </a:extLst>
          </p:cNvPr>
          <p:cNvPicPr>
            <a:picLocks noChangeAspect="1"/>
          </p:cNvPicPr>
          <p:nvPr/>
        </p:nvPicPr>
        <p:blipFill>
          <a:blip r:embed="rId2"/>
          <a:stretch>
            <a:fillRect/>
          </a:stretch>
        </p:blipFill>
        <p:spPr>
          <a:xfrm>
            <a:off x="6096000" y="1926299"/>
            <a:ext cx="4716677" cy="3214551"/>
          </a:xfrm>
          <a:prstGeom prst="rect">
            <a:avLst/>
          </a:prstGeom>
          <a:ln w="38100">
            <a:solidFill>
              <a:schemeClr val="accent3"/>
            </a:solidFill>
          </a:ln>
        </p:spPr>
      </p:pic>
      <p:pic>
        <p:nvPicPr>
          <p:cNvPr id="8" name="Picture 7">
            <a:extLst>
              <a:ext uri="{FF2B5EF4-FFF2-40B4-BE49-F238E27FC236}">
                <a16:creationId xmlns:a16="http://schemas.microsoft.com/office/drawing/2014/main" id="{065FF5AC-A1C1-7DF1-FC72-675C3AF9CC2B}"/>
              </a:ext>
            </a:extLst>
          </p:cNvPr>
          <p:cNvPicPr>
            <a:picLocks noChangeAspect="1"/>
          </p:cNvPicPr>
          <p:nvPr/>
        </p:nvPicPr>
        <p:blipFill>
          <a:blip r:embed="rId3"/>
          <a:stretch>
            <a:fillRect/>
          </a:stretch>
        </p:blipFill>
        <p:spPr>
          <a:xfrm>
            <a:off x="1379323" y="1882575"/>
            <a:ext cx="3619500" cy="3302000"/>
          </a:xfrm>
          <a:prstGeom prst="rect">
            <a:avLst/>
          </a:prstGeom>
        </p:spPr>
      </p:pic>
    </p:spTree>
    <p:extLst>
      <p:ext uri="{BB962C8B-B14F-4D97-AF65-F5344CB8AC3E}">
        <p14:creationId xmlns:p14="http://schemas.microsoft.com/office/powerpoint/2010/main" val="3571696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1" name="Google Shape;1591;p27"/>
          <p:cNvSpPr txBox="1">
            <a:spLocks noGrp="1"/>
          </p:cNvSpPr>
          <p:nvPr>
            <p:ph type="title"/>
          </p:nvPr>
        </p:nvSpPr>
        <p:spPr>
          <a:xfrm>
            <a:off x="3424575" y="1891500"/>
            <a:ext cx="7320000" cy="27804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b="1" dirty="0"/>
              <a:t>Model 2: Time Series Regression</a:t>
            </a:r>
            <a:br>
              <a:rPr lang="en" b="1" dirty="0"/>
            </a:br>
            <a:br>
              <a:rPr lang="en" b="1" dirty="0"/>
            </a:br>
            <a:r>
              <a:rPr lang="en" sz="1600" i="1" dirty="0">
                <a:solidFill>
                  <a:schemeClr val="tx1"/>
                </a:solidFill>
              </a:rPr>
              <a:t>*predicting total number of likes on a page</a:t>
            </a:r>
            <a:endParaRPr b="1" dirty="0">
              <a:solidFill>
                <a:schemeClr val="tx1"/>
              </a:solidFill>
            </a:endParaRPr>
          </a:p>
        </p:txBody>
      </p:sp>
      <p:grpSp>
        <p:nvGrpSpPr>
          <p:cNvPr id="1593" name="Google Shape;1593;p27"/>
          <p:cNvGrpSpPr/>
          <p:nvPr/>
        </p:nvGrpSpPr>
        <p:grpSpPr>
          <a:xfrm rot="10800000">
            <a:off x="6465643" y="661076"/>
            <a:ext cx="1237846" cy="872004"/>
            <a:chOff x="621403" y="597265"/>
            <a:chExt cx="1588204" cy="1118814"/>
          </a:xfrm>
        </p:grpSpPr>
        <p:sp>
          <p:nvSpPr>
            <p:cNvPr id="1594" name="Google Shape;1594;p27"/>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95" name="Google Shape;1595;p27"/>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1596" name="Google Shape;1596;p27"/>
          <p:cNvGrpSpPr/>
          <p:nvPr/>
        </p:nvGrpSpPr>
        <p:grpSpPr>
          <a:xfrm rot="10800000">
            <a:off x="6381618" y="607876"/>
            <a:ext cx="1237846" cy="872004"/>
            <a:chOff x="621403" y="597265"/>
            <a:chExt cx="1588204" cy="1118814"/>
          </a:xfrm>
        </p:grpSpPr>
        <p:sp>
          <p:nvSpPr>
            <p:cNvPr id="1597" name="Google Shape;1597;p27"/>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2"/>
            </a:solid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98" name="Google Shape;1598;p27"/>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2"/>
            </a:solid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595132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7"/>
        <p:cNvGrpSpPr/>
        <p:nvPr/>
      </p:nvGrpSpPr>
      <p:grpSpPr>
        <a:xfrm>
          <a:off x="0" y="0"/>
          <a:ext cx="0" cy="0"/>
          <a:chOff x="0" y="0"/>
          <a:chExt cx="0" cy="0"/>
        </a:xfrm>
      </p:grpSpPr>
      <p:sp>
        <p:nvSpPr>
          <p:cNvPr id="1548" name="Google Shape;1548;p24"/>
          <p:cNvSpPr txBox="1">
            <a:spLocks noGrp="1"/>
          </p:cNvSpPr>
          <p:nvPr>
            <p:ph type="body" idx="1"/>
          </p:nvPr>
        </p:nvSpPr>
        <p:spPr>
          <a:xfrm>
            <a:off x="5002700" y="2965625"/>
            <a:ext cx="6773700" cy="2075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Add a brief introduction of your section here.</a:t>
            </a:r>
            <a:endParaRPr/>
          </a:p>
          <a:p>
            <a:pPr marL="0" lvl="0" indent="0" algn="l" rtl="0">
              <a:spcBef>
                <a:spcPts val="2100"/>
              </a:spcBef>
              <a:spcAft>
                <a:spcPts val="2100"/>
              </a:spcAft>
              <a:buNone/>
            </a:pPr>
            <a:r>
              <a:rPr lang="en"/>
              <a:t>Let’s dive in and get to know some interesting facts about animals!</a:t>
            </a:r>
            <a:endParaRPr/>
          </a:p>
        </p:txBody>
      </p:sp>
      <p:sp>
        <p:nvSpPr>
          <p:cNvPr id="1549" name="Google Shape;1549;p24"/>
          <p:cNvSpPr txBox="1">
            <a:spLocks noGrp="1"/>
          </p:cNvSpPr>
          <p:nvPr>
            <p:ph type="title"/>
          </p:nvPr>
        </p:nvSpPr>
        <p:spPr>
          <a:xfrm>
            <a:off x="5002700" y="2041175"/>
            <a:ext cx="67737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We will talk about this first.</a:t>
            </a:r>
            <a:endParaRPr/>
          </a:p>
        </p:txBody>
      </p:sp>
      <p:grpSp>
        <p:nvGrpSpPr>
          <p:cNvPr id="1550" name="Google Shape;1550;p24"/>
          <p:cNvGrpSpPr/>
          <p:nvPr/>
        </p:nvGrpSpPr>
        <p:grpSpPr>
          <a:xfrm rot="-353390">
            <a:off x="737695" y="1022293"/>
            <a:ext cx="3597413" cy="4811802"/>
            <a:chOff x="6943576" y="675061"/>
            <a:chExt cx="3927154" cy="5252854"/>
          </a:xfrm>
        </p:grpSpPr>
        <p:sp>
          <p:nvSpPr>
            <p:cNvPr id="1551" name="Google Shape;1551;p24"/>
            <p:cNvSpPr/>
            <p:nvPr/>
          </p:nvSpPr>
          <p:spPr>
            <a:xfrm>
              <a:off x="7064930" y="762215"/>
              <a:ext cx="3805800" cy="5165700"/>
            </a:xfrm>
            <a:prstGeom prst="roundRect">
              <a:avLst>
                <a:gd name="adj" fmla="val 2697"/>
              </a:avLst>
            </a:pr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2" name="Google Shape;1552;p24"/>
            <p:cNvSpPr/>
            <p:nvPr/>
          </p:nvSpPr>
          <p:spPr>
            <a:xfrm>
              <a:off x="6943576" y="675061"/>
              <a:ext cx="3805800" cy="5165700"/>
            </a:xfrm>
            <a:prstGeom prst="roundRect">
              <a:avLst>
                <a:gd name="adj" fmla="val 2278"/>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3" name="Google Shape;1553;p24"/>
            <p:cNvSpPr/>
            <p:nvPr/>
          </p:nvSpPr>
          <p:spPr>
            <a:xfrm>
              <a:off x="7106185" y="1485966"/>
              <a:ext cx="3480300" cy="3480300"/>
            </a:xfrm>
            <a:prstGeom prst="roundRect">
              <a:avLst>
                <a:gd name="adj" fmla="val 628"/>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4" name="Google Shape;1554;p24"/>
            <p:cNvSpPr/>
            <p:nvPr/>
          </p:nvSpPr>
          <p:spPr>
            <a:xfrm>
              <a:off x="7106185" y="1486055"/>
              <a:ext cx="3480345" cy="3480256"/>
            </a:xfrm>
            <a:custGeom>
              <a:avLst/>
              <a:gdLst/>
              <a:ahLst/>
              <a:cxnLst/>
              <a:rect l="l" t="t" r="r" b="b"/>
              <a:pathLst>
                <a:path w="3480345" h="3480256" extrusionOk="0">
                  <a:moveTo>
                    <a:pt x="3480342" y="42147"/>
                  </a:moveTo>
                  <a:lnTo>
                    <a:pt x="3480342" y="115638"/>
                  </a:lnTo>
                  <a:lnTo>
                    <a:pt x="154391" y="115638"/>
                  </a:lnTo>
                  <a:cubicBezTo>
                    <a:pt x="131120" y="115737"/>
                    <a:pt x="112287" y="134605"/>
                    <a:pt x="112243" y="157876"/>
                  </a:cubicBezTo>
                  <a:lnTo>
                    <a:pt x="112243" y="3480255"/>
                  </a:lnTo>
                  <a:lnTo>
                    <a:pt x="42234" y="3480255"/>
                  </a:lnTo>
                  <a:cubicBezTo>
                    <a:pt x="18963" y="3480211"/>
                    <a:pt x="95" y="3461378"/>
                    <a:pt x="-3" y="3438107"/>
                  </a:cubicBezTo>
                  <a:lnTo>
                    <a:pt x="-3" y="42147"/>
                  </a:lnTo>
                  <a:cubicBezTo>
                    <a:pt x="95" y="18876"/>
                    <a:pt x="18963" y="44"/>
                    <a:pt x="42234" y="-1"/>
                  </a:cubicBezTo>
                  <a:lnTo>
                    <a:pt x="3438105" y="-1"/>
                  </a:lnTo>
                  <a:cubicBezTo>
                    <a:pt x="3461376" y="44"/>
                    <a:pt x="3480244" y="18876"/>
                    <a:pt x="3480342" y="4214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5" name="Google Shape;1555;p24"/>
            <p:cNvSpPr/>
            <p:nvPr/>
          </p:nvSpPr>
          <p:spPr>
            <a:xfrm>
              <a:off x="7106599" y="5140982"/>
              <a:ext cx="279569" cy="230201"/>
            </a:xfrm>
            <a:custGeom>
              <a:avLst/>
              <a:gdLst/>
              <a:ahLst/>
              <a:cxnLst/>
              <a:rect l="l" t="t" r="r" b="b"/>
              <a:pathLst>
                <a:path w="279569" h="230201" extrusionOk="0">
                  <a:moveTo>
                    <a:pt x="258901" y="121615"/>
                  </a:moveTo>
                  <a:lnTo>
                    <a:pt x="139779" y="230201"/>
                  </a:lnTo>
                  <a:lnTo>
                    <a:pt x="20747" y="121615"/>
                  </a:lnTo>
                  <a:cubicBezTo>
                    <a:pt x="-2828" y="96791"/>
                    <a:pt x="-7025" y="46517"/>
                    <a:pt x="11817" y="24371"/>
                  </a:cubicBezTo>
                  <a:cubicBezTo>
                    <a:pt x="55305" y="-26617"/>
                    <a:pt x="139512" y="8208"/>
                    <a:pt x="139512" y="75181"/>
                  </a:cubicBezTo>
                  <a:cubicBezTo>
                    <a:pt x="139512" y="8208"/>
                    <a:pt x="223808" y="-26617"/>
                    <a:pt x="267385" y="24371"/>
                  </a:cubicBezTo>
                  <a:cubicBezTo>
                    <a:pt x="286673" y="46517"/>
                    <a:pt x="282476" y="96791"/>
                    <a:pt x="258901" y="1216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6" name="Google Shape;1556;p24"/>
            <p:cNvSpPr/>
            <p:nvPr/>
          </p:nvSpPr>
          <p:spPr>
            <a:xfrm>
              <a:off x="7451301" y="5129779"/>
              <a:ext cx="252387" cy="252834"/>
            </a:xfrm>
            <a:custGeom>
              <a:avLst/>
              <a:gdLst/>
              <a:ahLst/>
              <a:cxnLst/>
              <a:rect l="l" t="t" r="r" b="b"/>
              <a:pathLst>
                <a:path w="252387" h="252834" extrusionOk="0">
                  <a:moveTo>
                    <a:pt x="230221" y="252833"/>
                  </a:moveTo>
                  <a:cubicBezTo>
                    <a:pt x="228292" y="252824"/>
                    <a:pt x="226363" y="252556"/>
                    <a:pt x="224506" y="252029"/>
                  </a:cubicBezTo>
                  <a:lnTo>
                    <a:pt x="180840" y="239885"/>
                  </a:lnTo>
                  <a:cubicBezTo>
                    <a:pt x="177804" y="241403"/>
                    <a:pt x="174678" y="242742"/>
                    <a:pt x="171463" y="243993"/>
                  </a:cubicBezTo>
                  <a:cubicBezTo>
                    <a:pt x="106411" y="268987"/>
                    <a:pt x="33419" y="236509"/>
                    <a:pt x="8425" y="171466"/>
                  </a:cubicBezTo>
                  <a:cubicBezTo>
                    <a:pt x="-16569" y="106413"/>
                    <a:pt x="15908" y="33422"/>
                    <a:pt x="80952" y="8427"/>
                  </a:cubicBezTo>
                  <a:cubicBezTo>
                    <a:pt x="146005" y="-16567"/>
                    <a:pt x="218996" y="15911"/>
                    <a:pt x="243990" y="80954"/>
                  </a:cubicBezTo>
                  <a:cubicBezTo>
                    <a:pt x="256751" y="114173"/>
                    <a:pt x="254893" y="151231"/>
                    <a:pt x="238883" y="183003"/>
                  </a:cubicBezTo>
                  <a:lnTo>
                    <a:pt x="250134" y="226848"/>
                  </a:lnTo>
                  <a:cubicBezTo>
                    <a:pt x="252000" y="234045"/>
                    <a:pt x="249848" y="241680"/>
                    <a:pt x="244508" y="246850"/>
                  </a:cubicBezTo>
                  <a:cubicBezTo>
                    <a:pt x="240722" y="250645"/>
                    <a:pt x="235588" y="252798"/>
                    <a:pt x="230221" y="252833"/>
                  </a:cubicBezTo>
                  <a:close/>
                  <a:moveTo>
                    <a:pt x="179143" y="221043"/>
                  </a:moveTo>
                  <a:lnTo>
                    <a:pt x="229328" y="235063"/>
                  </a:lnTo>
                  <a:cubicBezTo>
                    <a:pt x="230355" y="235331"/>
                    <a:pt x="231444" y="235018"/>
                    <a:pt x="232185" y="234259"/>
                  </a:cubicBezTo>
                  <a:cubicBezTo>
                    <a:pt x="232962" y="233527"/>
                    <a:pt x="233275" y="232429"/>
                    <a:pt x="232989" y="231401"/>
                  </a:cubicBezTo>
                  <a:lnTo>
                    <a:pt x="220041" y="180949"/>
                  </a:lnTo>
                  <a:lnTo>
                    <a:pt x="221738" y="177823"/>
                  </a:lnTo>
                  <a:cubicBezTo>
                    <a:pt x="250205" y="125210"/>
                    <a:pt x="230623" y="59478"/>
                    <a:pt x="178009" y="31011"/>
                  </a:cubicBezTo>
                  <a:cubicBezTo>
                    <a:pt x="175518" y="29662"/>
                    <a:pt x="172981" y="28421"/>
                    <a:pt x="170392" y="27269"/>
                  </a:cubicBezTo>
                  <a:cubicBezTo>
                    <a:pt x="115698" y="2909"/>
                    <a:pt x="51618" y="27501"/>
                    <a:pt x="27258" y="82187"/>
                  </a:cubicBezTo>
                  <a:cubicBezTo>
                    <a:pt x="2898" y="136881"/>
                    <a:pt x="27490" y="200960"/>
                    <a:pt x="82175" y="225321"/>
                  </a:cubicBezTo>
                  <a:cubicBezTo>
                    <a:pt x="108473" y="237036"/>
                    <a:pt x="138343" y="237813"/>
                    <a:pt x="165213" y="227472"/>
                  </a:cubicBezTo>
                  <a:cubicBezTo>
                    <a:pt x="168910" y="226080"/>
                    <a:pt x="172517" y="224472"/>
                    <a:pt x="176018" y="22265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7" name="Google Shape;1557;p24"/>
            <p:cNvSpPr/>
            <p:nvPr/>
          </p:nvSpPr>
          <p:spPr>
            <a:xfrm>
              <a:off x="7871248" y="5132695"/>
              <a:ext cx="154659" cy="247038"/>
            </a:xfrm>
            <a:custGeom>
              <a:avLst/>
              <a:gdLst/>
              <a:ahLst/>
              <a:cxnLst/>
              <a:rect l="l" t="t" r="r" b="b"/>
              <a:pathLst>
                <a:path w="154659" h="247038" extrusionOk="0">
                  <a:moveTo>
                    <a:pt x="20657" y="246971"/>
                  </a:moveTo>
                  <a:cubicBezTo>
                    <a:pt x="20068" y="247060"/>
                    <a:pt x="19461" y="247060"/>
                    <a:pt x="18872" y="246971"/>
                  </a:cubicBezTo>
                  <a:cubicBezTo>
                    <a:pt x="15032" y="246158"/>
                    <a:pt x="12165" y="242935"/>
                    <a:pt x="11817" y="239024"/>
                  </a:cubicBezTo>
                  <a:lnTo>
                    <a:pt x="30" y="98828"/>
                  </a:lnTo>
                  <a:cubicBezTo>
                    <a:pt x="-256" y="95506"/>
                    <a:pt x="1324" y="92309"/>
                    <a:pt x="4137" y="90523"/>
                  </a:cubicBezTo>
                  <a:lnTo>
                    <a:pt x="141208" y="1226"/>
                  </a:lnTo>
                  <a:cubicBezTo>
                    <a:pt x="145459" y="-1265"/>
                    <a:pt x="150932" y="155"/>
                    <a:pt x="153433" y="4414"/>
                  </a:cubicBezTo>
                  <a:cubicBezTo>
                    <a:pt x="154924" y="6959"/>
                    <a:pt x="155058" y="10075"/>
                    <a:pt x="153799" y="12745"/>
                  </a:cubicBezTo>
                  <a:lnTo>
                    <a:pt x="28783" y="242060"/>
                  </a:lnTo>
                  <a:cubicBezTo>
                    <a:pt x="27239" y="245123"/>
                    <a:pt x="24086" y="247025"/>
                    <a:pt x="20657" y="246971"/>
                  </a:cubicBezTo>
                  <a:close/>
                  <a:moveTo>
                    <a:pt x="18336" y="102042"/>
                  </a:moveTo>
                  <a:lnTo>
                    <a:pt x="27265" y="207323"/>
                  </a:lnTo>
                  <a:lnTo>
                    <a:pt x="121384" y="3515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8" name="Google Shape;1558;p24"/>
            <p:cNvSpPr/>
            <p:nvPr/>
          </p:nvSpPr>
          <p:spPr>
            <a:xfrm>
              <a:off x="7760075" y="5132672"/>
              <a:ext cx="263635" cy="106799"/>
            </a:xfrm>
            <a:custGeom>
              <a:avLst/>
              <a:gdLst/>
              <a:ahLst/>
              <a:cxnLst/>
              <a:rect l="l" t="t" r="r" b="b"/>
              <a:pathLst>
                <a:path w="263635" h="106799" extrusionOk="0">
                  <a:moveTo>
                    <a:pt x="120132" y="106798"/>
                  </a:moveTo>
                  <a:cubicBezTo>
                    <a:pt x="118132" y="106816"/>
                    <a:pt x="116176" y="106155"/>
                    <a:pt x="114596" y="104923"/>
                  </a:cubicBezTo>
                  <a:lnTo>
                    <a:pt x="3421" y="16608"/>
                  </a:lnTo>
                  <a:cubicBezTo>
                    <a:pt x="429" y="14269"/>
                    <a:pt x="-749" y="10295"/>
                    <a:pt x="474" y="6696"/>
                  </a:cubicBezTo>
                  <a:cubicBezTo>
                    <a:pt x="1733" y="3097"/>
                    <a:pt x="5144" y="686"/>
                    <a:pt x="8957" y="713"/>
                  </a:cubicBezTo>
                  <a:lnTo>
                    <a:pt x="254702" y="-1"/>
                  </a:lnTo>
                  <a:lnTo>
                    <a:pt x="254702" y="-1"/>
                  </a:lnTo>
                  <a:cubicBezTo>
                    <a:pt x="259632" y="-1"/>
                    <a:pt x="263632" y="3999"/>
                    <a:pt x="263632" y="8929"/>
                  </a:cubicBezTo>
                  <a:cubicBezTo>
                    <a:pt x="263632" y="13858"/>
                    <a:pt x="259632" y="17858"/>
                    <a:pt x="254702" y="17858"/>
                  </a:cubicBezTo>
                  <a:lnTo>
                    <a:pt x="34407" y="18483"/>
                  </a:lnTo>
                  <a:lnTo>
                    <a:pt x="125579" y="90903"/>
                  </a:lnTo>
                  <a:cubicBezTo>
                    <a:pt x="129410" y="93966"/>
                    <a:pt x="130044" y="99556"/>
                    <a:pt x="127008" y="103405"/>
                  </a:cubicBezTo>
                  <a:cubicBezTo>
                    <a:pt x="125347" y="105512"/>
                    <a:pt x="122820" y="106762"/>
                    <a:pt x="120132" y="10679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9" name="Google Shape;1559;p24"/>
            <p:cNvSpPr/>
            <p:nvPr/>
          </p:nvSpPr>
          <p:spPr>
            <a:xfrm rot="10800000">
              <a:off x="7136178" y="5486605"/>
              <a:ext cx="1087200" cy="621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0" name="Google Shape;1560;p24"/>
            <p:cNvSpPr/>
            <p:nvPr/>
          </p:nvSpPr>
          <p:spPr>
            <a:xfrm rot="10800000">
              <a:off x="8347607" y="5486605"/>
              <a:ext cx="310200" cy="621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1" name="Google Shape;1561;p24"/>
            <p:cNvSpPr/>
            <p:nvPr/>
          </p:nvSpPr>
          <p:spPr>
            <a:xfrm>
              <a:off x="10296941" y="5106954"/>
              <a:ext cx="254853" cy="281285"/>
            </a:xfrm>
            <a:custGeom>
              <a:avLst/>
              <a:gdLst/>
              <a:ahLst/>
              <a:cxnLst/>
              <a:rect l="l" t="t" r="r" b="b"/>
              <a:pathLst>
                <a:path w="254853" h="281285" extrusionOk="0">
                  <a:moveTo>
                    <a:pt x="254853" y="281285"/>
                  </a:moveTo>
                  <a:lnTo>
                    <a:pt x="127426" y="201900"/>
                  </a:lnTo>
                  <a:lnTo>
                    <a:pt x="0" y="281285"/>
                  </a:lnTo>
                  <a:lnTo>
                    <a:pt x="0" y="0"/>
                  </a:lnTo>
                  <a:lnTo>
                    <a:pt x="254853" y="0"/>
                  </a:lnTo>
                  <a:lnTo>
                    <a:pt x="254853" y="28128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2" name="Google Shape;1562;p24"/>
            <p:cNvSpPr/>
            <p:nvPr/>
          </p:nvSpPr>
          <p:spPr>
            <a:xfrm rot="10800000">
              <a:off x="7679728" y="996044"/>
              <a:ext cx="1087200" cy="621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3" name="Google Shape;1563;p24"/>
            <p:cNvSpPr/>
            <p:nvPr/>
          </p:nvSpPr>
          <p:spPr>
            <a:xfrm>
              <a:off x="7679650" y="1119759"/>
              <a:ext cx="766200" cy="396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4" name="Google Shape;1564;p24"/>
            <p:cNvSpPr/>
            <p:nvPr/>
          </p:nvSpPr>
          <p:spPr>
            <a:xfrm>
              <a:off x="7149405" y="876514"/>
              <a:ext cx="442198" cy="442198"/>
            </a:xfrm>
            <a:custGeom>
              <a:avLst/>
              <a:gdLst/>
              <a:ahLst/>
              <a:cxnLst/>
              <a:rect l="l" t="t" r="r" b="b"/>
              <a:pathLst>
                <a:path w="442198" h="442198" extrusionOk="0">
                  <a:moveTo>
                    <a:pt x="442195" y="221009"/>
                  </a:moveTo>
                  <a:cubicBezTo>
                    <a:pt x="442248" y="343122"/>
                    <a:pt x="343298" y="442143"/>
                    <a:pt x="221185" y="442197"/>
                  </a:cubicBezTo>
                  <a:cubicBezTo>
                    <a:pt x="99072" y="442251"/>
                    <a:pt x="50" y="343301"/>
                    <a:pt x="-3" y="221187"/>
                  </a:cubicBezTo>
                  <a:cubicBezTo>
                    <a:pt x="-57" y="99074"/>
                    <a:pt x="98893" y="53"/>
                    <a:pt x="221006" y="-1"/>
                  </a:cubicBezTo>
                  <a:cubicBezTo>
                    <a:pt x="221069" y="-1"/>
                    <a:pt x="221123" y="-1"/>
                    <a:pt x="221185" y="-1"/>
                  </a:cubicBezTo>
                  <a:cubicBezTo>
                    <a:pt x="343147" y="-99"/>
                    <a:pt x="442097" y="98690"/>
                    <a:pt x="442195" y="220651"/>
                  </a:cubicBezTo>
                  <a:cubicBezTo>
                    <a:pt x="442195" y="220768"/>
                    <a:pt x="442195" y="220893"/>
                    <a:pt x="442195" y="22100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5" name="Google Shape;1565;p24"/>
            <p:cNvSpPr/>
            <p:nvPr/>
          </p:nvSpPr>
          <p:spPr>
            <a:xfrm>
              <a:off x="7298977" y="924467"/>
              <a:ext cx="143232" cy="143232"/>
            </a:xfrm>
            <a:custGeom>
              <a:avLst/>
              <a:gdLst/>
              <a:ahLst/>
              <a:cxnLst/>
              <a:rect l="l" t="t" r="r" b="b"/>
              <a:pathLst>
                <a:path w="143232" h="143232" extrusionOk="0">
                  <a:moveTo>
                    <a:pt x="143232" y="71616"/>
                  </a:moveTo>
                  <a:cubicBezTo>
                    <a:pt x="143232" y="111169"/>
                    <a:pt x="111169" y="143232"/>
                    <a:pt x="71616" y="143232"/>
                  </a:cubicBezTo>
                  <a:cubicBezTo>
                    <a:pt x="32064" y="143232"/>
                    <a:pt x="0" y="111169"/>
                    <a:pt x="0" y="71616"/>
                  </a:cubicBezTo>
                  <a:cubicBezTo>
                    <a:pt x="0" y="32064"/>
                    <a:pt x="32064" y="0"/>
                    <a:pt x="71616" y="0"/>
                  </a:cubicBezTo>
                  <a:cubicBezTo>
                    <a:pt x="111169" y="0"/>
                    <a:pt x="143232" y="32064"/>
                    <a:pt x="143232" y="7161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6" name="Google Shape;1566;p24"/>
            <p:cNvSpPr/>
            <p:nvPr/>
          </p:nvSpPr>
          <p:spPr>
            <a:xfrm>
              <a:off x="7246471" y="1097524"/>
              <a:ext cx="248245" cy="221096"/>
            </a:xfrm>
            <a:custGeom>
              <a:avLst/>
              <a:gdLst/>
              <a:ahLst/>
              <a:cxnLst/>
              <a:rect l="l" t="t" r="r" b="b"/>
              <a:pathLst>
                <a:path w="248245" h="221096" extrusionOk="0">
                  <a:moveTo>
                    <a:pt x="248242" y="124122"/>
                  </a:moveTo>
                  <a:lnTo>
                    <a:pt x="248242" y="182968"/>
                  </a:lnTo>
                  <a:cubicBezTo>
                    <a:pt x="173304" y="233805"/>
                    <a:pt x="74935" y="233805"/>
                    <a:pt x="-3" y="182968"/>
                  </a:cubicBezTo>
                  <a:lnTo>
                    <a:pt x="-3" y="124122"/>
                  </a:lnTo>
                  <a:cubicBezTo>
                    <a:pt x="-3" y="55568"/>
                    <a:pt x="55566" y="-1"/>
                    <a:pt x="124119" y="-1"/>
                  </a:cubicBezTo>
                  <a:cubicBezTo>
                    <a:pt x="192672" y="-1"/>
                    <a:pt x="248242" y="55568"/>
                    <a:pt x="248242" y="12412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7" name="Google Shape;1567;p24"/>
            <p:cNvSpPr/>
            <p:nvPr/>
          </p:nvSpPr>
          <p:spPr>
            <a:xfrm>
              <a:off x="7136178" y="5615820"/>
              <a:ext cx="766200" cy="396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68" name="Google Shape;1568;p24"/>
          <p:cNvSpPr/>
          <p:nvPr/>
        </p:nvSpPr>
        <p:spPr>
          <a:xfrm rot="-353097">
            <a:off x="1560276" y="2631331"/>
            <a:ext cx="1759602" cy="1595322"/>
          </a:xfrm>
          <a:prstGeom prst="rect">
            <a:avLst/>
          </a:prstGeom>
        </p:spPr>
        <p:txBody>
          <a:bodyPr>
            <a:prstTxWarp prst="textPlain">
              <a:avLst/>
            </a:prstTxWarp>
          </a:bodyPr>
          <a:lstStyle/>
          <a:p>
            <a:pPr lvl="0" algn="ctr"/>
            <a:r>
              <a:rPr b="0" i="0">
                <a:ln w="28575" cap="flat" cmpd="sng">
                  <a:solidFill>
                    <a:schemeClr val="lt2"/>
                  </a:solidFill>
                  <a:prstDash val="solid"/>
                  <a:round/>
                  <a:headEnd type="none" w="sm" len="sm"/>
                  <a:tailEnd type="none" w="sm" len="sm"/>
                </a:ln>
                <a:solidFill>
                  <a:schemeClr val="accent1"/>
                </a:solidFill>
                <a:latin typeface="Passion One"/>
              </a:rPr>
              <a:t>01</a:t>
            </a:r>
          </a:p>
        </p:txBody>
      </p:sp>
      <p:grpSp>
        <p:nvGrpSpPr>
          <p:cNvPr id="1569" name="Google Shape;1569;p24"/>
          <p:cNvGrpSpPr/>
          <p:nvPr/>
        </p:nvGrpSpPr>
        <p:grpSpPr>
          <a:xfrm>
            <a:off x="388355" y="478168"/>
            <a:ext cx="696918" cy="489083"/>
            <a:chOff x="693181" y="1290697"/>
            <a:chExt cx="605700" cy="425068"/>
          </a:xfrm>
        </p:grpSpPr>
        <p:sp>
          <p:nvSpPr>
            <p:cNvPr id="1570" name="Google Shape;1570;p24"/>
            <p:cNvSpPr/>
            <p:nvPr/>
          </p:nvSpPr>
          <p:spPr>
            <a:xfrm>
              <a:off x="693181" y="1290697"/>
              <a:ext cx="605700" cy="425068"/>
            </a:xfrm>
            <a:custGeom>
              <a:avLst/>
              <a:gdLst/>
              <a:ahLst/>
              <a:cxnLst/>
              <a:rect l="l" t="t" r="r" b="b"/>
              <a:pathLst>
                <a:path w="605700" h="425068" extrusionOk="0">
                  <a:moveTo>
                    <a:pt x="605697" y="33932"/>
                  </a:moveTo>
                  <a:lnTo>
                    <a:pt x="605697" y="313609"/>
                  </a:lnTo>
                  <a:cubicBezTo>
                    <a:pt x="605653" y="332326"/>
                    <a:pt x="590481" y="347498"/>
                    <a:pt x="571765" y="347542"/>
                  </a:cubicBezTo>
                  <a:lnTo>
                    <a:pt x="493898" y="347542"/>
                  </a:lnTo>
                  <a:lnTo>
                    <a:pt x="450767" y="416033"/>
                  </a:lnTo>
                  <a:cubicBezTo>
                    <a:pt x="445052" y="425079"/>
                    <a:pt x="433087" y="427785"/>
                    <a:pt x="424041" y="422078"/>
                  </a:cubicBezTo>
                  <a:cubicBezTo>
                    <a:pt x="421603" y="420534"/>
                    <a:pt x="419531" y="418471"/>
                    <a:pt x="417995" y="416033"/>
                  </a:cubicBezTo>
                  <a:lnTo>
                    <a:pt x="374865" y="347542"/>
                  </a:lnTo>
                  <a:lnTo>
                    <a:pt x="33929" y="347542"/>
                  </a:lnTo>
                  <a:cubicBezTo>
                    <a:pt x="15209" y="347498"/>
                    <a:pt x="46" y="332326"/>
                    <a:pt x="-3" y="313609"/>
                  </a:cubicBezTo>
                  <a:lnTo>
                    <a:pt x="-3" y="33932"/>
                  </a:lnTo>
                  <a:cubicBezTo>
                    <a:pt x="46" y="15215"/>
                    <a:pt x="15209" y="44"/>
                    <a:pt x="33929" y="-1"/>
                  </a:cubicBezTo>
                  <a:lnTo>
                    <a:pt x="571765" y="-1"/>
                  </a:lnTo>
                  <a:cubicBezTo>
                    <a:pt x="590481" y="44"/>
                    <a:pt x="605653" y="15215"/>
                    <a:pt x="605697" y="3393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1" name="Google Shape;1571;p24"/>
            <p:cNvSpPr/>
            <p:nvPr/>
          </p:nvSpPr>
          <p:spPr>
            <a:xfrm>
              <a:off x="1028911" y="1403092"/>
              <a:ext cx="96143" cy="130782"/>
            </a:xfrm>
            <a:custGeom>
              <a:avLst/>
              <a:gdLst/>
              <a:ahLst/>
              <a:cxnLst/>
              <a:rect l="l" t="t" r="r" b="b"/>
              <a:pathLst>
                <a:path w="96143" h="130782" extrusionOk="0">
                  <a:moveTo>
                    <a:pt x="11721" y="107363"/>
                  </a:moveTo>
                  <a:cubicBezTo>
                    <a:pt x="15999" y="107729"/>
                    <a:pt x="20303" y="107729"/>
                    <a:pt x="24580" y="107363"/>
                  </a:cubicBezTo>
                  <a:cubicBezTo>
                    <a:pt x="33438" y="106952"/>
                    <a:pt x="42047" y="104283"/>
                    <a:pt x="49583" y="99594"/>
                  </a:cubicBezTo>
                  <a:cubicBezTo>
                    <a:pt x="57602" y="94022"/>
                    <a:pt x="63299" y="85700"/>
                    <a:pt x="65567" y="76199"/>
                  </a:cubicBezTo>
                  <a:lnTo>
                    <a:pt x="64942" y="76199"/>
                  </a:lnTo>
                  <a:cubicBezTo>
                    <a:pt x="58102" y="82574"/>
                    <a:pt x="48913" y="85816"/>
                    <a:pt x="39582" y="85128"/>
                  </a:cubicBezTo>
                  <a:cubicBezTo>
                    <a:pt x="18535" y="85932"/>
                    <a:pt x="827" y="69528"/>
                    <a:pt x="23" y="48481"/>
                  </a:cubicBezTo>
                  <a:cubicBezTo>
                    <a:pt x="-12" y="47517"/>
                    <a:pt x="-12" y="46543"/>
                    <a:pt x="23" y="45570"/>
                  </a:cubicBezTo>
                  <a:cubicBezTo>
                    <a:pt x="300" y="20120"/>
                    <a:pt x="21160" y="-275"/>
                    <a:pt x="46601" y="2"/>
                  </a:cubicBezTo>
                  <a:cubicBezTo>
                    <a:pt x="47003" y="2"/>
                    <a:pt x="47395" y="11"/>
                    <a:pt x="47797" y="28"/>
                  </a:cubicBezTo>
                  <a:cubicBezTo>
                    <a:pt x="80391" y="28"/>
                    <a:pt x="95750" y="24942"/>
                    <a:pt x="95750" y="54589"/>
                  </a:cubicBezTo>
                  <a:cubicBezTo>
                    <a:pt x="99759" y="92352"/>
                    <a:pt x="72407" y="126214"/>
                    <a:pt x="34644" y="130232"/>
                  </a:cubicBezTo>
                  <a:cubicBezTo>
                    <a:pt x="31510" y="130563"/>
                    <a:pt x="28357" y="130679"/>
                    <a:pt x="25205" y="130581"/>
                  </a:cubicBezTo>
                  <a:cubicBezTo>
                    <a:pt x="20714" y="130848"/>
                    <a:pt x="16213" y="130848"/>
                    <a:pt x="11721" y="130581"/>
                  </a:cubicBezTo>
                  <a:close/>
                  <a:moveTo>
                    <a:pt x="29581" y="43873"/>
                  </a:moveTo>
                  <a:cubicBezTo>
                    <a:pt x="28250" y="53642"/>
                    <a:pt x="35090" y="62652"/>
                    <a:pt x="44868" y="63983"/>
                  </a:cubicBezTo>
                  <a:cubicBezTo>
                    <a:pt x="45717" y="64099"/>
                    <a:pt x="46583" y="64152"/>
                    <a:pt x="47440" y="64144"/>
                  </a:cubicBezTo>
                  <a:cubicBezTo>
                    <a:pt x="53986" y="64403"/>
                    <a:pt x="60183" y="61224"/>
                    <a:pt x="63781" y="55750"/>
                  </a:cubicBezTo>
                  <a:cubicBezTo>
                    <a:pt x="64987" y="53473"/>
                    <a:pt x="65541" y="50910"/>
                    <a:pt x="65389" y="48338"/>
                  </a:cubicBezTo>
                  <a:cubicBezTo>
                    <a:pt x="65389" y="34854"/>
                    <a:pt x="60299" y="21549"/>
                    <a:pt x="46815" y="21549"/>
                  </a:cubicBezTo>
                  <a:cubicBezTo>
                    <a:pt x="36903" y="21638"/>
                    <a:pt x="29491" y="30568"/>
                    <a:pt x="29670" y="4387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2" name="Google Shape;1572;p24"/>
            <p:cNvSpPr/>
            <p:nvPr/>
          </p:nvSpPr>
          <p:spPr>
            <a:xfrm>
              <a:off x="1137139" y="1403092"/>
              <a:ext cx="96143" cy="130782"/>
            </a:xfrm>
            <a:custGeom>
              <a:avLst/>
              <a:gdLst/>
              <a:ahLst/>
              <a:cxnLst/>
              <a:rect l="l" t="t" r="r" b="b"/>
              <a:pathLst>
                <a:path w="96143" h="130782" extrusionOk="0">
                  <a:moveTo>
                    <a:pt x="11721" y="107363"/>
                  </a:moveTo>
                  <a:cubicBezTo>
                    <a:pt x="15999" y="107729"/>
                    <a:pt x="20303" y="107729"/>
                    <a:pt x="24580" y="107363"/>
                  </a:cubicBezTo>
                  <a:cubicBezTo>
                    <a:pt x="33412" y="106952"/>
                    <a:pt x="41993" y="104283"/>
                    <a:pt x="49494" y="99594"/>
                  </a:cubicBezTo>
                  <a:cubicBezTo>
                    <a:pt x="57540" y="94049"/>
                    <a:pt x="63237" y="85709"/>
                    <a:pt x="65478" y="76199"/>
                  </a:cubicBezTo>
                  <a:lnTo>
                    <a:pt x="64942" y="76199"/>
                  </a:lnTo>
                  <a:cubicBezTo>
                    <a:pt x="58093" y="82566"/>
                    <a:pt x="48905" y="85807"/>
                    <a:pt x="39582" y="85128"/>
                  </a:cubicBezTo>
                  <a:cubicBezTo>
                    <a:pt x="18535" y="85932"/>
                    <a:pt x="827" y="69528"/>
                    <a:pt x="23" y="48481"/>
                  </a:cubicBezTo>
                  <a:cubicBezTo>
                    <a:pt x="-12" y="47517"/>
                    <a:pt x="-12" y="46543"/>
                    <a:pt x="23" y="45570"/>
                  </a:cubicBezTo>
                  <a:cubicBezTo>
                    <a:pt x="300" y="20120"/>
                    <a:pt x="21160" y="-275"/>
                    <a:pt x="46601" y="2"/>
                  </a:cubicBezTo>
                  <a:cubicBezTo>
                    <a:pt x="47003" y="2"/>
                    <a:pt x="47395" y="11"/>
                    <a:pt x="47797" y="28"/>
                  </a:cubicBezTo>
                  <a:cubicBezTo>
                    <a:pt x="80301" y="28"/>
                    <a:pt x="95750" y="24942"/>
                    <a:pt x="95750" y="54589"/>
                  </a:cubicBezTo>
                  <a:cubicBezTo>
                    <a:pt x="99759" y="92352"/>
                    <a:pt x="72408" y="126214"/>
                    <a:pt x="34644" y="130232"/>
                  </a:cubicBezTo>
                  <a:cubicBezTo>
                    <a:pt x="31510" y="130563"/>
                    <a:pt x="28357" y="130679"/>
                    <a:pt x="25205" y="130581"/>
                  </a:cubicBezTo>
                  <a:cubicBezTo>
                    <a:pt x="20714" y="130848"/>
                    <a:pt x="16213" y="130848"/>
                    <a:pt x="11721" y="130581"/>
                  </a:cubicBezTo>
                  <a:close/>
                  <a:moveTo>
                    <a:pt x="29581" y="43873"/>
                  </a:moveTo>
                  <a:cubicBezTo>
                    <a:pt x="28250" y="53642"/>
                    <a:pt x="35090" y="62652"/>
                    <a:pt x="44868" y="63983"/>
                  </a:cubicBezTo>
                  <a:cubicBezTo>
                    <a:pt x="45717" y="64099"/>
                    <a:pt x="46583" y="64152"/>
                    <a:pt x="47440" y="64144"/>
                  </a:cubicBezTo>
                  <a:cubicBezTo>
                    <a:pt x="53977" y="64385"/>
                    <a:pt x="60174" y="61206"/>
                    <a:pt x="63781" y="55750"/>
                  </a:cubicBezTo>
                  <a:cubicBezTo>
                    <a:pt x="64951" y="53464"/>
                    <a:pt x="65478" y="50901"/>
                    <a:pt x="65299" y="48338"/>
                  </a:cubicBezTo>
                  <a:cubicBezTo>
                    <a:pt x="65299" y="34854"/>
                    <a:pt x="60299" y="21549"/>
                    <a:pt x="46815" y="21549"/>
                  </a:cubicBezTo>
                  <a:cubicBezTo>
                    <a:pt x="36814" y="21638"/>
                    <a:pt x="29491" y="30568"/>
                    <a:pt x="29670" y="4387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3" name="Google Shape;1573;p24"/>
            <p:cNvSpPr/>
            <p:nvPr/>
          </p:nvSpPr>
          <p:spPr>
            <a:xfrm>
              <a:off x="765065" y="1388320"/>
              <a:ext cx="194657" cy="160176"/>
            </a:xfrm>
            <a:custGeom>
              <a:avLst/>
              <a:gdLst/>
              <a:ahLst/>
              <a:cxnLst/>
              <a:rect l="l" t="t" r="r" b="b"/>
              <a:pathLst>
                <a:path w="194657" h="160176" extrusionOk="0">
                  <a:moveTo>
                    <a:pt x="179930" y="84630"/>
                  </a:moveTo>
                  <a:lnTo>
                    <a:pt x="97152" y="160175"/>
                  </a:lnTo>
                  <a:lnTo>
                    <a:pt x="14374" y="84630"/>
                  </a:lnTo>
                  <a:cubicBezTo>
                    <a:pt x="-1968" y="67396"/>
                    <a:pt x="-4915" y="32481"/>
                    <a:pt x="8301" y="17032"/>
                  </a:cubicBezTo>
                  <a:cubicBezTo>
                    <a:pt x="38573" y="-18686"/>
                    <a:pt x="97598" y="5870"/>
                    <a:pt x="97598" y="52751"/>
                  </a:cubicBezTo>
                  <a:cubicBezTo>
                    <a:pt x="97598" y="6228"/>
                    <a:pt x="156177" y="-17972"/>
                    <a:pt x="186449" y="17032"/>
                  </a:cubicBezTo>
                  <a:cubicBezTo>
                    <a:pt x="199575" y="32481"/>
                    <a:pt x="196628" y="67396"/>
                    <a:pt x="179930" y="8463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7"/>
        <p:cNvGrpSpPr/>
        <p:nvPr/>
      </p:nvGrpSpPr>
      <p:grpSpPr>
        <a:xfrm>
          <a:off x="0" y="0"/>
          <a:ext cx="0" cy="0"/>
          <a:chOff x="0" y="0"/>
          <a:chExt cx="0" cy="0"/>
        </a:xfrm>
      </p:grpSpPr>
      <p:sp>
        <p:nvSpPr>
          <p:cNvPr id="1578" name="Google Shape;1578;p25"/>
          <p:cNvSpPr txBox="1">
            <a:spLocks noGrp="1"/>
          </p:cNvSpPr>
          <p:nvPr>
            <p:ph type="body" idx="1"/>
          </p:nvPr>
        </p:nvSpPr>
        <p:spPr>
          <a:xfrm>
            <a:off x="1959100" y="2612450"/>
            <a:ext cx="8439600" cy="2254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sz="2200"/>
              <a:t>Did you know that elephants can sense storms?</a:t>
            </a:r>
            <a:endParaRPr sz="2200"/>
          </a:p>
          <a:p>
            <a:pPr marL="0" lvl="0" indent="0" algn="l" rtl="0">
              <a:spcBef>
                <a:spcPts val="2100"/>
              </a:spcBef>
              <a:spcAft>
                <a:spcPts val="2100"/>
              </a:spcAft>
              <a:buNone/>
            </a:pPr>
            <a:r>
              <a:rPr lang="en" sz="2200"/>
              <a:t>Elephants may be able to detect a thunderstorm from hundreds of miles away, and will head towards it, looking for water. </a:t>
            </a:r>
            <a:endParaRPr sz="2200"/>
          </a:p>
        </p:txBody>
      </p:sp>
      <p:sp>
        <p:nvSpPr>
          <p:cNvPr id="1579" name="Google Shape;1579;p25"/>
          <p:cNvSpPr txBox="1">
            <a:spLocks noGrp="1"/>
          </p:cNvSpPr>
          <p:nvPr>
            <p:ph type="title"/>
          </p:nvPr>
        </p:nvSpPr>
        <p:spPr>
          <a:xfrm>
            <a:off x="1329075" y="593375"/>
            <a:ext cx="9785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Did you know?</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83"/>
        <p:cNvGrpSpPr/>
        <p:nvPr/>
      </p:nvGrpSpPr>
      <p:grpSpPr>
        <a:xfrm>
          <a:off x="0" y="0"/>
          <a:ext cx="0" cy="0"/>
          <a:chOff x="0" y="0"/>
          <a:chExt cx="0" cy="0"/>
        </a:xfrm>
      </p:grpSpPr>
      <p:sp>
        <p:nvSpPr>
          <p:cNvPr id="1584" name="Google Shape;1584;p26"/>
          <p:cNvSpPr txBox="1">
            <a:spLocks noGrp="1"/>
          </p:cNvSpPr>
          <p:nvPr>
            <p:ph type="title"/>
          </p:nvPr>
        </p:nvSpPr>
        <p:spPr>
          <a:xfrm>
            <a:off x="1143000" y="1293500"/>
            <a:ext cx="98256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Did you know?</a:t>
            </a:r>
            <a:endParaRPr/>
          </a:p>
        </p:txBody>
      </p:sp>
      <p:sp>
        <p:nvSpPr>
          <p:cNvPr id="1585" name="Google Shape;1585;p26"/>
          <p:cNvSpPr txBox="1">
            <a:spLocks noGrp="1"/>
          </p:cNvSpPr>
          <p:nvPr>
            <p:ph type="body" idx="2"/>
          </p:nvPr>
        </p:nvSpPr>
        <p:spPr>
          <a:xfrm>
            <a:off x="6348948" y="2428450"/>
            <a:ext cx="4619400" cy="2927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Did you know that a cat uses its whiskers as feelers to determine if a space is too small to squeeze through?</a:t>
            </a:r>
            <a:endParaRPr/>
          </a:p>
          <a:p>
            <a:pPr marL="0" lvl="0" indent="0" algn="l" rtl="0">
              <a:spcBef>
                <a:spcPts val="2100"/>
              </a:spcBef>
              <a:spcAft>
                <a:spcPts val="2100"/>
              </a:spcAft>
              <a:buNone/>
            </a:pPr>
            <a:r>
              <a:rPr lang="en"/>
              <a:t>Also, cats love to sleep. A fifteen-year-old cat has probably spent ten years of its life sleeping.</a:t>
            </a:r>
            <a:endParaRPr/>
          </a:p>
        </p:txBody>
      </p:sp>
      <p:sp>
        <p:nvSpPr>
          <p:cNvPr id="1586" name="Google Shape;1586;p26"/>
          <p:cNvSpPr txBox="1">
            <a:spLocks noGrp="1"/>
          </p:cNvSpPr>
          <p:nvPr>
            <p:ph type="body" idx="1"/>
          </p:nvPr>
        </p:nvSpPr>
        <p:spPr>
          <a:xfrm>
            <a:off x="1143000" y="2439479"/>
            <a:ext cx="4619100" cy="2927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Did you know that dogs can smell your feelings?</a:t>
            </a:r>
            <a:endParaRPr dirty="0"/>
          </a:p>
          <a:p>
            <a:pPr marL="0" lvl="0" indent="0" algn="l" rtl="0">
              <a:spcBef>
                <a:spcPts val="2100"/>
              </a:spcBef>
              <a:spcAft>
                <a:spcPts val="0"/>
              </a:spcAft>
              <a:buNone/>
            </a:pPr>
            <a:r>
              <a:rPr lang="en" dirty="0"/>
              <a:t>Dogs can pick up on subtle changes in your scent, which can help him figure out how you are feeling, such as by smelling your perspiration when you become nervous or fearful.</a:t>
            </a:r>
            <a:endParaRPr dirty="0"/>
          </a:p>
          <a:p>
            <a:pPr marL="0" lvl="0" indent="0" algn="l" rtl="0">
              <a:spcBef>
                <a:spcPts val="2100"/>
              </a:spcBef>
              <a:spcAft>
                <a:spcPts val="21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454BF51-8E64-9F0F-2BD6-DAD519487239}"/>
              </a:ext>
            </a:extLst>
          </p:cNvPr>
          <p:cNvSpPr>
            <a:spLocks noGrp="1"/>
          </p:cNvSpPr>
          <p:nvPr>
            <p:ph type="subTitle" idx="1"/>
          </p:nvPr>
        </p:nvSpPr>
        <p:spPr>
          <a:xfrm>
            <a:off x="1189050" y="6180797"/>
            <a:ext cx="2885866" cy="606900"/>
          </a:xfrm>
        </p:spPr>
        <p:txBody>
          <a:bodyPr/>
          <a:lstStyle/>
          <a:p>
            <a:r>
              <a:rPr lang="en-US" dirty="0"/>
              <a:t>Like, comment, share</a:t>
            </a:r>
          </a:p>
        </p:txBody>
      </p:sp>
      <p:sp>
        <p:nvSpPr>
          <p:cNvPr id="3" name="Subtitle 2">
            <a:extLst>
              <a:ext uri="{FF2B5EF4-FFF2-40B4-BE49-F238E27FC236}">
                <a16:creationId xmlns:a16="http://schemas.microsoft.com/office/drawing/2014/main" id="{78BE09D8-2732-0B2F-D66F-96F655A41C8F}"/>
              </a:ext>
            </a:extLst>
          </p:cNvPr>
          <p:cNvSpPr>
            <a:spLocks noGrp="1"/>
          </p:cNvSpPr>
          <p:nvPr>
            <p:ph type="subTitle" idx="2"/>
          </p:nvPr>
        </p:nvSpPr>
        <p:spPr>
          <a:xfrm>
            <a:off x="4713300" y="6180797"/>
            <a:ext cx="2658900" cy="606900"/>
          </a:xfrm>
        </p:spPr>
        <p:txBody>
          <a:bodyPr/>
          <a:lstStyle/>
          <a:p>
            <a:r>
              <a:rPr lang="en-US" dirty="0"/>
              <a:t>Day and time posted</a:t>
            </a:r>
          </a:p>
        </p:txBody>
      </p:sp>
      <p:sp>
        <p:nvSpPr>
          <p:cNvPr id="4" name="Subtitle 3">
            <a:extLst>
              <a:ext uri="{FF2B5EF4-FFF2-40B4-BE49-F238E27FC236}">
                <a16:creationId xmlns:a16="http://schemas.microsoft.com/office/drawing/2014/main" id="{03E4793F-2665-35ED-AFFA-BE2E5BF55840}"/>
              </a:ext>
            </a:extLst>
          </p:cNvPr>
          <p:cNvSpPr>
            <a:spLocks noGrp="1"/>
          </p:cNvSpPr>
          <p:nvPr>
            <p:ph type="subTitle" idx="3"/>
          </p:nvPr>
        </p:nvSpPr>
        <p:spPr>
          <a:xfrm>
            <a:off x="8785334" y="6180797"/>
            <a:ext cx="2658600" cy="606900"/>
          </a:xfrm>
        </p:spPr>
        <p:txBody>
          <a:bodyPr/>
          <a:lstStyle/>
          <a:p>
            <a:r>
              <a:rPr lang="en-US" dirty="0"/>
              <a:t>Type of post </a:t>
            </a:r>
          </a:p>
        </p:txBody>
      </p:sp>
      <p:sp>
        <p:nvSpPr>
          <p:cNvPr id="5" name="Title 4">
            <a:extLst>
              <a:ext uri="{FF2B5EF4-FFF2-40B4-BE49-F238E27FC236}">
                <a16:creationId xmlns:a16="http://schemas.microsoft.com/office/drawing/2014/main" id="{D6976F3F-C692-0F22-CC40-F740615F3BF6}"/>
              </a:ext>
            </a:extLst>
          </p:cNvPr>
          <p:cNvSpPr>
            <a:spLocks noGrp="1"/>
          </p:cNvSpPr>
          <p:nvPr>
            <p:ph type="title"/>
          </p:nvPr>
        </p:nvSpPr>
        <p:spPr>
          <a:xfrm>
            <a:off x="1189050" y="445098"/>
            <a:ext cx="9707400" cy="763500"/>
          </a:xfrm>
        </p:spPr>
        <p:txBody>
          <a:bodyPr/>
          <a:lstStyle/>
          <a:p>
            <a:r>
              <a:rPr lang="en-US" b="1" dirty="0"/>
              <a:t>Facebook Posts – What can we analyze?</a:t>
            </a:r>
          </a:p>
        </p:txBody>
      </p:sp>
      <p:pic>
        <p:nvPicPr>
          <p:cNvPr id="1026" name="Picture 2" descr="Facebook Post Example">
            <a:extLst>
              <a:ext uri="{FF2B5EF4-FFF2-40B4-BE49-F238E27FC236}">
                <a16:creationId xmlns:a16="http://schemas.microsoft.com/office/drawing/2014/main" id="{68C2A514-C056-3B49-B782-D7FF7A8A8D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566" y="1516045"/>
            <a:ext cx="2885867" cy="45817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4 Facebook Post Ideas for Businesses : Social Media Examiner">
            <a:extLst>
              <a:ext uri="{FF2B5EF4-FFF2-40B4-BE49-F238E27FC236}">
                <a16:creationId xmlns:a16="http://schemas.microsoft.com/office/drawing/2014/main" id="{CD29A728-C7ED-E465-297C-E9B1CB0EF4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5512" y="1582720"/>
            <a:ext cx="3489753" cy="444843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6 Creative Ways Brands Use Facebook Status Updates : Social Media Examiner">
            <a:extLst>
              <a:ext uri="{FF2B5EF4-FFF2-40B4-BE49-F238E27FC236}">
                <a16:creationId xmlns:a16="http://schemas.microsoft.com/office/drawing/2014/main" id="{CDAC6D06-D780-9169-E00F-EBDA8DDF55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9344" y="1582719"/>
            <a:ext cx="2503274" cy="4448433"/>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a:extLst>
              <a:ext uri="{FF2B5EF4-FFF2-40B4-BE49-F238E27FC236}">
                <a16:creationId xmlns:a16="http://schemas.microsoft.com/office/drawing/2014/main" id="{2A096845-E805-CD1A-2785-FE5587024D03}"/>
              </a:ext>
            </a:extLst>
          </p:cNvPr>
          <p:cNvSpPr/>
          <p:nvPr/>
        </p:nvSpPr>
        <p:spPr>
          <a:xfrm>
            <a:off x="1075566" y="5350476"/>
            <a:ext cx="1049796" cy="308919"/>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57ACF61-5734-5F49-1847-5E9CC8B27A49}"/>
              </a:ext>
            </a:extLst>
          </p:cNvPr>
          <p:cNvSpPr/>
          <p:nvPr/>
        </p:nvSpPr>
        <p:spPr>
          <a:xfrm>
            <a:off x="4713300" y="1771135"/>
            <a:ext cx="1382700" cy="193589"/>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57BA433-4E57-2919-285D-8A44D6E6C247}"/>
              </a:ext>
            </a:extLst>
          </p:cNvPr>
          <p:cNvSpPr/>
          <p:nvPr/>
        </p:nvSpPr>
        <p:spPr>
          <a:xfrm>
            <a:off x="10114634" y="1964724"/>
            <a:ext cx="580008" cy="197708"/>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7788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15"/>
        <p:cNvGrpSpPr/>
        <p:nvPr/>
      </p:nvGrpSpPr>
      <p:grpSpPr>
        <a:xfrm>
          <a:off x="0" y="0"/>
          <a:ext cx="0" cy="0"/>
          <a:chOff x="0" y="0"/>
          <a:chExt cx="0" cy="0"/>
        </a:xfrm>
      </p:grpSpPr>
      <p:sp>
        <p:nvSpPr>
          <p:cNvPr id="1616" name="Google Shape;1616;p29"/>
          <p:cNvSpPr txBox="1">
            <a:spLocks noGrp="1"/>
          </p:cNvSpPr>
          <p:nvPr>
            <p:ph type="title"/>
          </p:nvPr>
        </p:nvSpPr>
        <p:spPr>
          <a:xfrm>
            <a:off x="2004400" y="1675575"/>
            <a:ext cx="8521200" cy="3658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Very interesting facts!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1621" name="Google Shape;1621;p30"/>
          <p:cNvSpPr txBox="1">
            <a:spLocks noGrp="1"/>
          </p:cNvSpPr>
          <p:nvPr>
            <p:ph type="title"/>
          </p:nvPr>
        </p:nvSpPr>
        <p:spPr>
          <a:xfrm>
            <a:off x="6944975" y="1501457"/>
            <a:ext cx="4458300" cy="37140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dirty="0"/>
              <a:t>Sometimes you only need one image.</a:t>
            </a:r>
            <a:endParaRPr dirty="0"/>
          </a:p>
        </p:txBody>
      </p:sp>
      <p:pic>
        <p:nvPicPr>
          <p:cNvPr id="1622" name="Google Shape;1622;p30"/>
          <p:cNvPicPr preferRelativeResize="0"/>
          <p:nvPr/>
        </p:nvPicPr>
        <p:blipFill>
          <a:blip r:embed="rId3">
            <a:alphaModFix/>
          </a:blip>
          <a:stretch>
            <a:fillRect/>
          </a:stretch>
        </p:blipFill>
        <p:spPr>
          <a:xfrm flipH="1">
            <a:off x="2183328" y="-421622"/>
            <a:ext cx="4989100" cy="6648325"/>
          </a:xfrm>
          <a:prstGeom prst="rect">
            <a:avLst/>
          </a:prstGeom>
          <a:noFill/>
          <a:ln>
            <a:noFill/>
          </a:ln>
        </p:spPr>
      </p:pic>
      <p:grpSp>
        <p:nvGrpSpPr>
          <p:cNvPr id="1623" name="Google Shape;1623;p30"/>
          <p:cNvGrpSpPr/>
          <p:nvPr/>
        </p:nvGrpSpPr>
        <p:grpSpPr>
          <a:xfrm>
            <a:off x="7109522" y="1157567"/>
            <a:ext cx="870451" cy="610865"/>
            <a:chOff x="693181" y="1290697"/>
            <a:chExt cx="605700" cy="425068"/>
          </a:xfrm>
        </p:grpSpPr>
        <p:sp>
          <p:nvSpPr>
            <p:cNvPr id="1624" name="Google Shape;1624;p30"/>
            <p:cNvSpPr/>
            <p:nvPr/>
          </p:nvSpPr>
          <p:spPr>
            <a:xfrm flipH="1">
              <a:off x="693181" y="1290697"/>
              <a:ext cx="605700" cy="425068"/>
            </a:xfrm>
            <a:custGeom>
              <a:avLst/>
              <a:gdLst/>
              <a:ahLst/>
              <a:cxnLst/>
              <a:rect l="l" t="t" r="r" b="b"/>
              <a:pathLst>
                <a:path w="605700" h="425068" extrusionOk="0">
                  <a:moveTo>
                    <a:pt x="605697" y="33932"/>
                  </a:moveTo>
                  <a:lnTo>
                    <a:pt x="605697" y="313609"/>
                  </a:lnTo>
                  <a:cubicBezTo>
                    <a:pt x="605653" y="332326"/>
                    <a:pt x="590481" y="347498"/>
                    <a:pt x="571765" y="347542"/>
                  </a:cubicBezTo>
                  <a:lnTo>
                    <a:pt x="493898" y="347542"/>
                  </a:lnTo>
                  <a:lnTo>
                    <a:pt x="450767" y="416033"/>
                  </a:lnTo>
                  <a:cubicBezTo>
                    <a:pt x="445052" y="425079"/>
                    <a:pt x="433087" y="427785"/>
                    <a:pt x="424041" y="422078"/>
                  </a:cubicBezTo>
                  <a:cubicBezTo>
                    <a:pt x="421603" y="420534"/>
                    <a:pt x="419531" y="418471"/>
                    <a:pt x="417995" y="416033"/>
                  </a:cubicBezTo>
                  <a:lnTo>
                    <a:pt x="374865" y="347542"/>
                  </a:lnTo>
                  <a:lnTo>
                    <a:pt x="33929" y="347542"/>
                  </a:lnTo>
                  <a:cubicBezTo>
                    <a:pt x="15209" y="347498"/>
                    <a:pt x="46" y="332326"/>
                    <a:pt x="-3" y="313609"/>
                  </a:cubicBezTo>
                  <a:lnTo>
                    <a:pt x="-3" y="33932"/>
                  </a:lnTo>
                  <a:cubicBezTo>
                    <a:pt x="46" y="15215"/>
                    <a:pt x="15209" y="44"/>
                    <a:pt x="33929" y="-1"/>
                  </a:cubicBezTo>
                  <a:lnTo>
                    <a:pt x="571765" y="-1"/>
                  </a:lnTo>
                  <a:cubicBezTo>
                    <a:pt x="590481" y="44"/>
                    <a:pt x="605653" y="15215"/>
                    <a:pt x="605697" y="3393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5" name="Google Shape;1625;p30"/>
            <p:cNvSpPr/>
            <p:nvPr/>
          </p:nvSpPr>
          <p:spPr>
            <a:xfrm>
              <a:off x="1028911" y="1403092"/>
              <a:ext cx="96143" cy="130782"/>
            </a:xfrm>
            <a:custGeom>
              <a:avLst/>
              <a:gdLst/>
              <a:ahLst/>
              <a:cxnLst/>
              <a:rect l="l" t="t" r="r" b="b"/>
              <a:pathLst>
                <a:path w="96143" h="130782" extrusionOk="0">
                  <a:moveTo>
                    <a:pt x="11721" y="107363"/>
                  </a:moveTo>
                  <a:cubicBezTo>
                    <a:pt x="15999" y="107729"/>
                    <a:pt x="20303" y="107729"/>
                    <a:pt x="24580" y="107363"/>
                  </a:cubicBezTo>
                  <a:cubicBezTo>
                    <a:pt x="33438" y="106952"/>
                    <a:pt x="42047" y="104283"/>
                    <a:pt x="49583" y="99594"/>
                  </a:cubicBezTo>
                  <a:cubicBezTo>
                    <a:pt x="57602" y="94022"/>
                    <a:pt x="63299" y="85700"/>
                    <a:pt x="65567" y="76199"/>
                  </a:cubicBezTo>
                  <a:lnTo>
                    <a:pt x="64942" y="76199"/>
                  </a:lnTo>
                  <a:cubicBezTo>
                    <a:pt x="58102" y="82574"/>
                    <a:pt x="48913" y="85816"/>
                    <a:pt x="39582" y="85128"/>
                  </a:cubicBezTo>
                  <a:cubicBezTo>
                    <a:pt x="18535" y="85932"/>
                    <a:pt x="827" y="69528"/>
                    <a:pt x="23" y="48481"/>
                  </a:cubicBezTo>
                  <a:cubicBezTo>
                    <a:pt x="-12" y="47517"/>
                    <a:pt x="-12" y="46543"/>
                    <a:pt x="23" y="45570"/>
                  </a:cubicBezTo>
                  <a:cubicBezTo>
                    <a:pt x="300" y="20120"/>
                    <a:pt x="21160" y="-275"/>
                    <a:pt x="46601" y="2"/>
                  </a:cubicBezTo>
                  <a:cubicBezTo>
                    <a:pt x="47003" y="2"/>
                    <a:pt x="47395" y="11"/>
                    <a:pt x="47797" y="28"/>
                  </a:cubicBezTo>
                  <a:cubicBezTo>
                    <a:pt x="80391" y="28"/>
                    <a:pt x="95750" y="24942"/>
                    <a:pt x="95750" y="54589"/>
                  </a:cubicBezTo>
                  <a:cubicBezTo>
                    <a:pt x="99759" y="92352"/>
                    <a:pt x="72407" y="126214"/>
                    <a:pt x="34644" y="130232"/>
                  </a:cubicBezTo>
                  <a:cubicBezTo>
                    <a:pt x="31510" y="130563"/>
                    <a:pt x="28357" y="130679"/>
                    <a:pt x="25205" y="130581"/>
                  </a:cubicBezTo>
                  <a:cubicBezTo>
                    <a:pt x="20714" y="130848"/>
                    <a:pt x="16213" y="130848"/>
                    <a:pt x="11721" y="130581"/>
                  </a:cubicBezTo>
                  <a:close/>
                  <a:moveTo>
                    <a:pt x="29581" y="43873"/>
                  </a:moveTo>
                  <a:cubicBezTo>
                    <a:pt x="28250" y="53642"/>
                    <a:pt x="35090" y="62652"/>
                    <a:pt x="44868" y="63983"/>
                  </a:cubicBezTo>
                  <a:cubicBezTo>
                    <a:pt x="45717" y="64099"/>
                    <a:pt x="46583" y="64152"/>
                    <a:pt x="47440" y="64144"/>
                  </a:cubicBezTo>
                  <a:cubicBezTo>
                    <a:pt x="53986" y="64403"/>
                    <a:pt x="60183" y="61224"/>
                    <a:pt x="63781" y="55750"/>
                  </a:cubicBezTo>
                  <a:cubicBezTo>
                    <a:pt x="64987" y="53473"/>
                    <a:pt x="65541" y="50910"/>
                    <a:pt x="65389" y="48338"/>
                  </a:cubicBezTo>
                  <a:cubicBezTo>
                    <a:pt x="65389" y="34854"/>
                    <a:pt x="60299" y="21549"/>
                    <a:pt x="46815" y="21549"/>
                  </a:cubicBezTo>
                  <a:cubicBezTo>
                    <a:pt x="36903" y="21638"/>
                    <a:pt x="29491" y="30568"/>
                    <a:pt x="29670" y="4387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6" name="Google Shape;1626;p30"/>
            <p:cNvSpPr/>
            <p:nvPr/>
          </p:nvSpPr>
          <p:spPr>
            <a:xfrm>
              <a:off x="1137139" y="1403092"/>
              <a:ext cx="96143" cy="130782"/>
            </a:xfrm>
            <a:custGeom>
              <a:avLst/>
              <a:gdLst/>
              <a:ahLst/>
              <a:cxnLst/>
              <a:rect l="l" t="t" r="r" b="b"/>
              <a:pathLst>
                <a:path w="96143" h="130782" extrusionOk="0">
                  <a:moveTo>
                    <a:pt x="11721" y="107363"/>
                  </a:moveTo>
                  <a:cubicBezTo>
                    <a:pt x="15999" y="107729"/>
                    <a:pt x="20303" y="107729"/>
                    <a:pt x="24580" y="107363"/>
                  </a:cubicBezTo>
                  <a:cubicBezTo>
                    <a:pt x="33412" y="106952"/>
                    <a:pt x="41993" y="104283"/>
                    <a:pt x="49494" y="99594"/>
                  </a:cubicBezTo>
                  <a:cubicBezTo>
                    <a:pt x="57540" y="94049"/>
                    <a:pt x="63237" y="85709"/>
                    <a:pt x="65478" y="76199"/>
                  </a:cubicBezTo>
                  <a:lnTo>
                    <a:pt x="64942" y="76199"/>
                  </a:lnTo>
                  <a:cubicBezTo>
                    <a:pt x="58093" y="82566"/>
                    <a:pt x="48905" y="85807"/>
                    <a:pt x="39582" y="85128"/>
                  </a:cubicBezTo>
                  <a:cubicBezTo>
                    <a:pt x="18535" y="85932"/>
                    <a:pt x="827" y="69528"/>
                    <a:pt x="23" y="48481"/>
                  </a:cubicBezTo>
                  <a:cubicBezTo>
                    <a:pt x="-12" y="47517"/>
                    <a:pt x="-12" y="46543"/>
                    <a:pt x="23" y="45570"/>
                  </a:cubicBezTo>
                  <a:cubicBezTo>
                    <a:pt x="300" y="20120"/>
                    <a:pt x="21160" y="-275"/>
                    <a:pt x="46601" y="2"/>
                  </a:cubicBezTo>
                  <a:cubicBezTo>
                    <a:pt x="47003" y="2"/>
                    <a:pt x="47395" y="11"/>
                    <a:pt x="47797" y="28"/>
                  </a:cubicBezTo>
                  <a:cubicBezTo>
                    <a:pt x="80301" y="28"/>
                    <a:pt x="95750" y="24942"/>
                    <a:pt x="95750" y="54589"/>
                  </a:cubicBezTo>
                  <a:cubicBezTo>
                    <a:pt x="99759" y="92352"/>
                    <a:pt x="72408" y="126214"/>
                    <a:pt x="34644" y="130232"/>
                  </a:cubicBezTo>
                  <a:cubicBezTo>
                    <a:pt x="31510" y="130563"/>
                    <a:pt x="28357" y="130679"/>
                    <a:pt x="25205" y="130581"/>
                  </a:cubicBezTo>
                  <a:cubicBezTo>
                    <a:pt x="20714" y="130848"/>
                    <a:pt x="16213" y="130848"/>
                    <a:pt x="11721" y="130581"/>
                  </a:cubicBezTo>
                  <a:close/>
                  <a:moveTo>
                    <a:pt x="29581" y="43873"/>
                  </a:moveTo>
                  <a:cubicBezTo>
                    <a:pt x="28250" y="53642"/>
                    <a:pt x="35090" y="62652"/>
                    <a:pt x="44868" y="63983"/>
                  </a:cubicBezTo>
                  <a:cubicBezTo>
                    <a:pt x="45717" y="64099"/>
                    <a:pt x="46583" y="64152"/>
                    <a:pt x="47440" y="64144"/>
                  </a:cubicBezTo>
                  <a:cubicBezTo>
                    <a:pt x="53977" y="64385"/>
                    <a:pt x="60174" y="61206"/>
                    <a:pt x="63781" y="55750"/>
                  </a:cubicBezTo>
                  <a:cubicBezTo>
                    <a:pt x="64951" y="53464"/>
                    <a:pt x="65478" y="50901"/>
                    <a:pt x="65299" y="48338"/>
                  </a:cubicBezTo>
                  <a:cubicBezTo>
                    <a:pt x="65299" y="34854"/>
                    <a:pt x="60299" y="21549"/>
                    <a:pt x="46815" y="21549"/>
                  </a:cubicBezTo>
                  <a:cubicBezTo>
                    <a:pt x="36814" y="21638"/>
                    <a:pt x="29491" y="30568"/>
                    <a:pt x="29670" y="4387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7" name="Google Shape;1627;p30"/>
            <p:cNvSpPr/>
            <p:nvPr/>
          </p:nvSpPr>
          <p:spPr>
            <a:xfrm>
              <a:off x="765065" y="1388320"/>
              <a:ext cx="194657" cy="160176"/>
            </a:xfrm>
            <a:custGeom>
              <a:avLst/>
              <a:gdLst/>
              <a:ahLst/>
              <a:cxnLst/>
              <a:rect l="l" t="t" r="r" b="b"/>
              <a:pathLst>
                <a:path w="194657" h="160176" extrusionOk="0">
                  <a:moveTo>
                    <a:pt x="179930" y="84630"/>
                  </a:moveTo>
                  <a:lnTo>
                    <a:pt x="97152" y="160175"/>
                  </a:lnTo>
                  <a:lnTo>
                    <a:pt x="14374" y="84630"/>
                  </a:lnTo>
                  <a:cubicBezTo>
                    <a:pt x="-1968" y="67396"/>
                    <a:pt x="-4915" y="32481"/>
                    <a:pt x="8301" y="17032"/>
                  </a:cubicBezTo>
                  <a:cubicBezTo>
                    <a:pt x="38573" y="-18686"/>
                    <a:pt x="97598" y="5870"/>
                    <a:pt x="97598" y="52751"/>
                  </a:cubicBezTo>
                  <a:cubicBezTo>
                    <a:pt x="97598" y="6228"/>
                    <a:pt x="156177" y="-17972"/>
                    <a:pt x="186449" y="17032"/>
                  </a:cubicBezTo>
                  <a:cubicBezTo>
                    <a:pt x="199575" y="32481"/>
                    <a:pt x="196628" y="67396"/>
                    <a:pt x="179930" y="8463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43"/>
        <p:cNvGrpSpPr/>
        <p:nvPr/>
      </p:nvGrpSpPr>
      <p:grpSpPr>
        <a:xfrm>
          <a:off x="0" y="0"/>
          <a:ext cx="0" cy="0"/>
          <a:chOff x="0" y="0"/>
          <a:chExt cx="0" cy="0"/>
        </a:xfrm>
      </p:grpSpPr>
      <p:grpSp>
        <p:nvGrpSpPr>
          <p:cNvPr id="1644" name="Google Shape;1644;p32"/>
          <p:cNvGrpSpPr/>
          <p:nvPr/>
        </p:nvGrpSpPr>
        <p:grpSpPr>
          <a:xfrm>
            <a:off x="8370631" y="1661670"/>
            <a:ext cx="2998382" cy="4010554"/>
            <a:chOff x="6943576" y="675061"/>
            <a:chExt cx="3927154" cy="5252854"/>
          </a:xfrm>
        </p:grpSpPr>
        <p:sp>
          <p:nvSpPr>
            <p:cNvPr id="1645" name="Google Shape;1645;p32"/>
            <p:cNvSpPr/>
            <p:nvPr/>
          </p:nvSpPr>
          <p:spPr>
            <a:xfrm>
              <a:off x="7064930" y="762215"/>
              <a:ext cx="3805800" cy="5165700"/>
            </a:xfrm>
            <a:prstGeom prst="roundRect">
              <a:avLst>
                <a:gd name="adj" fmla="val 2697"/>
              </a:avLst>
            </a:pr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6" name="Google Shape;1646;p32"/>
            <p:cNvSpPr/>
            <p:nvPr/>
          </p:nvSpPr>
          <p:spPr>
            <a:xfrm>
              <a:off x="6943576" y="675061"/>
              <a:ext cx="3805800" cy="5165700"/>
            </a:xfrm>
            <a:prstGeom prst="roundRect">
              <a:avLst>
                <a:gd name="adj" fmla="val 2278"/>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7" name="Google Shape;1647;p32"/>
            <p:cNvSpPr/>
            <p:nvPr/>
          </p:nvSpPr>
          <p:spPr>
            <a:xfrm>
              <a:off x="7106185" y="1485966"/>
              <a:ext cx="3480300" cy="3480300"/>
            </a:xfrm>
            <a:prstGeom prst="roundRect">
              <a:avLst>
                <a:gd name="adj" fmla="val 628"/>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8" name="Google Shape;1648;p32"/>
            <p:cNvSpPr/>
            <p:nvPr/>
          </p:nvSpPr>
          <p:spPr>
            <a:xfrm>
              <a:off x="7106185" y="1486055"/>
              <a:ext cx="3480345" cy="3480256"/>
            </a:xfrm>
            <a:custGeom>
              <a:avLst/>
              <a:gdLst/>
              <a:ahLst/>
              <a:cxnLst/>
              <a:rect l="l" t="t" r="r" b="b"/>
              <a:pathLst>
                <a:path w="3480345" h="3480256" extrusionOk="0">
                  <a:moveTo>
                    <a:pt x="3480342" y="42147"/>
                  </a:moveTo>
                  <a:lnTo>
                    <a:pt x="3480342" y="115638"/>
                  </a:lnTo>
                  <a:lnTo>
                    <a:pt x="154391" y="115638"/>
                  </a:lnTo>
                  <a:cubicBezTo>
                    <a:pt x="131120" y="115737"/>
                    <a:pt x="112287" y="134605"/>
                    <a:pt x="112243" y="157876"/>
                  </a:cubicBezTo>
                  <a:lnTo>
                    <a:pt x="112243" y="3480255"/>
                  </a:lnTo>
                  <a:lnTo>
                    <a:pt x="42234" y="3480255"/>
                  </a:lnTo>
                  <a:cubicBezTo>
                    <a:pt x="18963" y="3480211"/>
                    <a:pt x="95" y="3461378"/>
                    <a:pt x="-3" y="3438107"/>
                  </a:cubicBezTo>
                  <a:lnTo>
                    <a:pt x="-3" y="42147"/>
                  </a:lnTo>
                  <a:cubicBezTo>
                    <a:pt x="95" y="18876"/>
                    <a:pt x="18963" y="44"/>
                    <a:pt x="42234" y="-1"/>
                  </a:cubicBezTo>
                  <a:lnTo>
                    <a:pt x="3438105" y="-1"/>
                  </a:lnTo>
                  <a:cubicBezTo>
                    <a:pt x="3461376" y="44"/>
                    <a:pt x="3480244" y="18876"/>
                    <a:pt x="3480342" y="421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9" name="Google Shape;1649;p32"/>
            <p:cNvSpPr/>
            <p:nvPr/>
          </p:nvSpPr>
          <p:spPr>
            <a:xfrm>
              <a:off x="7106599" y="5140982"/>
              <a:ext cx="279569" cy="230201"/>
            </a:xfrm>
            <a:custGeom>
              <a:avLst/>
              <a:gdLst/>
              <a:ahLst/>
              <a:cxnLst/>
              <a:rect l="l" t="t" r="r" b="b"/>
              <a:pathLst>
                <a:path w="279569" h="230201" extrusionOk="0">
                  <a:moveTo>
                    <a:pt x="258901" y="121615"/>
                  </a:moveTo>
                  <a:lnTo>
                    <a:pt x="139779" y="230201"/>
                  </a:lnTo>
                  <a:lnTo>
                    <a:pt x="20747" y="121615"/>
                  </a:lnTo>
                  <a:cubicBezTo>
                    <a:pt x="-2828" y="96791"/>
                    <a:pt x="-7025" y="46517"/>
                    <a:pt x="11817" y="24371"/>
                  </a:cubicBezTo>
                  <a:cubicBezTo>
                    <a:pt x="55305" y="-26617"/>
                    <a:pt x="139512" y="8208"/>
                    <a:pt x="139512" y="75181"/>
                  </a:cubicBezTo>
                  <a:cubicBezTo>
                    <a:pt x="139512" y="8208"/>
                    <a:pt x="223808" y="-26617"/>
                    <a:pt x="267385" y="24371"/>
                  </a:cubicBezTo>
                  <a:cubicBezTo>
                    <a:pt x="286673" y="46517"/>
                    <a:pt x="282476" y="96791"/>
                    <a:pt x="258901" y="1216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0" name="Google Shape;1650;p32"/>
            <p:cNvSpPr/>
            <p:nvPr/>
          </p:nvSpPr>
          <p:spPr>
            <a:xfrm>
              <a:off x="7451301" y="5129779"/>
              <a:ext cx="252387" cy="252834"/>
            </a:xfrm>
            <a:custGeom>
              <a:avLst/>
              <a:gdLst/>
              <a:ahLst/>
              <a:cxnLst/>
              <a:rect l="l" t="t" r="r" b="b"/>
              <a:pathLst>
                <a:path w="252387" h="252834" extrusionOk="0">
                  <a:moveTo>
                    <a:pt x="230221" y="252833"/>
                  </a:moveTo>
                  <a:cubicBezTo>
                    <a:pt x="228292" y="252824"/>
                    <a:pt x="226363" y="252556"/>
                    <a:pt x="224506" y="252029"/>
                  </a:cubicBezTo>
                  <a:lnTo>
                    <a:pt x="180840" y="239885"/>
                  </a:lnTo>
                  <a:cubicBezTo>
                    <a:pt x="177804" y="241403"/>
                    <a:pt x="174678" y="242742"/>
                    <a:pt x="171463" y="243993"/>
                  </a:cubicBezTo>
                  <a:cubicBezTo>
                    <a:pt x="106411" y="268987"/>
                    <a:pt x="33419" y="236509"/>
                    <a:pt x="8425" y="171466"/>
                  </a:cubicBezTo>
                  <a:cubicBezTo>
                    <a:pt x="-16569" y="106413"/>
                    <a:pt x="15908" y="33422"/>
                    <a:pt x="80952" y="8427"/>
                  </a:cubicBezTo>
                  <a:cubicBezTo>
                    <a:pt x="146005" y="-16567"/>
                    <a:pt x="218996" y="15911"/>
                    <a:pt x="243990" y="80954"/>
                  </a:cubicBezTo>
                  <a:cubicBezTo>
                    <a:pt x="256751" y="114173"/>
                    <a:pt x="254893" y="151231"/>
                    <a:pt x="238883" y="183003"/>
                  </a:cubicBezTo>
                  <a:lnTo>
                    <a:pt x="250134" y="226848"/>
                  </a:lnTo>
                  <a:cubicBezTo>
                    <a:pt x="252000" y="234045"/>
                    <a:pt x="249848" y="241680"/>
                    <a:pt x="244508" y="246850"/>
                  </a:cubicBezTo>
                  <a:cubicBezTo>
                    <a:pt x="240722" y="250645"/>
                    <a:pt x="235588" y="252798"/>
                    <a:pt x="230221" y="252833"/>
                  </a:cubicBezTo>
                  <a:close/>
                  <a:moveTo>
                    <a:pt x="179143" y="221043"/>
                  </a:moveTo>
                  <a:lnTo>
                    <a:pt x="229328" y="235063"/>
                  </a:lnTo>
                  <a:cubicBezTo>
                    <a:pt x="230355" y="235331"/>
                    <a:pt x="231444" y="235018"/>
                    <a:pt x="232185" y="234259"/>
                  </a:cubicBezTo>
                  <a:cubicBezTo>
                    <a:pt x="232962" y="233527"/>
                    <a:pt x="233275" y="232429"/>
                    <a:pt x="232989" y="231401"/>
                  </a:cubicBezTo>
                  <a:lnTo>
                    <a:pt x="220041" y="180949"/>
                  </a:lnTo>
                  <a:lnTo>
                    <a:pt x="221738" y="177823"/>
                  </a:lnTo>
                  <a:cubicBezTo>
                    <a:pt x="250205" y="125210"/>
                    <a:pt x="230623" y="59478"/>
                    <a:pt x="178009" y="31011"/>
                  </a:cubicBezTo>
                  <a:cubicBezTo>
                    <a:pt x="175518" y="29662"/>
                    <a:pt x="172981" y="28421"/>
                    <a:pt x="170392" y="27269"/>
                  </a:cubicBezTo>
                  <a:cubicBezTo>
                    <a:pt x="115698" y="2909"/>
                    <a:pt x="51618" y="27501"/>
                    <a:pt x="27258" y="82187"/>
                  </a:cubicBezTo>
                  <a:cubicBezTo>
                    <a:pt x="2898" y="136881"/>
                    <a:pt x="27490" y="200960"/>
                    <a:pt x="82175" y="225321"/>
                  </a:cubicBezTo>
                  <a:cubicBezTo>
                    <a:pt x="108473" y="237036"/>
                    <a:pt x="138343" y="237813"/>
                    <a:pt x="165213" y="227472"/>
                  </a:cubicBezTo>
                  <a:cubicBezTo>
                    <a:pt x="168910" y="226080"/>
                    <a:pt x="172517" y="224472"/>
                    <a:pt x="176018" y="22265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1" name="Google Shape;1651;p32"/>
            <p:cNvSpPr/>
            <p:nvPr/>
          </p:nvSpPr>
          <p:spPr>
            <a:xfrm>
              <a:off x="7871248" y="5132695"/>
              <a:ext cx="154659" cy="247038"/>
            </a:xfrm>
            <a:custGeom>
              <a:avLst/>
              <a:gdLst/>
              <a:ahLst/>
              <a:cxnLst/>
              <a:rect l="l" t="t" r="r" b="b"/>
              <a:pathLst>
                <a:path w="154659" h="247038" extrusionOk="0">
                  <a:moveTo>
                    <a:pt x="20657" y="246971"/>
                  </a:moveTo>
                  <a:cubicBezTo>
                    <a:pt x="20068" y="247060"/>
                    <a:pt x="19461" y="247060"/>
                    <a:pt x="18872" y="246971"/>
                  </a:cubicBezTo>
                  <a:cubicBezTo>
                    <a:pt x="15032" y="246158"/>
                    <a:pt x="12165" y="242935"/>
                    <a:pt x="11817" y="239024"/>
                  </a:cubicBezTo>
                  <a:lnTo>
                    <a:pt x="30" y="98828"/>
                  </a:lnTo>
                  <a:cubicBezTo>
                    <a:pt x="-256" y="95506"/>
                    <a:pt x="1324" y="92309"/>
                    <a:pt x="4137" y="90523"/>
                  </a:cubicBezTo>
                  <a:lnTo>
                    <a:pt x="141208" y="1226"/>
                  </a:lnTo>
                  <a:cubicBezTo>
                    <a:pt x="145459" y="-1265"/>
                    <a:pt x="150932" y="155"/>
                    <a:pt x="153433" y="4414"/>
                  </a:cubicBezTo>
                  <a:cubicBezTo>
                    <a:pt x="154924" y="6959"/>
                    <a:pt x="155058" y="10075"/>
                    <a:pt x="153799" y="12745"/>
                  </a:cubicBezTo>
                  <a:lnTo>
                    <a:pt x="28783" y="242060"/>
                  </a:lnTo>
                  <a:cubicBezTo>
                    <a:pt x="27239" y="245123"/>
                    <a:pt x="24086" y="247025"/>
                    <a:pt x="20657" y="246971"/>
                  </a:cubicBezTo>
                  <a:close/>
                  <a:moveTo>
                    <a:pt x="18336" y="102042"/>
                  </a:moveTo>
                  <a:lnTo>
                    <a:pt x="27265" y="207323"/>
                  </a:lnTo>
                  <a:lnTo>
                    <a:pt x="121384" y="3515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2" name="Google Shape;1652;p32"/>
            <p:cNvSpPr/>
            <p:nvPr/>
          </p:nvSpPr>
          <p:spPr>
            <a:xfrm>
              <a:off x="7760075" y="5132672"/>
              <a:ext cx="263635" cy="106799"/>
            </a:xfrm>
            <a:custGeom>
              <a:avLst/>
              <a:gdLst/>
              <a:ahLst/>
              <a:cxnLst/>
              <a:rect l="l" t="t" r="r" b="b"/>
              <a:pathLst>
                <a:path w="263635" h="106799" extrusionOk="0">
                  <a:moveTo>
                    <a:pt x="120132" y="106798"/>
                  </a:moveTo>
                  <a:cubicBezTo>
                    <a:pt x="118132" y="106816"/>
                    <a:pt x="116176" y="106155"/>
                    <a:pt x="114596" y="104923"/>
                  </a:cubicBezTo>
                  <a:lnTo>
                    <a:pt x="3421" y="16608"/>
                  </a:lnTo>
                  <a:cubicBezTo>
                    <a:pt x="429" y="14269"/>
                    <a:pt x="-749" y="10295"/>
                    <a:pt x="474" y="6696"/>
                  </a:cubicBezTo>
                  <a:cubicBezTo>
                    <a:pt x="1733" y="3097"/>
                    <a:pt x="5144" y="686"/>
                    <a:pt x="8957" y="713"/>
                  </a:cubicBezTo>
                  <a:lnTo>
                    <a:pt x="254702" y="-1"/>
                  </a:lnTo>
                  <a:lnTo>
                    <a:pt x="254702" y="-1"/>
                  </a:lnTo>
                  <a:cubicBezTo>
                    <a:pt x="259632" y="-1"/>
                    <a:pt x="263632" y="3999"/>
                    <a:pt x="263632" y="8929"/>
                  </a:cubicBezTo>
                  <a:cubicBezTo>
                    <a:pt x="263632" y="13858"/>
                    <a:pt x="259632" y="17858"/>
                    <a:pt x="254702" y="17858"/>
                  </a:cubicBezTo>
                  <a:lnTo>
                    <a:pt x="34407" y="18483"/>
                  </a:lnTo>
                  <a:lnTo>
                    <a:pt x="125579" y="90903"/>
                  </a:lnTo>
                  <a:cubicBezTo>
                    <a:pt x="129410" y="93966"/>
                    <a:pt x="130044" y="99556"/>
                    <a:pt x="127008" y="103405"/>
                  </a:cubicBezTo>
                  <a:cubicBezTo>
                    <a:pt x="125347" y="105512"/>
                    <a:pt x="122820" y="106762"/>
                    <a:pt x="120132" y="10679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3" name="Google Shape;1653;p32"/>
            <p:cNvSpPr/>
            <p:nvPr/>
          </p:nvSpPr>
          <p:spPr>
            <a:xfrm rot="10800000">
              <a:off x="7136178" y="5486605"/>
              <a:ext cx="1087200" cy="621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4" name="Google Shape;1654;p32"/>
            <p:cNvSpPr/>
            <p:nvPr/>
          </p:nvSpPr>
          <p:spPr>
            <a:xfrm rot="10800000">
              <a:off x="8347607" y="5486605"/>
              <a:ext cx="310200" cy="621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5" name="Google Shape;1655;p32"/>
            <p:cNvSpPr/>
            <p:nvPr/>
          </p:nvSpPr>
          <p:spPr>
            <a:xfrm>
              <a:off x="10296941" y="5106954"/>
              <a:ext cx="254853" cy="281285"/>
            </a:xfrm>
            <a:custGeom>
              <a:avLst/>
              <a:gdLst/>
              <a:ahLst/>
              <a:cxnLst/>
              <a:rect l="l" t="t" r="r" b="b"/>
              <a:pathLst>
                <a:path w="254853" h="281285" extrusionOk="0">
                  <a:moveTo>
                    <a:pt x="254853" y="281285"/>
                  </a:moveTo>
                  <a:lnTo>
                    <a:pt x="127426" y="201900"/>
                  </a:lnTo>
                  <a:lnTo>
                    <a:pt x="0" y="281285"/>
                  </a:lnTo>
                  <a:lnTo>
                    <a:pt x="0" y="0"/>
                  </a:lnTo>
                  <a:lnTo>
                    <a:pt x="254853" y="0"/>
                  </a:lnTo>
                  <a:lnTo>
                    <a:pt x="254853" y="28128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6" name="Google Shape;1656;p32"/>
            <p:cNvSpPr/>
            <p:nvPr/>
          </p:nvSpPr>
          <p:spPr>
            <a:xfrm rot="10800000">
              <a:off x="7679728" y="996044"/>
              <a:ext cx="1087200" cy="621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7" name="Google Shape;1657;p32"/>
            <p:cNvSpPr/>
            <p:nvPr/>
          </p:nvSpPr>
          <p:spPr>
            <a:xfrm>
              <a:off x="7679650" y="1119759"/>
              <a:ext cx="766200" cy="396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8" name="Google Shape;1658;p32"/>
            <p:cNvSpPr/>
            <p:nvPr/>
          </p:nvSpPr>
          <p:spPr>
            <a:xfrm>
              <a:off x="7149405" y="876514"/>
              <a:ext cx="442198" cy="442198"/>
            </a:xfrm>
            <a:custGeom>
              <a:avLst/>
              <a:gdLst/>
              <a:ahLst/>
              <a:cxnLst/>
              <a:rect l="l" t="t" r="r" b="b"/>
              <a:pathLst>
                <a:path w="442198" h="442198" extrusionOk="0">
                  <a:moveTo>
                    <a:pt x="442195" y="221009"/>
                  </a:moveTo>
                  <a:cubicBezTo>
                    <a:pt x="442248" y="343122"/>
                    <a:pt x="343298" y="442143"/>
                    <a:pt x="221185" y="442197"/>
                  </a:cubicBezTo>
                  <a:cubicBezTo>
                    <a:pt x="99072" y="442251"/>
                    <a:pt x="50" y="343301"/>
                    <a:pt x="-3" y="221187"/>
                  </a:cubicBezTo>
                  <a:cubicBezTo>
                    <a:pt x="-57" y="99074"/>
                    <a:pt x="98893" y="53"/>
                    <a:pt x="221006" y="-1"/>
                  </a:cubicBezTo>
                  <a:cubicBezTo>
                    <a:pt x="221069" y="-1"/>
                    <a:pt x="221123" y="-1"/>
                    <a:pt x="221185" y="-1"/>
                  </a:cubicBezTo>
                  <a:cubicBezTo>
                    <a:pt x="343147" y="-99"/>
                    <a:pt x="442097" y="98690"/>
                    <a:pt x="442195" y="220651"/>
                  </a:cubicBezTo>
                  <a:cubicBezTo>
                    <a:pt x="442195" y="220768"/>
                    <a:pt x="442195" y="220893"/>
                    <a:pt x="442195" y="22100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9" name="Google Shape;1659;p32"/>
            <p:cNvSpPr/>
            <p:nvPr/>
          </p:nvSpPr>
          <p:spPr>
            <a:xfrm>
              <a:off x="7298977" y="924467"/>
              <a:ext cx="143232" cy="143232"/>
            </a:xfrm>
            <a:custGeom>
              <a:avLst/>
              <a:gdLst/>
              <a:ahLst/>
              <a:cxnLst/>
              <a:rect l="l" t="t" r="r" b="b"/>
              <a:pathLst>
                <a:path w="143232" h="143232" extrusionOk="0">
                  <a:moveTo>
                    <a:pt x="143232" y="71616"/>
                  </a:moveTo>
                  <a:cubicBezTo>
                    <a:pt x="143232" y="111169"/>
                    <a:pt x="111169" y="143232"/>
                    <a:pt x="71616" y="143232"/>
                  </a:cubicBezTo>
                  <a:cubicBezTo>
                    <a:pt x="32064" y="143232"/>
                    <a:pt x="0" y="111169"/>
                    <a:pt x="0" y="71616"/>
                  </a:cubicBezTo>
                  <a:cubicBezTo>
                    <a:pt x="0" y="32064"/>
                    <a:pt x="32064" y="0"/>
                    <a:pt x="71616" y="0"/>
                  </a:cubicBezTo>
                  <a:cubicBezTo>
                    <a:pt x="111169" y="0"/>
                    <a:pt x="143232" y="32064"/>
                    <a:pt x="143232" y="7161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0" name="Google Shape;1660;p32"/>
            <p:cNvSpPr/>
            <p:nvPr/>
          </p:nvSpPr>
          <p:spPr>
            <a:xfrm>
              <a:off x="7246471" y="1097524"/>
              <a:ext cx="248245" cy="221096"/>
            </a:xfrm>
            <a:custGeom>
              <a:avLst/>
              <a:gdLst/>
              <a:ahLst/>
              <a:cxnLst/>
              <a:rect l="l" t="t" r="r" b="b"/>
              <a:pathLst>
                <a:path w="248245" h="221096" extrusionOk="0">
                  <a:moveTo>
                    <a:pt x="248242" y="124122"/>
                  </a:moveTo>
                  <a:lnTo>
                    <a:pt x="248242" y="182968"/>
                  </a:lnTo>
                  <a:cubicBezTo>
                    <a:pt x="173304" y="233805"/>
                    <a:pt x="74935" y="233805"/>
                    <a:pt x="-3" y="182968"/>
                  </a:cubicBezTo>
                  <a:lnTo>
                    <a:pt x="-3" y="124122"/>
                  </a:lnTo>
                  <a:cubicBezTo>
                    <a:pt x="-3" y="55568"/>
                    <a:pt x="55566" y="-1"/>
                    <a:pt x="124119" y="-1"/>
                  </a:cubicBezTo>
                  <a:cubicBezTo>
                    <a:pt x="192672" y="-1"/>
                    <a:pt x="248242" y="55568"/>
                    <a:pt x="248242" y="12412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1" name="Google Shape;1661;p32"/>
            <p:cNvSpPr/>
            <p:nvPr/>
          </p:nvSpPr>
          <p:spPr>
            <a:xfrm>
              <a:off x="7136178" y="5615820"/>
              <a:ext cx="766200" cy="396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62" name="Google Shape;1662;p32"/>
          <p:cNvGrpSpPr/>
          <p:nvPr/>
        </p:nvGrpSpPr>
        <p:grpSpPr>
          <a:xfrm>
            <a:off x="4530331" y="2077045"/>
            <a:ext cx="2998382" cy="4010554"/>
            <a:chOff x="6943576" y="675061"/>
            <a:chExt cx="3927154" cy="5252854"/>
          </a:xfrm>
        </p:grpSpPr>
        <p:sp>
          <p:nvSpPr>
            <p:cNvPr id="1663" name="Google Shape;1663;p32"/>
            <p:cNvSpPr/>
            <p:nvPr/>
          </p:nvSpPr>
          <p:spPr>
            <a:xfrm>
              <a:off x="7064930" y="762215"/>
              <a:ext cx="3805800" cy="5165700"/>
            </a:xfrm>
            <a:prstGeom prst="roundRect">
              <a:avLst>
                <a:gd name="adj" fmla="val 2697"/>
              </a:avLst>
            </a:pr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4" name="Google Shape;1664;p32"/>
            <p:cNvSpPr/>
            <p:nvPr/>
          </p:nvSpPr>
          <p:spPr>
            <a:xfrm>
              <a:off x="6943576" y="675061"/>
              <a:ext cx="3805800" cy="5165700"/>
            </a:xfrm>
            <a:prstGeom prst="roundRect">
              <a:avLst>
                <a:gd name="adj" fmla="val 2278"/>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5" name="Google Shape;1665;p32"/>
            <p:cNvSpPr/>
            <p:nvPr/>
          </p:nvSpPr>
          <p:spPr>
            <a:xfrm>
              <a:off x="7106185" y="1485966"/>
              <a:ext cx="3480300" cy="3480300"/>
            </a:xfrm>
            <a:prstGeom prst="roundRect">
              <a:avLst>
                <a:gd name="adj" fmla="val 628"/>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6" name="Google Shape;1666;p32"/>
            <p:cNvSpPr/>
            <p:nvPr/>
          </p:nvSpPr>
          <p:spPr>
            <a:xfrm>
              <a:off x="7106185" y="1486055"/>
              <a:ext cx="3480345" cy="3480256"/>
            </a:xfrm>
            <a:custGeom>
              <a:avLst/>
              <a:gdLst/>
              <a:ahLst/>
              <a:cxnLst/>
              <a:rect l="l" t="t" r="r" b="b"/>
              <a:pathLst>
                <a:path w="3480345" h="3480256" extrusionOk="0">
                  <a:moveTo>
                    <a:pt x="3480342" y="42147"/>
                  </a:moveTo>
                  <a:lnTo>
                    <a:pt x="3480342" y="115638"/>
                  </a:lnTo>
                  <a:lnTo>
                    <a:pt x="154391" y="115638"/>
                  </a:lnTo>
                  <a:cubicBezTo>
                    <a:pt x="131120" y="115737"/>
                    <a:pt x="112287" y="134605"/>
                    <a:pt x="112243" y="157876"/>
                  </a:cubicBezTo>
                  <a:lnTo>
                    <a:pt x="112243" y="3480255"/>
                  </a:lnTo>
                  <a:lnTo>
                    <a:pt x="42234" y="3480255"/>
                  </a:lnTo>
                  <a:cubicBezTo>
                    <a:pt x="18963" y="3480211"/>
                    <a:pt x="95" y="3461378"/>
                    <a:pt x="-3" y="3438107"/>
                  </a:cubicBezTo>
                  <a:lnTo>
                    <a:pt x="-3" y="42147"/>
                  </a:lnTo>
                  <a:cubicBezTo>
                    <a:pt x="95" y="18876"/>
                    <a:pt x="18963" y="44"/>
                    <a:pt x="42234" y="-1"/>
                  </a:cubicBezTo>
                  <a:lnTo>
                    <a:pt x="3438105" y="-1"/>
                  </a:lnTo>
                  <a:cubicBezTo>
                    <a:pt x="3461376" y="44"/>
                    <a:pt x="3480244" y="18876"/>
                    <a:pt x="3480342" y="4214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7" name="Google Shape;1667;p32"/>
            <p:cNvSpPr/>
            <p:nvPr/>
          </p:nvSpPr>
          <p:spPr>
            <a:xfrm>
              <a:off x="7106599" y="5140982"/>
              <a:ext cx="279569" cy="230201"/>
            </a:xfrm>
            <a:custGeom>
              <a:avLst/>
              <a:gdLst/>
              <a:ahLst/>
              <a:cxnLst/>
              <a:rect l="l" t="t" r="r" b="b"/>
              <a:pathLst>
                <a:path w="279569" h="230201" extrusionOk="0">
                  <a:moveTo>
                    <a:pt x="258901" y="121615"/>
                  </a:moveTo>
                  <a:lnTo>
                    <a:pt x="139779" y="230201"/>
                  </a:lnTo>
                  <a:lnTo>
                    <a:pt x="20747" y="121615"/>
                  </a:lnTo>
                  <a:cubicBezTo>
                    <a:pt x="-2828" y="96791"/>
                    <a:pt x="-7025" y="46517"/>
                    <a:pt x="11817" y="24371"/>
                  </a:cubicBezTo>
                  <a:cubicBezTo>
                    <a:pt x="55305" y="-26617"/>
                    <a:pt x="139512" y="8208"/>
                    <a:pt x="139512" y="75181"/>
                  </a:cubicBezTo>
                  <a:cubicBezTo>
                    <a:pt x="139512" y="8208"/>
                    <a:pt x="223808" y="-26617"/>
                    <a:pt x="267385" y="24371"/>
                  </a:cubicBezTo>
                  <a:cubicBezTo>
                    <a:pt x="286673" y="46517"/>
                    <a:pt x="282476" y="96791"/>
                    <a:pt x="258901" y="1216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8" name="Google Shape;1668;p32"/>
            <p:cNvSpPr/>
            <p:nvPr/>
          </p:nvSpPr>
          <p:spPr>
            <a:xfrm>
              <a:off x="7451301" y="5129779"/>
              <a:ext cx="252387" cy="252834"/>
            </a:xfrm>
            <a:custGeom>
              <a:avLst/>
              <a:gdLst/>
              <a:ahLst/>
              <a:cxnLst/>
              <a:rect l="l" t="t" r="r" b="b"/>
              <a:pathLst>
                <a:path w="252387" h="252834" extrusionOk="0">
                  <a:moveTo>
                    <a:pt x="230221" y="252833"/>
                  </a:moveTo>
                  <a:cubicBezTo>
                    <a:pt x="228292" y="252824"/>
                    <a:pt x="226363" y="252556"/>
                    <a:pt x="224506" y="252029"/>
                  </a:cubicBezTo>
                  <a:lnTo>
                    <a:pt x="180840" y="239885"/>
                  </a:lnTo>
                  <a:cubicBezTo>
                    <a:pt x="177804" y="241403"/>
                    <a:pt x="174678" y="242742"/>
                    <a:pt x="171463" y="243993"/>
                  </a:cubicBezTo>
                  <a:cubicBezTo>
                    <a:pt x="106411" y="268987"/>
                    <a:pt x="33419" y="236509"/>
                    <a:pt x="8425" y="171466"/>
                  </a:cubicBezTo>
                  <a:cubicBezTo>
                    <a:pt x="-16569" y="106413"/>
                    <a:pt x="15908" y="33422"/>
                    <a:pt x="80952" y="8427"/>
                  </a:cubicBezTo>
                  <a:cubicBezTo>
                    <a:pt x="146005" y="-16567"/>
                    <a:pt x="218996" y="15911"/>
                    <a:pt x="243990" y="80954"/>
                  </a:cubicBezTo>
                  <a:cubicBezTo>
                    <a:pt x="256751" y="114173"/>
                    <a:pt x="254893" y="151231"/>
                    <a:pt x="238883" y="183003"/>
                  </a:cubicBezTo>
                  <a:lnTo>
                    <a:pt x="250134" y="226848"/>
                  </a:lnTo>
                  <a:cubicBezTo>
                    <a:pt x="252000" y="234045"/>
                    <a:pt x="249848" y="241680"/>
                    <a:pt x="244508" y="246850"/>
                  </a:cubicBezTo>
                  <a:cubicBezTo>
                    <a:pt x="240722" y="250645"/>
                    <a:pt x="235588" y="252798"/>
                    <a:pt x="230221" y="252833"/>
                  </a:cubicBezTo>
                  <a:close/>
                  <a:moveTo>
                    <a:pt x="179143" y="221043"/>
                  </a:moveTo>
                  <a:lnTo>
                    <a:pt x="229328" y="235063"/>
                  </a:lnTo>
                  <a:cubicBezTo>
                    <a:pt x="230355" y="235331"/>
                    <a:pt x="231444" y="235018"/>
                    <a:pt x="232185" y="234259"/>
                  </a:cubicBezTo>
                  <a:cubicBezTo>
                    <a:pt x="232962" y="233527"/>
                    <a:pt x="233275" y="232429"/>
                    <a:pt x="232989" y="231401"/>
                  </a:cubicBezTo>
                  <a:lnTo>
                    <a:pt x="220041" y="180949"/>
                  </a:lnTo>
                  <a:lnTo>
                    <a:pt x="221738" y="177823"/>
                  </a:lnTo>
                  <a:cubicBezTo>
                    <a:pt x="250205" y="125210"/>
                    <a:pt x="230623" y="59478"/>
                    <a:pt x="178009" y="31011"/>
                  </a:cubicBezTo>
                  <a:cubicBezTo>
                    <a:pt x="175518" y="29662"/>
                    <a:pt x="172981" y="28421"/>
                    <a:pt x="170392" y="27269"/>
                  </a:cubicBezTo>
                  <a:cubicBezTo>
                    <a:pt x="115698" y="2909"/>
                    <a:pt x="51618" y="27501"/>
                    <a:pt x="27258" y="82187"/>
                  </a:cubicBezTo>
                  <a:cubicBezTo>
                    <a:pt x="2898" y="136881"/>
                    <a:pt x="27490" y="200960"/>
                    <a:pt x="82175" y="225321"/>
                  </a:cubicBezTo>
                  <a:cubicBezTo>
                    <a:pt x="108473" y="237036"/>
                    <a:pt x="138343" y="237813"/>
                    <a:pt x="165213" y="227472"/>
                  </a:cubicBezTo>
                  <a:cubicBezTo>
                    <a:pt x="168910" y="226080"/>
                    <a:pt x="172517" y="224472"/>
                    <a:pt x="176018" y="22265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9" name="Google Shape;1669;p32"/>
            <p:cNvSpPr/>
            <p:nvPr/>
          </p:nvSpPr>
          <p:spPr>
            <a:xfrm>
              <a:off x="7871248" y="5132695"/>
              <a:ext cx="154659" cy="247038"/>
            </a:xfrm>
            <a:custGeom>
              <a:avLst/>
              <a:gdLst/>
              <a:ahLst/>
              <a:cxnLst/>
              <a:rect l="l" t="t" r="r" b="b"/>
              <a:pathLst>
                <a:path w="154659" h="247038" extrusionOk="0">
                  <a:moveTo>
                    <a:pt x="20657" y="246971"/>
                  </a:moveTo>
                  <a:cubicBezTo>
                    <a:pt x="20068" y="247060"/>
                    <a:pt x="19461" y="247060"/>
                    <a:pt x="18872" y="246971"/>
                  </a:cubicBezTo>
                  <a:cubicBezTo>
                    <a:pt x="15032" y="246158"/>
                    <a:pt x="12165" y="242935"/>
                    <a:pt x="11817" y="239024"/>
                  </a:cubicBezTo>
                  <a:lnTo>
                    <a:pt x="30" y="98828"/>
                  </a:lnTo>
                  <a:cubicBezTo>
                    <a:pt x="-256" y="95506"/>
                    <a:pt x="1324" y="92309"/>
                    <a:pt x="4137" y="90523"/>
                  </a:cubicBezTo>
                  <a:lnTo>
                    <a:pt x="141208" y="1226"/>
                  </a:lnTo>
                  <a:cubicBezTo>
                    <a:pt x="145459" y="-1265"/>
                    <a:pt x="150932" y="155"/>
                    <a:pt x="153433" y="4414"/>
                  </a:cubicBezTo>
                  <a:cubicBezTo>
                    <a:pt x="154924" y="6959"/>
                    <a:pt x="155058" y="10075"/>
                    <a:pt x="153799" y="12745"/>
                  </a:cubicBezTo>
                  <a:lnTo>
                    <a:pt x="28783" y="242060"/>
                  </a:lnTo>
                  <a:cubicBezTo>
                    <a:pt x="27239" y="245123"/>
                    <a:pt x="24086" y="247025"/>
                    <a:pt x="20657" y="246971"/>
                  </a:cubicBezTo>
                  <a:close/>
                  <a:moveTo>
                    <a:pt x="18336" y="102042"/>
                  </a:moveTo>
                  <a:lnTo>
                    <a:pt x="27265" y="207323"/>
                  </a:lnTo>
                  <a:lnTo>
                    <a:pt x="121384" y="3515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0" name="Google Shape;1670;p32"/>
            <p:cNvSpPr/>
            <p:nvPr/>
          </p:nvSpPr>
          <p:spPr>
            <a:xfrm>
              <a:off x="7760075" y="5132672"/>
              <a:ext cx="263635" cy="106799"/>
            </a:xfrm>
            <a:custGeom>
              <a:avLst/>
              <a:gdLst/>
              <a:ahLst/>
              <a:cxnLst/>
              <a:rect l="l" t="t" r="r" b="b"/>
              <a:pathLst>
                <a:path w="263635" h="106799" extrusionOk="0">
                  <a:moveTo>
                    <a:pt x="120132" y="106798"/>
                  </a:moveTo>
                  <a:cubicBezTo>
                    <a:pt x="118132" y="106816"/>
                    <a:pt x="116176" y="106155"/>
                    <a:pt x="114596" y="104923"/>
                  </a:cubicBezTo>
                  <a:lnTo>
                    <a:pt x="3421" y="16608"/>
                  </a:lnTo>
                  <a:cubicBezTo>
                    <a:pt x="429" y="14269"/>
                    <a:pt x="-749" y="10295"/>
                    <a:pt x="474" y="6696"/>
                  </a:cubicBezTo>
                  <a:cubicBezTo>
                    <a:pt x="1733" y="3097"/>
                    <a:pt x="5144" y="686"/>
                    <a:pt x="8957" y="713"/>
                  </a:cubicBezTo>
                  <a:lnTo>
                    <a:pt x="254702" y="-1"/>
                  </a:lnTo>
                  <a:lnTo>
                    <a:pt x="254702" y="-1"/>
                  </a:lnTo>
                  <a:cubicBezTo>
                    <a:pt x="259632" y="-1"/>
                    <a:pt x="263632" y="3999"/>
                    <a:pt x="263632" y="8929"/>
                  </a:cubicBezTo>
                  <a:cubicBezTo>
                    <a:pt x="263632" y="13858"/>
                    <a:pt x="259632" y="17858"/>
                    <a:pt x="254702" y="17858"/>
                  </a:cubicBezTo>
                  <a:lnTo>
                    <a:pt x="34407" y="18483"/>
                  </a:lnTo>
                  <a:lnTo>
                    <a:pt x="125579" y="90903"/>
                  </a:lnTo>
                  <a:cubicBezTo>
                    <a:pt x="129410" y="93966"/>
                    <a:pt x="130044" y="99556"/>
                    <a:pt x="127008" y="103405"/>
                  </a:cubicBezTo>
                  <a:cubicBezTo>
                    <a:pt x="125347" y="105512"/>
                    <a:pt x="122820" y="106762"/>
                    <a:pt x="120132" y="10679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1" name="Google Shape;1671;p32"/>
            <p:cNvSpPr/>
            <p:nvPr/>
          </p:nvSpPr>
          <p:spPr>
            <a:xfrm rot="10800000">
              <a:off x="7136178" y="5486605"/>
              <a:ext cx="1087200" cy="621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2" name="Google Shape;1672;p32"/>
            <p:cNvSpPr/>
            <p:nvPr/>
          </p:nvSpPr>
          <p:spPr>
            <a:xfrm rot="10800000">
              <a:off x="8347607" y="5486605"/>
              <a:ext cx="310200" cy="621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3" name="Google Shape;1673;p32"/>
            <p:cNvSpPr/>
            <p:nvPr/>
          </p:nvSpPr>
          <p:spPr>
            <a:xfrm>
              <a:off x="10296941" y="5106954"/>
              <a:ext cx="254853" cy="281285"/>
            </a:xfrm>
            <a:custGeom>
              <a:avLst/>
              <a:gdLst/>
              <a:ahLst/>
              <a:cxnLst/>
              <a:rect l="l" t="t" r="r" b="b"/>
              <a:pathLst>
                <a:path w="254853" h="281285" extrusionOk="0">
                  <a:moveTo>
                    <a:pt x="254853" y="281285"/>
                  </a:moveTo>
                  <a:lnTo>
                    <a:pt x="127426" y="201900"/>
                  </a:lnTo>
                  <a:lnTo>
                    <a:pt x="0" y="281285"/>
                  </a:lnTo>
                  <a:lnTo>
                    <a:pt x="0" y="0"/>
                  </a:lnTo>
                  <a:lnTo>
                    <a:pt x="254853" y="0"/>
                  </a:lnTo>
                  <a:lnTo>
                    <a:pt x="254853" y="28128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4" name="Google Shape;1674;p32"/>
            <p:cNvSpPr/>
            <p:nvPr/>
          </p:nvSpPr>
          <p:spPr>
            <a:xfrm rot="10800000">
              <a:off x="7679728" y="996044"/>
              <a:ext cx="1087200" cy="621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5" name="Google Shape;1675;p32"/>
            <p:cNvSpPr/>
            <p:nvPr/>
          </p:nvSpPr>
          <p:spPr>
            <a:xfrm>
              <a:off x="7679650" y="1119759"/>
              <a:ext cx="766200" cy="396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6" name="Google Shape;1676;p32"/>
            <p:cNvSpPr/>
            <p:nvPr/>
          </p:nvSpPr>
          <p:spPr>
            <a:xfrm>
              <a:off x="7149405" y="876514"/>
              <a:ext cx="442198" cy="442198"/>
            </a:xfrm>
            <a:custGeom>
              <a:avLst/>
              <a:gdLst/>
              <a:ahLst/>
              <a:cxnLst/>
              <a:rect l="l" t="t" r="r" b="b"/>
              <a:pathLst>
                <a:path w="442198" h="442198" extrusionOk="0">
                  <a:moveTo>
                    <a:pt x="442195" y="221009"/>
                  </a:moveTo>
                  <a:cubicBezTo>
                    <a:pt x="442248" y="343122"/>
                    <a:pt x="343298" y="442143"/>
                    <a:pt x="221185" y="442197"/>
                  </a:cubicBezTo>
                  <a:cubicBezTo>
                    <a:pt x="99072" y="442251"/>
                    <a:pt x="50" y="343301"/>
                    <a:pt x="-3" y="221187"/>
                  </a:cubicBezTo>
                  <a:cubicBezTo>
                    <a:pt x="-57" y="99074"/>
                    <a:pt x="98893" y="53"/>
                    <a:pt x="221006" y="-1"/>
                  </a:cubicBezTo>
                  <a:cubicBezTo>
                    <a:pt x="221069" y="-1"/>
                    <a:pt x="221123" y="-1"/>
                    <a:pt x="221185" y="-1"/>
                  </a:cubicBezTo>
                  <a:cubicBezTo>
                    <a:pt x="343147" y="-99"/>
                    <a:pt x="442097" y="98690"/>
                    <a:pt x="442195" y="220651"/>
                  </a:cubicBezTo>
                  <a:cubicBezTo>
                    <a:pt x="442195" y="220768"/>
                    <a:pt x="442195" y="220893"/>
                    <a:pt x="442195" y="22100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7" name="Google Shape;1677;p32"/>
            <p:cNvSpPr/>
            <p:nvPr/>
          </p:nvSpPr>
          <p:spPr>
            <a:xfrm>
              <a:off x="7298977" y="924467"/>
              <a:ext cx="143232" cy="143232"/>
            </a:xfrm>
            <a:custGeom>
              <a:avLst/>
              <a:gdLst/>
              <a:ahLst/>
              <a:cxnLst/>
              <a:rect l="l" t="t" r="r" b="b"/>
              <a:pathLst>
                <a:path w="143232" h="143232" extrusionOk="0">
                  <a:moveTo>
                    <a:pt x="143232" y="71616"/>
                  </a:moveTo>
                  <a:cubicBezTo>
                    <a:pt x="143232" y="111169"/>
                    <a:pt x="111169" y="143232"/>
                    <a:pt x="71616" y="143232"/>
                  </a:cubicBezTo>
                  <a:cubicBezTo>
                    <a:pt x="32064" y="143232"/>
                    <a:pt x="0" y="111169"/>
                    <a:pt x="0" y="71616"/>
                  </a:cubicBezTo>
                  <a:cubicBezTo>
                    <a:pt x="0" y="32064"/>
                    <a:pt x="32064" y="0"/>
                    <a:pt x="71616" y="0"/>
                  </a:cubicBezTo>
                  <a:cubicBezTo>
                    <a:pt x="111169" y="0"/>
                    <a:pt x="143232" y="32064"/>
                    <a:pt x="143232" y="7161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8" name="Google Shape;1678;p32"/>
            <p:cNvSpPr/>
            <p:nvPr/>
          </p:nvSpPr>
          <p:spPr>
            <a:xfrm>
              <a:off x="7246471" y="1097524"/>
              <a:ext cx="248245" cy="221096"/>
            </a:xfrm>
            <a:custGeom>
              <a:avLst/>
              <a:gdLst/>
              <a:ahLst/>
              <a:cxnLst/>
              <a:rect l="l" t="t" r="r" b="b"/>
              <a:pathLst>
                <a:path w="248245" h="221096" extrusionOk="0">
                  <a:moveTo>
                    <a:pt x="248242" y="124122"/>
                  </a:moveTo>
                  <a:lnTo>
                    <a:pt x="248242" y="182968"/>
                  </a:lnTo>
                  <a:cubicBezTo>
                    <a:pt x="173304" y="233805"/>
                    <a:pt x="74935" y="233805"/>
                    <a:pt x="-3" y="182968"/>
                  </a:cubicBezTo>
                  <a:lnTo>
                    <a:pt x="-3" y="124122"/>
                  </a:lnTo>
                  <a:cubicBezTo>
                    <a:pt x="-3" y="55568"/>
                    <a:pt x="55566" y="-1"/>
                    <a:pt x="124119" y="-1"/>
                  </a:cubicBezTo>
                  <a:cubicBezTo>
                    <a:pt x="192672" y="-1"/>
                    <a:pt x="248242" y="55568"/>
                    <a:pt x="248242" y="12412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9" name="Google Shape;1679;p32"/>
            <p:cNvSpPr/>
            <p:nvPr/>
          </p:nvSpPr>
          <p:spPr>
            <a:xfrm>
              <a:off x="7136178" y="5615820"/>
              <a:ext cx="766200" cy="396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80" name="Google Shape;1680;p32"/>
          <p:cNvGrpSpPr/>
          <p:nvPr/>
        </p:nvGrpSpPr>
        <p:grpSpPr>
          <a:xfrm>
            <a:off x="690031" y="1661670"/>
            <a:ext cx="2998382" cy="4010554"/>
            <a:chOff x="6943576" y="675061"/>
            <a:chExt cx="3927154" cy="5252854"/>
          </a:xfrm>
        </p:grpSpPr>
        <p:sp>
          <p:nvSpPr>
            <p:cNvPr id="1681" name="Google Shape;1681;p32"/>
            <p:cNvSpPr/>
            <p:nvPr/>
          </p:nvSpPr>
          <p:spPr>
            <a:xfrm>
              <a:off x="7064930" y="762215"/>
              <a:ext cx="3805800" cy="5165700"/>
            </a:xfrm>
            <a:prstGeom prst="roundRect">
              <a:avLst>
                <a:gd name="adj" fmla="val 2697"/>
              </a:avLst>
            </a:pr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2" name="Google Shape;1682;p32"/>
            <p:cNvSpPr/>
            <p:nvPr/>
          </p:nvSpPr>
          <p:spPr>
            <a:xfrm>
              <a:off x="6943576" y="675061"/>
              <a:ext cx="3805800" cy="5165700"/>
            </a:xfrm>
            <a:prstGeom prst="roundRect">
              <a:avLst>
                <a:gd name="adj" fmla="val 2278"/>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3" name="Google Shape;1683;p32"/>
            <p:cNvSpPr/>
            <p:nvPr/>
          </p:nvSpPr>
          <p:spPr>
            <a:xfrm>
              <a:off x="7106185" y="1485966"/>
              <a:ext cx="3480300" cy="3480300"/>
            </a:xfrm>
            <a:prstGeom prst="roundRect">
              <a:avLst>
                <a:gd name="adj" fmla="val 628"/>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4" name="Google Shape;1684;p32"/>
            <p:cNvSpPr/>
            <p:nvPr/>
          </p:nvSpPr>
          <p:spPr>
            <a:xfrm>
              <a:off x="7106185" y="1486055"/>
              <a:ext cx="3480345" cy="3480256"/>
            </a:xfrm>
            <a:custGeom>
              <a:avLst/>
              <a:gdLst/>
              <a:ahLst/>
              <a:cxnLst/>
              <a:rect l="l" t="t" r="r" b="b"/>
              <a:pathLst>
                <a:path w="3480345" h="3480256" extrusionOk="0">
                  <a:moveTo>
                    <a:pt x="3480342" y="42147"/>
                  </a:moveTo>
                  <a:lnTo>
                    <a:pt x="3480342" y="115638"/>
                  </a:lnTo>
                  <a:lnTo>
                    <a:pt x="154391" y="115638"/>
                  </a:lnTo>
                  <a:cubicBezTo>
                    <a:pt x="131120" y="115737"/>
                    <a:pt x="112287" y="134605"/>
                    <a:pt x="112243" y="157876"/>
                  </a:cubicBezTo>
                  <a:lnTo>
                    <a:pt x="112243" y="3480255"/>
                  </a:lnTo>
                  <a:lnTo>
                    <a:pt x="42234" y="3480255"/>
                  </a:lnTo>
                  <a:cubicBezTo>
                    <a:pt x="18963" y="3480211"/>
                    <a:pt x="95" y="3461378"/>
                    <a:pt x="-3" y="3438107"/>
                  </a:cubicBezTo>
                  <a:lnTo>
                    <a:pt x="-3" y="42147"/>
                  </a:lnTo>
                  <a:cubicBezTo>
                    <a:pt x="95" y="18876"/>
                    <a:pt x="18963" y="44"/>
                    <a:pt x="42234" y="-1"/>
                  </a:cubicBezTo>
                  <a:lnTo>
                    <a:pt x="3438105" y="-1"/>
                  </a:lnTo>
                  <a:cubicBezTo>
                    <a:pt x="3461376" y="44"/>
                    <a:pt x="3480244" y="18876"/>
                    <a:pt x="3480342" y="421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5" name="Google Shape;1685;p32"/>
            <p:cNvSpPr/>
            <p:nvPr/>
          </p:nvSpPr>
          <p:spPr>
            <a:xfrm>
              <a:off x="7106599" y="5140982"/>
              <a:ext cx="279569" cy="230201"/>
            </a:xfrm>
            <a:custGeom>
              <a:avLst/>
              <a:gdLst/>
              <a:ahLst/>
              <a:cxnLst/>
              <a:rect l="l" t="t" r="r" b="b"/>
              <a:pathLst>
                <a:path w="279569" h="230201" extrusionOk="0">
                  <a:moveTo>
                    <a:pt x="258901" y="121615"/>
                  </a:moveTo>
                  <a:lnTo>
                    <a:pt x="139779" y="230201"/>
                  </a:lnTo>
                  <a:lnTo>
                    <a:pt x="20747" y="121615"/>
                  </a:lnTo>
                  <a:cubicBezTo>
                    <a:pt x="-2828" y="96791"/>
                    <a:pt x="-7025" y="46517"/>
                    <a:pt x="11817" y="24371"/>
                  </a:cubicBezTo>
                  <a:cubicBezTo>
                    <a:pt x="55305" y="-26617"/>
                    <a:pt x="139512" y="8208"/>
                    <a:pt x="139512" y="75181"/>
                  </a:cubicBezTo>
                  <a:cubicBezTo>
                    <a:pt x="139512" y="8208"/>
                    <a:pt x="223808" y="-26617"/>
                    <a:pt x="267385" y="24371"/>
                  </a:cubicBezTo>
                  <a:cubicBezTo>
                    <a:pt x="286673" y="46517"/>
                    <a:pt x="282476" y="96791"/>
                    <a:pt x="258901" y="1216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6" name="Google Shape;1686;p32"/>
            <p:cNvSpPr/>
            <p:nvPr/>
          </p:nvSpPr>
          <p:spPr>
            <a:xfrm>
              <a:off x="7451301" y="5129779"/>
              <a:ext cx="252387" cy="252834"/>
            </a:xfrm>
            <a:custGeom>
              <a:avLst/>
              <a:gdLst/>
              <a:ahLst/>
              <a:cxnLst/>
              <a:rect l="l" t="t" r="r" b="b"/>
              <a:pathLst>
                <a:path w="252387" h="252834" extrusionOk="0">
                  <a:moveTo>
                    <a:pt x="230221" y="252833"/>
                  </a:moveTo>
                  <a:cubicBezTo>
                    <a:pt x="228292" y="252824"/>
                    <a:pt x="226363" y="252556"/>
                    <a:pt x="224506" y="252029"/>
                  </a:cubicBezTo>
                  <a:lnTo>
                    <a:pt x="180840" y="239885"/>
                  </a:lnTo>
                  <a:cubicBezTo>
                    <a:pt x="177804" y="241403"/>
                    <a:pt x="174678" y="242742"/>
                    <a:pt x="171463" y="243993"/>
                  </a:cubicBezTo>
                  <a:cubicBezTo>
                    <a:pt x="106411" y="268987"/>
                    <a:pt x="33419" y="236509"/>
                    <a:pt x="8425" y="171466"/>
                  </a:cubicBezTo>
                  <a:cubicBezTo>
                    <a:pt x="-16569" y="106413"/>
                    <a:pt x="15908" y="33422"/>
                    <a:pt x="80952" y="8427"/>
                  </a:cubicBezTo>
                  <a:cubicBezTo>
                    <a:pt x="146005" y="-16567"/>
                    <a:pt x="218996" y="15911"/>
                    <a:pt x="243990" y="80954"/>
                  </a:cubicBezTo>
                  <a:cubicBezTo>
                    <a:pt x="256751" y="114173"/>
                    <a:pt x="254893" y="151231"/>
                    <a:pt x="238883" y="183003"/>
                  </a:cubicBezTo>
                  <a:lnTo>
                    <a:pt x="250134" y="226848"/>
                  </a:lnTo>
                  <a:cubicBezTo>
                    <a:pt x="252000" y="234045"/>
                    <a:pt x="249848" y="241680"/>
                    <a:pt x="244508" y="246850"/>
                  </a:cubicBezTo>
                  <a:cubicBezTo>
                    <a:pt x="240722" y="250645"/>
                    <a:pt x="235588" y="252798"/>
                    <a:pt x="230221" y="252833"/>
                  </a:cubicBezTo>
                  <a:close/>
                  <a:moveTo>
                    <a:pt x="179143" y="221043"/>
                  </a:moveTo>
                  <a:lnTo>
                    <a:pt x="229328" y="235063"/>
                  </a:lnTo>
                  <a:cubicBezTo>
                    <a:pt x="230355" y="235331"/>
                    <a:pt x="231444" y="235018"/>
                    <a:pt x="232185" y="234259"/>
                  </a:cubicBezTo>
                  <a:cubicBezTo>
                    <a:pt x="232962" y="233527"/>
                    <a:pt x="233275" y="232429"/>
                    <a:pt x="232989" y="231401"/>
                  </a:cubicBezTo>
                  <a:lnTo>
                    <a:pt x="220041" y="180949"/>
                  </a:lnTo>
                  <a:lnTo>
                    <a:pt x="221738" y="177823"/>
                  </a:lnTo>
                  <a:cubicBezTo>
                    <a:pt x="250205" y="125210"/>
                    <a:pt x="230623" y="59478"/>
                    <a:pt x="178009" y="31011"/>
                  </a:cubicBezTo>
                  <a:cubicBezTo>
                    <a:pt x="175518" y="29662"/>
                    <a:pt x="172981" y="28421"/>
                    <a:pt x="170392" y="27269"/>
                  </a:cubicBezTo>
                  <a:cubicBezTo>
                    <a:pt x="115698" y="2909"/>
                    <a:pt x="51618" y="27501"/>
                    <a:pt x="27258" y="82187"/>
                  </a:cubicBezTo>
                  <a:cubicBezTo>
                    <a:pt x="2898" y="136881"/>
                    <a:pt x="27490" y="200960"/>
                    <a:pt x="82175" y="225321"/>
                  </a:cubicBezTo>
                  <a:cubicBezTo>
                    <a:pt x="108473" y="237036"/>
                    <a:pt x="138343" y="237813"/>
                    <a:pt x="165213" y="227472"/>
                  </a:cubicBezTo>
                  <a:cubicBezTo>
                    <a:pt x="168910" y="226080"/>
                    <a:pt x="172517" y="224472"/>
                    <a:pt x="176018" y="22265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7" name="Google Shape;1687;p32"/>
            <p:cNvSpPr/>
            <p:nvPr/>
          </p:nvSpPr>
          <p:spPr>
            <a:xfrm>
              <a:off x="7871248" y="5132695"/>
              <a:ext cx="154659" cy="247038"/>
            </a:xfrm>
            <a:custGeom>
              <a:avLst/>
              <a:gdLst/>
              <a:ahLst/>
              <a:cxnLst/>
              <a:rect l="l" t="t" r="r" b="b"/>
              <a:pathLst>
                <a:path w="154659" h="247038" extrusionOk="0">
                  <a:moveTo>
                    <a:pt x="20657" y="246971"/>
                  </a:moveTo>
                  <a:cubicBezTo>
                    <a:pt x="20068" y="247060"/>
                    <a:pt x="19461" y="247060"/>
                    <a:pt x="18872" y="246971"/>
                  </a:cubicBezTo>
                  <a:cubicBezTo>
                    <a:pt x="15032" y="246158"/>
                    <a:pt x="12165" y="242935"/>
                    <a:pt x="11817" y="239024"/>
                  </a:cubicBezTo>
                  <a:lnTo>
                    <a:pt x="30" y="98828"/>
                  </a:lnTo>
                  <a:cubicBezTo>
                    <a:pt x="-256" y="95506"/>
                    <a:pt x="1324" y="92309"/>
                    <a:pt x="4137" y="90523"/>
                  </a:cubicBezTo>
                  <a:lnTo>
                    <a:pt x="141208" y="1226"/>
                  </a:lnTo>
                  <a:cubicBezTo>
                    <a:pt x="145459" y="-1265"/>
                    <a:pt x="150932" y="155"/>
                    <a:pt x="153433" y="4414"/>
                  </a:cubicBezTo>
                  <a:cubicBezTo>
                    <a:pt x="154924" y="6959"/>
                    <a:pt x="155058" y="10075"/>
                    <a:pt x="153799" y="12745"/>
                  </a:cubicBezTo>
                  <a:lnTo>
                    <a:pt x="28783" y="242060"/>
                  </a:lnTo>
                  <a:cubicBezTo>
                    <a:pt x="27239" y="245123"/>
                    <a:pt x="24086" y="247025"/>
                    <a:pt x="20657" y="246971"/>
                  </a:cubicBezTo>
                  <a:close/>
                  <a:moveTo>
                    <a:pt x="18336" y="102042"/>
                  </a:moveTo>
                  <a:lnTo>
                    <a:pt x="27265" y="207323"/>
                  </a:lnTo>
                  <a:lnTo>
                    <a:pt x="121384" y="3515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8" name="Google Shape;1688;p32"/>
            <p:cNvSpPr/>
            <p:nvPr/>
          </p:nvSpPr>
          <p:spPr>
            <a:xfrm>
              <a:off x="7760075" y="5132672"/>
              <a:ext cx="263635" cy="106799"/>
            </a:xfrm>
            <a:custGeom>
              <a:avLst/>
              <a:gdLst/>
              <a:ahLst/>
              <a:cxnLst/>
              <a:rect l="l" t="t" r="r" b="b"/>
              <a:pathLst>
                <a:path w="263635" h="106799" extrusionOk="0">
                  <a:moveTo>
                    <a:pt x="120132" y="106798"/>
                  </a:moveTo>
                  <a:cubicBezTo>
                    <a:pt x="118132" y="106816"/>
                    <a:pt x="116176" y="106155"/>
                    <a:pt x="114596" y="104923"/>
                  </a:cubicBezTo>
                  <a:lnTo>
                    <a:pt x="3421" y="16608"/>
                  </a:lnTo>
                  <a:cubicBezTo>
                    <a:pt x="429" y="14269"/>
                    <a:pt x="-749" y="10295"/>
                    <a:pt x="474" y="6696"/>
                  </a:cubicBezTo>
                  <a:cubicBezTo>
                    <a:pt x="1733" y="3097"/>
                    <a:pt x="5144" y="686"/>
                    <a:pt x="8957" y="713"/>
                  </a:cubicBezTo>
                  <a:lnTo>
                    <a:pt x="254702" y="-1"/>
                  </a:lnTo>
                  <a:lnTo>
                    <a:pt x="254702" y="-1"/>
                  </a:lnTo>
                  <a:cubicBezTo>
                    <a:pt x="259632" y="-1"/>
                    <a:pt x="263632" y="3999"/>
                    <a:pt x="263632" y="8929"/>
                  </a:cubicBezTo>
                  <a:cubicBezTo>
                    <a:pt x="263632" y="13858"/>
                    <a:pt x="259632" y="17858"/>
                    <a:pt x="254702" y="17858"/>
                  </a:cubicBezTo>
                  <a:lnTo>
                    <a:pt x="34407" y="18483"/>
                  </a:lnTo>
                  <a:lnTo>
                    <a:pt x="125579" y="90903"/>
                  </a:lnTo>
                  <a:cubicBezTo>
                    <a:pt x="129410" y="93966"/>
                    <a:pt x="130044" y="99556"/>
                    <a:pt x="127008" y="103405"/>
                  </a:cubicBezTo>
                  <a:cubicBezTo>
                    <a:pt x="125347" y="105512"/>
                    <a:pt x="122820" y="106762"/>
                    <a:pt x="120132" y="10679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9" name="Google Shape;1689;p32"/>
            <p:cNvSpPr/>
            <p:nvPr/>
          </p:nvSpPr>
          <p:spPr>
            <a:xfrm rot="10800000">
              <a:off x="7136178" y="5486605"/>
              <a:ext cx="1087200" cy="621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0" name="Google Shape;1690;p32"/>
            <p:cNvSpPr/>
            <p:nvPr/>
          </p:nvSpPr>
          <p:spPr>
            <a:xfrm rot="10800000">
              <a:off x="8347607" y="5486605"/>
              <a:ext cx="310200" cy="621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1" name="Google Shape;1691;p32"/>
            <p:cNvSpPr/>
            <p:nvPr/>
          </p:nvSpPr>
          <p:spPr>
            <a:xfrm>
              <a:off x="10296941" y="5106954"/>
              <a:ext cx="254853" cy="281285"/>
            </a:xfrm>
            <a:custGeom>
              <a:avLst/>
              <a:gdLst/>
              <a:ahLst/>
              <a:cxnLst/>
              <a:rect l="l" t="t" r="r" b="b"/>
              <a:pathLst>
                <a:path w="254853" h="281285" extrusionOk="0">
                  <a:moveTo>
                    <a:pt x="254853" y="281285"/>
                  </a:moveTo>
                  <a:lnTo>
                    <a:pt x="127426" y="201900"/>
                  </a:lnTo>
                  <a:lnTo>
                    <a:pt x="0" y="281285"/>
                  </a:lnTo>
                  <a:lnTo>
                    <a:pt x="0" y="0"/>
                  </a:lnTo>
                  <a:lnTo>
                    <a:pt x="254853" y="0"/>
                  </a:lnTo>
                  <a:lnTo>
                    <a:pt x="254853" y="28128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2" name="Google Shape;1692;p32"/>
            <p:cNvSpPr/>
            <p:nvPr/>
          </p:nvSpPr>
          <p:spPr>
            <a:xfrm rot="10800000">
              <a:off x="7679728" y="996044"/>
              <a:ext cx="1087200" cy="621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3" name="Google Shape;1693;p32"/>
            <p:cNvSpPr/>
            <p:nvPr/>
          </p:nvSpPr>
          <p:spPr>
            <a:xfrm>
              <a:off x="7679650" y="1119759"/>
              <a:ext cx="766200" cy="396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4" name="Google Shape;1694;p32"/>
            <p:cNvSpPr/>
            <p:nvPr/>
          </p:nvSpPr>
          <p:spPr>
            <a:xfrm>
              <a:off x="7149405" y="876514"/>
              <a:ext cx="442198" cy="442198"/>
            </a:xfrm>
            <a:custGeom>
              <a:avLst/>
              <a:gdLst/>
              <a:ahLst/>
              <a:cxnLst/>
              <a:rect l="l" t="t" r="r" b="b"/>
              <a:pathLst>
                <a:path w="442198" h="442198" extrusionOk="0">
                  <a:moveTo>
                    <a:pt x="442195" y="221009"/>
                  </a:moveTo>
                  <a:cubicBezTo>
                    <a:pt x="442248" y="343122"/>
                    <a:pt x="343298" y="442143"/>
                    <a:pt x="221185" y="442197"/>
                  </a:cubicBezTo>
                  <a:cubicBezTo>
                    <a:pt x="99072" y="442251"/>
                    <a:pt x="50" y="343301"/>
                    <a:pt x="-3" y="221187"/>
                  </a:cubicBezTo>
                  <a:cubicBezTo>
                    <a:pt x="-57" y="99074"/>
                    <a:pt x="98893" y="53"/>
                    <a:pt x="221006" y="-1"/>
                  </a:cubicBezTo>
                  <a:cubicBezTo>
                    <a:pt x="221069" y="-1"/>
                    <a:pt x="221123" y="-1"/>
                    <a:pt x="221185" y="-1"/>
                  </a:cubicBezTo>
                  <a:cubicBezTo>
                    <a:pt x="343147" y="-99"/>
                    <a:pt x="442097" y="98690"/>
                    <a:pt x="442195" y="220651"/>
                  </a:cubicBezTo>
                  <a:cubicBezTo>
                    <a:pt x="442195" y="220768"/>
                    <a:pt x="442195" y="220893"/>
                    <a:pt x="442195" y="22100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5" name="Google Shape;1695;p32"/>
            <p:cNvSpPr/>
            <p:nvPr/>
          </p:nvSpPr>
          <p:spPr>
            <a:xfrm>
              <a:off x="7298977" y="924467"/>
              <a:ext cx="143232" cy="143232"/>
            </a:xfrm>
            <a:custGeom>
              <a:avLst/>
              <a:gdLst/>
              <a:ahLst/>
              <a:cxnLst/>
              <a:rect l="l" t="t" r="r" b="b"/>
              <a:pathLst>
                <a:path w="143232" h="143232" extrusionOk="0">
                  <a:moveTo>
                    <a:pt x="143232" y="71616"/>
                  </a:moveTo>
                  <a:cubicBezTo>
                    <a:pt x="143232" y="111169"/>
                    <a:pt x="111169" y="143232"/>
                    <a:pt x="71616" y="143232"/>
                  </a:cubicBezTo>
                  <a:cubicBezTo>
                    <a:pt x="32064" y="143232"/>
                    <a:pt x="0" y="111169"/>
                    <a:pt x="0" y="71616"/>
                  </a:cubicBezTo>
                  <a:cubicBezTo>
                    <a:pt x="0" y="32064"/>
                    <a:pt x="32064" y="0"/>
                    <a:pt x="71616" y="0"/>
                  </a:cubicBezTo>
                  <a:cubicBezTo>
                    <a:pt x="111169" y="0"/>
                    <a:pt x="143232" y="32064"/>
                    <a:pt x="143232" y="7161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6" name="Google Shape;1696;p32"/>
            <p:cNvSpPr/>
            <p:nvPr/>
          </p:nvSpPr>
          <p:spPr>
            <a:xfrm>
              <a:off x="7246471" y="1097524"/>
              <a:ext cx="248245" cy="221096"/>
            </a:xfrm>
            <a:custGeom>
              <a:avLst/>
              <a:gdLst/>
              <a:ahLst/>
              <a:cxnLst/>
              <a:rect l="l" t="t" r="r" b="b"/>
              <a:pathLst>
                <a:path w="248245" h="221096" extrusionOk="0">
                  <a:moveTo>
                    <a:pt x="248242" y="124122"/>
                  </a:moveTo>
                  <a:lnTo>
                    <a:pt x="248242" y="182968"/>
                  </a:lnTo>
                  <a:cubicBezTo>
                    <a:pt x="173304" y="233805"/>
                    <a:pt x="74935" y="233805"/>
                    <a:pt x="-3" y="182968"/>
                  </a:cubicBezTo>
                  <a:lnTo>
                    <a:pt x="-3" y="124122"/>
                  </a:lnTo>
                  <a:cubicBezTo>
                    <a:pt x="-3" y="55568"/>
                    <a:pt x="55566" y="-1"/>
                    <a:pt x="124119" y="-1"/>
                  </a:cubicBezTo>
                  <a:cubicBezTo>
                    <a:pt x="192672" y="-1"/>
                    <a:pt x="248242" y="55568"/>
                    <a:pt x="248242" y="12412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7" name="Google Shape;1697;p32"/>
            <p:cNvSpPr/>
            <p:nvPr/>
          </p:nvSpPr>
          <p:spPr>
            <a:xfrm>
              <a:off x="7136178" y="5615820"/>
              <a:ext cx="766200" cy="39600"/>
            </a:xfrm>
            <a:prstGeom prst="roundRect">
              <a:avLst>
                <a:gd name="adj" fmla="val 50000"/>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98" name="Google Shape;1698;p32"/>
          <p:cNvSpPr txBox="1">
            <a:spLocks noGrp="1"/>
          </p:cNvSpPr>
          <p:nvPr>
            <p:ph type="title" idx="2"/>
          </p:nvPr>
        </p:nvSpPr>
        <p:spPr>
          <a:xfrm>
            <a:off x="715025" y="593375"/>
            <a:ext cx="107148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b="1" dirty="0"/>
              <a:t>Key Conclusions</a:t>
            </a:r>
            <a:endParaRPr b="1" dirty="0"/>
          </a:p>
        </p:txBody>
      </p:sp>
      <p:sp>
        <p:nvSpPr>
          <p:cNvPr id="1699" name="Google Shape;1699;p32"/>
          <p:cNvSpPr txBox="1">
            <a:spLocks noGrp="1"/>
          </p:cNvSpPr>
          <p:nvPr>
            <p:ph type="body" idx="5"/>
          </p:nvPr>
        </p:nvSpPr>
        <p:spPr>
          <a:xfrm>
            <a:off x="4498618" y="3710716"/>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sz="1800" i="0" u="none" strike="noStrike" dirty="0">
                <a:solidFill>
                  <a:srgbClr val="000000"/>
                </a:solidFill>
                <a:effectLst/>
                <a:latin typeface="Neue Haas Grotesk Text Pro" panose="020B0504020202020204" pitchFamily="34" charset="77"/>
              </a:rPr>
              <a:t>Paid posts had a broader reach and slightly better engagement metrics</a:t>
            </a:r>
            <a:endParaRPr dirty="0"/>
          </a:p>
        </p:txBody>
      </p:sp>
      <p:sp>
        <p:nvSpPr>
          <p:cNvPr id="1700" name="Google Shape;1700;p32"/>
          <p:cNvSpPr txBox="1">
            <a:spLocks noGrp="1"/>
          </p:cNvSpPr>
          <p:nvPr>
            <p:ph type="body" idx="6"/>
          </p:nvPr>
        </p:nvSpPr>
        <p:spPr>
          <a:xfrm>
            <a:off x="832667" y="3396888"/>
            <a:ext cx="2948400" cy="925200"/>
          </a:xfrm>
          <a:prstGeom prst="rect">
            <a:avLst/>
          </a:prstGeom>
        </p:spPr>
        <p:txBody>
          <a:bodyPr spcFirstLastPara="1" wrap="square" lIns="121900" tIns="121900" rIns="121900" bIns="121900" anchor="t" anchorCtr="0">
            <a:noAutofit/>
          </a:bodyPr>
          <a:lstStyle/>
          <a:p>
            <a:pPr algn="l" rtl="0" fontAlgn="base">
              <a:buFont typeface="Arial" panose="020B0604020202020204" pitchFamily="34" charset="0"/>
              <a:buChar char="•"/>
            </a:pPr>
            <a:r>
              <a:rPr lang="en-US" sz="1600" i="0" u="none" strike="noStrike" dirty="0">
                <a:solidFill>
                  <a:srgbClr val="000000"/>
                </a:solidFill>
                <a:effectLst/>
                <a:latin typeface="Neue Haas Grotesk Text Pro" panose="020B0504020202020204" pitchFamily="34" charset="77"/>
              </a:rPr>
              <a:t>Video content reached larger audience​</a:t>
            </a:r>
            <a:endParaRPr lang="en-US" sz="1600" i="0" u="none" strike="noStrike"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600" i="0" u="none" strike="noStrike" dirty="0">
                <a:solidFill>
                  <a:srgbClr val="000000"/>
                </a:solidFill>
                <a:effectLst/>
                <a:latin typeface="Neue Haas Grotesk Text Pro" panose="020B0504020202020204" pitchFamily="34" charset="77"/>
              </a:rPr>
              <a:t>Status updates had the most clicks</a:t>
            </a:r>
            <a:endParaRPr lang="en-US" sz="1600" i="0" u="none" strike="noStrike" dirty="0">
              <a:solidFill>
                <a:srgbClr val="000000"/>
              </a:solidFill>
              <a:effectLst/>
              <a:latin typeface="Arial" panose="020B0604020202020204" pitchFamily="34" charset="0"/>
            </a:endParaRPr>
          </a:p>
        </p:txBody>
      </p:sp>
      <p:sp>
        <p:nvSpPr>
          <p:cNvPr id="1701" name="Google Shape;1701;p32"/>
          <p:cNvSpPr txBox="1">
            <a:spLocks noGrp="1"/>
          </p:cNvSpPr>
          <p:nvPr>
            <p:ph type="title"/>
          </p:nvPr>
        </p:nvSpPr>
        <p:spPr>
          <a:xfrm>
            <a:off x="813088" y="2210813"/>
            <a:ext cx="2657209"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sz="2400" b="1" dirty="0">
                <a:solidFill>
                  <a:schemeClr val="accent5"/>
                </a:solidFill>
              </a:rPr>
              <a:t>Type of post matters</a:t>
            </a:r>
            <a:endParaRPr sz="2400" b="1" dirty="0">
              <a:solidFill>
                <a:schemeClr val="accent5"/>
              </a:solidFill>
            </a:endParaRPr>
          </a:p>
        </p:txBody>
      </p:sp>
      <p:sp>
        <p:nvSpPr>
          <p:cNvPr id="1702" name="Google Shape;1702;p32"/>
          <p:cNvSpPr txBox="1">
            <a:spLocks noGrp="1"/>
          </p:cNvSpPr>
          <p:nvPr>
            <p:ph type="title" idx="3"/>
          </p:nvPr>
        </p:nvSpPr>
        <p:spPr>
          <a:xfrm>
            <a:off x="4637810" y="2445076"/>
            <a:ext cx="2732406"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sz="2000" b="1" dirty="0">
                <a:solidFill>
                  <a:schemeClr val="tx2"/>
                </a:solidFill>
              </a:rPr>
              <a:t>Paid advertisements may be worth it.</a:t>
            </a:r>
            <a:endParaRPr sz="7200" dirty="0">
              <a:solidFill>
                <a:schemeClr val="tx2"/>
              </a:solidFill>
            </a:endParaRPr>
          </a:p>
        </p:txBody>
      </p:sp>
      <p:sp>
        <p:nvSpPr>
          <p:cNvPr id="1703" name="Google Shape;1703;p32"/>
          <p:cNvSpPr txBox="1">
            <a:spLocks noGrp="1"/>
          </p:cNvSpPr>
          <p:nvPr>
            <p:ph type="title" idx="4"/>
          </p:nvPr>
        </p:nvSpPr>
        <p:spPr>
          <a:xfrm>
            <a:off x="8696590" y="2187964"/>
            <a:ext cx="2446038" cy="118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sz="2400" b="1" dirty="0">
                <a:solidFill>
                  <a:schemeClr val="accent5"/>
                </a:solidFill>
              </a:rPr>
              <a:t>Timing is significant</a:t>
            </a:r>
            <a:endParaRPr sz="2400" b="1" dirty="0">
              <a:solidFill>
                <a:schemeClr val="accent5"/>
              </a:solidFill>
            </a:endParaRPr>
          </a:p>
        </p:txBody>
      </p:sp>
      <p:sp>
        <p:nvSpPr>
          <p:cNvPr id="1704" name="Google Shape;1704;p32"/>
          <p:cNvSpPr txBox="1">
            <a:spLocks noGrp="1"/>
          </p:cNvSpPr>
          <p:nvPr>
            <p:ph type="body" idx="1"/>
          </p:nvPr>
        </p:nvSpPr>
        <p:spPr>
          <a:xfrm>
            <a:off x="8587544" y="3266399"/>
            <a:ext cx="2657209" cy="925200"/>
          </a:xfrm>
          <a:prstGeom prst="rect">
            <a:avLst/>
          </a:prstGeom>
        </p:spPr>
        <p:txBody>
          <a:bodyPr spcFirstLastPara="1" wrap="square" lIns="121900" tIns="121900" rIns="121900" bIns="121900" anchor="t" anchorCtr="0">
            <a:noAutofit/>
          </a:bodyPr>
          <a:lstStyle/>
          <a:p>
            <a:pPr algn="l" rtl="0" fontAlgn="base">
              <a:buFont typeface="Arial" panose="020B0604020202020204" pitchFamily="34" charset="0"/>
              <a:buChar char="•"/>
            </a:pPr>
            <a:r>
              <a:rPr lang="en-US" sz="1500" i="0" u="none" strike="noStrike" dirty="0">
                <a:solidFill>
                  <a:srgbClr val="000000"/>
                </a:solidFill>
                <a:effectLst/>
                <a:latin typeface="Neue Haas Grotesk Text Pro" panose="020B0504020202020204" pitchFamily="34" charset="77"/>
              </a:rPr>
              <a:t>June and July had higher engagement​</a:t>
            </a:r>
            <a:endParaRPr lang="en-US" sz="1500" i="0" u="none" strike="noStrike"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500" i="0" u="none" strike="noStrike" dirty="0">
                <a:solidFill>
                  <a:srgbClr val="000000"/>
                </a:solidFill>
                <a:effectLst/>
                <a:latin typeface="Neue Haas Grotesk Text Pro" panose="020B0504020202020204" pitchFamily="34" charset="77"/>
              </a:rPr>
              <a:t>The day of the week was not significant​</a:t>
            </a:r>
            <a:endParaRPr lang="en-US" sz="1500" i="0" u="none" strike="noStrike"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1500" i="0" u="none" strike="noStrike" dirty="0">
                <a:solidFill>
                  <a:srgbClr val="000000"/>
                </a:solidFill>
                <a:effectLst/>
                <a:latin typeface="Neue Haas Grotesk Text Pro" panose="020B0504020202020204" pitchFamily="34" charset="77"/>
              </a:rPr>
              <a:t>Hour 16 had low engagement</a:t>
            </a:r>
            <a:endParaRPr lang="en-US" sz="1500" i="0" u="none" strike="noStrike" dirty="0">
              <a:solidFill>
                <a:srgbClr val="000000"/>
              </a:solidFill>
              <a:effectLst/>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08"/>
        <p:cNvGrpSpPr/>
        <p:nvPr/>
      </p:nvGrpSpPr>
      <p:grpSpPr>
        <a:xfrm>
          <a:off x="0" y="0"/>
          <a:ext cx="0" cy="0"/>
          <a:chOff x="0" y="0"/>
          <a:chExt cx="0" cy="0"/>
        </a:xfrm>
      </p:grpSpPr>
      <p:sp>
        <p:nvSpPr>
          <p:cNvPr id="1709" name="Google Shape;1709;p33"/>
          <p:cNvSpPr txBox="1">
            <a:spLocks noGrp="1"/>
          </p:cNvSpPr>
          <p:nvPr>
            <p:ph type="title"/>
          </p:nvPr>
        </p:nvSpPr>
        <p:spPr>
          <a:xfrm>
            <a:off x="1133540" y="901031"/>
            <a:ext cx="9873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b="1" dirty="0"/>
              <a:t>Recommendations</a:t>
            </a:r>
            <a:endParaRPr b="1" dirty="0"/>
          </a:p>
        </p:txBody>
      </p:sp>
      <p:sp>
        <p:nvSpPr>
          <p:cNvPr id="1710" name="Google Shape;1710;p33"/>
          <p:cNvSpPr txBox="1">
            <a:spLocks noGrp="1"/>
          </p:cNvSpPr>
          <p:nvPr>
            <p:ph type="subTitle" idx="1"/>
          </p:nvPr>
        </p:nvSpPr>
        <p:spPr>
          <a:xfrm>
            <a:off x="1159575" y="1971273"/>
            <a:ext cx="29409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800" dirty="0">
                <a:solidFill>
                  <a:schemeClr val="accent2"/>
                </a:solidFill>
                <a:latin typeface="Passion One"/>
                <a:ea typeface="Passion One"/>
                <a:cs typeface="Passion One"/>
                <a:sym typeface="Passion One"/>
              </a:rPr>
              <a:t>Content Strategy</a:t>
            </a:r>
            <a:endParaRPr sz="2800" dirty="0">
              <a:solidFill>
                <a:schemeClr val="accent2"/>
              </a:solidFill>
              <a:latin typeface="Passion One"/>
              <a:ea typeface="Passion One"/>
              <a:cs typeface="Passion One"/>
              <a:sym typeface="Passion One"/>
            </a:endParaRPr>
          </a:p>
        </p:txBody>
      </p:sp>
      <p:sp>
        <p:nvSpPr>
          <p:cNvPr id="1713" name="Google Shape;1713;p33"/>
          <p:cNvSpPr txBox="1">
            <a:spLocks noGrp="1"/>
          </p:cNvSpPr>
          <p:nvPr>
            <p:ph type="body" idx="13"/>
          </p:nvPr>
        </p:nvSpPr>
        <p:spPr>
          <a:xfrm>
            <a:off x="1159575" y="2718667"/>
            <a:ext cx="8812328" cy="834000"/>
          </a:xfrm>
          <a:prstGeom prst="rect">
            <a:avLst/>
          </a:prstGeom>
        </p:spPr>
        <p:txBody>
          <a:bodyPr spcFirstLastPara="1" wrap="square" lIns="121900" tIns="121900" rIns="121900" bIns="121900" anchor="t" anchorCtr="0">
            <a:noAutofit/>
          </a:bodyPr>
          <a:lstStyle/>
          <a:p>
            <a:pPr algn="l" rtl="0" fontAlgn="base">
              <a:buFont typeface="Courier New" panose="02070309020205020404" pitchFamily="49" charset="0"/>
              <a:buChar char="o"/>
            </a:pPr>
            <a:r>
              <a:rPr lang="en-US" sz="1800" b="0" i="0" u="none" strike="noStrike" dirty="0">
                <a:solidFill>
                  <a:srgbClr val="000000"/>
                </a:solidFill>
                <a:effectLst/>
                <a:latin typeface="Neue Haas Grotesk Text Pro" panose="020B0504020202020204" pitchFamily="34" charset="77"/>
              </a:rPr>
              <a:t>Prioritize video content​</a:t>
            </a:r>
            <a:endParaRPr lang="en-US" b="0" dirty="0">
              <a:solidFill>
                <a:srgbClr val="000000"/>
              </a:solidFill>
              <a:latin typeface="Arial" panose="020B0604020202020204" pitchFamily="34" charset="0"/>
            </a:endParaRPr>
          </a:p>
          <a:p>
            <a:pPr algn="l" rtl="0" fontAlgn="base">
              <a:buFont typeface="Courier New" panose="02070309020205020404" pitchFamily="49" charset="0"/>
              <a:buChar char="o"/>
            </a:pPr>
            <a:r>
              <a:rPr lang="en-US" sz="1800" b="0" i="0" u="none" strike="noStrike" dirty="0">
                <a:solidFill>
                  <a:srgbClr val="000000"/>
                </a:solidFill>
                <a:effectLst/>
                <a:latin typeface="Neue Haas Grotesk Text Pro" panose="020B0504020202020204" pitchFamily="34" charset="77"/>
              </a:rPr>
              <a:t>Experiment with timing strategies with a focus on high-impact months​</a:t>
            </a:r>
            <a:endParaRPr lang="en-US" b="0" dirty="0">
              <a:solidFill>
                <a:srgbClr val="000000"/>
              </a:solidFill>
              <a:latin typeface="Arial" panose="020B0604020202020204" pitchFamily="34" charset="0"/>
            </a:endParaRPr>
          </a:p>
          <a:p>
            <a:pPr algn="l" rtl="0" fontAlgn="base">
              <a:buFont typeface="Courier New" panose="02070309020205020404" pitchFamily="49" charset="0"/>
              <a:buChar char="o"/>
            </a:pPr>
            <a:r>
              <a:rPr lang="en-US" sz="1800" b="0" i="0" u="none" strike="noStrike" dirty="0">
                <a:solidFill>
                  <a:srgbClr val="000000"/>
                </a:solidFill>
                <a:effectLst/>
                <a:latin typeface="Neue Haas Grotesk Text Pro" panose="020B0504020202020204" pitchFamily="34" charset="77"/>
              </a:rPr>
              <a:t>Implement targeted paid advertising strategies to maximize post visibility</a:t>
            </a:r>
            <a:endParaRPr lang="en-US" b="0" i="0" u="none" strike="noStrike" dirty="0">
              <a:solidFill>
                <a:srgbClr val="000000"/>
              </a:solidFill>
              <a:effectLst/>
              <a:latin typeface="Arial" panose="020B0604020202020204" pitchFamily="34" charset="0"/>
            </a:endParaRPr>
          </a:p>
        </p:txBody>
      </p:sp>
      <p:sp>
        <p:nvSpPr>
          <p:cNvPr id="24" name="Google Shape;1710;p33">
            <a:extLst>
              <a:ext uri="{FF2B5EF4-FFF2-40B4-BE49-F238E27FC236}">
                <a16:creationId xmlns:a16="http://schemas.microsoft.com/office/drawing/2014/main" id="{9F7C8CC5-55A0-95F8-9F25-41EB291DE1FF}"/>
              </a:ext>
            </a:extLst>
          </p:cNvPr>
          <p:cNvSpPr txBox="1">
            <a:spLocks/>
          </p:cNvSpPr>
          <p:nvPr/>
        </p:nvSpPr>
        <p:spPr>
          <a:xfrm>
            <a:off x="1159575" y="3902313"/>
            <a:ext cx="2940900" cy="606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15000"/>
              </a:lnSpc>
              <a:spcBef>
                <a:spcPts val="0"/>
              </a:spcBef>
              <a:spcAft>
                <a:spcPts val="0"/>
              </a:spcAft>
              <a:buClr>
                <a:schemeClr val="dk2"/>
              </a:buClr>
              <a:buSzPts val="2000"/>
              <a:buFont typeface="Thasadith"/>
              <a:buNone/>
              <a:defRPr sz="2000" b="1" i="0" u="none" strike="noStrike" cap="none">
                <a:solidFill>
                  <a:schemeClr val="dk2"/>
                </a:solidFill>
                <a:latin typeface="Thasadith"/>
                <a:ea typeface="Thasadith"/>
                <a:cs typeface="Thasadith"/>
                <a:sym typeface="Thasadith"/>
              </a:defRPr>
            </a:lvl1pPr>
            <a:lvl2pPr marL="914400" marR="0" lvl="1" indent="-349250" algn="l" rtl="0">
              <a:lnSpc>
                <a:spcPct val="115000"/>
              </a:lnSpc>
              <a:spcBef>
                <a:spcPts val="2100"/>
              </a:spcBef>
              <a:spcAft>
                <a:spcPts val="0"/>
              </a:spcAft>
              <a:buClr>
                <a:schemeClr val="dk2"/>
              </a:buClr>
              <a:buSzPts val="2000"/>
              <a:buFont typeface="Thasadith"/>
              <a:buNone/>
              <a:defRPr sz="2000" b="1" i="0" u="none" strike="noStrike" cap="none">
                <a:solidFill>
                  <a:schemeClr val="dk2"/>
                </a:solidFill>
                <a:latin typeface="Thasadith"/>
                <a:ea typeface="Thasadith"/>
                <a:cs typeface="Thasadith"/>
                <a:sym typeface="Thasadith"/>
              </a:defRPr>
            </a:lvl2pPr>
            <a:lvl3pPr marL="1371600" marR="0" lvl="2" indent="-349250" algn="l" rtl="0">
              <a:lnSpc>
                <a:spcPct val="115000"/>
              </a:lnSpc>
              <a:spcBef>
                <a:spcPts val="2100"/>
              </a:spcBef>
              <a:spcAft>
                <a:spcPts val="0"/>
              </a:spcAft>
              <a:buClr>
                <a:schemeClr val="dk2"/>
              </a:buClr>
              <a:buSzPts val="2000"/>
              <a:buFont typeface="Thasadith"/>
              <a:buNone/>
              <a:defRPr sz="2000" b="1" i="0" u="none" strike="noStrike" cap="none">
                <a:solidFill>
                  <a:schemeClr val="dk2"/>
                </a:solidFill>
                <a:latin typeface="Thasadith"/>
                <a:ea typeface="Thasadith"/>
                <a:cs typeface="Thasadith"/>
                <a:sym typeface="Thasadith"/>
              </a:defRPr>
            </a:lvl3pPr>
            <a:lvl4pPr marL="1828800" marR="0" lvl="3" indent="-349250" algn="l" rtl="0">
              <a:lnSpc>
                <a:spcPct val="115000"/>
              </a:lnSpc>
              <a:spcBef>
                <a:spcPts val="2100"/>
              </a:spcBef>
              <a:spcAft>
                <a:spcPts val="0"/>
              </a:spcAft>
              <a:buClr>
                <a:schemeClr val="dk2"/>
              </a:buClr>
              <a:buSzPts val="2000"/>
              <a:buFont typeface="Thasadith"/>
              <a:buNone/>
              <a:defRPr sz="2000" b="1" i="0" u="none" strike="noStrike" cap="none">
                <a:solidFill>
                  <a:schemeClr val="dk2"/>
                </a:solidFill>
                <a:latin typeface="Thasadith"/>
                <a:ea typeface="Thasadith"/>
                <a:cs typeface="Thasadith"/>
                <a:sym typeface="Thasadith"/>
              </a:defRPr>
            </a:lvl4pPr>
            <a:lvl5pPr marL="2286000" marR="0" lvl="4" indent="-349250" algn="l" rtl="0">
              <a:lnSpc>
                <a:spcPct val="115000"/>
              </a:lnSpc>
              <a:spcBef>
                <a:spcPts val="2100"/>
              </a:spcBef>
              <a:spcAft>
                <a:spcPts val="0"/>
              </a:spcAft>
              <a:buClr>
                <a:schemeClr val="dk2"/>
              </a:buClr>
              <a:buSzPts val="2000"/>
              <a:buFont typeface="Thasadith"/>
              <a:buNone/>
              <a:defRPr sz="2000" b="1" i="0" u="none" strike="noStrike" cap="none">
                <a:solidFill>
                  <a:schemeClr val="dk2"/>
                </a:solidFill>
                <a:latin typeface="Thasadith"/>
                <a:ea typeface="Thasadith"/>
                <a:cs typeface="Thasadith"/>
                <a:sym typeface="Thasadith"/>
              </a:defRPr>
            </a:lvl5pPr>
            <a:lvl6pPr marL="2743200" marR="0" lvl="5" indent="-349250" algn="l" rtl="0">
              <a:lnSpc>
                <a:spcPct val="115000"/>
              </a:lnSpc>
              <a:spcBef>
                <a:spcPts val="2100"/>
              </a:spcBef>
              <a:spcAft>
                <a:spcPts val="0"/>
              </a:spcAft>
              <a:buClr>
                <a:schemeClr val="dk2"/>
              </a:buClr>
              <a:buSzPts val="2000"/>
              <a:buFont typeface="Thasadith"/>
              <a:buNone/>
              <a:defRPr sz="2000" b="1" i="0" u="none" strike="noStrike" cap="none">
                <a:solidFill>
                  <a:schemeClr val="dk2"/>
                </a:solidFill>
                <a:latin typeface="Thasadith"/>
                <a:ea typeface="Thasadith"/>
                <a:cs typeface="Thasadith"/>
                <a:sym typeface="Thasadith"/>
              </a:defRPr>
            </a:lvl6pPr>
            <a:lvl7pPr marL="3200400" marR="0" lvl="6" indent="-349250" algn="l" rtl="0">
              <a:lnSpc>
                <a:spcPct val="115000"/>
              </a:lnSpc>
              <a:spcBef>
                <a:spcPts val="2100"/>
              </a:spcBef>
              <a:spcAft>
                <a:spcPts val="0"/>
              </a:spcAft>
              <a:buClr>
                <a:schemeClr val="dk2"/>
              </a:buClr>
              <a:buSzPts val="2000"/>
              <a:buFont typeface="Thasadith"/>
              <a:buNone/>
              <a:defRPr sz="2000" b="1" i="0" u="none" strike="noStrike" cap="none">
                <a:solidFill>
                  <a:schemeClr val="dk2"/>
                </a:solidFill>
                <a:latin typeface="Thasadith"/>
                <a:ea typeface="Thasadith"/>
                <a:cs typeface="Thasadith"/>
                <a:sym typeface="Thasadith"/>
              </a:defRPr>
            </a:lvl7pPr>
            <a:lvl8pPr marL="3657600" marR="0" lvl="7" indent="-349250" algn="l" rtl="0">
              <a:lnSpc>
                <a:spcPct val="115000"/>
              </a:lnSpc>
              <a:spcBef>
                <a:spcPts val="2100"/>
              </a:spcBef>
              <a:spcAft>
                <a:spcPts val="0"/>
              </a:spcAft>
              <a:buClr>
                <a:schemeClr val="dk2"/>
              </a:buClr>
              <a:buSzPts val="2000"/>
              <a:buFont typeface="Thasadith"/>
              <a:buNone/>
              <a:defRPr sz="2000" b="1" i="0" u="none" strike="noStrike" cap="none">
                <a:solidFill>
                  <a:schemeClr val="dk2"/>
                </a:solidFill>
                <a:latin typeface="Thasadith"/>
                <a:ea typeface="Thasadith"/>
                <a:cs typeface="Thasadith"/>
                <a:sym typeface="Thasadith"/>
              </a:defRPr>
            </a:lvl8pPr>
            <a:lvl9pPr marL="4114800" marR="0" lvl="8" indent="-349250" algn="l" rtl="0">
              <a:lnSpc>
                <a:spcPct val="115000"/>
              </a:lnSpc>
              <a:spcBef>
                <a:spcPts val="2100"/>
              </a:spcBef>
              <a:spcAft>
                <a:spcPts val="2100"/>
              </a:spcAft>
              <a:buClr>
                <a:schemeClr val="dk2"/>
              </a:buClr>
              <a:buSzPts val="2000"/>
              <a:buFont typeface="Thasadith"/>
              <a:buNone/>
              <a:defRPr sz="2000" b="1" i="0" u="none" strike="noStrike" cap="none">
                <a:solidFill>
                  <a:schemeClr val="dk2"/>
                </a:solidFill>
                <a:latin typeface="Thasadith"/>
                <a:ea typeface="Thasadith"/>
                <a:cs typeface="Thasadith"/>
                <a:sym typeface="Thasadith"/>
              </a:defRPr>
            </a:lvl9pPr>
          </a:lstStyle>
          <a:p>
            <a:pPr marL="0" indent="0">
              <a:spcAft>
                <a:spcPts val="2100"/>
              </a:spcAft>
            </a:pPr>
            <a:r>
              <a:rPr lang="en-US" sz="2800" dirty="0">
                <a:solidFill>
                  <a:schemeClr val="accent2"/>
                </a:solidFill>
                <a:latin typeface="Passion One"/>
                <a:ea typeface="Passion One"/>
                <a:cs typeface="Passion One"/>
                <a:sym typeface="Passion One"/>
              </a:rPr>
              <a:t>Future Direction</a:t>
            </a:r>
          </a:p>
        </p:txBody>
      </p:sp>
      <p:sp>
        <p:nvSpPr>
          <p:cNvPr id="25" name="Google Shape;1713;p33">
            <a:extLst>
              <a:ext uri="{FF2B5EF4-FFF2-40B4-BE49-F238E27FC236}">
                <a16:creationId xmlns:a16="http://schemas.microsoft.com/office/drawing/2014/main" id="{19ACE984-827F-9732-C1B5-7148FC446209}"/>
              </a:ext>
            </a:extLst>
          </p:cNvPr>
          <p:cNvSpPr txBox="1">
            <a:spLocks/>
          </p:cNvSpPr>
          <p:nvPr/>
        </p:nvSpPr>
        <p:spPr>
          <a:xfrm>
            <a:off x="1159575" y="4538876"/>
            <a:ext cx="6189284" cy="58978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2"/>
              </a:buClr>
              <a:buSzPts val="1600"/>
              <a:buFont typeface="Thasadith"/>
              <a:buChar char="●"/>
              <a:defRPr sz="1600" b="1" i="0" u="none" strike="noStrike" cap="none">
                <a:solidFill>
                  <a:schemeClr val="dk2"/>
                </a:solidFill>
                <a:latin typeface="Thasadith"/>
                <a:ea typeface="Thasadith"/>
                <a:cs typeface="Thasadith"/>
                <a:sym typeface="Thasadith"/>
              </a:defRPr>
            </a:lvl1pPr>
            <a:lvl2pPr marL="914400" marR="0" lvl="1" indent="-330200" algn="l" rtl="0">
              <a:lnSpc>
                <a:spcPct val="115000"/>
              </a:lnSpc>
              <a:spcBef>
                <a:spcPts val="2100"/>
              </a:spcBef>
              <a:spcAft>
                <a:spcPts val="0"/>
              </a:spcAft>
              <a:buClr>
                <a:schemeClr val="dk2"/>
              </a:buClr>
              <a:buSzPts val="1600"/>
              <a:buFont typeface="Thasadith"/>
              <a:buChar char="○"/>
              <a:defRPr sz="1600" b="1" i="0" u="none" strike="noStrike" cap="none">
                <a:solidFill>
                  <a:schemeClr val="dk2"/>
                </a:solidFill>
                <a:latin typeface="Thasadith"/>
                <a:ea typeface="Thasadith"/>
                <a:cs typeface="Thasadith"/>
                <a:sym typeface="Thasadith"/>
              </a:defRPr>
            </a:lvl2pPr>
            <a:lvl3pPr marL="1371600" marR="0" lvl="2" indent="-330200" algn="l" rtl="0">
              <a:lnSpc>
                <a:spcPct val="115000"/>
              </a:lnSpc>
              <a:spcBef>
                <a:spcPts val="2100"/>
              </a:spcBef>
              <a:spcAft>
                <a:spcPts val="0"/>
              </a:spcAft>
              <a:buClr>
                <a:schemeClr val="dk2"/>
              </a:buClr>
              <a:buSzPts val="1600"/>
              <a:buFont typeface="Thasadith"/>
              <a:buChar char="■"/>
              <a:defRPr sz="1600" b="1" i="0" u="none" strike="noStrike" cap="none">
                <a:solidFill>
                  <a:schemeClr val="dk2"/>
                </a:solidFill>
                <a:latin typeface="Thasadith"/>
                <a:ea typeface="Thasadith"/>
                <a:cs typeface="Thasadith"/>
                <a:sym typeface="Thasadith"/>
              </a:defRPr>
            </a:lvl3pPr>
            <a:lvl4pPr marL="1828800" marR="0" lvl="3" indent="-330200" algn="l" rtl="0">
              <a:lnSpc>
                <a:spcPct val="115000"/>
              </a:lnSpc>
              <a:spcBef>
                <a:spcPts val="2100"/>
              </a:spcBef>
              <a:spcAft>
                <a:spcPts val="0"/>
              </a:spcAft>
              <a:buClr>
                <a:schemeClr val="dk2"/>
              </a:buClr>
              <a:buSzPts val="1600"/>
              <a:buFont typeface="Thasadith"/>
              <a:buChar char="●"/>
              <a:defRPr sz="1600" b="1" i="0" u="none" strike="noStrike" cap="none">
                <a:solidFill>
                  <a:schemeClr val="dk2"/>
                </a:solidFill>
                <a:latin typeface="Thasadith"/>
                <a:ea typeface="Thasadith"/>
                <a:cs typeface="Thasadith"/>
                <a:sym typeface="Thasadith"/>
              </a:defRPr>
            </a:lvl4pPr>
            <a:lvl5pPr marL="2286000" marR="0" lvl="4" indent="-330200" algn="l" rtl="0">
              <a:lnSpc>
                <a:spcPct val="115000"/>
              </a:lnSpc>
              <a:spcBef>
                <a:spcPts val="2100"/>
              </a:spcBef>
              <a:spcAft>
                <a:spcPts val="0"/>
              </a:spcAft>
              <a:buClr>
                <a:schemeClr val="dk2"/>
              </a:buClr>
              <a:buSzPts val="1600"/>
              <a:buFont typeface="Thasadith"/>
              <a:buChar char="○"/>
              <a:defRPr sz="1600" b="1" i="0" u="none" strike="noStrike" cap="none">
                <a:solidFill>
                  <a:schemeClr val="dk2"/>
                </a:solidFill>
                <a:latin typeface="Thasadith"/>
                <a:ea typeface="Thasadith"/>
                <a:cs typeface="Thasadith"/>
                <a:sym typeface="Thasadith"/>
              </a:defRPr>
            </a:lvl5pPr>
            <a:lvl6pPr marL="2743200" marR="0" lvl="5" indent="-330200" algn="l" rtl="0">
              <a:lnSpc>
                <a:spcPct val="115000"/>
              </a:lnSpc>
              <a:spcBef>
                <a:spcPts val="2100"/>
              </a:spcBef>
              <a:spcAft>
                <a:spcPts val="0"/>
              </a:spcAft>
              <a:buClr>
                <a:schemeClr val="dk2"/>
              </a:buClr>
              <a:buSzPts val="1600"/>
              <a:buFont typeface="Thasadith"/>
              <a:buChar char="■"/>
              <a:defRPr sz="1600" b="1" i="0" u="none" strike="noStrike" cap="none">
                <a:solidFill>
                  <a:schemeClr val="dk2"/>
                </a:solidFill>
                <a:latin typeface="Thasadith"/>
                <a:ea typeface="Thasadith"/>
                <a:cs typeface="Thasadith"/>
                <a:sym typeface="Thasadith"/>
              </a:defRPr>
            </a:lvl6pPr>
            <a:lvl7pPr marL="3200400" marR="0" lvl="6" indent="-330200" algn="l" rtl="0">
              <a:lnSpc>
                <a:spcPct val="115000"/>
              </a:lnSpc>
              <a:spcBef>
                <a:spcPts val="2100"/>
              </a:spcBef>
              <a:spcAft>
                <a:spcPts val="0"/>
              </a:spcAft>
              <a:buClr>
                <a:schemeClr val="dk2"/>
              </a:buClr>
              <a:buSzPts val="1600"/>
              <a:buFont typeface="Thasadith"/>
              <a:buChar char="●"/>
              <a:defRPr sz="1600" b="1" i="0" u="none" strike="noStrike" cap="none">
                <a:solidFill>
                  <a:schemeClr val="dk2"/>
                </a:solidFill>
                <a:latin typeface="Thasadith"/>
                <a:ea typeface="Thasadith"/>
                <a:cs typeface="Thasadith"/>
                <a:sym typeface="Thasadith"/>
              </a:defRPr>
            </a:lvl7pPr>
            <a:lvl8pPr marL="3657600" marR="0" lvl="7" indent="-330200" algn="l" rtl="0">
              <a:lnSpc>
                <a:spcPct val="115000"/>
              </a:lnSpc>
              <a:spcBef>
                <a:spcPts val="2100"/>
              </a:spcBef>
              <a:spcAft>
                <a:spcPts val="0"/>
              </a:spcAft>
              <a:buClr>
                <a:schemeClr val="dk2"/>
              </a:buClr>
              <a:buSzPts val="1600"/>
              <a:buFont typeface="Thasadith"/>
              <a:buChar char="○"/>
              <a:defRPr sz="1600" b="1" i="0" u="none" strike="noStrike" cap="none">
                <a:solidFill>
                  <a:schemeClr val="dk2"/>
                </a:solidFill>
                <a:latin typeface="Thasadith"/>
                <a:ea typeface="Thasadith"/>
                <a:cs typeface="Thasadith"/>
                <a:sym typeface="Thasadith"/>
              </a:defRPr>
            </a:lvl8pPr>
            <a:lvl9pPr marL="4114800" marR="0" lvl="8" indent="-330200" algn="l" rtl="0">
              <a:lnSpc>
                <a:spcPct val="115000"/>
              </a:lnSpc>
              <a:spcBef>
                <a:spcPts val="2100"/>
              </a:spcBef>
              <a:spcAft>
                <a:spcPts val="2100"/>
              </a:spcAft>
              <a:buClr>
                <a:schemeClr val="dk2"/>
              </a:buClr>
              <a:buSzPts val="1600"/>
              <a:buFont typeface="Thasadith"/>
              <a:buChar char="■"/>
              <a:defRPr sz="1600" b="1" i="0" u="none" strike="noStrike" cap="none">
                <a:solidFill>
                  <a:schemeClr val="dk2"/>
                </a:solidFill>
                <a:latin typeface="Thasadith"/>
                <a:ea typeface="Thasadith"/>
                <a:cs typeface="Thasadith"/>
                <a:sym typeface="Thasadith"/>
              </a:defRPr>
            </a:lvl9pPr>
          </a:lstStyle>
          <a:p>
            <a:pPr fontAlgn="base">
              <a:buFont typeface="Courier New" panose="02070309020205020404" pitchFamily="49" charset="0"/>
              <a:buChar char="o"/>
            </a:pPr>
            <a:r>
              <a:rPr lang="en-US" sz="1800" b="0" i="0" u="none" strike="noStrike" dirty="0">
                <a:solidFill>
                  <a:srgbClr val="000000"/>
                </a:solidFill>
                <a:effectLst/>
                <a:latin typeface="Neue Haas Grotesk Text Pro" panose="020B0504020202020204" pitchFamily="34" charset="77"/>
              </a:rPr>
              <a:t>Expand analysis to other platforms​</a:t>
            </a:r>
            <a:endParaRPr lang="en-US" sz="2000" b="0" dirty="0">
              <a:solidFill>
                <a:srgbClr val="000000"/>
              </a:solidFill>
              <a:latin typeface="Arial" panose="020B0604020202020204" pitchFamily="34" charset="0"/>
            </a:endParaRPr>
          </a:p>
          <a:p>
            <a:pPr fontAlgn="base">
              <a:buFont typeface="Courier New" panose="02070309020205020404" pitchFamily="49" charset="0"/>
              <a:buChar char="o"/>
            </a:pPr>
            <a:r>
              <a:rPr lang="en-US" sz="1800" b="0" i="0" u="none" strike="noStrike" dirty="0">
                <a:solidFill>
                  <a:srgbClr val="000000"/>
                </a:solidFill>
                <a:effectLst/>
                <a:latin typeface="Neue Haas Grotesk Text Pro" panose="020B0504020202020204" pitchFamily="34" charset="77"/>
              </a:rPr>
              <a:t>Cost analysis for paid advertising</a:t>
            </a:r>
            <a:endParaRPr lang="en-US" sz="2000" b="0" i="0" u="none" strike="noStrike" dirty="0">
              <a:solidFill>
                <a:srgbClr val="000000"/>
              </a:solidFill>
              <a:effectLst/>
              <a:latin typeface="Arial" panose="020B0604020202020204" pitchFamily="34" charset="0"/>
            </a:endParaRPr>
          </a:p>
          <a:p>
            <a:pPr marL="127000" indent="0" fontAlgn="base">
              <a:buNone/>
            </a:pPr>
            <a:endParaRPr lang="en-US" b="0" dirty="0">
              <a:solidFill>
                <a:srgbClr val="000000"/>
              </a:solidFill>
              <a:latin typeface="Arial" panose="020B0604020202020204" pitchFamily="34" charset="0"/>
            </a:endParaRPr>
          </a:p>
        </p:txBody>
      </p:sp>
      <p:pic>
        <p:nvPicPr>
          <p:cNvPr id="11266" name="Picture 2" descr="A logo of a camera&#10;&#10;Description automatically generated">
            <a:extLst>
              <a:ext uri="{FF2B5EF4-FFF2-40B4-BE49-F238E27FC236}">
                <a16:creationId xmlns:a16="http://schemas.microsoft.com/office/drawing/2014/main" id="{82C85095-D19B-ACFD-22FA-662B5C502F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669692" y="4704021"/>
            <a:ext cx="259492" cy="259492"/>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75A5CBCC-D184-163E-7F10-E73F729445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0040" y="4753309"/>
            <a:ext cx="209767" cy="2102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84"/>
        <p:cNvGrpSpPr/>
        <p:nvPr/>
      </p:nvGrpSpPr>
      <p:grpSpPr>
        <a:xfrm>
          <a:off x="0" y="0"/>
          <a:ext cx="0" cy="0"/>
          <a:chOff x="0" y="0"/>
          <a:chExt cx="0" cy="0"/>
        </a:xfrm>
      </p:grpSpPr>
      <p:grpSp>
        <p:nvGrpSpPr>
          <p:cNvPr id="1785" name="Google Shape;1785;p35"/>
          <p:cNvGrpSpPr/>
          <p:nvPr/>
        </p:nvGrpSpPr>
        <p:grpSpPr>
          <a:xfrm>
            <a:off x="7180902" y="298888"/>
            <a:ext cx="2937943" cy="5982793"/>
            <a:chOff x="3457915" y="2057874"/>
            <a:chExt cx="3945666" cy="8032751"/>
          </a:xfrm>
        </p:grpSpPr>
        <p:grpSp>
          <p:nvGrpSpPr>
            <p:cNvPr id="1786" name="Google Shape;1786;p35"/>
            <p:cNvGrpSpPr/>
            <p:nvPr/>
          </p:nvGrpSpPr>
          <p:grpSpPr>
            <a:xfrm>
              <a:off x="3457915" y="2057874"/>
              <a:ext cx="3945666" cy="8032751"/>
              <a:chOff x="808700" y="477951"/>
              <a:chExt cx="1515000" cy="3084300"/>
            </a:xfrm>
          </p:grpSpPr>
          <p:sp>
            <p:nvSpPr>
              <p:cNvPr id="1787" name="Google Shape;1787;p35"/>
              <p:cNvSpPr/>
              <p:nvPr/>
            </p:nvSpPr>
            <p:spPr>
              <a:xfrm rot="5465">
                <a:off x="811399" y="479149"/>
                <a:ext cx="1509602" cy="3081905"/>
              </a:xfrm>
              <a:prstGeom prst="roundRect">
                <a:avLst>
                  <a:gd name="adj" fmla="val 13728"/>
                </a:avLst>
              </a:prstGeom>
              <a:solidFill>
                <a:srgbClr val="262626"/>
              </a:solidFill>
              <a:ln w="38100" cap="flat" cmpd="sng">
                <a:solidFill>
                  <a:srgbClr val="434343"/>
                </a:solidFill>
                <a:prstDash val="solid"/>
                <a:round/>
                <a:headEnd type="none" w="sm" len="sm"/>
                <a:tailEnd type="none" w="sm" len="sm"/>
              </a:ln>
              <a:effectLst>
                <a:outerShdw blurRad="177800" dist="1143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8" name="Google Shape;1788;p35"/>
              <p:cNvSpPr/>
              <p:nvPr/>
            </p:nvSpPr>
            <p:spPr>
              <a:xfrm rot="5166">
                <a:off x="863455" y="534433"/>
                <a:ext cx="1397402" cy="2957104"/>
              </a:xfrm>
              <a:prstGeom prst="roundRect">
                <a:avLst>
                  <a:gd name="adj" fmla="val 11202"/>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89" name="Google Shape;1789;p35"/>
              <p:cNvSpPr/>
              <p:nvPr/>
            </p:nvSpPr>
            <p:spPr>
              <a:xfrm rot="-10793168">
                <a:off x="1188747" y="510748"/>
                <a:ext cx="754801" cy="135600"/>
              </a:xfrm>
              <a:prstGeom prst="round2SameRect">
                <a:avLst>
                  <a:gd name="adj1" fmla="val 50000"/>
                  <a:gd name="adj2" fmla="val 0"/>
                </a:avLst>
              </a:prstGeom>
              <a:solidFill>
                <a:srgbClr val="25252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790" name="Google Shape;1790;p35"/>
              <p:cNvGrpSpPr/>
              <p:nvPr/>
            </p:nvGrpSpPr>
            <p:grpSpPr>
              <a:xfrm rot="7539">
                <a:off x="1960760" y="582824"/>
                <a:ext cx="228171" cy="59070"/>
                <a:chOff x="7943340" y="914649"/>
                <a:chExt cx="2501864" cy="647700"/>
              </a:xfrm>
            </p:grpSpPr>
            <p:grpSp>
              <p:nvGrpSpPr>
                <p:cNvPr id="1791" name="Google Shape;1791;p35"/>
                <p:cNvGrpSpPr/>
                <p:nvPr/>
              </p:nvGrpSpPr>
              <p:grpSpPr>
                <a:xfrm>
                  <a:off x="9607004" y="1009899"/>
                  <a:ext cx="838200" cy="457200"/>
                  <a:chOff x="5676900" y="3200400"/>
                  <a:chExt cx="838200" cy="457200"/>
                </a:xfrm>
              </p:grpSpPr>
              <p:sp>
                <p:nvSpPr>
                  <p:cNvPr id="1792" name="Google Shape;1792;p35"/>
                  <p:cNvSpPr/>
                  <p:nvPr/>
                </p:nvSpPr>
                <p:spPr>
                  <a:xfrm>
                    <a:off x="5676900" y="3200400"/>
                    <a:ext cx="838200" cy="457200"/>
                  </a:xfrm>
                  <a:custGeom>
                    <a:avLst/>
                    <a:gdLst/>
                    <a:ahLst/>
                    <a:cxnLst/>
                    <a:rect l="l" t="t" r="r" b="b"/>
                    <a:pathLst>
                      <a:path w="838200" h="457200" extrusionOk="0">
                        <a:moveTo>
                          <a:pt x="800100" y="142875"/>
                        </a:moveTo>
                        <a:lnTo>
                          <a:pt x="762000" y="142875"/>
                        </a:lnTo>
                        <a:lnTo>
                          <a:pt x="762000" y="38100"/>
                        </a:lnTo>
                        <a:cubicBezTo>
                          <a:pt x="762000" y="17145"/>
                          <a:pt x="744855" y="0"/>
                          <a:pt x="723900" y="0"/>
                        </a:cubicBezTo>
                        <a:lnTo>
                          <a:pt x="38100" y="0"/>
                        </a:lnTo>
                        <a:cubicBezTo>
                          <a:pt x="17145" y="0"/>
                          <a:pt x="0" y="17145"/>
                          <a:pt x="0" y="38100"/>
                        </a:cubicBezTo>
                        <a:lnTo>
                          <a:pt x="0" y="419100"/>
                        </a:lnTo>
                        <a:cubicBezTo>
                          <a:pt x="0" y="440055"/>
                          <a:pt x="17145" y="457200"/>
                          <a:pt x="38100" y="457200"/>
                        </a:cubicBezTo>
                        <a:lnTo>
                          <a:pt x="723900" y="457200"/>
                        </a:lnTo>
                        <a:cubicBezTo>
                          <a:pt x="744855" y="457200"/>
                          <a:pt x="762000" y="440055"/>
                          <a:pt x="762000" y="419100"/>
                        </a:cubicBezTo>
                        <a:lnTo>
                          <a:pt x="762000" y="314325"/>
                        </a:lnTo>
                        <a:lnTo>
                          <a:pt x="800100" y="314325"/>
                        </a:lnTo>
                        <a:cubicBezTo>
                          <a:pt x="821055" y="314325"/>
                          <a:pt x="838200" y="297180"/>
                          <a:pt x="838200" y="276225"/>
                        </a:cubicBezTo>
                        <a:lnTo>
                          <a:pt x="838200" y="180975"/>
                        </a:lnTo>
                        <a:cubicBezTo>
                          <a:pt x="838200" y="160020"/>
                          <a:pt x="821055" y="142875"/>
                          <a:pt x="800100" y="142875"/>
                        </a:cubicBezTo>
                        <a:close/>
                        <a:moveTo>
                          <a:pt x="704850" y="400050"/>
                        </a:moveTo>
                        <a:lnTo>
                          <a:pt x="57150" y="400050"/>
                        </a:lnTo>
                        <a:lnTo>
                          <a:pt x="57150" y="57150"/>
                        </a:lnTo>
                        <a:lnTo>
                          <a:pt x="704850" y="57150"/>
                        </a:lnTo>
                        <a:lnTo>
                          <a:pt x="704850" y="400050"/>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3" name="Google Shape;1793;p35"/>
                  <p:cNvSpPr/>
                  <p:nvPr/>
                </p:nvSpPr>
                <p:spPr>
                  <a:xfrm>
                    <a:off x="5772150" y="3295650"/>
                    <a:ext cx="571500" cy="266700"/>
                  </a:xfrm>
                  <a:custGeom>
                    <a:avLst/>
                    <a:gdLst/>
                    <a:ahLst/>
                    <a:cxnLst/>
                    <a:rect l="l" t="t" r="r" b="b"/>
                    <a:pathLst>
                      <a:path w="571500" h="266700" extrusionOk="0">
                        <a:moveTo>
                          <a:pt x="0" y="0"/>
                        </a:moveTo>
                        <a:lnTo>
                          <a:pt x="571500" y="0"/>
                        </a:lnTo>
                        <a:lnTo>
                          <a:pt x="571500" y="266700"/>
                        </a:lnTo>
                        <a:lnTo>
                          <a:pt x="0" y="266700"/>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94" name="Google Shape;1794;p35"/>
                <p:cNvGrpSpPr/>
                <p:nvPr/>
              </p:nvGrpSpPr>
              <p:grpSpPr>
                <a:xfrm>
                  <a:off x="8837084" y="1019424"/>
                  <a:ext cx="620077" cy="438150"/>
                  <a:chOff x="5936437" y="3359925"/>
                  <a:chExt cx="620077" cy="438150"/>
                </a:xfrm>
              </p:grpSpPr>
              <p:sp>
                <p:nvSpPr>
                  <p:cNvPr id="1795" name="Google Shape;1795;p35"/>
                  <p:cNvSpPr/>
                  <p:nvPr/>
                </p:nvSpPr>
                <p:spPr>
                  <a:xfrm>
                    <a:off x="5936437" y="3359925"/>
                    <a:ext cx="620077" cy="182880"/>
                  </a:xfrm>
                  <a:custGeom>
                    <a:avLst/>
                    <a:gdLst/>
                    <a:ahLst/>
                    <a:cxnLst/>
                    <a:rect l="l" t="t" r="r" b="b"/>
                    <a:pathLst>
                      <a:path w="620077" h="182880" extrusionOk="0">
                        <a:moveTo>
                          <a:pt x="309563" y="0"/>
                        </a:moveTo>
                        <a:cubicBezTo>
                          <a:pt x="188595" y="0"/>
                          <a:pt x="79057" y="49530"/>
                          <a:pt x="0" y="128588"/>
                        </a:cubicBezTo>
                        <a:lnTo>
                          <a:pt x="54293" y="182880"/>
                        </a:lnTo>
                        <a:cubicBezTo>
                          <a:pt x="119063" y="117157"/>
                          <a:pt x="209550" y="76200"/>
                          <a:pt x="309563" y="76200"/>
                        </a:cubicBezTo>
                        <a:cubicBezTo>
                          <a:pt x="409575" y="76200"/>
                          <a:pt x="500063" y="117157"/>
                          <a:pt x="565785" y="181927"/>
                        </a:cubicBezTo>
                        <a:lnTo>
                          <a:pt x="620078" y="127635"/>
                        </a:lnTo>
                        <a:cubicBezTo>
                          <a:pt x="539115" y="49530"/>
                          <a:pt x="430530" y="0"/>
                          <a:pt x="309563" y="0"/>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6" name="Google Shape;1796;p35"/>
                  <p:cNvSpPr/>
                  <p:nvPr/>
                </p:nvSpPr>
                <p:spPr>
                  <a:xfrm>
                    <a:off x="6017400" y="3474225"/>
                    <a:ext cx="457200" cy="149542"/>
                  </a:xfrm>
                  <a:custGeom>
                    <a:avLst/>
                    <a:gdLst/>
                    <a:ahLst/>
                    <a:cxnLst/>
                    <a:rect l="l" t="t" r="r" b="b"/>
                    <a:pathLst>
                      <a:path w="457200" h="149542" extrusionOk="0">
                        <a:moveTo>
                          <a:pt x="0" y="95250"/>
                        </a:moveTo>
                        <a:lnTo>
                          <a:pt x="54293" y="149543"/>
                        </a:lnTo>
                        <a:cubicBezTo>
                          <a:pt x="97155" y="103823"/>
                          <a:pt x="160020" y="76200"/>
                          <a:pt x="228600" y="76200"/>
                        </a:cubicBezTo>
                        <a:cubicBezTo>
                          <a:pt x="297180" y="76200"/>
                          <a:pt x="359093" y="103823"/>
                          <a:pt x="403860" y="148590"/>
                        </a:cubicBezTo>
                        <a:lnTo>
                          <a:pt x="457200" y="95250"/>
                        </a:lnTo>
                        <a:cubicBezTo>
                          <a:pt x="398145" y="36195"/>
                          <a:pt x="317183" y="0"/>
                          <a:pt x="228600" y="0"/>
                        </a:cubicBezTo>
                        <a:cubicBezTo>
                          <a:pt x="140018" y="0"/>
                          <a:pt x="58103" y="36195"/>
                          <a:pt x="0" y="95250"/>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7" name="Google Shape;1797;p35"/>
                  <p:cNvSpPr/>
                  <p:nvPr/>
                </p:nvSpPr>
                <p:spPr>
                  <a:xfrm>
                    <a:off x="6098362" y="3588525"/>
                    <a:ext cx="297180" cy="116205"/>
                  </a:xfrm>
                  <a:custGeom>
                    <a:avLst/>
                    <a:gdLst/>
                    <a:ahLst/>
                    <a:cxnLst/>
                    <a:rect l="l" t="t" r="r" b="b"/>
                    <a:pathLst>
                      <a:path w="297180" h="116205" extrusionOk="0">
                        <a:moveTo>
                          <a:pt x="0" y="61913"/>
                        </a:moveTo>
                        <a:lnTo>
                          <a:pt x="54293" y="116205"/>
                        </a:lnTo>
                        <a:cubicBezTo>
                          <a:pt x="78105" y="92393"/>
                          <a:pt x="111443" y="77152"/>
                          <a:pt x="148590" y="77152"/>
                        </a:cubicBezTo>
                        <a:cubicBezTo>
                          <a:pt x="185738" y="77152"/>
                          <a:pt x="219075" y="92393"/>
                          <a:pt x="242888" y="116205"/>
                        </a:cubicBezTo>
                        <a:lnTo>
                          <a:pt x="297180" y="61913"/>
                        </a:lnTo>
                        <a:cubicBezTo>
                          <a:pt x="259080" y="23813"/>
                          <a:pt x="206693" y="0"/>
                          <a:pt x="149543" y="0"/>
                        </a:cubicBezTo>
                        <a:cubicBezTo>
                          <a:pt x="92393" y="0"/>
                          <a:pt x="37148" y="23813"/>
                          <a:pt x="0" y="61913"/>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8" name="Google Shape;1798;p35"/>
                  <p:cNvSpPr/>
                  <p:nvPr/>
                </p:nvSpPr>
                <p:spPr>
                  <a:xfrm>
                    <a:off x="6178372" y="3702825"/>
                    <a:ext cx="135254" cy="95250"/>
                  </a:xfrm>
                  <a:custGeom>
                    <a:avLst/>
                    <a:gdLst/>
                    <a:ahLst/>
                    <a:cxnLst/>
                    <a:rect l="l" t="t" r="r" b="b"/>
                    <a:pathLst>
                      <a:path w="135254" h="95250" extrusionOk="0">
                        <a:moveTo>
                          <a:pt x="0" y="27623"/>
                        </a:moveTo>
                        <a:lnTo>
                          <a:pt x="67627" y="95250"/>
                        </a:lnTo>
                        <a:lnTo>
                          <a:pt x="135255" y="27623"/>
                        </a:lnTo>
                        <a:cubicBezTo>
                          <a:pt x="117157" y="10477"/>
                          <a:pt x="94297" y="0"/>
                          <a:pt x="67627" y="0"/>
                        </a:cubicBezTo>
                        <a:cubicBezTo>
                          <a:pt x="40957" y="0"/>
                          <a:pt x="17145" y="10477"/>
                          <a:pt x="0" y="27623"/>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99" name="Google Shape;1799;p35"/>
                <p:cNvGrpSpPr/>
                <p:nvPr/>
              </p:nvGrpSpPr>
              <p:grpSpPr>
                <a:xfrm>
                  <a:off x="7943340" y="914649"/>
                  <a:ext cx="647700" cy="647700"/>
                  <a:chOff x="6072150" y="3405150"/>
                  <a:chExt cx="647700" cy="647700"/>
                </a:xfrm>
              </p:grpSpPr>
              <p:sp>
                <p:nvSpPr>
                  <p:cNvPr id="1800" name="Google Shape;1800;p35"/>
                  <p:cNvSpPr/>
                  <p:nvPr/>
                </p:nvSpPr>
                <p:spPr>
                  <a:xfrm>
                    <a:off x="6243600" y="3748050"/>
                    <a:ext cx="133350" cy="304800"/>
                  </a:xfrm>
                  <a:custGeom>
                    <a:avLst/>
                    <a:gdLst/>
                    <a:ahLst/>
                    <a:cxnLst/>
                    <a:rect l="l" t="t" r="r" b="b"/>
                    <a:pathLst>
                      <a:path w="133350" h="304800" extrusionOk="0">
                        <a:moveTo>
                          <a:pt x="0" y="0"/>
                        </a:moveTo>
                        <a:lnTo>
                          <a:pt x="133350" y="0"/>
                        </a:lnTo>
                        <a:lnTo>
                          <a:pt x="133350" y="304800"/>
                        </a:lnTo>
                        <a:lnTo>
                          <a:pt x="0" y="304800"/>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1" name="Google Shape;1801;p35"/>
                  <p:cNvSpPr/>
                  <p:nvPr/>
                </p:nvSpPr>
                <p:spPr>
                  <a:xfrm>
                    <a:off x="6415050" y="3576600"/>
                    <a:ext cx="133350" cy="476250"/>
                  </a:xfrm>
                  <a:custGeom>
                    <a:avLst/>
                    <a:gdLst/>
                    <a:ahLst/>
                    <a:cxnLst/>
                    <a:rect l="l" t="t" r="r" b="b"/>
                    <a:pathLst>
                      <a:path w="133350" h="476250" extrusionOk="0">
                        <a:moveTo>
                          <a:pt x="0" y="0"/>
                        </a:moveTo>
                        <a:lnTo>
                          <a:pt x="133350" y="0"/>
                        </a:lnTo>
                        <a:lnTo>
                          <a:pt x="133350" y="476250"/>
                        </a:lnTo>
                        <a:lnTo>
                          <a:pt x="0" y="476250"/>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2" name="Google Shape;1802;p35"/>
                  <p:cNvSpPr/>
                  <p:nvPr/>
                </p:nvSpPr>
                <p:spPr>
                  <a:xfrm>
                    <a:off x="6586500" y="3405150"/>
                    <a:ext cx="133350" cy="647700"/>
                  </a:xfrm>
                  <a:custGeom>
                    <a:avLst/>
                    <a:gdLst/>
                    <a:ahLst/>
                    <a:cxnLst/>
                    <a:rect l="l" t="t" r="r" b="b"/>
                    <a:pathLst>
                      <a:path w="133350" h="647700" extrusionOk="0">
                        <a:moveTo>
                          <a:pt x="0" y="0"/>
                        </a:moveTo>
                        <a:lnTo>
                          <a:pt x="133350" y="0"/>
                        </a:lnTo>
                        <a:lnTo>
                          <a:pt x="133350" y="647700"/>
                        </a:lnTo>
                        <a:lnTo>
                          <a:pt x="0" y="647700"/>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3" name="Google Shape;1803;p35"/>
                  <p:cNvSpPr/>
                  <p:nvPr/>
                </p:nvSpPr>
                <p:spPr>
                  <a:xfrm>
                    <a:off x="6072150" y="3919500"/>
                    <a:ext cx="133350" cy="133350"/>
                  </a:xfrm>
                  <a:custGeom>
                    <a:avLst/>
                    <a:gdLst/>
                    <a:ahLst/>
                    <a:cxnLst/>
                    <a:rect l="l" t="t" r="r" b="b"/>
                    <a:pathLst>
                      <a:path w="133350" h="133350" extrusionOk="0">
                        <a:moveTo>
                          <a:pt x="0" y="0"/>
                        </a:moveTo>
                        <a:lnTo>
                          <a:pt x="133350" y="0"/>
                        </a:lnTo>
                        <a:lnTo>
                          <a:pt x="133350" y="133350"/>
                        </a:lnTo>
                        <a:lnTo>
                          <a:pt x="0" y="133350"/>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804" name="Google Shape;1804;p35"/>
              <p:cNvSpPr/>
              <p:nvPr/>
            </p:nvSpPr>
            <p:spPr>
              <a:xfrm>
                <a:off x="1270223" y="3440663"/>
                <a:ext cx="591600" cy="21000"/>
              </a:xfrm>
              <a:prstGeom prst="roundRect">
                <a:avLst>
                  <a:gd name="adj" fmla="val 50000"/>
                </a:avLst>
              </a:prstGeom>
              <a:solidFill>
                <a:srgbClr val="3A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943849" y="588224"/>
                <a:ext cx="228174" cy="47890"/>
              </a:xfrm>
              <a:prstGeom prst="rect">
                <a:avLst/>
              </a:prstGeom>
            </p:spPr>
            <p:txBody>
              <a:bodyPr>
                <a:prstTxWarp prst="textPlain">
                  <a:avLst/>
                </a:prstTxWarp>
              </a:bodyPr>
              <a:lstStyle/>
              <a:p>
                <a:pPr lvl="0" algn="ctr"/>
                <a:r>
                  <a:rPr b="0" i="0">
                    <a:ln>
                      <a:noFill/>
                    </a:ln>
                    <a:solidFill>
                      <a:srgbClr val="FFFFFF"/>
                    </a:solidFill>
                    <a:latin typeface="Roboto"/>
                  </a:rPr>
                  <a:t>9:32 am</a:t>
                </a:r>
              </a:p>
            </p:txBody>
          </p:sp>
        </p:grpSp>
        <p:sp>
          <p:nvSpPr>
            <p:cNvPr id="1806" name="Google Shape;1806;p35"/>
            <p:cNvSpPr/>
            <p:nvPr/>
          </p:nvSpPr>
          <p:spPr>
            <a:xfrm rot="5830303">
              <a:off x="5846931" y="2321851"/>
              <a:ext cx="91314" cy="91314"/>
            </a:xfrm>
            <a:prstGeom prst="ellipse">
              <a:avLst/>
            </a:pr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5134954" y="2330000"/>
              <a:ext cx="591600" cy="54600"/>
            </a:xfrm>
            <a:prstGeom prst="roundRect">
              <a:avLst>
                <a:gd name="adj" fmla="val 50000"/>
              </a:avLst>
            </a:prstGeom>
            <a:gradFill>
              <a:gsLst>
                <a:gs pos="0">
                  <a:srgbClr val="424242"/>
                </a:gs>
                <a:gs pos="100000">
                  <a:srgbClr val="010101"/>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808" name="Google Shape;1808;p35"/>
          <p:cNvSpPr txBox="1">
            <a:spLocks noGrp="1"/>
          </p:cNvSpPr>
          <p:nvPr>
            <p:ph type="title"/>
          </p:nvPr>
        </p:nvSpPr>
        <p:spPr>
          <a:xfrm>
            <a:off x="2545125" y="1812575"/>
            <a:ext cx="3985500" cy="14205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t>Presenting a website or an app?</a:t>
            </a:r>
            <a:endParaRPr/>
          </a:p>
        </p:txBody>
      </p:sp>
      <p:sp>
        <p:nvSpPr>
          <p:cNvPr id="1809" name="Google Shape;1809;p35"/>
          <p:cNvSpPr txBox="1">
            <a:spLocks noGrp="1"/>
          </p:cNvSpPr>
          <p:nvPr>
            <p:ph type="body" idx="1"/>
          </p:nvPr>
        </p:nvSpPr>
        <p:spPr>
          <a:xfrm>
            <a:off x="2097875" y="3446975"/>
            <a:ext cx="4432500" cy="1420500"/>
          </a:xfrm>
          <a:prstGeom prst="rect">
            <a:avLst/>
          </a:prstGeom>
        </p:spPr>
        <p:txBody>
          <a:bodyPr spcFirstLastPara="1" wrap="square" lIns="121900" tIns="121900" rIns="121900" bIns="121900" anchor="t" anchorCtr="0">
            <a:noAutofit/>
          </a:bodyPr>
          <a:lstStyle/>
          <a:p>
            <a:pPr marL="0" lvl="0" indent="0" algn="r" rtl="0">
              <a:spcBef>
                <a:spcPts val="0"/>
              </a:spcBef>
              <a:spcAft>
                <a:spcPts val="2100"/>
              </a:spcAft>
              <a:buNone/>
            </a:pPr>
            <a:r>
              <a:rPr lang="en"/>
              <a:t>If you are presenting a website, an internet product or an app, you can insert a screenshot of it here.</a:t>
            </a:r>
            <a:endParaRPr/>
          </a:p>
        </p:txBody>
      </p:sp>
      <p:grpSp>
        <p:nvGrpSpPr>
          <p:cNvPr id="1810" name="Google Shape;1810;p35"/>
          <p:cNvGrpSpPr/>
          <p:nvPr/>
        </p:nvGrpSpPr>
        <p:grpSpPr>
          <a:xfrm flipH="1">
            <a:off x="261986" y="3874114"/>
            <a:ext cx="2897353" cy="2853442"/>
            <a:chOff x="8201268" y="2421416"/>
            <a:chExt cx="4180281" cy="4116927"/>
          </a:xfrm>
        </p:grpSpPr>
        <p:sp>
          <p:nvSpPr>
            <p:cNvPr id="1811" name="Google Shape;1811;p35"/>
            <p:cNvSpPr/>
            <p:nvPr/>
          </p:nvSpPr>
          <p:spPr>
            <a:xfrm rot="771303" flipH="1">
              <a:off x="8769813" y="3050469"/>
              <a:ext cx="3200531" cy="3171585"/>
            </a:xfrm>
            <a:custGeom>
              <a:avLst/>
              <a:gdLst/>
              <a:ahLst/>
              <a:cxnLst/>
              <a:rect l="l" t="t" r="r" b="b"/>
              <a:pathLst>
                <a:path w="3200321" h="3171377" extrusionOk="0">
                  <a:moveTo>
                    <a:pt x="2225141" y="20520"/>
                  </a:moveTo>
                  <a:cubicBezTo>
                    <a:pt x="2513214" y="106217"/>
                    <a:pt x="2834482" y="453398"/>
                    <a:pt x="3032764" y="931151"/>
                  </a:cubicBezTo>
                  <a:cubicBezTo>
                    <a:pt x="3297141" y="1568155"/>
                    <a:pt x="3242764" y="2196067"/>
                    <a:pt x="2911311" y="2333630"/>
                  </a:cubicBezTo>
                  <a:cubicBezTo>
                    <a:pt x="2787015" y="2385217"/>
                    <a:pt x="2641406" y="2360523"/>
                    <a:pt x="2494006" y="2275912"/>
                  </a:cubicBezTo>
                  <a:lnTo>
                    <a:pt x="2458011" y="2252867"/>
                  </a:lnTo>
                  <a:lnTo>
                    <a:pt x="2295656" y="2224273"/>
                  </a:lnTo>
                  <a:cubicBezTo>
                    <a:pt x="2219303" y="2214166"/>
                    <a:pt x="2142530" y="2207322"/>
                    <a:pt x="2065555" y="2203769"/>
                  </a:cubicBezTo>
                  <a:cubicBezTo>
                    <a:pt x="1850885" y="2193962"/>
                    <a:pt x="1635947" y="2210513"/>
                    <a:pt x="1425307" y="2253070"/>
                  </a:cubicBezTo>
                  <a:cubicBezTo>
                    <a:pt x="1385006" y="2261131"/>
                    <a:pt x="1346855" y="2269998"/>
                    <a:pt x="1309241" y="2279938"/>
                  </a:cubicBezTo>
                  <a:lnTo>
                    <a:pt x="1242975" y="2300652"/>
                  </a:lnTo>
                  <a:lnTo>
                    <a:pt x="1219598" y="3053802"/>
                  </a:lnTo>
                  <a:cubicBezTo>
                    <a:pt x="1217663" y="3118104"/>
                    <a:pt x="1173965" y="3168852"/>
                    <a:pt x="1121972" y="3167192"/>
                  </a:cubicBezTo>
                  <a:lnTo>
                    <a:pt x="1054631" y="3165118"/>
                  </a:lnTo>
                  <a:lnTo>
                    <a:pt x="1037566" y="3161133"/>
                  </a:lnTo>
                  <a:lnTo>
                    <a:pt x="1034885" y="3163270"/>
                  </a:lnTo>
                  <a:cubicBezTo>
                    <a:pt x="1023634" y="3168829"/>
                    <a:pt x="1011371" y="3171724"/>
                    <a:pt x="998615" y="3171344"/>
                  </a:cubicBezTo>
                  <a:cubicBezTo>
                    <a:pt x="955473" y="3169960"/>
                    <a:pt x="919243" y="3131381"/>
                    <a:pt x="911086" y="3078420"/>
                  </a:cubicBezTo>
                  <a:lnTo>
                    <a:pt x="817040" y="2460709"/>
                  </a:lnTo>
                  <a:lnTo>
                    <a:pt x="753090" y="2488965"/>
                  </a:lnTo>
                  <a:lnTo>
                    <a:pt x="714862" y="2456652"/>
                  </a:lnTo>
                  <a:lnTo>
                    <a:pt x="706619" y="2458927"/>
                  </a:lnTo>
                  <a:lnTo>
                    <a:pt x="602230" y="2509115"/>
                  </a:lnTo>
                  <a:lnTo>
                    <a:pt x="584164" y="2492721"/>
                  </a:lnTo>
                  <a:lnTo>
                    <a:pt x="496153" y="2517010"/>
                  </a:lnTo>
                  <a:cubicBezTo>
                    <a:pt x="423964" y="2541432"/>
                    <a:pt x="353168" y="2569962"/>
                    <a:pt x="284118" y="2602478"/>
                  </a:cubicBezTo>
                  <a:cubicBezTo>
                    <a:pt x="275658" y="2595225"/>
                    <a:pt x="265852" y="2586358"/>
                    <a:pt x="255103" y="2575611"/>
                  </a:cubicBezTo>
                  <a:cubicBezTo>
                    <a:pt x="213862" y="2536533"/>
                    <a:pt x="177087" y="2493233"/>
                    <a:pt x="145317" y="2446526"/>
                  </a:cubicBezTo>
                  <a:lnTo>
                    <a:pt x="71164" y="2307514"/>
                  </a:lnTo>
                  <a:lnTo>
                    <a:pt x="65419" y="2310431"/>
                  </a:lnTo>
                  <a:cubicBezTo>
                    <a:pt x="65419" y="2309988"/>
                    <a:pt x="65419" y="2309531"/>
                    <a:pt x="65419" y="2309088"/>
                  </a:cubicBezTo>
                  <a:cubicBezTo>
                    <a:pt x="61391" y="2300088"/>
                    <a:pt x="57630" y="2290953"/>
                    <a:pt x="54002" y="2281548"/>
                  </a:cubicBezTo>
                  <a:cubicBezTo>
                    <a:pt x="29686" y="2219513"/>
                    <a:pt x="13298" y="2154655"/>
                    <a:pt x="5236" y="2088507"/>
                  </a:cubicBezTo>
                  <a:cubicBezTo>
                    <a:pt x="4299" y="2079507"/>
                    <a:pt x="3358" y="2070775"/>
                    <a:pt x="2551" y="2062311"/>
                  </a:cubicBezTo>
                  <a:cubicBezTo>
                    <a:pt x="2551" y="2058013"/>
                    <a:pt x="2551" y="2053983"/>
                    <a:pt x="1609" y="2049819"/>
                  </a:cubicBezTo>
                  <a:cubicBezTo>
                    <a:pt x="806" y="2040280"/>
                    <a:pt x="268" y="2031146"/>
                    <a:pt x="0" y="2022280"/>
                  </a:cubicBezTo>
                  <a:cubicBezTo>
                    <a:pt x="0" y="2006026"/>
                    <a:pt x="0" y="1990711"/>
                    <a:pt x="0" y="1976740"/>
                  </a:cubicBezTo>
                  <a:cubicBezTo>
                    <a:pt x="0" y="1974994"/>
                    <a:pt x="0" y="1973248"/>
                    <a:pt x="0" y="1971500"/>
                  </a:cubicBezTo>
                  <a:lnTo>
                    <a:pt x="0" y="1970023"/>
                  </a:lnTo>
                  <a:cubicBezTo>
                    <a:pt x="0" y="1966530"/>
                    <a:pt x="0" y="1963172"/>
                    <a:pt x="0" y="1959814"/>
                  </a:cubicBezTo>
                  <a:cubicBezTo>
                    <a:pt x="0" y="1951888"/>
                    <a:pt x="1075" y="1944231"/>
                    <a:pt x="1475" y="1937110"/>
                  </a:cubicBezTo>
                  <a:cubicBezTo>
                    <a:pt x="1475" y="1934693"/>
                    <a:pt x="1475" y="1932543"/>
                    <a:pt x="1475" y="1930260"/>
                  </a:cubicBezTo>
                  <a:cubicBezTo>
                    <a:pt x="73815" y="1891423"/>
                    <a:pt x="144510" y="1849688"/>
                    <a:pt x="213408" y="1805164"/>
                  </a:cubicBezTo>
                  <a:lnTo>
                    <a:pt x="259803" y="1772451"/>
                  </a:lnTo>
                  <a:lnTo>
                    <a:pt x="259803" y="1763548"/>
                  </a:lnTo>
                  <a:cubicBezTo>
                    <a:pt x="259803" y="1755353"/>
                    <a:pt x="260476" y="1747563"/>
                    <a:pt x="260879" y="1740174"/>
                  </a:cubicBezTo>
                  <a:lnTo>
                    <a:pt x="260879" y="1739099"/>
                  </a:lnTo>
                  <a:cubicBezTo>
                    <a:pt x="260879" y="1732114"/>
                    <a:pt x="261820" y="1725665"/>
                    <a:pt x="262359" y="1719351"/>
                  </a:cubicBezTo>
                  <a:lnTo>
                    <a:pt x="369290" y="1659470"/>
                  </a:lnTo>
                  <a:lnTo>
                    <a:pt x="369290" y="1658767"/>
                  </a:lnTo>
                  <a:lnTo>
                    <a:pt x="369290" y="1656885"/>
                  </a:lnTo>
                  <a:cubicBezTo>
                    <a:pt x="369290" y="1652319"/>
                    <a:pt x="369290" y="1647884"/>
                    <a:pt x="369290" y="1643452"/>
                  </a:cubicBezTo>
                  <a:cubicBezTo>
                    <a:pt x="369961" y="1630018"/>
                    <a:pt x="370765" y="1616584"/>
                    <a:pt x="371705" y="1604897"/>
                  </a:cubicBezTo>
                  <a:lnTo>
                    <a:pt x="372074" y="1604679"/>
                  </a:lnTo>
                  <a:lnTo>
                    <a:pt x="372109" y="1604091"/>
                  </a:lnTo>
                  <a:cubicBezTo>
                    <a:pt x="560315" y="1502963"/>
                    <a:pt x="739924" y="1386843"/>
                    <a:pt x="909456" y="1256832"/>
                  </a:cubicBezTo>
                  <a:lnTo>
                    <a:pt x="1035061" y="1156454"/>
                  </a:lnTo>
                  <a:lnTo>
                    <a:pt x="1035061" y="1156349"/>
                  </a:lnTo>
                  <a:cubicBezTo>
                    <a:pt x="1130841" y="1076552"/>
                    <a:pt x="1218564" y="995816"/>
                    <a:pt x="1298762" y="915752"/>
                  </a:cubicBezTo>
                  <a:cubicBezTo>
                    <a:pt x="1355721" y="858968"/>
                    <a:pt x="1408917" y="802735"/>
                    <a:pt x="1458355" y="747026"/>
                  </a:cubicBezTo>
                  <a:cubicBezTo>
                    <a:pt x="1483072" y="719352"/>
                    <a:pt x="1506849" y="692041"/>
                    <a:pt x="1529685" y="665080"/>
                  </a:cubicBezTo>
                  <a:lnTo>
                    <a:pt x="1529753" y="665970"/>
                  </a:lnTo>
                  <a:lnTo>
                    <a:pt x="1530762" y="664812"/>
                  </a:lnTo>
                  <a:cubicBezTo>
                    <a:pt x="1565621" y="623571"/>
                    <a:pt x="1598467" y="583069"/>
                    <a:pt x="1629348" y="543574"/>
                  </a:cubicBezTo>
                  <a:lnTo>
                    <a:pt x="1677536" y="479620"/>
                  </a:lnTo>
                  <a:lnTo>
                    <a:pt x="1681477" y="448653"/>
                  </a:lnTo>
                  <a:cubicBezTo>
                    <a:pt x="1716929" y="241058"/>
                    <a:pt x="1808907" y="87018"/>
                    <a:pt x="1953918" y="26834"/>
                  </a:cubicBezTo>
                  <a:cubicBezTo>
                    <a:pt x="2036781" y="-7557"/>
                    <a:pt x="2129117" y="-8045"/>
                    <a:pt x="2225141" y="20520"/>
                  </a:cubicBezTo>
                  <a:close/>
                </a:path>
              </a:pathLst>
            </a:custGeom>
            <a:solidFill>
              <a:schemeClr val="accent4"/>
            </a:solidFill>
            <a:ln w="1270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2" name="Google Shape;1812;p35"/>
            <p:cNvSpPr/>
            <p:nvPr/>
          </p:nvSpPr>
          <p:spPr>
            <a:xfrm rot="771303" flipH="1">
              <a:off x="8830064" y="3032746"/>
              <a:ext cx="3200531" cy="3171585"/>
            </a:xfrm>
            <a:custGeom>
              <a:avLst/>
              <a:gdLst/>
              <a:ahLst/>
              <a:cxnLst/>
              <a:rect l="l" t="t" r="r" b="b"/>
              <a:pathLst>
                <a:path w="3200321" h="3171377" extrusionOk="0">
                  <a:moveTo>
                    <a:pt x="2225141" y="20520"/>
                  </a:moveTo>
                  <a:cubicBezTo>
                    <a:pt x="2513214" y="106217"/>
                    <a:pt x="2834482" y="453398"/>
                    <a:pt x="3032764" y="931151"/>
                  </a:cubicBezTo>
                  <a:cubicBezTo>
                    <a:pt x="3297141" y="1568155"/>
                    <a:pt x="3242764" y="2196067"/>
                    <a:pt x="2911311" y="2333630"/>
                  </a:cubicBezTo>
                  <a:cubicBezTo>
                    <a:pt x="2787015" y="2385217"/>
                    <a:pt x="2641406" y="2360523"/>
                    <a:pt x="2494006" y="2275912"/>
                  </a:cubicBezTo>
                  <a:lnTo>
                    <a:pt x="2458011" y="2252867"/>
                  </a:lnTo>
                  <a:lnTo>
                    <a:pt x="2295656" y="2224273"/>
                  </a:lnTo>
                  <a:cubicBezTo>
                    <a:pt x="2219303" y="2214166"/>
                    <a:pt x="2142530" y="2207322"/>
                    <a:pt x="2065555" y="2203769"/>
                  </a:cubicBezTo>
                  <a:cubicBezTo>
                    <a:pt x="1850885" y="2193962"/>
                    <a:pt x="1635947" y="2210513"/>
                    <a:pt x="1425307" y="2253070"/>
                  </a:cubicBezTo>
                  <a:cubicBezTo>
                    <a:pt x="1385006" y="2261131"/>
                    <a:pt x="1346855" y="2269998"/>
                    <a:pt x="1309241" y="2279938"/>
                  </a:cubicBezTo>
                  <a:lnTo>
                    <a:pt x="1242975" y="2300652"/>
                  </a:lnTo>
                  <a:lnTo>
                    <a:pt x="1219598" y="3053802"/>
                  </a:lnTo>
                  <a:cubicBezTo>
                    <a:pt x="1217663" y="3118104"/>
                    <a:pt x="1173965" y="3168852"/>
                    <a:pt x="1121972" y="3167192"/>
                  </a:cubicBezTo>
                  <a:lnTo>
                    <a:pt x="1054631" y="3165118"/>
                  </a:lnTo>
                  <a:lnTo>
                    <a:pt x="1037566" y="3161133"/>
                  </a:lnTo>
                  <a:lnTo>
                    <a:pt x="1034885" y="3163270"/>
                  </a:lnTo>
                  <a:cubicBezTo>
                    <a:pt x="1023634" y="3168829"/>
                    <a:pt x="1011371" y="3171724"/>
                    <a:pt x="998615" y="3171344"/>
                  </a:cubicBezTo>
                  <a:cubicBezTo>
                    <a:pt x="955473" y="3169960"/>
                    <a:pt x="919243" y="3131381"/>
                    <a:pt x="911086" y="3078420"/>
                  </a:cubicBezTo>
                  <a:lnTo>
                    <a:pt x="817040" y="2460709"/>
                  </a:lnTo>
                  <a:lnTo>
                    <a:pt x="753090" y="2488965"/>
                  </a:lnTo>
                  <a:lnTo>
                    <a:pt x="714862" y="2456652"/>
                  </a:lnTo>
                  <a:lnTo>
                    <a:pt x="706619" y="2458927"/>
                  </a:lnTo>
                  <a:lnTo>
                    <a:pt x="602230" y="2509115"/>
                  </a:lnTo>
                  <a:lnTo>
                    <a:pt x="584164" y="2492721"/>
                  </a:lnTo>
                  <a:lnTo>
                    <a:pt x="496153" y="2517010"/>
                  </a:lnTo>
                  <a:cubicBezTo>
                    <a:pt x="423964" y="2541432"/>
                    <a:pt x="353168" y="2569962"/>
                    <a:pt x="284118" y="2602478"/>
                  </a:cubicBezTo>
                  <a:cubicBezTo>
                    <a:pt x="275658" y="2595225"/>
                    <a:pt x="265852" y="2586358"/>
                    <a:pt x="255103" y="2575611"/>
                  </a:cubicBezTo>
                  <a:cubicBezTo>
                    <a:pt x="213862" y="2536533"/>
                    <a:pt x="177087" y="2493233"/>
                    <a:pt x="145317" y="2446526"/>
                  </a:cubicBezTo>
                  <a:lnTo>
                    <a:pt x="71164" y="2307514"/>
                  </a:lnTo>
                  <a:lnTo>
                    <a:pt x="65419" y="2310431"/>
                  </a:lnTo>
                  <a:cubicBezTo>
                    <a:pt x="65419" y="2309988"/>
                    <a:pt x="65419" y="2309531"/>
                    <a:pt x="65419" y="2309088"/>
                  </a:cubicBezTo>
                  <a:cubicBezTo>
                    <a:pt x="61391" y="2300088"/>
                    <a:pt x="57630" y="2290953"/>
                    <a:pt x="54002" y="2281548"/>
                  </a:cubicBezTo>
                  <a:cubicBezTo>
                    <a:pt x="29686" y="2219513"/>
                    <a:pt x="13298" y="2154655"/>
                    <a:pt x="5236" y="2088507"/>
                  </a:cubicBezTo>
                  <a:cubicBezTo>
                    <a:pt x="4299" y="2079507"/>
                    <a:pt x="3358" y="2070775"/>
                    <a:pt x="2551" y="2062311"/>
                  </a:cubicBezTo>
                  <a:cubicBezTo>
                    <a:pt x="2551" y="2058013"/>
                    <a:pt x="2551" y="2053983"/>
                    <a:pt x="1609" y="2049819"/>
                  </a:cubicBezTo>
                  <a:cubicBezTo>
                    <a:pt x="806" y="2040280"/>
                    <a:pt x="268" y="2031146"/>
                    <a:pt x="0" y="2022280"/>
                  </a:cubicBezTo>
                  <a:cubicBezTo>
                    <a:pt x="0" y="2006026"/>
                    <a:pt x="0" y="1990711"/>
                    <a:pt x="0" y="1976740"/>
                  </a:cubicBezTo>
                  <a:cubicBezTo>
                    <a:pt x="0" y="1974994"/>
                    <a:pt x="0" y="1973248"/>
                    <a:pt x="0" y="1971500"/>
                  </a:cubicBezTo>
                  <a:lnTo>
                    <a:pt x="0" y="1970023"/>
                  </a:lnTo>
                  <a:cubicBezTo>
                    <a:pt x="0" y="1966530"/>
                    <a:pt x="0" y="1963172"/>
                    <a:pt x="0" y="1959814"/>
                  </a:cubicBezTo>
                  <a:cubicBezTo>
                    <a:pt x="0" y="1951888"/>
                    <a:pt x="1075" y="1944231"/>
                    <a:pt x="1475" y="1937110"/>
                  </a:cubicBezTo>
                  <a:cubicBezTo>
                    <a:pt x="1475" y="1934693"/>
                    <a:pt x="1475" y="1932543"/>
                    <a:pt x="1475" y="1930260"/>
                  </a:cubicBezTo>
                  <a:cubicBezTo>
                    <a:pt x="73815" y="1891423"/>
                    <a:pt x="144510" y="1849688"/>
                    <a:pt x="213408" y="1805164"/>
                  </a:cubicBezTo>
                  <a:lnTo>
                    <a:pt x="259803" y="1772451"/>
                  </a:lnTo>
                  <a:lnTo>
                    <a:pt x="259803" y="1763548"/>
                  </a:lnTo>
                  <a:cubicBezTo>
                    <a:pt x="259803" y="1755353"/>
                    <a:pt x="260476" y="1747563"/>
                    <a:pt x="260879" y="1740174"/>
                  </a:cubicBezTo>
                  <a:lnTo>
                    <a:pt x="260879" y="1739099"/>
                  </a:lnTo>
                  <a:cubicBezTo>
                    <a:pt x="260879" y="1732114"/>
                    <a:pt x="261820" y="1725665"/>
                    <a:pt x="262359" y="1719351"/>
                  </a:cubicBezTo>
                  <a:lnTo>
                    <a:pt x="369290" y="1659470"/>
                  </a:lnTo>
                  <a:lnTo>
                    <a:pt x="369290" y="1658767"/>
                  </a:lnTo>
                  <a:lnTo>
                    <a:pt x="369290" y="1656885"/>
                  </a:lnTo>
                  <a:cubicBezTo>
                    <a:pt x="369290" y="1652319"/>
                    <a:pt x="369290" y="1647884"/>
                    <a:pt x="369290" y="1643452"/>
                  </a:cubicBezTo>
                  <a:cubicBezTo>
                    <a:pt x="369961" y="1630018"/>
                    <a:pt x="370765" y="1616584"/>
                    <a:pt x="371705" y="1604897"/>
                  </a:cubicBezTo>
                  <a:lnTo>
                    <a:pt x="372074" y="1604679"/>
                  </a:lnTo>
                  <a:lnTo>
                    <a:pt x="372109" y="1604091"/>
                  </a:lnTo>
                  <a:cubicBezTo>
                    <a:pt x="560315" y="1502963"/>
                    <a:pt x="739924" y="1386843"/>
                    <a:pt x="909456" y="1256832"/>
                  </a:cubicBezTo>
                  <a:lnTo>
                    <a:pt x="1035061" y="1156454"/>
                  </a:lnTo>
                  <a:lnTo>
                    <a:pt x="1035061" y="1156349"/>
                  </a:lnTo>
                  <a:cubicBezTo>
                    <a:pt x="1130841" y="1076552"/>
                    <a:pt x="1218564" y="995816"/>
                    <a:pt x="1298762" y="915752"/>
                  </a:cubicBezTo>
                  <a:cubicBezTo>
                    <a:pt x="1355721" y="858968"/>
                    <a:pt x="1408917" y="802735"/>
                    <a:pt x="1458355" y="747026"/>
                  </a:cubicBezTo>
                  <a:cubicBezTo>
                    <a:pt x="1483072" y="719352"/>
                    <a:pt x="1506849" y="692041"/>
                    <a:pt x="1529685" y="665080"/>
                  </a:cubicBezTo>
                  <a:lnTo>
                    <a:pt x="1529753" y="665970"/>
                  </a:lnTo>
                  <a:lnTo>
                    <a:pt x="1530762" y="664812"/>
                  </a:lnTo>
                  <a:cubicBezTo>
                    <a:pt x="1565621" y="623571"/>
                    <a:pt x="1598467" y="583069"/>
                    <a:pt x="1629348" y="543574"/>
                  </a:cubicBezTo>
                  <a:lnTo>
                    <a:pt x="1677536" y="479620"/>
                  </a:lnTo>
                  <a:lnTo>
                    <a:pt x="1681477" y="448653"/>
                  </a:lnTo>
                  <a:cubicBezTo>
                    <a:pt x="1716929" y="241058"/>
                    <a:pt x="1808907" y="87018"/>
                    <a:pt x="1953918" y="26834"/>
                  </a:cubicBezTo>
                  <a:cubicBezTo>
                    <a:pt x="2036781" y="-7557"/>
                    <a:pt x="2129117" y="-8045"/>
                    <a:pt x="2225141" y="20520"/>
                  </a:cubicBezTo>
                  <a:close/>
                </a:path>
              </a:pathLst>
            </a:custGeom>
            <a:solidFill>
              <a:schemeClr val="lt2"/>
            </a:solidFill>
            <a:ln w="7620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13" name="Google Shape;1813;p35"/>
            <p:cNvGrpSpPr/>
            <p:nvPr/>
          </p:nvGrpSpPr>
          <p:grpSpPr>
            <a:xfrm rot="774075" flipH="1">
              <a:off x="8535938" y="2770514"/>
              <a:ext cx="3510942" cy="3394832"/>
              <a:chOff x="2007636" y="-280541"/>
              <a:chExt cx="6414832" cy="6202688"/>
            </a:xfrm>
          </p:grpSpPr>
          <p:sp>
            <p:nvSpPr>
              <p:cNvPr id="1814" name="Google Shape;1814;p35"/>
              <p:cNvSpPr/>
              <p:nvPr/>
            </p:nvSpPr>
            <p:spPr>
              <a:xfrm>
                <a:off x="2127412" y="3783535"/>
                <a:ext cx="1489493" cy="1099623"/>
              </a:xfrm>
              <a:custGeom>
                <a:avLst/>
                <a:gdLst/>
                <a:ahLst/>
                <a:cxnLst/>
                <a:rect l="l" t="t" r="r" b="b"/>
                <a:pathLst>
                  <a:path w="577883" h="426624" extrusionOk="0">
                    <a:moveTo>
                      <a:pt x="575246" y="302729"/>
                    </a:moveTo>
                    <a:cubicBezTo>
                      <a:pt x="557910" y="305015"/>
                      <a:pt x="540478" y="307587"/>
                      <a:pt x="522763" y="310635"/>
                    </a:cubicBezTo>
                    <a:cubicBezTo>
                      <a:pt x="500950" y="314159"/>
                      <a:pt x="479710" y="318350"/>
                      <a:pt x="458944" y="322827"/>
                    </a:cubicBezTo>
                    <a:cubicBezTo>
                      <a:pt x="353122" y="345639"/>
                      <a:pt x="250252" y="380443"/>
                      <a:pt x="152334" y="426554"/>
                    </a:cubicBezTo>
                    <a:cubicBezTo>
                      <a:pt x="146335" y="421411"/>
                      <a:pt x="139382" y="415124"/>
                      <a:pt x="131761" y="407504"/>
                    </a:cubicBezTo>
                    <a:cubicBezTo>
                      <a:pt x="73277" y="352088"/>
                      <a:pt x="27463" y="284698"/>
                      <a:pt x="-2637" y="209956"/>
                    </a:cubicBezTo>
                    <a:cubicBezTo>
                      <a:pt x="-2637" y="209956"/>
                      <a:pt x="-2637" y="209956"/>
                      <a:pt x="-2637" y="209479"/>
                    </a:cubicBezTo>
                    <a:lnTo>
                      <a:pt x="447037" y="-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5" name="Google Shape;1815;p35"/>
              <p:cNvSpPr/>
              <p:nvPr/>
            </p:nvSpPr>
            <p:spPr>
              <a:xfrm>
                <a:off x="2007636" y="3037866"/>
                <a:ext cx="1259696" cy="1311741"/>
              </a:xfrm>
              <a:custGeom>
                <a:avLst/>
                <a:gdLst/>
                <a:ahLst/>
                <a:cxnLst/>
                <a:rect l="l" t="t" r="r" b="b"/>
                <a:pathLst>
                  <a:path w="488728" h="508920" extrusionOk="0">
                    <a:moveTo>
                      <a:pt x="486091" y="284251"/>
                    </a:moveTo>
                    <a:lnTo>
                      <a:pt x="43748" y="508850"/>
                    </a:lnTo>
                    <a:cubicBezTo>
                      <a:pt x="43748" y="508536"/>
                      <a:pt x="43748" y="508212"/>
                      <a:pt x="43748" y="507898"/>
                    </a:cubicBezTo>
                    <a:cubicBezTo>
                      <a:pt x="40892" y="501516"/>
                      <a:pt x="38225" y="495039"/>
                      <a:pt x="35653" y="488371"/>
                    </a:cubicBezTo>
                    <a:cubicBezTo>
                      <a:pt x="18412" y="444385"/>
                      <a:pt x="6792" y="398398"/>
                      <a:pt x="1076" y="351497"/>
                    </a:cubicBezTo>
                    <a:lnTo>
                      <a:pt x="1076" y="351497"/>
                    </a:lnTo>
                    <a:cubicBezTo>
                      <a:pt x="411" y="345115"/>
                      <a:pt x="-256" y="338924"/>
                      <a:pt x="-828" y="332923"/>
                    </a:cubicBezTo>
                    <a:cubicBezTo>
                      <a:pt x="-828" y="329875"/>
                      <a:pt x="-828" y="327018"/>
                      <a:pt x="-1496" y="324065"/>
                    </a:cubicBezTo>
                    <a:cubicBezTo>
                      <a:pt x="-2065" y="317302"/>
                      <a:pt x="-2447" y="310825"/>
                      <a:pt x="-2637" y="304539"/>
                    </a:cubicBezTo>
                    <a:cubicBezTo>
                      <a:pt x="-2637" y="293014"/>
                      <a:pt x="-2637" y="282155"/>
                      <a:pt x="-2637" y="272249"/>
                    </a:cubicBezTo>
                    <a:cubicBezTo>
                      <a:pt x="-2637" y="271011"/>
                      <a:pt x="-2637" y="269773"/>
                      <a:pt x="-2637" y="268534"/>
                    </a:cubicBezTo>
                    <a:lnTo>
                      <a:pt x="-2637" y="267487"/>
                    </a:lnTo>
                    <a:cubicBezTo>
                      <a:pt x="-2637" y="265010"/>
                      <a:pt x="-2637" y="262629"/>
                      <a:pt x="-2637" y="260248"/>
                    </a:cubicBezTo>
                    <a:cubicBezTo>
                      <a:pt x="-2637" y="254628"/>
                      <a:pt x="-1875" y="249199"/>
                      <a:pt x="-1591" y="244150"/>
                    </a:cubicBezTo>
                    <a:cubicBezTo>
                      <a:pt x="-1591" y="242436"/>
                      <a:pt x="-1591" y="240912"/>
                      <a:pt x="-1591" y="239293"/>
                    </a:cubicBezTo>
                    <a:cubicBezTo>
                      <a:pt x="100993" y="184219"/>
                      <a:pt x="198911" y="120925"/>
                      <a:pt x="291303" y="50031"/>
                    </a:cubicBezTo>
                    <a:cubicBezTo>
                      <a:pt x="311974" y="34315"/>
                      <a:pt x="331879" y="18598"/>
                      <a:pt x="351120" y="2406"/>
                    </a:cubicBezTo>
                    <a:cubicBezTo>
                      <a:pt x="352169" y="1663"/>
                      <a:pt x="353215" y="834"/>
                      <a:pt x="354169" y="-7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6" name="Google Shape;1816;p35"/>
              <p:cNvSpPr/>
              <p:nvPr/>
            </p:nvSpPr>
            <p:spPr>
              <a:xfrm>
                <a:off x="2621498" y="3967374"/>
                <a:ext cx="690852" cy="745111"/>
              </a:xfrm>
              <a:custGeom>
                <a:avLst/>
                <a:gdLst/>
                <a:ahLst/>
                <a:cxnLst/>
                <a:rect l="l" t="t" r="r" b="b"/>
                <a:pathLst>
                  <a:path w="268032" h="289083" extrusionOk="0">
                    <a:moveTo>
                      <a:pt x="265395" y="250913"/>
                    </a:moveTo>
                    <a:cubicBezTo>
                      <a:pt x="236820" y="263581"/>
                      <a:pt x="210626" y="276345"/>
                      <a:pt x="186149" y="289013"/>
                    </a:cubicBezTo>
                    <a:cubicBezTo>
                      <a:pt x="104423" y="223329"/>
                      <a:pt x="39653" y="138947"/>
                      <a:pt x="-2637" y="42982"/>
                    </a:cubicBezTo>
                    <a:lnTo>
                      <a:pt x="82134" y="-71"/>
                    </a:lnTo>
                    <a:cubicBezTo>
                      <a:pt x="124520" y="95779"/>
                      <a:pt x="187004" y="181380"/>
                      <a:pt x="265395" y="25091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7" name="Google Shape;1817;p35"/>
              <p:cNvSpPr/>
              <p:nvPr/>
            </p:nvSpPr>
            <p:spPr>
              <a:xfrm>
                <a:off x="2481131" y="3159363"/>
                <a:ext cx="359144" cy="918685"/>
              </a:xfrm>
              <a:custGeom>
                <a:avLst/>
                <a:gdLst/>
                <a:ahLst/>
                <a:cxnLst/>
                <a:rect l="l" t="t" r="r" b="b"/>
                <a:pathLst>
                  <a:path w="139338" h="356425" extrusionOk="0">
                    <a:moveTo>
                      <a:pt x="136606" y="313302"/>
                    </a:moveTo>
                    <a:lnTo>
                      <a:pt x="51835" y="356355"/>
                    </a:lnTo>
                    <a:lnTo>
                      <a:pt x="51263" y="355212"/>
                    </a:lnTo>
                    <a:cubicBezTo>
                      <a:pt x="48023" y="347782"/>
                      <a:pt x="44882" y="340162"/>
                      <a:pt x="41738" y="332447"/>
                    </a:cubicBezTo>
                    <a:cubicBezTo>
                      <a:pt x="16402" y="267629"/>
                      <a:pt x="1542" y="199164"/>
                      <a:pt x="-2174" y="129660"/>
                    </a:cubicBezTo>
                    <a:cubicBezTo>
                      <a:pt x="-2174" y="125945"/>
                      <a:pt x="-2174" y="122135"/>
                      <a:pt x="-2174" y="118516"/>
                    </a:cubicBezTo>
                    <a:cubicBezTo>
                      <a:pt x="-2839" y="102323"/>
                      <a:pt x="-2743" y="87369"/>
                      <a:pt x="-2174" y="73938"/>
                    </a:cubicBezTo>
                    <a:cubicBezTo>
                      <a:pt x="-2174" y="68128"/>
                      <a:pt x="-1697" y="62604"/>
                      <a:pt x="-1411" y="57365"/>
                    </a:cubicBezTo>
                    <a:lnTo>
                      <a:pt x="-1411" y="56603"/>
                    </a:lnTo>
                    <a:cubicBezTo>
                      <a:pt x="-1411" y="51650"/>
                      <a:pt x="-744" y="47078"/>
                      <a:pt x="-362" y="42601"/>
                    </a:cubicBezTo>
                    <a:cubicBezTo>
                      <a:pt x="24401" y="29266"/>
                      <a:pt x="49835" y="15045"/>
                      <a:pt x="75838" y="-71"/>
                    </a:cubicBezTo>
                    <a:cubicBezTo>
                      <a:pt x="75838" y="1453"/>
                      <a:pt x="75838" y="3072"/>
                      <a:pt x="75838" y="4692"/>
                    </a:cubicBezTo>
                    <a:cubicBezTo>
                      <a:pt x="75838" y="17646"/>
                      <a:pt x="75838" y="31743"/>
                      <a:pt x="75838" y="46792"/>
                    </a:cubicBezTo>
                    <a:cubicBezTo>
                      <a:pt x="75838" y="54984"/>
                      <a:pt x="76503" y="63366"/>
                      <a:pt x="77170" y="72129"/>
                    </a:cubicBezTo>
                    <a:cubicBezTo>
                      <a:pt x="82219" y="145995"/>
                      <a:pt x="98506" y="218661"/>
                      <a:pt x="125558" y="287584"/>
                    </a:cubicBezTo>
                    <a:cubicBezTo>
                      <a:pt x="128986" y="296223"/>
                      <a:pt x="132511" y="304701"/>
                      <a:pt x="136129" y="313016"/>
                    </a:cubicBezTo>
                    <a:lnTo>
                      <a:pt x="136702" y="313016"/>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8" name="Google Shape;1818;p35"/>
              <p:cNvSpPr/>
              <p:nvPr/>
            </p:nvSpPr>
            <p:spPr>
              <a:xfrm>
                <a:off x="2682091" y="910579"/>
                <a:ext cx="3936737" cy="3765828"/>
              </a:xfrm>
              <a:custGeom>
                <a:avLst/>
                <a:gdLst/>
                <a:ahLst/>
                <a:cxnLst/>
                <a:rect l="l" t="t" r="r" b="b"/>
                <a:pathLst>
                  <a:path w="1527347" h="1461039" extrusionOk="0">
                    <a:moveTo>
                      <a:pt x="1524710" y="1301711"/>
                    </a:moveTo>
                    <a:cubicBezTo>
                      <a:pt x="1417933" y="1278165"/>
                      <a:pt x="1309349" y="1263792"/>
                      <a:pt x="1200193" y="1258753"/>
                    </a:cubicBezTo>
                    <a:cubicBezTo>
                      <a:pt x="1047983" y="1251800"/>
                      <a:pt x="895583" y="1263535"/>
                      <a:pt x="746230" y="1293710"/>
                    </a:cubicBezTo>
                    <a:cubicBezTo>
                      <a:pt x="717655" y="1299425"/>
                      <a:pt x="690605" y="1305712"/>
                      <a:pt x="663935" y="1312760"/>
                    </a:cubicBezTo>
                    <a:cubicBezTo>
                      <a:pt x="527345" y="1347117"/>
                      <a:pt x="395044" y="1396837"/>
                      <a:pt x="269601" y="1460969"/>
                    </a:cubicBezTo>
                    <a:cubicBezTo>
                      <a:pt x="261503" y="1454492"/>
                      <a:pt x="252169" y="1446682"/>
                      <a:pt x="241881" y="1437538"/>
                    </a:cubicBezTo>
                    <a:cubicBezTo>
                      <a:pt x="163491" y="1367948"/>
                      <a:pt x="100911" y="1282280"/>
                      <a:pt x="58620" y="1186363"/>
                    </a:cubicBezTo>
                    <a:lnTo>
                      <a:pt x="58620" y="1185792"/>
                    </a:lnTo>
                    <a:lnTo>
                      <a:pt x="58048" y="1184554"/>
                    </a:lnTo>
                    <a:cubicBezTo>
                      <a:pt x="54430" y="1176296"/>
                      <a:pt x="50905" y="1167818"/>
                      <a:pt x="47477" y="1159122"/>
                    </a:cubicBezTo>
                    <a:cubicBezTo>
                      <a:pt x="20616" y="1090666"/>
                      <a:pt x="4328" y="1018533"/>
                      <a:pt x="-911" y="945190"/>
                    </a:cubicBezTo>
                    <a:cubicBezTo>
                      <a:pt x="-1483" y="936427"/>
                      <a:pt x="-1957" y="928045"/>
                      <a:pt x="-2243" y="919854"/>
                    </a:cubicBezTo>
                    <a:cubicBezTo>
                      <a:pt x="-2720" y="904804"/>
                      <a:pt x="-2815" y="890707"/>
                      <a:pt x="-2243" y="877753"/>
                    </a:cubicBezTo>
                    <a:cubicBezTo>
                      <a:pt x="-2243" y="876134"/>
                      <a:pt x="-2243" y="874515"/>
                      <a:pt x="-2243" y="872991"/>
                    </a:cubicBezTo>
                    <a:cubicBezTo>
                      <a:pt x="-2243" y="872543"/>
                      <a:pt x="-2243" y="872105"/>
                      <a:pt x="-2243" y="871657"/>
                    </a:cubicBezTo>
                    <a:cubicBezTo>
                      <a:pt x="-2243" y="868419"/>
                      <a:pt x="-2243" y="865276"/>
                      <a:pt x="-2243" y="862132"/>
                    </a:cubicBezTo>
                    <a:cubicBezTo>
                      <a:pt x="-2243" y="851560"/>
                      <a:pt x="-1197" y="841939"/>
                      <a:pt x="-530" y="833557"/>
                    </a:cubicBezTo>
                    <a:cubicBezTo>
                      <a:pt x="132916" y="761853"/>
                      <a:pt x="260266" y="679519"/>
                      <a:pt x="380471" y="587336"/>
                    </a:cubicBezTo>
                    <a:cubicBezTo>
                      <a:pt x="411713" y="563457"/>
                      <a:pt x="441906" y="539330"/>
                      <a:pt x="471053" y="514946"/>
                    </a:cubicBezTo>
                    <a:cubicBezTo>
                      <a:pt x="474958" y="511708"/>
                      <a:pt x="478864" y="508469"/>
                      <a:pt x="482674" y="505421"/>
                    </a:cubicBezTo>
                    <a:cubicBezTo>
                      <a:pt x="545826" y="452176"/>
                      <a:pt x="603831" y="398551"/>
                      <a:pt x="657172" y="345306"/>
                    </a:cubicBezTo>
                    <a:cubicBezTo>
                      <a:pt x="697558" y="305044"/>
                      <a:pt x="735277" y="265172"/>
                      <a:pt x="770423" y="225672"/>
                    </a:cubicBezTo>
                    <a:lnTo>
                      <a:pt x="770423" y="225672"/>
                    </a:lnTo>
                    <a:cubicBezTo>
                      <a:pt x="787950" y="206050"/>
                      <a:pt x="804810" y="186686"/>
                      <a:pt x="821002" y="167569"/>
                    </a:cubicBezTo>
                    <a:cubicBezTo>
                      <a:pt x="870436" y="109086"/>
                      <a:pt x="914157" y="52698"/>
                      <a:pt x="952447" y="-71"/>
                    </a:cubicBezTo>
                    <a:cubicBezTo>
                      <a:pt x="937588" y="212899"/>
                      <a:pt x="967402" y="426611"/>
                      <a:pt x="1039791" y="627436"/>
                    </a:cubicBezTo>
                    <a:cubicBezTo>
                      <a:pt x="1137136" y="892070"/>
                      <a:pt x="1304777" y="1125175"/>
                      <a:pt x="1524710" y="1301711"/>
                    </a:cubicBezTo>
                    <a:close/>
                  </a:path>
                </a:pathLst>
              </a:custGeom>
              <a:solidFill>
                <a:srgbClr val="D7D8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9" name="Google Shape;1819;p35"/>
              <p:cNvSpPr/>
              <p:nvPr/>
            </p:nvSpPr>
            <p:spPr>
              <a:xfrm rot="-1352061">
                <a:off x="5264406" y="228"/>
                <a:ext cx="2374326" cy="4563104"/>
              </a:xfrm>
              <a:custGeom>
                <a:avLst/>
                <a:gdLst/>
                <a:ahLst/>
                <a:cxnLst/>
                <a:rect l="l" t="t" r="r" b="b"/>
                <a:pathLst>
                  <a:path w="921448" h="1770887" extrusionOk="0">
                    <a:moveTo>
                      <a:pt x="918811" y="885373"/>
                    </a:moveTo>
                    <a:cubicBezTo>
                      <a:pt x="918811" y="1374390"/>
                      <a:pt x="712537" y="1770817"/>
                      <a:pt x="458086" y="1770817"/>
                    </a:cubicBezTo>
                    <a:cubicBezTo>
                      <a:pt x="203634" y="1770817"/>
                      <a:pt x="-2640" y="1374390"/>
                      <a:pt x="-2640" y="885373"/>
                    </a:cubicBezTo>
                    <a:cubicBezTo>
                      <a:pt x="-2640" y="396356"/>
                      <a:pt x="203634" y="-71"/>
                      <a:pt x="458086" y="-71"/>
                    </a:cubicBezTo>
                    <a:cubicBezTo>
                      <a:pt x="712537" y="-71"/>
                      <a:pt x="918811" y="396356"/>
                      <a:pt x="918811" y="885373"/>
                    </a:cubicBezTo>
                    <a:close/>
                  </a:path>
                </a:pathLst>
              </a:custGeom>
              <a:solidFill>
                <a:srgbClr val="95A19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0" name="Google Shape;1820;p35"/>
              <p:cNvSpPr/>
              <p:nvPr/>
            </p:nvSpPr>
            <p:spPr>
              <a:xfrm>
                <a:off x="5211581" y="160111"/>
                <a:ext cx="2576564" cy="4094240"/>
              </a:xfrm>
              <a:custGeom>
                <a:avLst/>
                <a:gdLst/>
                <a:ahLst/>
                <a:cxnLst/>
                <a:rect l="l" t="t" r="r" b="b"/>
                <a:pathLst>
                  <a:path w="999637" h="1588454" extrusionOk="0">
                    <a:moveTo>
                      <a:pt x="819987" y="1572368"/>
                    </a:moveTo>
                    <a:cubicBezTo>
                      <a:pt x="800272" y="1580465"/>
                      <a:pt x="779506" y="1585542"/>
                      <a:pt x="758265" y="1587418"/>
                    </a:cubicBezTo>
                    <a:cubicBezTo>
                      <a:pt x="551382" y="1606468"/>
                      <a:pt x="277253" y="1341959"/>
                      <a:pt x="115614" y="952386"/>
                    </a:cubicBezTo>
                    <a:cubicBezTo>
                      <a:pt x="-31929" y="596342"/>
                      <a:pt x="-39549" y="247441"/>
                      <a:pt x="82371" y="88659"/>
                    </a:cubicBezTo>
                    <a:cubicBezTo>
                      <a:pt x="106089" y="56711"/>
                      <a:pt x="137808" y="31630"/>
                      <a:pt x="174382" y="15983"/>
                    </a:cubicBezTo>
                    <a:cubicBezTo>
                      <a:pt x="385076" y="-71361"/>
                      <a:pt x="700352" y="206483"/>
                      <a:pt x="878758" y="635870"/>
                    </a:cubicBezTo>
                    <a:cubicBezTo>
                      <a:pt x="1057161" y="1065257"/>
                      <a:pt x="1030586" y="1484929"/>
                      <a:pt x="819987" y="1572368"/>
                    </a:cubicBezTo>
                    <a:close/>
                  </a:path>
                </a:pathLst>
              </a:custGeom>
              <a:solidFill>
                <a:srgbClr val="D4D1D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1" name="Google Shape;1821;p35"/>
              <p:cNvSpPr/>
              <p:nvPr/>
            </p:nvSpPr>
            <p:spPr>
              <a:xfrm>
                <a:off x="5212264" y="383085"/>
                <a:ext cx="2285492" cy="3871201"/>
              </a:xfrm>
              <a:custGeom>
                <a:avLst/>
                <a:gdLst/>
                <a:ahLst/>
                <a:cxnLst/>
                <a:rect l="l" t="t" r="r" b="b"/>
                <a:pathLst>
                  <a:path w="886709" h="1501921" extrusionOk="0">
                    <a:moveTo>
                      <a:pt x="758381" y="1500889"/>
                    </a:moveTo>
                    <a:cubicBezTo>
                      <a:pt x="596456" y="1515749"/>
                      <a:pt x="393764" y="1357348"/>
                      <a:pt x="235743" y="1101411"/>
                    </a:cubicBezTo>
                    <a:cubicBezTo>
                      <a:pt x="189548" y="1026202"/>
                      <a:pt x="149449" y="947439"/>
                      <a:pt x="115730" y="865858"/>
                    </a:cubicBezTo>
                    <a:cubicBezTo>
                      <a:pt x="94871" y="815661"/>
                      <a:pt x="76772" y="765559"/>
                      <a:pt x="61533" y="716030"/>
                    </a:cubicBezTo>
                    <a:cubicBezTo>
                      <a:pt x="-31526" y="415040"/>
                      <a:pt x="-22287" y="138624"/>
                      <a:pt x="82202" y="2131"/>
                    </a:cubicBezTo>
                    <a:cubicBezTo>
                      <a:pt x="323471" y="-26444"/>
                      <a:pt x="621127" y="225683"/>
                      <a:pt x="781336" y="611731"/>
                    </a:cubicBezTo>
                    <a:cubicBezTo>
                      <a:pt x="929831" y="969966"/>
                      <a:pt x="913162" y="1330392"/>
                      <a:pt x="758381" y="1500889"/>
                    </a:cubicBezTo>
                    <a:close/>
                  </a:path>
                </a:pathLst>
              </a:custGeom>
              <a:solidFill>
                <a:srgbClr val="CAC6C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2" name="Google Shape;1822;p35"/>
              <p:cNvSpPr/>
              <p:nvPr/>
            </p:nvSpPr>
            <p:spPr>
              <a:xfrm>
                <a:off x="5376887" y="1974100"/>
                <a:ext cx="1397667" cy="1247665"/>
              </a:xfrm>
              <a:custGeom>
                <a:avLst/>
                <a:gdLst/>
                <a:ahLst/>
                <a:cxnLst/>
                <a:rect l="l" t="t" r="r" b="b"/>
                <a:pathLst>
                  <a:path w="542257" h="484060" extrusionOk="0">
                    <a:moveTo>
                      <a:pt x="539620" y="239959"/>
                    </a:moveTo>
                    <a:cubicBezTo>
                      <a:pt x="475422" y="273164"/>
                      <a:pt x="412937" y="309730"/>
                      <a:pt x="352550" y="349497"/>
                    </a:cubicBezTo>
                    <a:cubicBezTo>
                      <a:pt x="289684" y="390874"/>
                      <a:pt x="229295" y="435774"/>
                      <a:pt x="171575" y="483990"/>
                    </a:cubicBezTo>
                    <a:cubicBezTo>
                      <a:pt x="125378" y="408780"/>
                      <a:pt x="85278" y="330018"/>
                      <a:pt x="51559" y="248437"/>
                    </a:cubicBezTo>
                    <a:cubicBezTo>
                      <a:pt x="30700" y="198240"/>
                      <a:pt x="12601" y="148138"/>
                      <a:pt x="-2637" y="98608"/>
                    </a:cubicBezTo>
                    <a:cubicBezTo>
                      <a:pt x="50227" y="96408"/>
                      <a:pt x="102898" y="90579"/>
                      <a:pt x="154906" y="81178"/>
                    </a:cubicBezTo>
                    <a:cubicBezTo>
                      <a:pt x="246154" y="64842"/>
                      <a:pt x="335023" y="37563"/>
                      <a:pt x="419700" y="-7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3" name="Google Shape;1823;p35"/>
              <p:cNvSpPr/>
              <p:nvPr/>
            </p:nvSpPr>
            <p:spPr>
              <a:xfrm>
                <a:off x="6405276" y="1960600"/>
                <a:ext cx="426203" cy="657373"/>
              </a:xfrm>
              <a:custGeom>
                <a:avLst/>
                <a:gdLst/>
                <a:ahLst/>
                <a:cxnLst/>
                <a:rect l="l" t="t" r="r" b="b"/>
                <a:pathLst>
                  <a:path w="165355" h="255043" extrusionOk="0">
                    <a:moveTo>
                      <a:pt x="133488" y="252437"/>
                    </a:moveTo>
                    <a:cubicBezTo>
                      <a:pt x="130249" y="253752"/>
                      <a:pt x="126821" y="254561"/>
                      <a:pt x="123296" y="254818"/>
                    </a:cubicBezTo>
                    <a:cubicBezTo>
                      <a:pt x="89102" y="257866"/>
                      <a:pt x="43668" y="215385"/>
                      <a:pt x="16902" y="152901"/>
                    </a:cubicBezTo>
                    <a:cubicBezTo>
                      <a:pt x="-7483" y="95751"/>
                      <a:pt x="-8720" y="39649"/>
                      <a:pt x="11377" y="14217"/>
                    </a:cubicBezTo>
                    <a:cubicBezTo>
                      <a:pt x="15284" y="9016"/>
                      <a:pt x="20616" y="4968"/>
                      <a:pt x="26618" y="2501"/>
                    </a:cubicBezTo>
                    <a:cubicBezTo>
                      <a:pt x="61478" y="-11501"/>
                      <a:pt x="113675" y="33076"/>
                      <a:pt x="143204" y="102037"/>
                    </a:cubicBezTo>
                    <a:cubicBezTo>
                      <a:pt x="172732" y="170998"/>
                      <a:pt x="168158" y="238340"/>
                      <a:pt x="133488" y="252437"/>
                    </a:cubicBezTo>
                    <a:close/>
                  </a:path>
                </a:pathLst>
              </a:custGeom>
              <a:solidFill>
                <a:srgbClr val="9D9E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4" name="Google Shape;1824;p35"/>
              <p:cNvSpPr/>
              <p:nvPr/>
            </p:nvSpPr>
            <p:spPr>
              <a:xfrm>
                <a:off x="2681354" y="1343055"/>
                <a:ext cx="2334068" cy="2622995"/>
              </a:xfrm>
              <a:custGeom>
                <a:avLst/>
                <a:gdLst/>
                <a:ahLst/>
                <a:cxnLst/>
                <a:rect l="l" t="t" r="r" b="b"/>
                <a:pathLst>
                  <a:path w="905555" h="1017651" extrusionOk="0">
                    <a:moveTo>
                      <a:pt x="902918" y="589051"/>
                    </a:moveTo>
                    <a:lnTo>
                      <a:pt x="869008" y="606291"/>
                    </a:lnTo>
                    <a:lnTo>
                      <a:pt x="728896" y="677347"/>
                    </a:lnTo>
                    <a:lnTo>
                      <a:pt x="58620" y="1017580"/>
                    </a:lnTo>
                    <a:lnTo>
                      <a:pt x="58051" y="1017580"/>
                    </a:lnTo>
                    <a:cubicBezTo>
                      <a:pt x="54430" y="1009265"/>
                      <a:pt x="50907" y="1000788"/>
                      <a:pt x="47477" y="992149"/>
                    </a:cubicBezTo>
                    <a:cubicBezTo>
                      <a:pt x="20425" y="923226"/>
                      <a:pt x="4138" y="850559"/>
                      <a:pt x="-911" y="776693"/>
                    </a:cubicBezTo>
                    <a:cubicBezTo>
                      <a:pt x="-1576" y="767930"/>
                      <a:pt x="-1957" y="759548"/>
                      <a:pt x="-2243" y="751357"/>
                    </a:cubicBezTo>
                    <a:cubicBezTo>
                      <a:pt x="-2720" y="736307"/>
                      <a:pt x="-2815" y="722210"/>
                      <a:pt x="-2243" y="709256"/>
                    </a:cubicBezTo>
                    <a:cubicBezTo>
                      <a:pt x="-2243" y="707637"/>
                      <a:pt x="-2243" y="706113"/>
                      <a:pt x="-2243" y="704494"/>
                    </a:cubicBezTo>
                    <a:lnTo>
                      <a:pt x="-2243" y="703160"/>
                    </a:lnTo>
                    <a:cubicBezTo>
                      <a:pt x="-2243" y="699922"/>
                      <a:pt x="-2243" y="696778"/>
                      <a:pt x="-2243" y="693635"/>
                    </a:cubicBezTo>
                    <a:cubicBezTo>
                      <a:pt x="-1767" y="684110"/>
                      <a:pt x="-1197" y="674585"/>
                      <a:pt x="-530" y="666298"/>
                    </a:cubicBezTo>
                    <a:cubicBezTo>
                      <a:pt x="132916" y="594594"/>
                      <a:pt x="260266" y="512260"/>
                      <a:pt x="380471" y="420077"/>
                    </a:cubicBezTo>
                    <a:cubicBezTo>
                      <a:pt x="407236" y="399570"/>
                      <a:pt x="433144" y="378958"/>
                      <a:pt x="458289" y="358260"/>
                    </a:cubicBezTo>
                    <a:lnTo>
                      <a:pt x="469816" y="348735"/>
                    </a:lnTo>
                    <a:lnTo>
                      <a:pt x="469816" y="348259"/>
                    </a:lnTo>
                    <a:cubicBezTo>
                      <a:pt x="537728" y="291680"/>
                      <a:pt x="599927" y="234435"/>
                      <a:pt x="656791" y="177666"/>
                    </a:cubicBezTo>
                    <a:cubicBezTo>
                      <a:pt x="697177" y="137404"/>
                      <a:pt x="734895" y="97532"/>
                      <a:pt x="769949" y="58032"/>
                    </a:cubicBezTo>
                    <a:cubicBezTo>
                      <a:pt x="787474" y="38410"/>
                      <a:pt x="804333" y="19046"/>
                      <a:pt x="820525" y="-71"/>
                    </a:cubicBezTo>
                    <a:cubicBezTo>
                      <a:pt x="825574" y="86512"/>
                      <a:pt x="833957" y="176999"/>
                      <a:pt x="846244" y="271011"/>
                    </a:cubicBezTo>
                    <a:cubicBezTo>
                      <a:pt x="862150" y="384454"/>
                      <a:pt x="881296" y="490562"/>
                      <a:pt x="902918" y="5890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5" name="Google Shape;1825;p35"/>
              <p:cNvSpPr/>
              <p:nvPr/>
            </p:nvSpPr>
            <p:spPr>
              <a:xfrm>
                <a:off x="2199146" y="3672103"/>
                <a:ext cx="183" cy="11537"/>
              </a:xfrm>
              <a:custGeom>
                <a:avLst/>
                <a:gdLst/>
                <a:ahLst/>
                <a:cxnLst/>
                <a:rect l="l" t="t" r="r" b="b"/>
                <a:pathLst>
                  <a:path w="71" h="4476" extrusionOk="0">
                    <a:moveTo>
                      <a:pt x="-2566" y="882"/>
                    </a:moveTo>
                    <a:cubicBezTo>
                      <a:pt x="-2661" y="568"/>
                      <a:pt x="-2661" y="244"/>
                      <a:pt x="-2566" y="-71"/>
                    </a:cubicBezTo>
                    <a:lnTo>
                      <a:pt x="-2566" y="882"/>
                    </a:lnTo>
                    <a:cubicBezTo>
                      <a:pt x="-2566" y="2025"/>
                      <a:pt x="-2566" y="3263"/>
                      <a:pt x="-2566" y="4406"/>
                    </a:cubicBezTo>
                    <a:close/>
                  </a:path>
                </a:pathLst>
              </a:custGeom>
              <a:solidFill>
                <a:srgbClr val="D7D8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6" name="Google Shape;1826;p35"/>
              <p:cNvSpPr/>
              <p:nvPr/>
            </p:nvSpPr>
            <p:spPr>
              <a:xfrm>
                <a:off x="3490410" y="4138473"/>
                <a:ext cx="787463" cy="1776100"/>
              </a:xfrm>
              <a:custGeom>
                <a:avLst/>
                <a:gdLst/>
                <a:ahLst/>
                <a:cxnLst/>
                <a:rect l="l" t="t" r="r" b="b"/>
                <a:pathLst>
                  <a:path w="787463" h="1776100" extrusionOk="0">
                    <a:moveTo>
                      <a:pt x="787463" y="0"/>
                    </a:moveTo>
                    <a:lnTo>
                      <a:pt x="738768" y="1568853"/>
                    </a:lnTo>
                    <a:cubicBezTo>
                      <a:pt x="735232" y="1686339"/>
                      <a:pt x="655392" y="1779060"/>
                      <a:pt x="560395" y="1776028"/>
                    </a:cubicBezTo>
                    <a:lnTo>
                      <a:pt x="437355" y="1772238"/>
                    </a:lnTo>
                    <a:cubicBezTo>
                      <a:pt x="361559" y="1769964"/>
                      <a:pt x="296374" y="1706296"/>
                      <a:pt x="277424" y="1615596"/>
                    </a:cubicBezTo>
                    <a:lnTo>
                      <a:pt x="0" y="291380"/>
                    </a:lnTo>
                    <a:lnTo>
                      <a:pt x="104118" y="241813"/>
                    </a:lnTo>
                    <a:cubicBezTo>
                      <a:pt x="274822" y="166393"/>
                      <a:pt x="449649" y="100688"/>
                      <a:pt x="627745" y="4501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7" name="Google Shape;1827;p35"/>
              <p:cNvSpPr/>
              <p:nvPr/>
            </p:nvSpPr>
            <p:spPr>
              <a:xfrm>
                <a:off x="3465710" y="4207625"/>
                <a:ext cx="582042" cy="1714522"/>
              </a:xfrm>
              <a:custGeom>
                <a:avLst/>
                <a:gdLst/>
                <a:ahLst/>
                <a:cxnLst/>
                <a:rect l="l" t="t" r="r" b="b"/>
                <a:pathLst>
                  <a:path w="582042" h="1714522" extrusionOk="0">
                    <a:moveTo>
                      <a:pt x="581929" y="0"/>
                    </a:moveTo>
                    <a:lnTo>
                      <a:pt x="582042" y="1482"/>
                    </a:lnTo>
                    <a:lnTo>
                      <a:pt x="535300" y="1507036"/>
                    </a:lnTo>
                    <a:cubicBezTo>
                      <a:pt x="531766" y="1624266"/>
                      <a:pt x="452936" y="1717242"/>
                      <a:pt x="359708" y="1714462"/>
                    </a:cubicBezTo>
                    <a:cubicBezTo>
                      <a:pt x="280883" y="1711934"/>
                      <a:pt x="214687" y="1641446"/>
                      <a:pt x="199783" y="1544680"/>
                    </a:cubicBezTo>
                    <a:lnTo>
                      <a:pt x="0" y="232468"/>
                    </a:lnTo>
                    <a:lnTo>
                      <a:pt x="118185" y="176205"/>
                    </a:lnTo>
                    <a:cubicBezTo>
                      <a:pt x="203537" y="138495"/>
                      <a:pt x="289920" y="103214"/>
                      <a:pt x="377226" y="7040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28" name="Google Shape;1828;p35"/>
          <p:cNvGrpSpPr/>
          <p:nvPr/>
        </p:nvGrpSpPr>
        <p:grpSpPr>
          <a:xfrm>
            <a:off x="9534881" y="1833538"/>
            <a:ext cx="1031963" cy="1026371"/>
            <a:chOff x="4468531" y="1023588"/>
            <a:chExt cx="1031963" cy="1026371"/>
          </a:xfrm>
        </p:grpSpPr>
        <p:sp>
          <p:nvSpPr>
            <p:cNvPr id="1829" name="Google Shape;1829;p35"/>
            <p:cNvSpPr/>
            <p:nvPr/>
          </p:nvSpPr>
          <p:spPr>
            <a:xfrm>
              <a:off x="4487109" y="1100623"/>
              <a:ext cx="1004670" cy="949336"/>
            </a:xfrm>
            <a:custGeom>
              <a:avLst/>
              <a:gdLst/>
              <a:ahLst/>
              <a:cxnLst/>
              <a:rect l="l" t="t" r="r" b="b"/>
              <a:pathLst>
                <a:path w="1004670" h="949336" extrusionOk="0">
                  <a:moveTo>
                    <a:pt x="4014" y="812382"/>
                  </a:moveTo>
                  <a:lnTo>
                    <a:pt x="82149" y="632092"/>
                  </a:lnTo>
                  <a:cubicBezTo>
                    <a:pt x="76460" y="615750"/>
                    <a:pt x="71630" y="599114"/>
                    <a:pt x="67682" y="582264"/>
                  </a:cubicBezTo>
                  <a:cubicBezTo>
                    <a:pt x="8291" y="326964"/>
                    <a:pt x="167097" y="71843"/>
                    <a:pt x="422405" y="12452"/>
                  </a:cubicBezTo>
                  <a:cubicBezTo>
                    <a:pt x="677705" y="-46949"/>
                    <a:pt x="932817" y="111866"/>
                    <a:pt x="992217" y="367175"/>
                  </a:cubicBezTo>
                  <a:cubicBezTo>
                    <a:pt x="1051609" y="622474"/>
                    <a:pt x="892795" y="877587"/>
                    <a:pt x="637495" y="936987"/>
                  </a:cubicBezTo>
                  <a:cubicBezTo>
                    <a:pt x="502549" y="968384"/>
                    <a:pt x="360612" y="939237"/>
                    <a:pt x="248955" y="857209"/>
                  </a:cubicBezTo>
                  <a:lnTo>
                    <a:pt x="53395" y="879355"/>
                  </a:lnTo>
                  <a:cubicBezTo>
                    <a:pt x="27026" y="882310"/>
                    <a:pt x="3255" y="863335"/>
                    <a:pt x="299" y="836965"/>
                  </a:cubicBezTo>
                  <a:cubicBezTo>
                    <a:pt x="-647" y="828590"/>
                    <a:pt x="638" y="820106"/>
                    <a:pt x="4014" y="81238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0" name="Google Shape;1830;p35"/>
            <p:cNvSpPr/>
            <p:nvPr/>
          </p:nvSpPr>
          <p:spPr>
            <a:xfrm>
              <a:off x="4481976" y="1037531"/>
              <a:ext cx="1004868" cy="949457"/>
            </a:xfrm>
            <a:custGeom>
              <a:avLst/>
              <a:gdLst/>
              <a:ahLst/>
              <a:cxnLst/>
              <a:rect l="l" t="t" r="r" b="b"/>
              <a:pathLst>
                <a:path w="1004868" h="949457" extrusionOk="0">
                  <a:moveTo>
                    <a:pt x="3968" y="812431"/>
                  </a:moveTo>
                  <a:lnTo>
                    <a:pt x="82371" y="632141"/>
                  </a:lnTo>
                  <a:cubicBezTo>
                    <a:pt x="-4559" y="384851"/>
                    <a:pt x="125439" y="113915"/>
                    <a:pt x="372729" y="26985"/>
                  </a:cubicBezTo>
                  <a:cubicBezTo>
                    <a:pt x="620010" y="-59937"/>
                    <a:pt x="890945" y="70053"/>
                    <a:pt x="977876" y="317343"/>
                  </a:cubicBezTo>
                  <a:cubicBezTo>
                    <a:pt x="1064806" y="564632"/>
                    <a:pt x="934808" y="835568"/>
                    <a:pt x="687527" y="922499"/>
                  </a:cubicBezTo>
                  <a:cubicBezTo>
                    <a:pt x="671195" y="928231"/>
                    <a:pt x="654567" y="933080"/>
                    <a:pt x="637708" y="937000"/>
                  </a:cubicBezTo>
                  <a:cubicBezTo>
                    <a:pt x="502727" y="968594"/>
                    <a:pt x="360682" y="939411"/>
                    <a:pt x="249088" y="857169"/>
                  </a:cubicBezTo>
                  <a:lnTo>
                    <a:pt x="53528" y="879404"/>
                  </a:lnTo>
                  <a:cubicBezTo>
                    <a:pt x="27114" y="882386"/>
                    <a:pt x="3281" y="863393"/>
                    <a:pt x="298" y="836979"/>
                  </a:cubicBezTo>
                  <a:cubicBezTo>
                    <a:pt x="-640" y="828612"/>
                    <a:pt x="619" y="820155"/>
                    <a:pt x="3968" y="81243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1" name="Google Shape;1831;p35"/>
            <p:cNvSpPr/>
            <p:nvPr/>
          </p:nvSpPr>
          <p:spPr>
            <a:xfrm>
              <a:off x="4468531" y="1023588"/>
              <a:ext cx="1031963" cy="976661"/>
            </a:xfrm>
            <a:custGeom>
              <a:avLst/>
              <a:gdLst/>
              <a:ahLst/>
              <a:cxnLst/>
              <a:rect l="l" t="t" r="r" b="b"/>
              <a:pathLst>
                <a:path w="1031963" h="976661" extrusionOk="0">
                  <a:moveTo>
                    <a:pt x="543461" y="976660"/>
                  </a:moveTo>
                  <a:cubicBezTo>
                    <a:pt x="441350" y="976651"/>
                    <a:pt x="341810" y="944612"/>
                    <a:pt x="258871" y="885042"/>
                  </a:cubicBezTo>
                  <a:lnTo>
                    <a:pt x="68490" y="906651"/>
                  </a:lnTo>
                  <a:cubicBezTo>
                    <a:pt x="34727" y="910500"/>
                    <a:pt x="4241" y="886247"/>
                    <a:pt x="392" y="852484"/>
                  </a:cubicBezTo>
                  <a:cubicBezTo>
                    <a:pt x="-831" y="841768"/>
                    <a:pt x="795" y="830910"/>
                    <a:pt x="5089" y="821016"/>
                  </a:cubicBezTo>
                  <a:lnTo>
                    <a:pt x="81439" y="645369"/>
                  </a:lnTo>
                  <a:cubicBezTo>
                    <a:pt x="76349" y="630546"/>
                    <a:pt x="71973" y="615008"/>
                    <a:pt x="68222" y="599113"/>
                  </a:cubicBezTo>
                  <a:cubicBezTo>
                    <a:pt x="7018" y="336536"/>
                    <a:pt x="170271" y="74056"/>
                    <a:pt x="432848" y="12852"/>
                  </a:cubicBezTo>
                  <a:cubicBezTo>
                    <a:pt x="695426" y="-48352"/>
                    <a:pt x="957905" y="114901"/>
                    <a:pt x="1019109" y="377478"/>
                  </a:cubicBezTo>
                  <a:cubicBezTo>
                    <a:pt x="1080304" y="640056"/>
                    <a:pt x="917061" y="902535"/>
                    <a:pt x="654483" y="963739"/>
                  </a:cubicBezTo>
                  <a:cubicBezTo>
                    <a:pt x="618086" y="972222"/>
                    <a:pt x="580831" y="976500"/>
                    <a:pt x="543461" y="976482"/>
                  </a:cubicBezTo>
                  <a:close/>
                  <a:moveTo>
                    <a:pt x="266194" y="857270"/>
                  </a:moveTo>
                  <a:lnTo>
                    <a:pt x="270480" y="860396"/>
                  </a:lnTo>
                  <a:cubicBezTo>
                    <a:pt x="475765" y="1011290"/>
                    <a:pt x="764497" y="967204"/>
                    <a:pt x="915391" y="761919"/>
                  </a:cubicBezTo>
                  <a:cubicBezTo>
                    <a:pt x="1066285" y="556635"/>
                    <a:pt x="1022199" y="267902"/>
                    <a:pt x="816914" y="117008"/>
                  </a:cubicBezTo>
                  <a:cubicBezTo>
                    <a:pt x="611639" y="-33886"/>
                    <a:pt x="322897" y="10200"/>
                    <a:pt x="172003" y="215485"/>
                  </a:cubicBezTo>
                  <a:cubicBezTo>
                    <a:pt x="92216" y="324025"/>
                    <a:pt x="63865" y="462016"/>
                    <a:pt x="94386" y="593220"/>
                  </a:cubicBezTo>
                  <a:cubicBezTo>
                    <a:pt x="98119" y="609605"/>
                    <a:pt x="102807" y="625768"/>
                    <a:pt x="108406" y="641618"/>
                  </a:cubicBezTo>
                  <a:lnTo>
                    <a:pt x="110192" y="646530"/>
                  </a:lnTo>
                  <a:lnTo>
                    <a:pt x="29825" y="831642"/>
                  </a:lnTo>
                  <a:cubicBezTo>
                    <a:pt x="22217" y="849305"/>
                    <a:pt x="30369" y="869799"/>
                    <a:pt x="48041" y="877398"/>
                  </a:cubicBezTo>
                  <a:cubicBezTo>
                    <a:pt x="53551" y="879773"/>
                    <a:pt x="59579" y="880684"/>
                    <a:pt x="65544" y="8800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2" name="Google Shape;1832;p35"/>
            <p:cNvSpPr/>
            <p:nvPr/>
          </p:nvSpPr>
          <p:spPr>
            <a:xfrm>
              <a:off x="4726098" y="1231046"/>
              <a:ext cx="569034" cy="544086"/>
            </a:xfrm>
            <a:custGeom>
              <a:avLst/>
              <a:gdLst/>
              <a:ahLst/>
              <a:cxnLst/>
              <a:rect l="l" t="t" r="r" b="b"/>
              <a:pathLst>
                <a:path w="569034" h="544086" extrusionOk="0">
                  <a:moveTo>
                    <a:pt x="449319" y="544085"/>
                  </a:moveTo>
                  <a:cubicBezTo>
                    <a:pt x="447104" y="544067"/>
                    <a:pt x="444934" y="543522"/>
                    <a:pt x="442978" y="542477"/>
                  </a:cubicBezTo>
                  <a:lnTo>
                    <a:pt x="282244" y="456306"/>
                  </a:lnTo>
                  <a:lnTo>
                    <a:pt x="120260" y="539620"/>
                  </a:lnTo>
                  <a:cubicBezTo>
                    <a:pt x="113679" y="542995"/>
                    <a:pt x="105606" y="540388"/>
                    <a:pt x="102231" y="533798"/>
                  </a:cubicBezTo>
                  <a:cubicBezTo>
                    <a:pt x="100900" y="531190"/>
                    <a:pt x="100454" y="528217"/>
                    <a:pt x="100972" y="525332"/>
                  </a:cubicBezTo>
                  <a:lnTo>
                    <a:pt x="133297" y="346024"/>
                  </a:lnTo>
                  <a:lnTo>
                    <a:pt x="3995" y="217705"/>
                  </a:lnTo>
                  <a:cubicBezTo>
                    <a:pt x="343" y="214133"/>
                    <a:pt x="-934" y="208793"/>
                    <a:pt x="691" y="203953"/>
                  </a:cubicBezTo>
                  <a:cubicBezTo>
                    <a:pt x="2352" y="199167"/>
                    <a:pt x="6567" y="195720"/>
                    <a:pt x="11585" y="195023"/>
                  </a:cubicBezTo>
                  <a:lnTo>
                    <a:pt x="192411" y="170020"/>
                  </a:lnTo>
                  <a:lnTo>
                    <a:pt x="274475" y="7321"/>
                  </a:lnTo>
                  <a:cubicBezTo>
                    <a:pt x="276762" y="2821"/>
                    <a:pt x="281387" y="-10"/>
                    <a:pt x="286441" y="-1"/>
                  </a:cubicBezTo>
                  <a:lnTo>
                    <a:pt x="286441" y="-1"/>
                  </a:lnTo>
                  <a:cubicBezTo>
                    <a:pt x="291558" y="17"/>
                    <a:pt x="296210" y="2972"/>
                    <a:pt x="298407" y="7589"/>
                  </a:cubicBezTo>
                  <a:lnTo>
                    <a:pt x="377524" y="171627"/>
                  </a:lnTo>
                  <a:lnTo>
                    <a:pt x="557636" y="199399"/>
                  </a:lnTo>
                  <a:cubicBezTo>
                    <a:pt x="564949" y="200506"/>
                    <a:pt x="569986" y="207328"/>
                    <a:pt x="568878" y="214642"/>
                  </a:cubicBezTo>
                  <a:cubicBezTo>
                    <a:pt x="568441" y="217589"/>
                    <a:pt x="567030" y="220294"/>
                    <a:pt x="564869" y="222348"/>
                  </a:cubicBezTo>
                  <a:lnTo>
                    <a:pt x="433335" y="348614"/>
                  </a:lnTo>
                  <a:lnTo>
                    <a:pt x="462713" y="528547"/>
                  </a:lnTo>
                  <a:cubicBezTo>
                    <a:pt x="463589" y="533583"/>
                    <a:pt x="461463" y="538673"/>
                    <a:pt x="457266" y="541584"/>
                  </a:cubicBezTo>
                  <a:cubicBezTo>
                    <a:pt x="454953" y="543245"/>
                    <a:pt x="452167" y="544120"/>
                    <a:pt x="449319" y="544085"/>
                  </a:cubicBezTo>
                  <a:close/>
                  <a:moveTo>
                    <a:pt x="282602" y="427999"/>
                  </a:moveTo>
                  <a:cubicBezTo>
                    <a:pt x="284816" y="427990"/>
                    <a:pt x="286995" y="428544"/>
                    <a:pt x="288941" y="429606"/>
                  </a:cubicBezTo>
                  <a:lnTo>
                    <a:pt x="431816" y="506312"/>
                  </a:lnTo>
                  <a:lnTo>
                    <a:pt x="405742" y="346292"/>
                  </a:lnTo>
                  <a:cubicBezTo>
                    <a:pt x="405081" y="341943"/>
                    <a:pt x="406581" y="337541"/>
                    <a:pt x="409760" y="334505"/>
                  </a:cubicBezTo>
                  <a:lnTo>
                    <a:pt x="526828" y="222348"/>
                  </a:lnTo>
                  <a:lnTo>
                    <a:pt x="366630" y="197613"/>
                  </a:lnTo>
                  <a:cubicBezTo>
                    <a:pt x="362254" y="196997"/>
                    <a:pt x="358495" y="194211"/>
                    <a:pt x="356629" y="190201"/>
                  </a:cubicBezTo>
                  <a:lnTo>
                    <a:pt x="286173" y="44290"/>
                  </a:lnTo>
                  <a:lnTo>
                    <a:pt x="213128" y="188951"/>
                  </a:lnTo>
                  <a:cubicBezTo>
                    <a:pt x="211146" y="192907"/>
                    <a:pt x="207333" y="195613"/>
                    <a:pt x="202948" y="196184"/>
                  </a:cubicBezTo>
                  <a:lnTo>
                    <a:pt x="42214" y="218151"/>
                  </a:lnTo>
                  <a:lnTo>
                    <a:pt x="157228" y="332273"/>
                  </a:lnTo>
                  <a:cubicBezTo>
                    <a:pt x="160408" y="335335"/>
                    <a:pt x="161827" y="339809"/>
                    <a:pt x="160979" y="344149"/>
                  </a:cubicBezTo>
                  <a:lnTo>
                    <a:pt x="132315" y="503365"/>
                  </a:lnTo>
                  <a:lnTo>
                    <a:pt x="276440" y="429249"/>
                  </a:lnTo>
                  <a:cubicBezTo>
                    <a:pt x="278342" y="428258"/>
                    <a:pt x="280459" y="427731"/>
                    <a:pt x="282602" y="42773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33" name="Google Shape;1833;p35"/>
          <p:cNvGrpSpPr/>
          <p:nvPr/>
        </p:nvGrpSpPr>
        <p:grpSpPr>
          <a:xfrm>
            <a:off x="6527431" y="5020010"/>
            <a:ext cx="1131468" cy="1006776"/>
            <a:chOff x="758231" y="2398960"/>
            <a:chExt cx="1131468" cy="1006776"/>
          </a:xfrm>
        </p:grpSpPr>
        <p:sp>
          <p:nvSpPr>
            <p:cNvPr id="1834" name="Google Shape;1834;p35"/>
            <p:cNvSpPr/>
            <p:nvPr/>
          </p:nvSpPr>
          <p:spPr>
            <a:xfrm>
              <a:off x="816925" y="2456823"/>
              <a:ext cx="1072774" cy="948913"/>
            </a:xfrm>
            <a:custGeom>
              <a:avLst/>
              <a:gdLst/>
              <a:ahLst/>
              <a:cxnLst/>
              <a:rect l="l" t="t" r="r" b="b"/>
              <a:pathLst>
                <a:path w="1072774" h="948913" extrusionOk="0">
                  <a:moveTo>
                    <a:pt x="1063246" y="264944"/>
                  </a:moveTo>
                  <a:lnTo>
                    <a:pt x="946089" y="422821"/>
                  </a:lnTo>
                  <a:cubicBezTo>
                    <a:pt x="974592" y="683291"/>
                    <a:pt x="786551" y="917552"/>
                    <a:pt x="526090" y="946056"/>
                  </a:cubicBezTo>
                  <a:cubicBezTo>
                    <a:pt x="265620" y="974559"/>
                    <a:pt x="31358" y="786518"/>
                    <a:pt x="2855" y="526057"/>
                  </a:cubicBezTo>
                  <a:cubicBezTo>
                    <a:pt x="-25658" y="265587"/>
                    <a:pt x="162384" y="31325"/>
                    <a:pt x="422854" y="2822"/>
                  </a:cubicBezTo>
                  <a:cubicBezTo>
                    <a:pt x="578632" y="-14234"/>
                    <a:pt x="732776" y="46738"/>
                    <a:pt x="834736" y="165735"/>
                  </a:cubicBezTo>
                  <a:lnTo>
                    <a:pt x="1030206" y="188506"/>
                  </a:lnTo>
                  <a:cubicBezTo>
                    <a:pt x="1056567" y="191533"/>
                    <a:pt x="1075480" y="215357"/>
                    <a:pt x="1072453" y="241718"/>
                  </a:cubicBezTo>
                  <a:cubicBezTo>
                    <a:pt x="1071488" y="250129"/>
                    <a:pt x="1068309" y="258148"/>
                    <a:pt x="1063246" y="26494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5" name="Google Shape;1835;p35"/>
            <p:cNvSpPr/>
            <p:nvPr/>
          </p:nvSpPr>
          <p:spPr>
            <a:xfrm>
              <a:off x="771686" y="2412458"/>
              <a:ext cx="1073440" cy="949625"/>
            </a:xfrm>
            <a:custGeom>
              <a:avLst/>
              <a:gdLst/>
              <a:ahLst/>
              <a:cxnLst/>
              <a:rect l="l" t="t" r="r" b="b"/>
              <a:pathLst>
                <a:path w="1073440" h="949625" extrusionOk="0">
                  <a:moveTo>
                    <a:pt x="1063927" y="265018"/>
                  </a:moveTo>
                  <a:lnTo>
                    <a:pt x="946769" y="422806"/>
                  </a:lnTo>
                  <a:cubicBezTo>
                    <a:pt x="975478" y="683446"/>
                    <a:pt x="787464" y="918019"/>
                    <a:pt x="526824" y="946729"/>
                  </a:cubicBezTo>
                  <a:cubicBezTo>
                    <a:pt x="266175" y="975437"/>
                    <a:pt x="31610" y="787423"/>
                    <a:pt x="2892" y="526783"/>
                  </a:cubicBezTo>
                  <a:cubicBezTo>
                    <a:pt x="-25817" y="266134"/>
                    <a:pt x="162198" y="31569"/>
                    <a:pt x="422847" y="2860"/>
                  </a:cubicBezTo>
                  <a:cubicBezTo>
                    <a:pt x="578821" y="-14329"/>
                    <a:pt x="733207" y="46670"/>
                    <a:pt x="835327" y="165809"/>
                  </a:cubicBezTo>
                  <a:lnTo>
                    <a:pt x="1030887" y="188491"/>
                  </a:lnTo>
                  <a:cubicBezTo>
                    <a:pt x="1057292" y="191571"/>
                    <a:pt x="1076196" y="215476"/>
                    <a:pt x="1073106" y="241881"/>
                  </a:cubicBezTo>
                  <a:cubicBezTo>
                    <a:pt x="1072133" y="250266"/>
                    <a:pt x="1068963" y="258241"/>
                    <a:pt x="1063927" y="26501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6" name="Google Shape;1836;p35"/>
            <p:cNvSpPr/>
            <p:nvPr/>
          </p:nvSpPr>
          <p:spPr>
            <a:xfrm>
              <a:off x="758231" y="2398960"/>
              <a:ext cx="1100043" cy="976193"/>
            </a:xfrm>
            <a:custGeom>
              <a:avLst/>
              <a:gdLst/>
              <a:ahLst/>
              <a:cxnLst/>
              <a:rect l="l" t="t" r="r" b="b"/>
              <a:pathLst>
                <a:path w="1100043" h="976193" extrusionOk="0">
                  <a:moveTo>
                    <a:pt x="488379" y="976193"/>
                  </a:moveTo>
                  <a:cubicBezTo>
                    <a:pt x="218810" y="976353"/>
                    <a:pt x="157" y="757951"/>
                    <a:pt x="-3" y="488381"/>
                  </a:cubicBezTo>
                  <a:cubicBezTo>
                    <a:pt x="-155" y="218812"/>
                    <a:pt x="218247" y="160"/>
                    <a:pt x="487817" y="-1"/>
                  </a:cubicBezTo>
                  <a:cubicBezTo>
                    <a:pt x="628593" y="-81"/>
                    <a:pt x="762556" y="60623"/>
                    <a:pt x="855300" y="166538"/>
                  </a:cubicBezTo>
                  <a:lnTo>
                    <a:pt x="1045592" y="188683"/>
                  </a:lnTo>
                  <a:cubicBezTo>
                    <a:pt x="1079346" y="192594"/>
                    <a:pt x="1103536" y="223125"/>
                    <a:pt x="1099625" y="256879"/>
                  </a:cubicBezTo>
                  <a:cubicBezTo>
                    <a:pt x="1098384" y="267595"/>
                    <a:pt x="1094348" y="277801"/>
                    <a:pt x="1087918" y="286463"/>
                  </a:cubicBezTo>
                  <a:lnTo>
                    <a:pt x="974065" y="439786"/>
                  </a:lnTo>
                  <a:cubicBezTo>
                    <a:pt x="975663" y="455752"/>
                    <a:pt x="976431" y="471781"/>
                    <a:pt x="976387" y="487828"/>
                  </a:cubicBezTo>
                  <a:cubicBezTo>
                    <a:pt x="976288" y="757361"/>
                    <a:pt x="757913" y="975898"/>
                    <a:pt x="488379" y="976193"/>
                  </a:cubicBezTo>
                  <a:close/>
                  <a:moveTo>
                    <a:pt x="488379" y="26877"/>
                  </a:moveTo>
                  <a:cubicBezTo>
                    <a:pt x="233999" y="27234"/>
                    <a:pt x="28081" y="233742"/>
                    <a:pt x="28438" y="488122"/>
                  </a:cubicBezTo>
                  <a:cubicBezTo>
                    <a:pt x="28795" y="742493"/>
                    <a:pt x="235303" y="948421"/>
                    <a:pt x="489674" y="948064"/>
                  </a:cubicBezTo>
                  <a:cubicBezTo>
                    <a:pt x="744054" y="947707"/>
                    <a:pt x="949982" y="741199"/>
                    <a:pt x="949624" y="486819"/>
                  </a:cubicBezTo>
                  <a:cubicBezTo>
                    <a:pt x="949598" y="470388"/>
                    <a:pt x="948696" y="453975"/>
                    <a:pt x="946919" y="437643"/>
                  </a:cubicBezTo>
                  <a:lnTo>
                    <a:pt x="946294" y="432375"/>
                  </a:lnTo>
                  <a:lnTo>
                    <a:pt x="1066666" y="270122"/>
                  </a:lnTo>
                  <a:cubicBezTo>
                    <a:pt x="1078087" y="254709"/>
                    <a:pt x="1074863" y="232957"/>
                    <a:pt x="1059451" y="221527"/>
                  </a:cubicBezTo>
                  <a:cubicBezTo>
                    <a:pt x="1054575" y="217919"/>
                    <a:pt x="1048842" y="215642"/>
                    <a:pt x="1042824" y="214937"/>
                  </a:cubicBezTo>
                  <a:lnTo>
                    <a:pt x="842084" y="191630"/>
                  </a:lnTo>
                  <a:lnTo>
                    <a:pt x="838691" y="187612"/>
                  </a:lnTo>
                  <a:cubicBezTo>
                    <a:pt x="750966" y="85492"/>
                    <a:pt x="623003" y="26779"/>
                    <a:pt x="488379" y="2687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7" name="Google Shape;1837;p35"/>
            <p:cNvSpPr/>
            <p:nvPr/>
          </p:nvSpPr>
          <p:spPr>
            <a:xfrm>
              <a:off x="948273" y="2594788"/>
              <a:ext cx="602798" cy="557659"/>
            </a:xfrm>
            <a:custGeom>
              <a:avLst/>
              <a:gdLst/>
              <a:ahLst/>
              <a:cxnLst/>
              <a:rect l="l" t="t" r="r" b="b"/>
              <a:pathLst>
                <a:path w="602798" h="557659" extrusionOk="0">
                  <a:moveTo>
                    <a:pt x="578819" y="304859"/>
                  </a:moveTo>
                  <a:cubicBezTo>
                    <a:pt x="593794" y="295706"/>
                    <a:pt x="602885" y="279373"/>
                    <a:pt x="602751" y="261817"/>
                  </a:cubicBezTo>
                  <a:cubicBezTo>
                    <a:pt x="603867" y="235743"/>
                    <a:pt x="583721" y="213651"/>
                    <a:pt x="557656" y="212347"/>
                  </a:cubicBezTo>
                  <a:lnTo>
                    <a:pt x="416299" y="212347"/>
                  </a:lnTo>
                  <a:cubicBezTo>
                    <a:pt x="413111" y="208373"/>
                    <a:pt x="411236" y="203507"/>
                    <a:pt x="410941" y="198417"/>
                  </a:cubicBezTo>
                  <a:cubicBezTo>
                    <a:pt x="411745" y="184218"/>
                    <a:pt x="434605" y="155822"/>
                    <a:pt x="434694" y="47862"/>
                  </a:cubicBezTo>
                  <a:cubicBezTo>
                    <a:pt x="434819" y="23198"/>
                    <a:pt x="416192" y="2481"/>
                    <a:pt x="391653" y="-1"/>
                  </a:cubicBezTo>
                  <a:lnTo>
                    <a:pt x="387277" y="-1"/>
                  </a:lnTo>
                  <a:cubicBezTo>
                    <a:pt x="361078" y="53"/>
                    <a:pt x="339861" y="21305"/>
                    <a:pt x="339861" y="47505"/>
                  </a:cubicBezTo>
                  <a:cubicBezTo>
                    <a:pt x="339861" y="145285"/>
                    <a:pt x="247349" y="208239"/>
                    <a:pt x="211541" y="229581"/>
                  </a:cubicBezTo>
                  <a:cubicBezTo>
                    <a:pt x="202879" y="234662"/>
                    <a:pt x="193012" y="237350"/>
                    <a:pt x="182966" y="237350"/>
                  </a:cubicBezTo>
                  <a:lnTo>
                    <a:pt x="166000" y="237350"/>
                  </a:lnTo>
                  <a:lnTo>
                    <a:pt x="166000" y="229492"/>
                  </a:lnTo>
                  <a:cubicBezTo>
                    <a:pt x="165955" y="212043"/>
                    <a:pt x="151837" y="197890"/>
                    <a:pt x="134388" y="197791"/>
                  </a:cubicBezTo>
                  <a:lnTo>
                    <a:pt x="-3" y="197791"/>
                  </a:lnTo>
                  <a:lnTo>
                    <a:pt x="-3" y="529708"/>
                  </a:lnTo>
                  <a:lnTo>
                    <a:pt x="134388" y="529708"/>
                  </a:lnTo>
                  <a:cubicBezTo>
                    <a:pt x="151837" y="529610"/>
                    <a:pt x="165955" y="515456"/>
                    <a:pt x="166000" y="498008"/>
                  </a:cubicBezTo>
                  <a:lnTo>
                    <a:pt x="166000" y="490150"/>
                  </a:lnTo>
                  <a:lnTo>
                    <a:pt x="197611" y="490150"/>
                  </a:lnTo>
                  <a:cubicBezTo>
                    <a:pt x="253689" y="490150"/>
                    <a:pt x="257618" y="553461"/>
                    <a:pt x="363524" y="553461"/>
                  </a:cubicBezTo>
                  <a:lnTo>
                    <a:pt x="406744" y="553461"/>
                  </a:lnTo>
                  <a:cubicBezTo>
                    <a:pt x="412307" y="556176"/>
                    <a:pt x="418415" y="557604"/>
                    <a:pt x="424603" y="557658"/>
                  </a:cubicBezTo>
                  <a:lnTo>
                    <a:pt x="491487" y="557658"/>
                  </a:lnTo>
                  <a:cubicBezTo>
                    <a:pt x="517552" y="556354"/>
                    <a:pt x="537698" y="534262"/>
                    <a:pt x="536582" y="508187"/>
                  </a:cubicBezTo>
                  <a:cubicBezTo>
                    <a:pt x="536653" y="495990"/>
                    <a:pt x="532420" y="484167"/>
                    <a:pt x="524616" y="474791"/>
                  </a:cubicBezTo>
                  <a:lnTo>
                    <a:pt x="526045" y="474791"/>
                  </a:lnTo>
                  <a:cubicBezTo>
                    <a:pt x="552128" y="473487"/>
                    <a:pt x="572291" y="451412"/>
                    <a:pt x="571229" y="425320"/>
                  </a:cubicBezTo>
                  <a:cubicBezTo>
                    <a:pt x="571282" y="412631"/>
                    <a:pt x="566675" y="400370"/>
                    <a:pt x="558281" y="390852"/>
                  </a:cubicBezTo>
                  <a:cubicBezTo>
                    <a:pt x="579944" y="384913"/>
                    <a:pt x="594714" y="364902"/>
                    <a:pt x="594000" y="342452"/>
                  </a:cubicBezTo>
                  <a:cubicBezTo>
                    <a:pt x="594267" y="328379"/>
                    <a:pt x="588785" y="314797"/>
                    <a:pt x="578819" y="304859"/>
                  </a:cubicBezTo>
                  <a:close/>
                  <a:moveTo>
                    <a:pt x="150194" y="497829"/>
                  </a:moveTo>
                  <a:cubicBezTo>
                    <a:pt x="150149" y="506535"/>
                    <a:pt x="143095" y="513590"/>
                    <a:pt x="134388" y="513635"/>
                  </a:cubicBezTo>
                  <a:lnTo>
                    <a:pt x="15802" y="513635"/>
                  </a:lnTo>
                  <a:lnTo>
                    <a:pt x="15802" y="212972"/>
                  </a:lnTo>
                  <a:lnTo>
                    <a:pt x="134388" y="212972"/>
                  </a:lnTo>
                  <a:cubicBezTo>
                    <a:pt x="143113" y="213070"/>
                    <a:pt x="150149" y="220143"/>
                    <a:pt x="150194" y="228867"/>
                  </a:cubicBezTo>
                  <a:close/>
                  <a:moveTo>
                    <a:pt x="416388" y="229938"/>
                  </a:moveTo>
                  <a:lnTo>
                    <a:pt x="557566" y="229938"/>
                  </a:lnTo>
                  <a:cubicBezTo>
                    <a:pt x="574997" y="231546"/>
                    <a:pt x="587829" y="246985"/>
                    <a:pt x="586222" y="264416"/>
                  </a:cubicBezTo>
                  <a:cubicBezTo>
                    <a:pt x="584820" y="279623"/>
                    <a:pt x="572774" y="291669"/>
                    <a:pt x="557566" y="293071"/>
                  </a:cubicBezTo>
                  <a:lnTo>
                    <a:pt x="387456" y="293071"/>
                  </a:lnTo>
                  <a:cubicBezTo>
                    <a:pt x="370025" y="291464"/>
                    <a:pt x="357193" y="276025"/>
                    <a:pt x="358800" y="258594"/>
                  </a:cubicBezTo>
                  <a:cubicBezTo>
                    <a:pt x="360202" y="243387"/>
                    <a:pt x="372249" y="231340"/>
                    <a:pt x="387456" y="229938"/>
                  </a:cubicBezTo>
                  <a:lnTo>
                    <a:pt x="416388" y="229938"/>
                  </a:lnTo>
                  <a:close/>
                  <a:moveTo>
                    <a:pt x="261994" y="501847"/>
                  </a:moveTo>
                  <a:cubicBezTo>
                    <a:pt x="244134" y="488274"/>
                    <a:pt x="226275" y="474255"/>
                    <a:pt x="197611" y="474255"/>
                  </a:cubicBezTo>
                  <a:lnTo>
                    <a:pt x="166000" y="474255"/>
                  </a:lnTo>
                  <a:lnTo>
                    <a:pt x="166000" y="252888"/>
                  </a:lnTo>
                  <a:lnTo>
                    <a:pt x="183055" y="252888"/>
                  </a:lnTo>
                  <a:cubicBezTo>
                    <a:pt x="195932" y="252941"/>
                    <a:pt x="208576" y="249521"/>
                    <a:pt x="219667" y="242976"/>
                  </a:cubicBezTo>
                  <a:cubicBezTo>
                    <a:pt x="260565" y="218866"/>
                    <a:pt x="355755" y="151625"/>
                    <a:pt x="355755" y="47237"/>
                  </a:cubicBezTo>
                  <a:cubicBezTo>
                    <a:pt x="355755" y="29780"/>
                    <a:pt x="369909" y="15626"/>
                    <a:pt x="387367" y="15626"/>
                  </a:cubicBezTo>
                  <a:cubicBezTo>
                    <a:pt x="404824" y="15626"/>
                    <a:pt x="418978" y="29780"/>
                    <a:pt x="418978" y="47237"/>
                  </a:cubicBezTo>
                  <a:lnTo>
                    <a:pt x="418978" y="49202"/>
                  </a:lnTo>
                  <a:cubicBezTo>
                    <a:pt x="418978" y="126443"/>
                    <a:pt x="406655" y="160465"/>
                    <a:pt x="400225" y="178771"/>
                  </a:cubicBezTo>
                  <a:cubicBezTo>
                    <a:pt x="397680" y="184754"/>
                    <a:pt x="395993" y="191067"/>
                    <a:pt x="395225" y="197524"/>
                  </a:cubicBezTo>
                  <a:lnTo>
                    <a:pt x="395225" y="199220"/>
                  </a:lnTo>
                  <a:cubicBezTo>
                    <a:pt x="395484" y="203748"/>
                    <a:pt x="396537" y="208195"/>
                    <a:pt x="398350" y="212347"/>
                  </a:cubicBezTo>
                  <a:lnTo>
                    <a:pt x="387545" y="212347"/>
                  </a:lnTo>
                  <a:cubicBezTo>
                    <a:pt x="361649" y="213883"/>
                    <a:pt x="341780" y="235903"/>
                    <a:pt x="342897" y="261817"/>
                  </a:cubicBezTo>
                  <a:cubicBezTo>
                    <a:pt x="342816" y="273899"/>
                    <a:pt x="346995" y="285624"/>
                    <a:pt x="354684" y="294946"/>
                  </a:cubicBezTo>
                  <a:cubicBezTo>
                    <a:pt x="334038" y="301590"/>
                    <a:pt x="320224" y="321039"/>
                    <a:pt x="320751" y="342720"/>
                  </a:cubicBezTo>
                  <a:cubicBezTo>
                    <a:pt x="319644" y="368831"/>
                    <a:pt x="339834" y="390941"/>
                    <a:pt x="365935" y="392191"/>
                  </a:cubicBezTo>
                  <a:lnTo>
                    <a:pt x="370489" y="392191"/>
                  </a:lnTo>
                  <a:cubicBezTo>
                    <a:pt x="362685" y="401567"/>
                    <a:pt x="358452" y="413390"/>
                    <a:pt x="358524" y="425588"/>
                  </a:cubicBezTo>
                  <a:cubicBezTo>
                    <a:pt x="357890" y="447671"/>
                    <a:pt x="372177" y="467414"/>
                    <a:pt x="393349" y="473719"/>
                  </a:cubicBezTo>
                  <a:cubicBezTo>
                    <a:pt x="384839" y="483283"/>
                    <a:pt x="380160" y="495650"/>
                    <a:pt x="380223" y="508455"/>
                  </a:cubicBezTo>
                  <a:cubicBezTo>
                    <a:pt x="380214" y="518921"/>
                    <a:pt x="383321" y="529146"/>
                    <a:pt x="389152" y="537834"/>
                  </a:cubicBezTo>
                  <a:lnTo>
                    <a:pt x="364060" y="537834"/>
                  </a:lnTo>
                  <a:cubicBezTo>
                    <a:pt x="308071" y="537387"/>
                    <a:pt x="284497" y="519260"/>
                    <a:pt x="261994" y="501669"/>
                  </a:cubicBezTo>
                  <a:close/>
                  <a:moveTo>
                    <a:pt x="491755" y="539799"/>
                  </a:moveTo>
                  <a:lnTo>
                    <a:pt x="424871" y="539799"/>
                  </a:lnTo>
                  <a:cubicBezTo>
                    <a:pt x="421817" y="539816"/>
                    <a:pt x="418790" y="539272"/>
                    <a:pt x="415942" y="538191"/>
                  </a:cubicBezTo>
                  <a:lnTo>
                    <a:pt x="415942" y="537566"/>
                  </a:lnTo>
                  <a:lnTo>
                    <a:pt x="413977" y="537566"/>
                  </a:lnTo>
                  <a:cubicBezTo>
                    <a:pt x="402556" y="532289"/>
                    <a:pt x="395341" y="520760"/>
                    <a:pt x="395582" y="508187"/>
                  </a:cubicBezTo>
                  <a:cubicBezTo>
                    <a:pt x="394876" y="491534"/>
                    <a:pt x="407771" y="477434"/>
                    <a:pt x="424425" y="476666"/>
                  </a:cubicBezTo>
                  <a:lnTo>
                    <a:pt x="491308" y="476666"/>
                  </a:lnTo>
                  <a:cubicBezTo>
                    <a:pt x="508739" y="478273"/>
                    <a:pt x="521571" y="493712"/>
                    <a:pt x="519963" y="511143"/>
                  </a:cubicBezTo>
                  <a:cubicBezTo>
                    <a:pt x="518562" y="526350"/>
                    <a:pt x="506515" y="538397"/>
                    <a:pt x="491308" y="539799"/>
                  </a:cubicBezTo>
                  <a:close/>
                  <a:moveTo>
                    <a:pt x="526312" y="456931"/>
                  </a:moveTo>
                  <a:lnTo>
                    <a:pt x="403083" y="456931"/>
                  </a:lnTo>
                  <a:cubicBezTo>
                    <a:pt x="385652" y="455324"/>
                    <a:pt x="372820" y="439884"/>
                    <a:pt x="374427" y="422454"/>
                  </a:cubicBezTo>
                  <a:cubicBezTo>
                    <a:pt x="375829" y="407246"/>
                    <a:pt x="387875" y="395200"/>
                    <a:pt x="403083" y="393798"/>
                  </a:cubicBezTo>
                  <a:lnTo>
                    <a:pt x="526312" y="393798"/>
                  </a:lnTo>
                  <a:cubicBezTo>
                    <a:pt x="543743" y="395405"/>
                    <a:pt x="556575" y="410845"/>
                    <a:pt x="554968" y="428276"/>
                  </a:cubicBezTo>
                  <a:cubicBezTo>
                    <a:pt x="553566" y="443483"/>
                    <a:pt x="541520" y="455529"/>
                    <a:pt x="526312" y="456931"/>
                  </a:cubicBezTo>
                  <a:close/>
                  <a:moveTo>
                    <a:pt x="549351" y="374064"/>
                  </a:moveTo>
                  <a:lnTo>
                    <a:pt x="365399" y="374064"/>
                  </a:lnTo>
                  <a:cubicBezTo>
                    <a:pt x="347969" y="372456"/>
                    <a:pt x="335137" y="357017"/>
                    <a:pt x="336744" y="339586"/>
                  </a:cubicBezTo>
                  <a:cubicBezTo>
                    <a:pt x="338146" y="324379"/>
                    <a:pt x="350192" y="312333"/>
                    <a:pt x="365399" y="310931"/>
                  </a:cubicBezTo>
                  <a:lnTo>
                    <a:pt x="549172" y="310931"/>
                  </a:lnTo>
                  <a:cubicBezTo>
                    <a:pt x="566603" y="312538"/>
                    <a:pt x="579435" y="327977"/>
                    <a:pt x="577828" y="345408"/>
                  </a:cubicBezTo>
                  <a:cubicBezTo>
                    <a:pt x="576426" y="360615"/>
                    <a:pt x="564380" y="372662"/>
                    <a:pt x="549172" y="37406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8" name="Google Shape;1838;p35"/>
            <p:cNvSpPr/>
            <p:nvPr/>
          </p:nvSpPr>
          <p:spPr>
            <a:xfrm>
              <a:off x="943808" y="2589341"/>
              <a:ext cx="611710" cy="567392"/>
            </a:xfrm>
            <a:custGeom>
              <a:avLst/>
              <a:gdLst/>
              <a:ahLst/>
              <a:cxnLst/>
              <a:rect l="l" t="t" r="r" b="b"/>
              <a:pathLst>
                <a:path w="611710" h="567392" extrusionOk="0">
                  <a:moveTo>
                    <a:pt x="496219" y="567391"/>
                  </a:moveTo>
                  <a:lnTo>
                    <a:pt x="429336" y="567391"/>
                  </a:lnTo>
                  <a:cubicBezTo>
                    <a:pt x="422737" y="567382"/>
                    <a:pt x="416218" y="565954"/>
                    <a:pt x="410227" y="563194"/>
                  </a:cubicBezTo>
                  <a:lnTo>
                    <a:pt x="367989" y="563194"/>
                  </a:lnTo>
                  <a:cubicBezTo>
                    <a:pt x="305481" y="563194"/>
                    <a:pt x="276817" y="540959"/>
                    <a:pt x="253957" y="523189"/>
                  </a:cubicBezTo>
                  <a:cubicBezTo>
                    <a:pt x="237348" y="510152"/>
                    <a:pt x="224221" y="499883"/>
                    <a:pt x="202076" y="499883"/>
                  </a:cubicBezTo>
                  <a:lnTo>
                    <a:pt x="175286" y="499883"/>
                  </a:lnTo>
                  <a:lnTo>
                    <a:pt x="175286" y="503276"/>
                  </a:lnTo>
                  <a:cubicBezTo>
                    <a:pt x="175188" y="523037"/>
                    <a:pt x="159329" y="539102"/>
                    <a:pt x="139568" y="539441"/>
                  </a:cubicBezTo>
                  <a:lnTo>
                    <a:pt x="-3" y="539441"/>
                  </a:lnTo>
                  <a:lnTo>
                    <a:pt x="-3" y="198149"/>
                  </a:lnTo>
                  <a:lnTo>
                    <a:pt x="138853" y="198149"/>
                  </a:lnTo>
                  <a:cubicBezTo>
                    <a:pt x="158588" y="198533"/>
                    <a:pt x="174429" y="214570"/>
                    <a:pt x="174572" y="234314"/>
                  </a:cubicBezTo>
                  <a:lnTo>
                    <a:pt x="174572" y="237707"/>
                  </a:lnTo>
                  <a:lnTo>
                    <a:pt x="187520" y="237707"/>
                  </a:lnTo>
                  <a:cubicBezTo>
                    <a:pt x="196780" y="237698"/>
                    <a:pt x="205871" y="235234"/>
                    <a:pt x="213863" y="230564"/>
                  </a:cubicBezTo>
                  <a:cubicBezTo>
                    <a:pt x="251814" y="208239"/>
                    <a:pt x="339950" y="146178"/>
                    <a:pt x="339950" y="51970"/>
                  </a:cubicBezTo>
                  <a:cubicBezTo>
                    <a:pt x="339950" y="23305"/>
                    <a:pt x="363167" y="52"/>
                    <a:pt x="391831" y="-1"/>
                  </a:cubicBezTo>
                  <a:lnTo>
                    <a:pt x="396564" y="-1"/>
                  </a:lnTo>
                  <a:cubicBezTo>
                    <a:pt x="423442" y="2633"/>
                    <a:pt x="443891" y="25314"/>
                    <a:pt x="443713" y="52327"/>
                  </a:cubicBezTo>
                  <a:cubicBezTo>
                    <a:pt x="443713" y="134033"/>
                    <a:pt x="430765" y="170467"/>
                    <a:pt x="423800" y="190023"/>
                  </a:cubicBezTo>
                  <a:cubicBezTo>
                    <a:pt x="421996" y="194229"/>
                    <a:pt x="420710" y="198640"/>
                    <a:pt x="419960" y="203149"/>
                  </a:cubicBezTo>
                  <a:cubicBezTo>
                    <a:pt x="420290" y="206346"/>
                    <a:pt x="421389" y="209409"/>
                    <a:pt x="423175" y="212079"/>
                  </a:cubicBezTo>
                  <a:lnTo>
                    <a:pt x="562120" y="212079"/>
                  </a:lnTo>
                  <a:cubicBezTo>
                    <a:pt x="590508" y="213383"/>
                    <a:pt x="612591" y="237252"/>
                    <a:pt x="611680" y="265657"/>
                  </a:cubicBezTo>
                  <a:cubicBezTo>
                    <a:pt x="611966" y="283088"/>
                    <a:pt x="604019" y="299626"/>
                    <a:pt x="590249" y="310306"/>
                  </a:cubicBezTo>
                  <a:cubicBezTo>
                    <a:pt x="598884" y="320548"/>
                    <a:pt x="603599" y="333523"/>
                    <a:pt x="603554" y="346917"/>
                  </a:cubicBezTo>
                  <a:cubicBezTo>
                    <a:pt x="604090" y="368982"/>
                    <a:pt x="591044" y="389110"/>
                    <a:pt x="570693" y="397638"/>
                  </a:cubicBezTo>
                  <a:cubicBezTo>
                    <a:pt x="577131" y="407121"/>
                    <a:pt x="580551" y="418328"/>
                    <a:pt x="580516" y="429785"/>
                  </a:cubicBezTo>
                  <a:cubicBezTo>
                    <a:pt x="581382" y="455734"/>
                    <a:pt x="563237" y="478460"/>
                    <a:pt x="537742" y="483363"/>
                  </a:cubicBezTo>
                  <a:cubicBezTo>
                    <a:pt x="543074" y="492266"/>
                    <a:pt x="545886" y="502455"/>
                    <a:pt x="545869" y="512831"/>
                  </a:cubicBezTo>
                  <a:cubicBezTo>
                    <a:pt x="547324" y="541495"/>
                    <a:pt x="525268" y="565918"/>
                    <a:pt x="496603" y="567373"/>
                  </a:cubicBezTo>
                  <a:cubicBezTo>
                    <a:pt x="496478" y="567382"/>
                    <a:pt x="496344" y="567382"/>
                    <a:pt x="496219" y="567391"/>
                  </a:cubicBezTo>
                  <a:close/>
                  <a:moveTo>
                    <a:pt x="165821" y="490953"/>
                  </a:moveTo>
                  <a:lnTo>
                    <a:pt x="201540" y="490953"/>
                  </a:lnTo>
                  <a:cubicBezTo>
                    <a:pt x="226721" y="490953"/>
                    <a:pt x="242348" y="503187"/>
                    <a:pt x="258958" y="516135"/>
                  </a:cubicBezTo>
                  <a:cubicBezTo>
                    <a:pt x="281818" y="533994"/>
                    <a:pt x="307714" y="554265"/>
                    <a:pt x="367453" y="554265"/>
                  </a:cubicBezTo>
                  <a:lnTo>
                    <a:pt x="412638" y="554711"/>
                  </a:lnTo>
                  <a:cubicBezTo>
                    <a:pt x="417674" y="557167"/>
                    <a:pt x="423201" y="558453"/>
                    <a:pt x="428800" y="558461"/>
                  </a:cubicBezTo>
                  <a:lnTo>
                    <a:pt x="495684" y="558461"/>
                  </a:lnTo>
                  <a:cubicBezTo>
                    <a:pt x="519142" y="557167"/>
                    <a:pt x="537225" y="537289"/>
                    <a:pt x="536314" y="513813"/>
                  </a:cubicBezTo>
                  <a:cubicBezTo>
                    <a:pt x="536394" y="502669"/>
                    <a:pt x="532536" y="491855"/>
                    <a:pt x="525419" y="483274"/>
                  </a:cubicBezTo>
                  <a:lnTo>
                    <a:pt x="519258" y="475951"/>
                  </a:lnTo>
                  <a:lnTo>
                    <a:pt x="530242" y="475951"/>
                  </a:lnTo>
                  <a:cubicBezTo>
                    <a:pt x="553718" y="474656"/>
                    <a:pt x="571827" y="454797"/>
                    <a:pt x="570961" y="431303"/>
                  </a:cubicBezTo>
                  <a:cubicBezTo>
                    <a:pt x="571032" y="419703"/>
                    <a:pt x="566835" y="408487"/>
                    <a:pt x="559174" y="399781"/>
                  </a:cubicBezTo>
                  <a:lnTo>
                    <a:pt x="554173" y="394155"/>
                  </a:lnTo>
                  <a:lnTo>
                    <a:pt x="561495" y="392459"/>
                  </a:lnTo>
                  <a:cubicBezTo>
                    <a:pt x="581105" y="386922"/>
                    <a:pt x="594482" y="368804"/>
                    <a:pt x="594000" y="348435"/>
                  </a:cubicBezTo>
                  <a:cubicBezTo>
                    <a:pt x="594089" y="335576"/>
                    <a:pt x="588892" y="323245"/>
                    <a:pt x="579623" y="314324"/>
                  </a:cubicBezTo>
                  <a:lnTo>
                    <a:pt x="575336" y="310216"/>
                  </a:lnTo>
                  <a:lnTo>
                    <a:pt x="580426" y="307180"/>
                  </a:lnTo>
                  <a:cubicBezTo>
                    <a:pt x="594160" y="298724"/>
                    <a:pt x="602402" y="283650"/>
                    <a:pt x="602125" y="267532"/>
                  </a:cubicBezTo>
                  <a:cubicBezTo>
                    <a:pt x="603036" y="244056"/>
                    <a:pt x="584954" y="224179"/>
                    <a:pt x="561495" y="222884"/>
                  </a:cubicBezTo>
                  <a:lnTo>
                    <a:pt x="418620" y="222884"/>
                  </a:lnTo>
                  <a:lnTo>
                    <a:pt x="417281" y="221187"/>
                  </a:lnTo>
                  <a:cubicBezTo>
                    <a:pt x="413504" y="216472"/>
                    <a:pt x="411289" y="210695"/>
                    <a:pt x="410941" y="204667"/>
                  </a:cubicBezTo>
                  <a:cubicBezTo>
                    <a:pt x="411646" y="199167"/>
                    <a:pt x="413084" y="193791"/>
                    <a:pt x="415227" y="188683"/>
                  </a:cubicBezTo>
                  <a:cubicBezTo>
                    <a:pt x="422014" y="169574"/>
                    <a:pt x="434694" y="134123"/>
                    <a:pt x="434694" y="53934"/>
                  </a:cubicBezTo>
                  <a:cubicBezTo>
                    <a:pt x="434890" y="31547"/>
                    <a:pt x="417960" y="12706"/>
                    <a:pt x="395671" y="10536"/>
                  </a:cubicBezTo>
                  <a:lnTo>
                    <a:pt x="391742" y="10536"/>
                  </a:lnTo>
                  <a:cubicBezTo>
                    <a:pt x="368007" y="10590"/>
                    <a:pt x="348790" y="29842"/>
                    <a:pt x="348790" y="53577"/>
                  </a:cubicBezTo>
                  <a:cubicBezTo>
                    <a:pt x="348790" y="151804"/>
                    <a:pt x="257529" y="216365"/>
                    <a:pt x="218327" y="239493"/>
                  </a:cubicBezTo>
                  <a:cubicBezTo>
                    <a:pt x="208951" y="244967"/>
                    <a:pt x="198289" y="247869"/>
                    <a:pt x="187431" y="247887"/>
                  </a:cubicBezTo>
                  <a:lnTo>
                    <a:pt x="166000" y="247887"/>
                  </a:lnTo>
                  <a:lnTo>
                    <a:pt x="166000" y="235564"/>
                  </a:lnTo>
                  <a:cubicBezTo>
                    <a:pt x="165910" y="220732"/>
                    <a:pt x="154034" y="208668"/>
                    <a:pt x="139210" y="208328"/>
                  </a:cubicBezTo>
                  <a:lnTo>
                    <a:pt x="8926" y="208328"/>
                  </a:lnTo>
                  <a:lnTo>
                    <a:pt x="8926" y="531762"/>
                  </a:lnTo>
                  <a:lnTo>
                    <a:pt x="138853" y="531762"/>
                  </a:lnTo>
                  <a:cubicBezTo>
                    <a:pt x="153677" y="531422"/>
                    <a:pt x="165553" y="519358"/>
                    <a:pt x="165642" y="504526"/>
                  </a:cubicBezTo>
                  <a:close/>
                  <a:moveTo>
                    <a:pt x="496219" y="549532"/>
                  </a:moveTo>
                  <a:lnTo>
                    <a:pt x="429336" y="549532"/>
                  </a:lnTo>
                  <a:cubicBezTo>
                    <a:pt x="425961" y="549460"/>
                    <a:pt x="422612" y="548862"/>
                    <a:pt x="419424" y="547746"/>
                  </a:cubicBezTo>
                  <a:lnTo>
                    <a:pt x="416388" y="546585"/>
                  </a:lnTo>
                  <a:cubicBezTo>
                    <a:pt x="403654" y="540531"/>
                    <a:pt x="395680" y="527547"/>
                    <a:pt x="396028" y="513456"/>
                  </a:cubicBezTo>
                  <a:cubicBezTo>
                    <a:pt x="395475" y="494436"/>
                    <a:pt x="410325" y="478514"/>
                    <a:pt x="429336" y="477737"/>
                  </a:cubicBezTo>
                  <a:lnTo>
                    <a:pt x="496219" y="477737"/>
                  </a:lnTo>
                  <a:cubicBezTo>
                    <a:pt x="516115" y="477737"/>
                    <a:pt x="532251" y="493873"/>
                    <a:pt x="532251" y="513769"/>
                  </a:cubicBezTo>
                  <a:cubicBezTo>
                    <a:pt x="532251" y="533664"/>
                    <a:pt x="516115" y="549800"/>
                    <a:pt x="496219" y="549800"/>
                  </a:cubicBezTo>
                  <a:close/>
                  <a:moveTo>
                    <a:pt x="425318" y="540156"/>
                  </a:moveTo>
                  <a:cubicBezTo>
                    <a:pt x="426639" y="540424"/>
                    <a:pt x="427988" y="540575"/>
                    <a:pt x="429336" y="540602"/>
                  </a:cubicBezTo>
                  <a:lnTo>
                    <a:pt x="496219" y="540602"/>
                  </a:lnTo>
                  <a:cubicBezTo>
                    <a:pt x="511186" y="539111"/>
                    <a:pt x="522116" y="525770"/>
                    <a:pt x="520624" y="510804"/>
                  </a:cubicBezTo>
                  <a:cubicBezTo>
                    <a:pt x="519338" y="497891"/>
                    <a:pt x="509132" y="487685"/>
                    <a:pt x="496219" y="486399"/>
                  </a:cubicBezTo>
                  <a:lnTo>
                    <a:pt x="429336" y="486399"/>
                  </a:lnTo>
                  <a:cubicBezTo>
                    <a:pt x="415254" y="487167"/>
                    <a:pt x="404404" y="499097"/>
                    <a:pt x="404958" y="513188"/>
                  </a:cubicBezTo>
                  <a:cubicBezTo>
                    <a:pt x="404806" y="523645"/>
                    <a:pt x="410575" y="533298"/>
                    <a:pt x="419871" y="538102"/>
                  </a:cubicBezTo>
                  <a:lnTo>
                    <a:pt x="425318" y="538102"/>
                  </a:lnTo>
                  <a:close/>
                  <a:moveTo>
                    <a:pt x="401475" y="547299"/>
                  </a:moveTo>
                  <a:lnTo>
                    <a:pt x="367989" y="547299"/>
                  </a:lnTo>
                  <a:cubicBezTo>
                    <a:pt x="310660" y="547299"/>
                    <a:pt x="286818" y="528636"/>
                    <a:pt x="263780" y="510598"/>
                  </a:cubicBezTo>
                  <a:lnTo>
                    <a:pt x="263780" y="510598"/>
                  </a:lnTo>
                  <a:cubicBezTo>
                    <a:pt x="246992" y="497472"/>
                    <a:pt x="229668" y="483809"/>
                    <a:pt x="202165" y="483809"/>
                  </a:cubicBezTo>
                  <a:lnTo>
                    <a:pt x="166446" y="483809"/>
                  </a:lnTo>
                  <a:lnTo>
                    <a:pt x="166446" y="253513"/>
                  </a:lnTo>
                  <a:lnTo>
                    <a:pt x="187520" y="253513"/>
                  </a:lnTo>
                  <a:cubicBezTo>
                    <a:pt x="199423" y="253575"/>
                    <a:pt x="211121" y="250495"/>
                    <a:pt x="221453" y="244583"/>
                  </a:cubicBezTo>
                  <a:cubicBezTo>
                    <a:pt x="261726" y="220830"/>
                    <a:pt x="355398" y="154661"/>
                    <a:pt x="355398" y="52684"/>
                  </a:cubicBezTo>
                  <a:cubicBezTo>
                    <a:pt x="355398" y="32762"/>
                    <a:pt x="371552" y="16608"/>
                    <a:pt x="391474" y="16608"/>
                  </a:cubicBezTo>
                  <a:cubicBezTo>
                    <a:pt x="411396" y="16608"/>
                    <a:pt x="427550" y="32762"/>
                    <a:pt x="427550" y="52684"/>
                  </a:cubicBezTo>
                  <a:lnTo>
                    <a:pt x="427550" y="54649"/>
                  </a:lnTo>
                  <a:cubicBezTo>
                    <a:pt x="427550" y="132069"/>
                    <a:pt x="415227" y="166716"/>
                    <a:pt x="408709" y="185290"/>
                  </a:cubicBezTo>
                  <a:cubicBezTo>
                    <a:pt x="406253" y="190987"/>
                    <a:pt x="404601" y="196997"/>
                    <a:pt x="403797" y="203149"/>
                  </a:cubicBezTo>
                  <a:lnTo>
                    <a:pt x="403797" y="204310"/>
                  </a:lnTo>
                  <a:cubicBezTo>
                    <a:pt x="404074" y="208221"/>
                    <a:pt x="405003" y="212052"/>
                    <a:pt x="406565" y="215651"/>
                  </a:cubicBezTo>
                  <a:lnTo>
                    <a:pt x="409334" y="221902"/>
                  </a:lnTo>
                  <a:lnTo>
                    <a:pt x="391474" y="221902"/>
                  </a:lnTo>
                  <a:cubicBezTo>
                    <a:pt x="368016" y="223196"/>
                    <a:pt x="349933" y="243074"/>
                    <a:pt x="350844" y="266550"/>
                  </a:cubicBezTo>
                  <a:cubicBezTo>
                    <a:pt x="350799" y="277578"/>
                    <a:pt x="354586" y="288276"/>
                    <a:pt x="361560" y="296822"/>
                  </a:cubicBezTo>
                  <a:lnTo>
                    <a:pt x="365935" y="302090"/>
                  </a:lnTo>
                  <a:lnTo>
                    <a:pt x="359327" y="303965"/>
                  </a:lnTo>
                  <a:cubicBezTo>
                    <a:pt x="340655" y="310136"/>
                    <a:pt x="328216" y="327790"/>
                    <a:pt x="328698" y="347453"/>
                  </a:cubicBezTo>
                  <a:cubicBezTo>
                    <a:pt x="327788" y="370965"/>
                    <a:pt x="345924" y="390851"/>
                    <a:pt x="369418" y="392102"/>
                  </a:cubicBezTo>
                  <a:lnTo>
                    <a:pt x="383973" y="392102"/>
                  </a:lnTo>
                  <a:lnTo>
                    <a:pt x="377722" y="399424"/>
                  </a:lnTo>
                  <a:cubicBezTo>
                    <a:pt x="370606" y="408005"/>
                    <a:pt x="366748" y="418819"/>
                    <a:pt x="366828" y="429963"/>
                  </a:cubicBezTo>
                  <a:cubicBezTo>
                    <a:pt x="366096" y="450037"/>
                    <a:pt x="379071" y="468057"/>
                    <a:pt x="398350" y="473719"/>
                  </a:cubicBezTo>
                  <a:lnTo>
                    <a:pt x="405494" y="475594"/>
                  </a:lnTo>
                  <a:lnTo>
                    <a:pt x="400493" y="481041"/>
                  </a:lnTo>
                  <a:cubicBezTo>
                    <a:pt x="386054" y="497472"/>
                    <a:pt x="384518" y="521573"/>
                    <a:pt x="396743" y="539709"/>
                  </a:cubicBezTo>
                  <a:close/>
                  <a:moveTo>
                    <a:pt x="174929" y="475058"/>
                  </a:moveTo>
                  <a:lnTo>
                    <a:pt x="201718" y="475058"/>
                  </a:lnTo>
                  <a:cubicBezTo>
                    <a:pt x="232258" y="475058"/>
                    <a:pt x="250832" y="489524"/>
                    <a:pt x="268870" y="503544"/>
                  </a:cubicBezTo>
                  <a:lnTo>
                    <a:pt x="268870" y="503544"/>
                  </a:lnTo>
                  <a:cubicBezTo>
                    <a:pt x="290747" y="520689"/>
                    <a:pt x="313518" y="538370"/>
                    <a:pt x="367632" y="538370"/>
                  </a:cubicBezTo>
                  <a:lnTo>
                    <a:pt x="385045" y="538370"/>
                  </a:lnTo>
                  <a:cubicBezTo>
                    <a:pt x="376062" y="519796"/>
                    <a:pt x="377767" y="497829"/>
                    <a:pt x="389510" y="480863"/>
                  </a:cubicBezTo>
                  <a:cubicBezTo>
                    <a:pt x="369695" y="472093"/>
                    <a:pt x="357113" y="452252"/>
                    <a:pt x="357631" y="430588"/>
                  </a:cubicBezTo>
                  <a:cubicBezTo>
                    <a:pt x="357720" y="420203"/>
                    <a:pt x="360649" y="410041"/>
                    <a:pt x="366114" y="401210"/>
                  </a:cubicBezTo>
                  <a:cubicBezTo>
                    <a:pt x="339360" y="397772"/>
                    <a:pt x="319572" y="374590"/>
                    <a:pt x="320394" y="347632"/>
                  </a:cubicBezTo>
                  <a:cubicBezTo>
                    <a:pt x="319912" y="326245"/>
                    <a:pt x="332199" y="306626"/>
                    <a:pt x="351648" y="297715"/>
                  </a:cubicBezTo>
                  <a:cubicBezTo>
                    <a:pt x="345754" y="288454"/>
                    <a:pt x="342656" y="277703"/>
                    <a:pt x="342718" y="266729"/>
                  </a:cubicBezTo>
                  <a:cubicBezTo>
                    <a:pt x="341807" y="238323"/>
                    <a:pt x="363890" y="214454"/>
                    <a:pt x="392278" y="213151"/>
                  </a:cubicBezTo>
                  <a:lnTo>
                    <a:pt x="396832" y="213151"/>
                  </a:lnTo>
                  <a:cubicBezTo>
                    <a:pt x="396118" y="210400"/>
                    <a:pt x="395671" y="207587"/>
                    <a:pt x="395492" y="204757"/>
                  </a:cubicBezTo>
                  <a:lnTo>
                    <a:pt x="395492" y="202792"/>
                  </a:lnTo>
                  <a:cubicBezTo>
                    <a:pt x="396332" y="195738"/>
                    <a:pt x="398136" y="188826"/>
                    <a:pt x="400850" y="182254"/>
                  </a:cubicBezTo>
                  <a:cubicBezTo>
                    <a:pt x="407280" y="164394"/>
                    <a:pt x="418710" y="130372"/>
                    <a:pt x="419245" y="54470"/>
                  </a:cubicBezTo>
                  <a:lnTo>
                    <a:pt x="419245" y="52506"/>
                  </a:lnTo>
                  <a:cubicBezTo>
                    <a:pt x="419245" y="37512"/>
                    <a:pt x="407092" y="25359"/>
                    <a:pt x="392099" y="25359"/>
                  </a:cubicBezTo>
                  <a:cubicBezTo>
                    <a:pt x="377106" y="25359"/>
                    <a:pt x="364953" y="37512"/>
                    <a:pt x="364953" y="52506"/>
                  </a:cubicBezTo>
                  <a:cubicBezTo>
                    <a:pt x="364953" y="159037"/>
                    <a:pt x="268244" y="227527"/>
                    <a:pt x="226721" y="252084"/>
                  </a:cubicBezTo>
                  <a:cubicBezTo>
                    <a:pt x="214925" y="259022"/>
                    <a:pt x="201477" y="262665"/>
                    <a:pt x="187788" y="262621"/>
                  </a:cubicBezTo>
                  <a:lnTo>
                    <a:pt x="175286" y="262621"/>
                  </a:lnTo>
                  <a:close/>
                  <a:moveTo>
                    <a:pt x="139210" y="523547"/>
                  </a:moveTo>
                  <a:lnTo>
                    <a:pt x="15802" y="523547"/>
                  </a:lnTo>
                  <a:lnTo>
                    <a:pt x="15802" y="213686"/>
                  </a:lnTo>
                  <a:lnTo>
                    <a:pt x="138853" y="213686"/>
                  </a:lnTo>
                  <a:cubicBezTo>
                    <a:pt x="150006" y="213784"/>
                    <a:pt x="159026" y="222803"/>
                    <a:pt x="159124" y="233957"/>
                  </a:cubicBezTo>
                  <a:lnTo>
                    <a:pt x="159124" y="503008"/>
                  </a:lnTo>
                  <a:cubicBezTo>
                    <a:pt x="159177" y="514269"/>
                    <a:pt x="150114" y="523448"/>
                    <a:pt x="138853" y="523547"/>
                  </a:cubicBezTo>
                  <a:close/>
                  <a:moveTo>
                    <a:pt x="25089" y="514617"/>
                  </a:moveTo>
                  <a:lnTo>
                    <a:pt x="139210" y="514617"/>
                  </a:lnTo>
                  <a:cubicBezTo>
                    <a:pt x="145470" y="514617"/>
                    <a:pt x="150551" y="509536"/>
                    <a:pt x="150551" y="503276"/>
                  </a:cubicBezTo>
                  <a:lnTo>
                    <a:pt x="150551" y="234314"/>
                  </a:lnTo>
                  <a:cubicBezTo>
                    <a:pt x="150507" y="228054"/>
                    <a:pt x="145470" y="222982"/>
                    <a:pt x="139210" y="222884"/>
                  </a:cubicBezTo>
                  <a:lnTo>
                    <a:pt x="24732" y="222884"/>
                  </a:lnTo>
                  <a:close/>
                  <a:moveTo>
                    <a:pt x="531134" y="466664"/>
                  </a:moveTo>
                  <a:lnTo>
                    <a:pt x="407905" y="466664"/>
                  </a:lnTo>
                  <a:cubicBezTo>
                    <a:pt x="388009" y="466664"/>
                    <a:pt x="371874" y="450528"/>
                    <a:pt x="371874" y="430633"/>
                  </a:cubicBezTo>
                  <a:cubicBezTo>
                    <a:pt x="371874" y="410738"/>
                    <a:pt x="388009" y="394602"/>
                    <a:pt x="407905" y="394602"/>
                  </a:cubicBezTo>
                  <a:lnTo>
                    <a:pt x="531134" y="394602"/>
                  </a:lnTo>
                  <a:cubicBezTo>
                    <a:pt x="551030" y="394602"/>
                    <a:pt x="567166" y="410738"/>
                    <a:pt x="567166" y="430633"/>
                  </a:cubicBezTo>
                  <a:cubicBezTo>
                    <a:pt x="567166" y="450528"/>
                    <a:pt x="551030" y="466664"/>
                    <a:pt x="531134" y="466664"/>
                  </a:cubicBezTo>
                  <a:close/>
                  <a:moveTo>
                    <a:pt x="407905" y="403532"/>
                  </a:moveTo>
                  <a:cubicBezTo>
                    <a:pt x="392939" y="405023"/>
                    <a:pt x="382009" y="418364"/>
                    <a:pt x="383500" y="433330"/>
                  </a:cubicBezTo>
                  <a:cubicBezTo>
                    <a:pt x="384786" y="446242"/>
                    <a:pt x="394992" y="456449"/>
                    <a:pt x="407905" y="457735"/>
                  </a:cubicBezTo>
                  <a:lnTo>
                    <a:pt x="531134" y="457735"/>
                  </a:lnTo>
                  <a:cubicBezTo>
                    <a:pt x="546101" y="456243"/>
                    <a:pt x="557031" y="442902"/>
                    <a:pt x="555539" y="427936"/>
                  </a:cubicBezTo>
                  <a:cubicBezTo>
                    <a:pt x="554253" y="415024"/>
                    <a:pt x="544047" y="404817"/>
                    <a:pt x="531134" y="403532"/>
                  </a:cubicBezTo>
                  <a:close/>
                  <a:moveTo>
                    <a:pt x="553637" y="383797"/>
                  </a:moveTo>
                  <a:lnTo>
                    <a:pt x="369686" y="383797"/>
                  </a:lnTo>
                  <a:cubicBezTo>
                    <a:pt x="349790" y="383797"/>
                    <a:pt x="333654" y="367661"/>
                    <a:pt x="333654" y="347766"/>
                  </a:cubicBezTo>
                  <a:cubicBezTo>
                    <a:pt x="333654" y="327870"/>
                    <a:pt x="349790" y="311734"/>
                    <a:pt x="369686" y="311734"/>
                  </a:cubicBezTo>
                  <a:lnTo>
                    <a:pt x="553637" y="311734"/>
                  </a:lnTo>
                  <a:cubicBezTo>
                    <a:pt x="573533" y="311734"/>
                    <a:pt x="589669" y="327870"/>
                    <a:pt x="589669" y="347766"/>
                  </a:cubicBezTo>
                  <a:cubicBezTo>
                    <a:pt x="589669" y="367661"/>
                    <a:pt x="573533" y="383797"/>
                    <a:pt x="553637" y="383797"/>
                  </a:cubicBezTo>
                  <a:close/>
                  <a:moveTo>
                    <a:pt x="369864" y="320843"/>
                  </a:moveTo>
                  <a:cubicBezTo>
                    <a:pt x="354898" y="322334"/>
                    <a:pt x="343968" y="335675"/>
                    <a:pt x="345459" y="350641"/>
                  </a:cubicBezTo>
                  <a:cubicBezTo>
                    <a:pt x="346745" y="363553"/>
                    <a:pt x="356952" y="373760"/>
                    <a:pt x="369864" y="375046"/>
                  </a:cubicBezTo>
                  <a:lnTo>
                    <a:pt x="553637" y="375046"/>
                  </a:lnTo>
                  <a:cubicBezTo>
                    <a:pt x="568603" y="373555"/>
                    <a:pt x="579533" y="360213"/>
                    <a:pt x="578042" y="345247"/>
                  </a:cubicBezTo>
                  <a:cubicBezTo>
                    <a:pt x="576756" y="332335"/>
                    <a:pt x="566550" y="322129"/>
                    <a:pt x="553637" y="320843"/>
                  </a:cubicBezTo>
                  <a:close/>
                  <a:moveTo>
                    <a:pt x="562031" y="302983"/>
                  </a:moveTo>
                  <a:lnTo>
                    <a:pt x="391921" y="302983"/>
                  </a:lnTo>
                  <a:cubicBezTo>
                    <a:pt x="372025" y="302983"/>
                    <a:pt x="355889" y="286847"/>
                    <a:pt x="355889" y="266952"/>
                  </a:cubicBezTo>
                  <a:cubicBezTo>
                    <a:pt x="355889" y="247057"/>
                    <a:pt x="372025" y="230920"/>
                    <a:pt x="391921" y="230920"/>
                  </a:cubicBezTo>
                  <a:lnTo>
                    <a:pt x="562031" y="230920"/>
                  </a:lnTo>
                  <a:cubicBezTo>
                    <a:pt x="581927" y="230920"/>
                    <a:pt x="598063" y="247057"/>
                    <a:pt x="598063" y="266952"/>
                  </a:cubicBezTo>
                  <a:cubicBezTo>
                    <a:pt x="598063" y="286847"/>
                    <a:pt x="581927" y="302983"/>
                    <a:pt x="562031" y="302983"/>
                  </a:cubicBezTo>
                  <a:close/>
                  <a:moveTo>
                    <a:pt x="391921" y="239850"/>
                  </a:moveTo>
                  <a:cubicBezTo>
                    <a:pt x="376955" y="241341"/>
                    <a:pt x="366025" y="254682"/>
                    <a:pt x="367516" y="269649"/>
                  </a:cubicBezTo>
                  <a:cubicBezTo>
                    <a:pt x="368802" y="282561"/>
                    <a:pt x="379008" y="292767"/>
                    <a:pt x="391921" y="294053"/>
                  </a:cubicBezTo>
                  <a:lnTo>
                    <a:pt x="562031" y="294053"/>
                  </a:lnTo>
                  <a:cubicBezTo>
                    <a:pt x="576997" y="292562"/>
                    <a:pt x="587927" y="279221"/>
                    <a:pt x="586436" y="264255"/>
                  </a:cubicBezTo>
                  <a:cubicBezTo>
                    <a:pt x="585150" y="251343"/>
                    <a:pt x="574944" y="241136"/>
                    <a:pt x="562031" y="23985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39" name="Google Shape;1839;p35"/>
          <p:cNvGrpSpPr/>
          <p:nvPr/>
        </p:nvGrpSpPr>
        <p:grpSpPr>
          <a:xfrm>
            <a:off x="5394672" y="797712"/>
            <a:ext cx="962821" cy="675646"/>
            <a:chOff x="693181" y="1290697"/>
            <a:chExt cx="605700" cy="425068"/>
          </a:xfrm>
        </p:grpSpPr>
        <p:sp>
          <p:nvSpPr>
            <p:cNvPr id="1840" name="Google Shape;1840;p35"/>
            <p:cNvSpPr/>
            <p:nvPr/>
          </p:nvSpPr>
          <p:spPr>
            <a:xfrm flipH="1">
              <a:off x="693181" y="1290697"/>
              <a:ext cx="605700" cy="425068"/>
            </a:xfrm>
            <a:custGeom>
              <a:avLst/>
              <a:gdLst/>
              <a:ahLst/>
              <a:cxnLst/>
              <a:rect l="l" t="t" r="r" b="b"/>
              <a:pathLst>
                <a:path w="605700" h="425068" extrusionOk="0">
                  <a:moveTo>
                    <a:pt x="605697" y="33932"/>
                  </a:moveTo>
                  <a:lnTo>
                    <a:pt x="605697" y="313609"/>
                  </a:lnTo>
                  <a:cubicBezTo>
                    <a:pt x="605653" y="332326"/>
                    <a:pt x="590481" y="347498"/>
                    <a:pt x="571765" y="347542"/>
                  </a:cubicBezTo>
                  <a:lnTo>
                    <a:pt x="493898" y="347542"/>
                  </a:lnTo>
                  <a:lnTo>
                    <a:pt x="450767" y="416033"/>
                  </a:lnTo>
                  <a:cubicBezTo>
                    <a:pt x="445052" y="425079"/>
                    <a:pt x="433087" y="427785"/>
                    <a:pt x="424041" y="422078"/>
                  </a:cubicBezTo>
                  <a:cubicBezTo>
                    <a:pt x="421603" y="420534"/>
                    <a:pt x="419531" y="418471"/>
                    <a:pt x="417995" y="416033"/>
                  </a:cubicBezTo>
                  <a:lnTo>
                    <a:pt x="374865" y="347542"/>
                  </a:lnTo>
                  <a:lnTo>
                    <a:pt x="33929" y="347542"/>
                  </a:lnTo>
                  <a:cubicBezTo>
                    <a:pt x="15209" y="347498"/>
                    <a:pt x="46" y="332326"/>
                    <a:pt x="-3" y="313609"/>
                  </a:cubicBezTo>
                  <a:lnTo>
                    <a:pt x="-3" y="33932"/>
                  </a:lnTo>
                  <a:cubicBezTo>
                    <a:pt x="46" y="15215"/>
                    <a:pt x="15209" y="44"/>
                    <a:pt x="33929" y="-1"/>
                  </a:cubicBezTo>
                  <a:lnTo>
                    <a:pt x="571765" y="-1"/>
                  </a:lnTo>
                  <a:cubicBezTo>
                    <a:pt x="590481" y="44"/>
                    <a:pt x="605653" y="15215"/>
                    <a:pt x="605697" y="3393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1" name="Google Shape;1841;p35"/>
            <p:cNvSpPr/>
            <p:nvPr/>
          </p:nvSpPr>
          <p:spPr>
            <a:xfrm>
              <a:off x="1028911" y="1403092"/>
              <a:ext cx="96143" cy="130782"/>
            </a:xfrm>
            <a:custGeom>
              <a:avLst/>
              <a:gdLst/>
              <a:ahLst/>
              <a:cxnLst/>
              <a:rect l="l" t="t" r="r" b="b"/>
              <a:pathLst>
                <a:path w="96143" h="130782" extrusionOk="0">
                  <a:moveTo>
                    <a:pt x="11721" y="107363"/>
                  </a:moveTo>
                  <a:cubicBezTo>
                    <a:pt x="15999" y="107729"/>
                    <a:pt x="20303" y="107729"/>
                    <a:pt x="24580" y="107363"/>
                  </a:cubicBezTo>
                  <a:cubicBezTo>
                    <a:pt x="33438" y="106952"/>
                    <a:pt x="42047" y="104283"/>
                    <a:pt x="49583" y="99594"/>
                  </a:cubicBezTo>
                  <a:cubicBezTo>
                    <a:pt x="57602" y="94022"/>
                    <a:pt x="63299" y="85700"/>
                    <a:pt x="65567" y="76199"/>
                  </a:cubicBezTo>
                  <a:lnTo>
                    <a:pt x="64942" y="76199"/>
                  </a:lnTo>
                  <a:cubicBezTo>
                    <a:pt x="58102" y="82574"/>
                    <a:pt x="48913" y="85816"/>
                    <a:pt x="39582" y="85128"/>
                  </a:cubicBezTo>
                  <a:cubicBezTo>
                    <a:pt x="18535" y="85932"/>
                    <a:pt x="827" y="69528"/>
                    <a:pt x="23" y="48481"/>
                  </a:cubicBezTo>
                  <a:cubicBezTo>
                    <a:pt x="-12" y="47517"/>
                    <a:pt x="-12" y="46543"/>
                    <a:pt x="23" y="45570"/>
                  </a:cubicBezTo>
                  <a:cubicBezTo>
                    <a:pt x="300" y="20120"/>
                    <a:pt x="21160" y="-275"/>
                    <a:pt x="46601" y="2"/>
                  </a:cubicBezTo>
                  <a:cubicBezTo>
                    <a:pt x="47003" y="2"/>
                    <a:pt x="47395" y="11"/>
                    <a:pt x="47797" y="28"/>
                  </a:cubicBezTo>
                  <a:cubicBezTo>
                    <a:pt x="80391" y="28"/>
                    <a:pt x="95750" y="24942"/>
                    <a:pt x="95750" y="54589"/>
                  </a:cubicBezTo>
                  <a:cubicBezTo>
                    <a:pt x="99759" y="92352"/>
                    <a:pt x="72407" y="126214"/>
                    <a:pt x="34644" y="130232"/>
                  </a:cubicBezTo>
                  <a:cubicBezTo>
                    <a:pt x="31510" y="130563"/>
                    <a:pt x="28357" y="130679"/>
                    <a:pt x="25205" y="130581"/>
                  </a:cubicBezTo>
                  <a:cubicBezTo>
                    <a:pt x="20714" y="130848"/>
                    <a:pt x="16213" y="130848"/>
                    <a:pt x="11721" y="130581"/>
                  </a:cubicBezTo>
                  <a:close/>
                  <a:moveTo>
                    <a:pt x="29581" y="43873"/>
                  </a:moveTo>
                  <a:cubicBezTo>
                    <a:pt x="28250" y="53642"/>
                    <a:pt x="35090" y="62652"/>
                    <a:pt x="44868" y="63983"/>
                  </a:cubicBezTo>
                  <a:cubicBezTo>
                    <a:pt x="45717" y="64099"/>
                    <a:pt x="46583" y="64152"/>
                    <a:pt x="47440" y="64144"/>
                  </a:cubicBezTo>
                  <a:cubicBezTo>
                    <a:pt x="53986" y="64403"/>
                    <a:pt x="60183" y="61224"/>
                    <a:pt x="63781" y="55750"/>
                  </a:cubicBezTo>
                  <a:cubicBezTo>
                    <a:pt x="64987" y="53473"/>
                    <a:pt x="65541" y="50910"/>
                    <a:pt x="65389" y="48338"/>
                  </a:cubicBezTo>
                  <a:cubicBezTo>
                    <a:pt x="65389" y="34854"/>
                    <a:pt x="60299" y="21549"/>
                    <a:pt x="46815" y="21549"/>
                  </a:cubicBezTo>
                  <a:cubicBezTo>
                    <a:pt x="36903" y="21638"/>
                    <a:pt x="29491" y="30568"/>
                    <a:pt x="29670" y="4387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2" name="Google Shape;1842;p35"/>
            <p:cNvSpPr/>
            <p:nvPr/>
          </p:nvSpPr>
          <p:spPr>
            <a:xfrm>
              <a:off x="1137139" y="1403092"/>
              <a:ext cx="96143" cy="130782"/>
            </a:xfrm>
            <a:custGeom>
              <a:avLst/>
              <a:gdLst/>
              <a:ahLst/>
              <a:cxnLst/>
              <a:rect l="l" t="t" r="r" b="b"/>
              <a:pathLst>
                <a:path w="96143" h="130782" extrusionOk="0">
                  <a:moveTo>
                    <a:pt x="11721" y="107363"/>
                  </a:moveTo>
                  <a:cubicBezTo>
                    <a:pt x="15999" y="107729"/>
                    <a:pt x="20303" y="107729"/>
                    <a:pt x="24580" y="107363"/>
                  </a:cubicBezTo>
                  <a:cubicBezTo>
                    <a:pt x="33412" y="106952"/>
                    <a:pt x="41993" y="104283"/>
                    <a:pt x="49494" y="99594"/>
                  </a:cubicBezTo>
                  <a:cubicBezTo>
                    <a:pt x="57540" y="94049"/>
                    <a:pt x="63237" y="85709"/>
                    <a:pt x="65478" y="76199"/>
                  </a:cubicBezTo>
                  <a:lnTo>
                    <a:pt x="64942" y="76199"/>
                  </a:lnTo>
                  <a:cubicBezTo>
                    <a:pt x="58093" y="82566"/>
                    <a:pt x="48905" y="85807"/>
                    <a:pt x="39582" y="85128"/>
                  </a:cubicBezTo>
                  <a:cubicBezTo>
                    <a:pt x="18535" y="85932"/>
                    <a:pt x="827" y="69528"/>
                    <a:pt x="23" y="48481"/>
                  </a:cubicBezTo>
                  <a:cubicBezTo>
                    <a:pt x="-12" y="47517"/>
                    <a:pt x="-12" y="46543"/>
                    <a:pt x="23" y="45570"/>
                  </a:cubicBezTo>
                  <a:cubicBezTo>
                    <a:pt x="300" y="20120"/>
                    <a:pt x="21160" y="-275"/>
                    <a:pt x="46601" y="2"/>
                  </a:cubicBezTo>
                  <a:cubicBezTo>
                    <a:pt x="47003" y="2"/>
                    <a:pt x="47395" y="11"/>
                    <a:pt x="47797" y="28"/>
                  </a:cubicBezTo>
                  <a:cubicBezTo>
                    <a:pt x="80301" y="28"/>
                    <a:pt x="95750" y="24942"/>
                    <a:pt x="95750" y="54589"/>
                  </a:cubicBezTo>
                  <a:cubicBezTo>
                    <a:pt x="99759" y="92352"/>
                    <a:pt x="72408" y="126214"/>
                    <a:pt x="34644" y="130232"/>
                  </a:cubicBezTo>
                  <a:cubicBezTo>
                    <a:pt x="31510" y="130563"/>
                    <a:pt x="28357" y="130679"/>
                    <a:pt x="25205" y="130581"/>
                  </a:cubicBezTo>
                  <a:cubicBezTo>
                    <a:pt x="20714" y="130848"/>
                    <a:pt x="16213" y="130848"/>
                    <a:pt x="11721" y="130581"/>
                  </a:cubicBezTo>
                  <a:close/>
                  <a:moveTo>
                    <a:pt x="29581" y="43873"/>
                  </a:moveTo>
                  <a:cubicBezTo>
                    <a:pt x="28250" y="53642"/>
                    <a:pt x="35090" y="62652"/>
                    <a:pt x="44868" y="63983"/>
                  </a:cubicBezTo>
                  <a:cubicBezTo>
                    <a:pt x="45717" y="64099"/>
                    <a:pt x="46583" y="64152"/>
                    <a:pt x="47440" y="64144"/>
                  </a:cubicBezTo>
                  <a:cubicBezTo>
                    <a:pt x="53977" y="64385"/>
                    <a:pt x="60174" y="61206"/>
                    <a:pt x="63781" y="55750"/>
                  </a:cubicBezTo>
                  <a:cubicBezTo>
                    <a:pt x="64951" y="53464"/>
                    <a:pt x="65478" y="50901"/>
                    <a:pt x="65299" y="48338"/>
                  </a:cubicBezTo>
                  <a:cubicBezTo>
                    <a:pt x="65299" y="34854"/>
                    <a:pt x="60299" y="21549"/>
                    <a:pt x="46815" y="21549"/>
                  </a:cubicBezTo>
                  <a:cubicBezTo>
                    <a:pt x="36814" y="21638"/>
                    <a:pt x="29491" y="30568"/>
                    <a:pt x="29670" y="4387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3" name="Google Shape;1843;p35"/>
            <p:cNvSpPr/>
            <p:nvPr/>
          </p:nvSpPr>
          <p:spPr>
            <a:xfrm>
              <a:off x="765065" y="1388320"/>
              <a:ext cx="194657" cy="160176"/>
            </a:xfrm>
            <a:custGeom>
              <a:avLst/>
              <a:gdLst/>
              <a:ahLst/>
              <a:cxnLst/>
              <a:rect l="l" t="t" r="r" b="b"/>
              <a:pathLst>
                <a:path w="194657" h="160176" extrusionOk="0">
                  <a:moveTo>
                    <a:pt x="179930" y="84630"/>
                  </a:moveTo>
                  <a:lnTo>
                    <a:pt x="97152" y="160175"/>
                  </a:lnTo>
                  <a:lnTo>
                    <a:pt x="14374" y="84630"/>
                  </a:lnTo>
                  <a:cubicBezTo>
                    <a:pt x="-1968" y="67396"/>
                    <a:pt x="-4915" y="32481"/>
                    <a:pt x="8301" y="17032"/>
                  </a:cubicBezTo>
                  <a:cubicBezTo>
                    <a:pt x="38573" y="-18686"/>
                    <a:pt x="97598" y="5870"/>
                    <a:pt x="97598" y="52751"/>
                  </a:cubicBezTo>
                  <a:cubicBezTo>
                    <a:pt x="97598" y="6228"/>
                    <a:pt x="156177" y="-17972"/>
                    <a:pt x="186449" y="17032"/>
                  </a:cubicBezTo>
                  <a:cubicBezTo>
                    <a:pt x="199575" y="32481"/>
                    <a:pt x="196628" y="67396"/>
                    <a:pt x="179930" y="8463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47"/>
        <p:cNvGrpSpPr/>
        <p:nvPr/>
      </p:nvGrpSpPr>
      <p:grpSpPr>
        <a:xfrm>
          <a:off x="0" y="0"/>
          <a:ext cx="0" cy="0"/>
          <a:chOff x="0" y="0"/>
          <a:chExt cx="0" cy="0"/>
        </a:xfrm>
      </p:grpSpPr>
      <p:grpSp>
        <p:nvGrpSpPr>
          <p:cNvPr id="1848" name="Google Shape;1848;p36"/>
          <p:cNvGrpSpPr/>
          <p:nvPr/>
        </p:nvGrpSpPr>
        <p:grpSpPr>
          <a:xfrm rot="5400000">
            <a:off x="661452" y="1284570"/>
            <a:ext cx="6265597" cy="4288858"/>
            <a:chOff x="2345366" y="140711"/>
            <a:chExt cx="6483441" cy="4437974"/>
          </a:xfrm>
        </p:grpSpPr>
        <p:sp>
          <p:nvSpPr>
            <p:cNvPr id="1849" name="Google Shape;1849;p36"/>
            <p:cNvSpPr/>
            <p:nvPr/>
          </p:nvSpPr>
          <p:spPr>
            <a:xfrm>
              <a:off x="2362377" y="163678"/>
              <a:ext cx="6449417" cy="4392004"/>
            </a:xfrm>
            <a:custGeom>
              <a:avLst/>
              <a:gdLst/>
              <a:ahLst/>
              <a:cxnLst/>
              <a:rect l="l" t="t" r="r" b="b"/>
              <a:pathLst>
                <a:path w="7889195" h="6142663" extrusionOk="0">
                  <a:moveTo>
                    <a:pt x="-761" y="5760719"/>
                  </a:moveTo>
                  <a:cubicBezTo>
                    <a:pt x="-761" y="5972461"/>
                    <a:pt x="170183" y="6142933"/>
                    <a:pt x="382397" y="6142933"/>
                  </a:cubicBezTo>
                  <a:lnTo>
                    <a:pt x="7505412" y="6142933"/>
                  </a:lnTo>
                  <a:cubicBezTo>
                    <a:pt x="7717828" y="6142933"/>
                    <a:pt x="7888435" y="5972461"/>
                    <a:pt x="7888435" y="5760719"/>
                  </a:cubicBezTo>
                  <a:lnTo>
                    <a:pt x="7888435" y="382415"/>
                  </a:lnTo>
                  <a:cubicBezTo>
                    <a:pt x="7888435" y="170673"/>
                    <a:pt x="7717828" y="269"/>
                    <a:pt x="7505412" y="269"/>
                  </a:cubicBezTo>
                  <a:lnTo>
                    <a:pt x="382397" y="269"/>
                  </a:lnTo>
                  <a:cubicBezTo>
                    <a:pt x="170251" y="269"/>
                    <a:pt x="-693" y="170471"/>
                    <a:pt x="-693" y="382145"/>
                  </a:cubicBezTo>
                  <a:lnTo>
                    <a:pt x="-693" y="5760449"/>
                  </a:lnTo>
                  <a:close/>
                </a:path>
              </a:pathLst>
            </a:custGeom>
            <a:solidFill>
              <a:srgbClr val="262626"/>
            </a:solidFill>
            <a:ln w="38100" cap="flat" cmpd="sng">
              <a:solidFill>
                <a:srgbClr val="434343"/>
              </a:solidFill>
              <a:prstDash val="solid"/>
              <a:round/>
              <a:headEnd type="none" w="sm" len="sm"/>
              <a:tailEnd type="none" w="sm" len="sm"/>
            </a:ln>
            <a:effectLst>
              <a:outerShdw blurRad="177800" dist="1143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nvGrpSpPr>
            <p:cNvPr id="1850" name="Google Shape;1850;p36"/>
            <p:cNvGrpSpPr/>
            <p:nvPr/>
          </p:nvGrpSpPr>
          <p:grpSpPr>
            <a:xfrm>
              <a:off x="2345366" y="140711"/>
              <a:ext cx="6483441" cy="4437974"/>
              <a:chOff x="390725" y="192901"/>
              <a:chExt cx="9367780" cy="6412330"/>
            </a:xfrm>
          </p:grpSpPr>
          <p:sp>
            <p:nvSpPr>
              <p:cNvPr id="1851" name="Google Shape;1851;p36"/>
              <p:cNvSpPr/>
              <p:nvPr/>
            </p:nvSpPr>
            <p:spPr>
              <a:xfrm>
                <a:off x="433022" y="255001"/>
                <a:ext cx="9309250" cy="6342300"/>
              </a:xfrm>
              <a:custGeom>
                <a:avLst/>
                <a:gdLst/>
                <a:ahLst/>
                <a:cxnLst/>
                <a:rect l="l" t="t" r="r" b="b"/>
                <a:pathLst>
                  <a:path w="7889195" h="6142663" extrusionOk="0">
                    <a:moveTo>
                      <a:pt x="-761" y="5760719"/>
                    </a:moveTo>
                    <a:cubicBezTo>
                      <a:pt x="-761" y="5972461"/>
                      <a:pt x="170183" y="6142933"/>
                      <a:pt x="382397" y="6142933"/>
                    </a:cubicBezTo>
                    <a:lnTo>
                      <a:pt x="7505412" y="6142933"/>
                    </a:lnTo>
                    <a:cubicBezTo>
                      <a:pt x="7717828" y="6142933"/>
                      <a:pt x="7888435" y="5972461"/>
                      <a:pt x="7888435" y="5760719"/>
                    </a:cubicBezTo>
                    <a:lnTo>
                      <a:pt x="7888435" y="382415"/>
                    </a:lnTo>
                    <a:cubicBezTo>
                      <a:pt x="7888435" y="170673"/>
                      <a:pt x="7717828" y="269"/>
                      <a:pt x="7505412" y="269"/>
                    </a:cubicBezTo>
                    <a:lnTo>
                      <a:pt x="382397" y="269"/>
                    </a:lnTo>
                    <a:cubicBezTo>
                      <a:pt x="170251" y="269"/>
                      <a:pt x="-693" y="170471"/>
                      <a:pt x="-693" y="382145"/>
                    </a:cubicBezTo>
                    <a:lnTo>
                      <a:pt x="-693" y="5760449"/>
                    </a:lnTo>
                    <a:close/>
                  </a:path>
                </a:pathLst>
              </a:custGeom>
              <a:gradFill>
                <a:gsLst>
                  <a:gs pos="0">
                    <a:srgbClr val="4E4F51"/>
                  </a:gs>
                  <a:gs pos="15000">
                    <a:srgbClr val="4E4F51"/>
                  </a:gs>
                  <a:gs pos="97000">
                    <a:srgbClr val="000000"/>
                  </a:gs>
                  <a:gs pos="100000">
                    <a:srgbClr val="000000"/>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52" name="Google Shape;1852;p36"/>
              <p:cNvGrpSpPr/>
              <p:nvPr/>
            </p:nvGrpSpPr>
            <p:grpSpPr>
              <a:xfrm>
                <a:off x="9036093" y="3183174"/>
                <a:ext cx="492960" cy="492960"/>
                <a:chOff x="9132580" y="3159701"/>
                <a:chExt cx="371233" cy="371233"/>
              </a:xfrm>
            </p:grpSpPr>
            <p:sp>
              <p:nvSpPr>
                <p:cNvPr id="1853" name="Google Shape;1853;p36"/>
                <p:cNvSpPr/>
                <p:nvPr/>
              </p:nvSpPr>
              <p:spPr>
                <a:xfrm>
                  <a:off x="9132580" y="3159701"/>
                  <a:ext cx="371233" cy="371233"/>
                </a:xfrm>
                <a:custGeom>
                  <a:avLst/>
                  <a:gdLst/>
                  <a:ahLst/>
                  <a:cxnLst/>
                  <a:rect l="l" t="t" r="r" b="b"/>
                  <a:pathLst>
                    <a:path w="358679" h="358679" extrusionOk="0">
                      <a:moveTo>
                        <a:pt x="178613" y="269"/>
                      </a:moveTo>
                      <a:cubicBezTo>
                        <a:pt x="277673" y="269"/>
                        <a:pt x="357919" y="80562"/>
                        <a:pt x="357919" y="179608"/>
                      </a:cubicBezTo>
                      <a:cubicBezTo>
                        <a:pt x="357919" y="278655"/>
                        <a:pt x="277673" y="358948"/>
                        <a:pt x="178613" y="358948"/>
                      </a:cubicBezTo>
                      <a:cubicBezTo>
                        <a:pt x="79553" y="358948"/>
                        <a:pt x="-761" y="278655"/>
                        <a:pt x="-761" y="179608"/>
                      </a:cubicBezTo>
                      <a:cubicBezTo>
                        <a:pt x="-761" y="80562"/>
                        <a:pt x="79553" y="269"/>
                        <a:pt x="178613" y="269"/>
                      </a:cubicBezTo>
                      <a:close/>
                    </a:path>
                  </a:pathLst>
                </a:custGeom>
                <a:solidFill>
                  <a:srgbClr val="15151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4" name="Google Shape;1854;p36"/>
                <p:cNvSpPr/>
                <p:nvPr/>
              </p:nvSpPr>
              <p:spPr>
                <a:xfrm>
                  <a:off x="9138858" y="3166118"/>
                  <a:ext cx="267486" cy="358181"/>
                </a:xfrm>
                <a:custGeom>
                  <a:avLst/>
                  <a:gdLst/>
                  <a:ahLst/>
                  <a:cxnLst/>
                  <a:rect l="l" t="t" r="r" b="b"/>
                  <a:pathLst>
                    <a:path w="258441" h="346069" extrusionOk="0">
                      <a:moveTo>
                        <a:pt x="172543" y="269"/>
                      </a:moveTo>
                      <a:cubicBezTo>
                        <a:pt x="76788" y="269"/>
                        <a:pt x="-761" y="77750"/>
                        <a:pt x="-761" y="173303"/>
                      </a:cubicBezTo>
                      <a:cubicBezTo>
                        <a:pt x="-761" y="268857"/>
                        <a:pt x="76788" y="346338"/>
                        <a:pt x="172543" y="346338"/>
                      </a:cubicBezTo>
                      <a:cubicBezTo>
                        <a:pt x="188728" y="346338"/>
                        <a:pt x="204912" y="343978"/>
                        <a:pt x="219747" y="339662"/>
                      </a:cubicBezTo>
                      <a:cubicBezTo>
                        <a:pt x="270997" y="207155"/>
                        <a:pt x="269648" y="108769"/>
                        <a:pt x="219747" y="6810"/>
                      </a:cubicBezTo>
                      <a:cubicBezTo>
                        <a:pt x="204238" y="2561"/>
                        <a:pt x="188728" y="269"/>
                        <a:pt x="172543" y="269"/>
                      </a:cubicBezTo>
                      <a:close/>
                    </a:path>
                  </a:pathLst>
                </a:custGeom>
                <a:solidFill>
                  <a:srgbClr val="0707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5" name="Google Shape;1855;p36"/>
                <p:cNvSpPr/>
                <p:nvPr/>
              </p:nvSpPr>
              <p:spPr>
                <a:xfrm>
                  <a:off x="9249765" y="3279048"/>
                  <a:ext cx="129816" cy="130304"/>
                </a:xfrm>
                <a:custGeom>
                  <a:avLst/>
                  <a:gdLst/>
                  <a:ahLst/>
                  <a:cxnLst/>
                  <a:rect l="l" t="t" r="r" b="b"/>
                  <a:pathLst>
                    <a:path w="125426" h="125898" extrusionOk="0">
                      <a:moveTo>
                        <a:pt x="-761" y="98857"/>
                      </a:moveTo>
                      <a:cubicBezTo>
                        <a:pt x="-761" y="113962"/>
                        <a:pt x="11377" y="126167"/>
                        <a:pt x="26213" y="126167"/>
                      </a:cubicBezTo>
                      <a:lnTo>
                        <a:pt x="97692" y="126167"/>
                      </a:lnTo>
                      <a:cubicBezTo>
                        <a:pt x="112527" y="126167"/>
                        <a:pt x="124666" y="113962"/>
                        <a:pt x="124666" y="98857"/>
                      </a:cubicBezTo>
                      <a:lnTo>
                        <a:pt x="124666" y="27579"/>
                      </a:lnTo>
                      <a:cubicBezTo>
                        <a:pt x="124666" y="12474"/>
                        <a:pt x="112527" y="269"/>
                        <a:pt x="97692" y="269"/>
                      </a:cubicBezTo>
                      <a:lnTo>
                        <a:pt x="26213" y="269"/>
                      </a:lnTo>
                      <a:cubicBezTo>
                        <a:pt x="11377" y="269"/>
                        <a:pt x="-761" y="12474"/>
                        <a:pt x="-761" y="27579"/>
                      </a:cubicBezTo>
                      <a:lnTo>
                        <a:pt x="-761" y="98857"/>
                      </a:lnTo>
                      <a:close/>
                      <a:moveTo>
                        <a:pt x="9354" y="96429"/>
                      </a:moveTo>
                      <a:lnTo>
                        <a:pt x="9354" y="30007"/>
                      </a:lnTo>
                      <a:cubicBezTo>
                        <a:pt x="9354" y="19352"/>
                        <a:pt x="18120" y="10721"/>
                        <a:pt x="28910" y="10721"/>
                      </a:cubicBezTo>
                      <a:lnTo>
                        <a:pt x="94995" y="10721"/>
                      </a:lnTo>
                      <a:cubicBezTo>
                        <a:pt x="105784" y="10721"/>
                        <a:pt x="114551" y="19352"/>
                        <a:pt x="114551" y="30007"/>
                      </a:cubicBezTo>
                      <a:lnTo>
                        <a:pt x="114551" y="96429"/>
                      </a:lnTo>
                      <a:cubicBezTo>
                        <a:pt x="114551" y="107083"/>
                        <a:pt x="105784" y="115580"/>
                        <a:pt x="94995" y="115580"/>
                      </a:cubicBezTo>
                      <a:lnTo>
                        <a:pt x="28910" y="115580"/>
                      </a:lnTo>
                      <a:cubicBezTo>
                        <a:pt x="18120" y="115580"/>
                        <a:pt x="9354" y="107083"/>
                        <a:pt x="9354" y="96429"/>
                      </a:cubicBezTo>
                      <a:close/>
                    </a:path>
                  </a:pathLst>
                </a:custGeom>
                <a:solidFill>
                  <a:srgbClr val="CCCE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56" name="Google Shape;1856;p36"/>
              <p:cNvGrpSpPr/>
              <p:nvPr/>
            </p:nvGrpSpPr>
            <p:grpSpPr>
              <a:xfrm>
                <a:off x="390725" y="192901"/>
                <a:ext cx="9367780" cy="6412330"/>
                <a:chOff x="1194635" y="234866"/>
                <a:chExt cx="9244824" cy="6489556"/>
              </a:xfrm>
            </p:grpSpPr>
            <p:sp>
              <p:nvSpPr>
                <p:cNvPr id="1857" name="Google Shape;1857;p36"/>
                <p:cNvSpPr/>
                <p:nvPr/>
              </p:nvSpPr>
              <p:spPr>
                <a:xfrm>
                  <a:off x="1217565" y="240980"/>
                  <a:ext cx="9221894" cy="6483314"/>
                </a:xfrm>
                <a:custGeom>
                  <a:avLst/>
                  <a:gdLst/>
                  <a:ahLst/>
                  <a:cxnLst/>
                  <a:rect l="l" t="t" r="r" b="b"/>
                  <a:pathLst>
                    <a:path w="9221894" h="6483314" extrusionOk="0">
                      <a:moveTo>
                        <a:pt x="0" y="6063936"/>
                      </a:moveTo>
                      <a:cubicBezTo>
                        <a:pt x="0" y="6296301"/>
                        <a:pt x="187014" y="6483315"/>
                        <a:pt x="419380" y="6483315"/>
                      </a:cubicBezTo>
                      <a:lnTo>
                        <a:pt x="8802005" y="6483315"/>
                      </a:lnTo>
                      <a:cubicBezTo>
                        <a:pt x="9034371" y="6483315"/>
                        <a:pt x="9221895" y="6296301"/>
                        <a:pt x="9221895" y="6063936"/>
                      </a:cubicBezTo>
                      <a:lnTo>
                        <a:pt x="9221895" y="419634"/>
                      </a:lnTo>
                      <a:cubicBezTo>
                        <a:pt x="9221895" y="187269"/>
                        <a:pt x="9034371" y="0"/>
                        <a:pt x="8802005" y="0"/>
                      </a:cubicBezTo>
                      <a:lnTo>
                        <a:pt x="419380" y="0"/>
                      </a:lnTo>
                      <a:cubicBezTo>
                        <a:pt x="187014" y="0"/>
                        <a:pt x="0" y="187141"/>
                        <a:pt x="0" y="419634"/>
                      </a:cubicBezTo>
                      <a:lnTo>
                        <a:pt x="0" y="6063936"/>
                      </a:lnTo>
                      <a:lnTo>
                        <a:pt x="0" y="6063936"/>
                      </a:lnTo>
                      <a:lnTo>
                        <a:pt x="0" y="6063936"/>
                      </a:lnTo>
                      <a:close/>
                      <a:moveTo>
                        <a:pt x="16052" y="6040495"/>
                      </a:moveTo>
                      <a:lnTo>
                        <a:pt x="16052" y="432119"/>
                      </a:lnTo>
                      <a:cubicBezTo>
                        <a:pt x="16052" y="200772"/>
                        <a:pt x="202301" y="14523"/>
                        <a:pt x="433648" y="14523"/>
                      </a:cubicBezTo>
                      <a:lnTo>
                        <a:pt x="8782642" y="14523"/>
                      </a:lnTo>
                      <a:cubicBezTo>
                        <a:pt x="9014244" y="14650"/>
                        <a:pt x="9200365" y="200772"/>
                        <a:pt x="9200365" y="432119"/>
                      </a:cubicBezTo>
                      <a:lnTo>
                        <a:pt x="9200365" y="6051196"/>
                      </a:lnTo>
                      <a:cubicBezTo>
                        <a:pt x="9200365" y="6282543"/>
                        <a:pt x="9014244" y="6468792"/>
                        <a:pt x="8782642" y="6468792"/>
                      </a:cubicBezTo>
                      <a:lnTo>
                        <a:pt x="433648" y="6457964"/>
                      </a:lnTo>
                      <a:cubicBezTo>
                        <a:pt x="202556" y="6457964"/>
                        <a:pt x="16306" y="6271714"/>
                        <a:pt x="16306" y="6040368"/>
                      </a:cubicBezTo>
                      <a:lnTo>
                        <a:pt x="16052" y="6040368"/>
                      </a:lnTo>
                      <a:close/>
                    </a:path>
                  </a:pathLst>
                </a:custGeom>
                <a:solidFill>
                  <a:srgbClr val="DCDD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8" name="Google Shape;1858;p36"/>
                <p:cNvSpPr/>
                <p:nvPr/>
              </p:nvSpPr>
              <p:spPr>
                <a:xfrm>
                  <a:off x="2119512" y="237923"/>
                  <a:ext cx="97838" cy="15287"/>
                </a:xfrm>
                <a:custGeom>
                  <a:avLst/>
                  <a:gdLst/>
                  <a:ahLst/>
                  <a:cxnLst/>
                  <a:rect l="l" t="t" r="r" b="b"/>
                  <a:pathLst>
                    <a:path w="97838" h="15287" extrusionOk="0">
                      <a:moveTo>
                        <a:pt x="0" y="0"/>
                      </a:moveTo>
                      <a:lnTo>
                        <a:pt x="0" y="15287"/>
                      </a:lnTo>
                      <a:lnTo>
                        <a:pt x="97838" y="15287"/>
                      </a:lnTo>
                      <a:lnTo>
                        <a:pt x="97838" y="8790"/>
                      </a:lnTo>
                      <a:cubicBezTo>
                        <a:pt x="97838" y="4204"/>
                        <a:pt x="92615" y="0"/>
                        <a:pt x="84207" y="0"/>
                      </a:cubicBezTo>
                      <a:lnTo>
                        <a:pt x="0" y="0"/>
                      </a:lnTo>
                      <a:lnTo>
                        <a:pt x="0" y="0"/>
                      </a:lnTo>
                      <a:lnTo>
                        <a:pt x="0" y="0"/>
                      </a:lnTo>
                      <a:close/>
                    </a:path>
                  </a:pathLst>
                </a:custGeom>
                <a:solidFill>
                  <a:srgbClr val="262A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9" name="Google Shape;1859;p36"/>
                <p:cNvSpPr/>
                <p:nvPr/>
              </p:nvSpPr>
              <p:spPr>
                <a:xfrm>
                  <a:off x="2510865" y="234866"/>
                  <a:ext cx="203320" cy="18344"/>
                </a:xfrm>
                <a:custGeom>
                  <a:avLst/>
                  <a:gdLst/>
                  <a:ahLst/>
                  <a:cxnLst/>
                  <a:rect l="l" t="t" r="r" b="b"/>
                  <a:pathLst>
                    <a:path w="203320" h="18344" extrusionOk="0">
                      <a:moveTo>
                        <a:pt x="0" y="7261"/>
                      </a:moveTo>
                      <a:lnTo>
                        <a:pt x="0" y="18345"/>
                      </a:lnTo>
                      <a:lnTo>
                        <a:pt x="203320" y="18345"/>
                      </a:lnTo>
                      <a:lnTo>
                        <a:pt x="203320" y="10701"/>
                      </a:lnTo>
                      <a:cubicBezTo>
                        <a:pt x="187906" y="9045"/>
                        <a:pt x="124591" y="0"/>
                        <a:pt x="107648" y="0"/>
                      </a:cubicBezTo>
                      <a:lnTo>
                        <a:pt x="3567" y="0"/>
                      </a:lnTo>
                      <a:cubicBezTo>
                        <a:pt x="1401" y="0"/>
                        <a:pt x="0" y="3312"/>
                        <a:pt x="0" y="7261"/>
                      </a:cubicBezTo>
                      <a:lnTo>
                        <a:pt x="0" y="7261"/>
                      </a:lnTo>
                      <a:close/>
                    </a:path>
                  </a:pathLst>
                </a:custGeom>
                <a:solidFill>
                  <a:srgbClr val="262A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0" name="Google Shape;1860;p36"/>
                <p:cNvSpPr/>
                <p:nvPr/>
              </p:nvSpPr>
              <p:spPr>
                <a:xfrm>
                  <a:off x="2831897" y="234866"/>
                  <a:ext cx="201791" cy="18344"/>
                </a:xfrm>
                <a:custGeom>
                  <a:avLst/>
                  <a:gdLst/>
                  <a:ahLst/>
                  <a:cxnLst/>
                  <a:rect l="l" t="t" r="r" b="b"/>
                  <a:pathLst>
                    <a:path w="201791" h="18344" extrusionOk="0">
                      <a:moveTo>
                        <a:pt x="201791" y="7261"/>
                      </a:moveTo>
                      <a:lnTo>
                        <a:pt x="201791" y="18345"/>
                      </a:lnTo>
                      <a:lnTo>
                        <a:pt x="0" y="18345"/>
                      </a:lnTo>
                      <a:lnTo>
                        <a:pt x="0" y="10701"/>
                      </a:lnTo>
                      <a:cubicBezTo>
                        <a:pt x="15415" y="9045"/>
                        <a:pt x="78220" y="0"/>
                        <a:pt x="94908" y="0"/>
                      </a:cubicBezTo>
                      <a:lnTo>
                        <a:pt x="198224" y="0"/>
                      </a:lnTo>
                      <a:cubicBezTo>
                        <a:pt x="200390" y="0"/>
                        <a:pt x="201791" y="3312"/>
                        <a:pt x="201791" y="7261"/>
                      </a:cubicBezTo>
                      <a:lnTo>
                        <a:pt x="201791" y="7261"/>
                      </a:lnTo>
                      <a:close/>
                    </a:path>
                  </a:pathLst>
                </a:custGeom>
                <a:solidFill>
                  <a:srgbClr val="262A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1" name="Google Shape;1861;p36"/>
                <p:cNvSpPr/>
                <p:nvPr/>
              </p:nvSpPr>
              <p:spPr>
                <a:xfrm>
                  <a:off x="2510865" y="245567"/>
                  <a:ext cx="203320" cy="7643"/>
                </a:xfrm>
                <a:custGeom>
                  <a:avLst/>
                  <a:gdLst/>
                  <a:ahLst/>
                  <a:cxnLst/>
                  <a:rect l="l" t="t" r="r" b="b"/>
                  <a:pathLst>
                    <a:path w="203320" h="7643" extrusionOk="0">
                      <a:moveTo>
                        <a:pt x="0" y="0"/>
                      </a:moveTo>
                      <a:lnTo>
                        <a:pt x="203320" y="0"/>
                      </a:lnTo>
                      <a:lnTo>
                        <a:pt x="203320" y="7644"/>
                      </a:lnTo>
                      <a:lnTo>
                        <a:pt x="0" y="7644"/>
                      </a:lnTo>
                      <a:lnTo>
                        <a:pt x="0" y="0"/>
                      </a:lnTo>
                      <a:close/>
                    </a:path>
                  </a:pathLst>
                </a:custGeom>
                <a:solidFill>
                  <a:srgbClr val="393A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2" name="Google Shape;1862;p36"/>
                <p:cNvSpPr/>
                <p:nvPr/>
              </p:nvSpPr>
              <p:spPr>
                <a:xfrm>
                  <a:off x="2831897" y="245567"/>
                  <a:ext cx="201791" cy="7643"/>
                </a:xfrm>
                <a:custGeom>
                  <a:avLst/>
                  <a:gdLst/>
                  <a:ahLst/>
                  <a:cxnLst/>
                  <a:rect l="l" t="t" r="r" b="b"/>
                  <a:pathLst>
                    <a:path w="201791" h="7643" extrusionOk="0">
                      <a:moveTo>
                        <a:pt x="0" y="0"/>
                      </a:moveTo>
                      <a:lnTo>
                        <a:pt x="201791" y="0"/>
                      </a:lnTo>
                      <a:lnTo>
                        <a:pt x="201791" y="7644"/>
                      </a:lnTo>
                      <a:lnTo>
                        <a:pt x="0" y="7644"/>
                      </a:lnTo>
                      <a:lnTo>
                        <a:pt x="0" y="0"/>
                      </a:lnTo>
                      <a:close/>
                    </a:path>
                  </a:pathLst>
                </a:custGeom>
                <a:solidFill>
                  <a:srgbClr val="444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3" name="Google Shape;1863;p36"/>
                <p:cNvSpPr/>
                <p:nvPr/>
              </p:nvSpPr>
              <p:spPr>
                <a:xfrm>
                  <a:off x="2119512" y="245567"/>
                  <a:ext cx="97838" cy="7643"/>
                </a:xfrm>
                <a:custGeom>
                  <a:avLst/>
                  <a:gdLst/>
                  <a:ahLst/>
                  <a:cxnLst/>
                  <a:rect l="l" t="t" r="r" b="b"/>
                  <a:pathLst>
                    <a:path w="97838" h="7643" extrusionOk="0">
                      <a:moveTo>
                        <a:pt x="0" y="0"/>
                      </a:moveTo>
                      <a:lnTo>
                        <a:pt x="97838" y="0"/>
                      </a:lnTo>
                      <a:lnTo>
                        <a:pt x="97838" y="7644"/>
                      </a:lnTo>
                      <a:lnTo>
                        <a:pt x="0" y="7644"/>
                      </a:lnTo>
                      <a:lnTo>
                        <a:pt x="0" y="0"/>
                      </a:lnTo>
                      <a:close/>
                    </a:path>
                  </a:pathLst>
                </a:custGeom>
                <a:solidFill>
                  <a:srgbClr val="35353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4" name="Google Shape;1864;p36"/>
                <p:cNvSpPr/>
                <p:nvPr/>
              </p:nvSpPr>
              <p:spPr>
                <a:xfrm>
                  <a:off x="1217565" y="251681"/>
                  <a:ext cx="9221894" cy="6472613"/>
                </a:xfrm>
                <a:custGeom>
                  <a:avLst/>
                  <a:gdLst/>
                  <a:ahLst/>
                  <a:cxnLst/>
                  <a:rect l="l" t="t" r="r" b="b"/>
                  <a:pathLst>
                    <a:path w="9221894" h="6472613" extrusionOk="0">
                      <a:moveTo>
                        <a:pt x="0" y="6053234"/>
                      </a:moveTo>
                      <a:cubicBezTo>
                        <a:pt x="0" y="6285600"/>
                        <a:pt x="187014" y="6472614"/>
                        <a:pt x="419380" y="6472614"/>
                      </a:cubicBezTo>
                      <a:lnTo>
                        <a:pt x="8802005" y="6472614"/>
                      </a:lnTo>
                      <a:cubicBezTo>
                        <a:pt x="9034371" y="6472614"/>
                        <a:pt x="9221895" y="6285600"/>
                        <a:pt x="9221895" y="6053234"/>
                      </a:cubicBezTo>
                      <a:lnTo>
                        <a:pt x="9221895" y="419634"/>
                      </a:lnTo>
                      <a:cubicBezTo>
                        <a:pt x="9221895" y="187269"/>
                        <a:pt x="9034371" y="0"/>
                        <a:pt x="8802005" y="0"/>
                      </a:cubicBezTo>
                      <a:lnTo>
                        <a:pt x="419380" y="0"/>
                      </a:lnTo>
                      <a:cubicBezTo>
                        <a:pt x="187014" y="0"/>
                        <a:pt x="0" y="187269"/>
                        <a:pt x="0" y="419634"/>
                      </a:cubicBezTo>
                      <a:lnTo>
                        <a:pt x="0" y="6053234"/>
                      </a:lnTo>
                      <a:lnTo>
                        <a:pt x="0" y="6053234"/>
                      </a:lnTo>
                      <a:lnTo>
                        <a:pt x="0" y="6053234"/>
                      </a:lnTo>
                      <a:close/>
                      <a:moveTo>
                        <a:pt x="16052" y="6040622"/>
                      </a:moveTo>
                      <a:lnTo>
                        <a:pt x="16052" y="432246"/>
                      </a:lnTo>
                      <a:cubicBezTo>
                        <a:pt x="16052" y="200900"/>
                        <a:pt x="202301" y="14650"/>
                        <a:pt x="433648" y="14650"/>
                      </a:cubicBezTo>
                      <a:lnTo>
                        <a:pt x="8782642" y="14650"/>
                      </a:lnTo>
                      <a:cubicBezTo>
                        <a:pt x="9014244" y="14650"/>
                        <a:pt x="9200365" y="200900"/>
                        <a:pt x="9200365" y="432246"/>
                      </a:cubicBezTo>
                      <a:lnTo>
                        <a:pt x="9200365" y="6040622"/>
                      </a:lnTo>
                      <a:cubicBezTo>
                        <a:pt x="9200365" y="6271969"/>
                        <a:pt x="9014244" y="6458218"/>
                        <a:pt x="8782642" y="6458218"/>
                      </a:cubicBezTo>
                      <a:lnTo>
                        <a:pt x="433648" y="6458218"/>
                      </a:lnTo>
                      <a:cubicBezTo>
                        <a:pt x="202556" y="6458218"/>
                        <a:pt x="16306" y="6271969"/>
                        <a:pt x="16306" y="6040622"/>
                      </a:cubicBezTo>
                      <a:lnTo>
                        <a:pt x="16052" y="6040622"/>
                      </a:lnTo>
                      <a:close/>
                    </a:path>
                  </a:pathLst>
                </a:custGeom>
                <a:solidFill>
                  <a:srgbClr val="989AA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5" name="Google Shape;1865;p36"/>
                <p:cNvSpPr/>
                <p:nvPr/>
              </p:nvSpPr>
              <p:spPr>
                <a:xfrm>
                  <a:off x="1232853" y="266969"/>
                  <a:ext cx="9184950" cy="6442039"/>
                </a:xfrm>
                <a:custGeom>
                  <a:avLst/>
                  <a:gdLst/>
                  <a:ahLst/>
                  <a:cxnLst/>
                  <a:rect l="l" t="t" r="r" b="b"/>
                  <a:pathLst>
                    <a:path w="9184950" h="6442039" extrusionOk="0">
                      <a:moveTo>
                        <a:pt x="0" y="6024571"/>
                      </a:moveTo>
                      <a:cubicBezTo>
                        <a:pt x="0" y="6255917"/>
                        <a:pt x="186249" y="6442040"/>
                        <a:pt x="417596" y="6442040"/>
                      </a:cubicBezTo>
                      <a:lnTo>
                        <a:pt x="8767227" y="6442040"/>
                      </a:lnTo>
                      <a:cubicBezTo>
                        <a:pt x="8998829" y="6442040"/>
                        <a:pt x="9184951" y="6255917"/>
                        <a:pt x="9184951" y="6024571"/>
                      </a:cubicBezTo>
                      <a:lnTo>
                        <a:pt x="9184951" y="417469"/>
                      </a:lnTo>
                      <a:cubicBezTo>
                        <a:pt x="9184951" y="186122"/>
                        <a:pt x="8998829" y="0"/>
                        <a:pt x="8767227" y="0"/>
                      </a:cubicBezTo>
                      <a:lnTo>
                        <a:pt x="417596" y="0"/>
                      </a:lnTo>
                      <a:cubicBezTo>
                        <a:pt x="186504" y="0"/>
                        <a:pt x="255" y="186122"/>
                        <a:pt x="255" y="417469"/>
                      </a:cubicBezTo>
                      <a:lnTo>
                        <a:pt x="255" y="6024571"/>
                      </a:lnTo>
                      <a:lnTo>
                        <a:pt x="0" y="6024571"/>
                      </a:lnTo>
                      <a:lnTo>
                        <a:pt x="0" y="6024571"/>
                      </a:lnTo>
                      <a:close/>
                      <a:moveTo>
                        <a:pt x="28791" y="6016672"/>
                      </a:moveTo>
                      <a:lnTo>
                        <a:pt x="28791" y="425495"/>
                      </a:lnTo>
                      <a:cubicBezTo>
                        <a:pt x="28791" y="205358"/>
                        <a:pt x="205995" y="28154"/>
                        <a:pt x="426132" y="28154"/>
                      </a:cubicBezTo>
                      <a:lnTo>
                        <a:pt x="8743659" y="28154"/>
                      </a:lnTo>
                      <a:cubicBezTo>
                        <a:pt x="8964051" y="28154"/>
                        <a:pt x="9141127" y="205358"/>
                        <a:pt x="9141127" y="425495"/>
                      </a:cubicBezTo>
                      <a:lnTo>
                        <a:pt x="9141127" y="6016672"/>
                      </a:lnTo>
                      <a:cubicBezTo>
                        <a:pt x="9141127" y="6236808"/>
                        <a:pt x="8964051" y="6414013"/>
                        <a:pt x="8743659" y="6414013"/>
                      </a:cubicBezTo>
                      <a:lnTo>
                        <a:pt x="426132" y="6414013"/>
                      </a:lnTo>
                      <a:cubicBezTo>
                        <a:pt x="205741" y="6414013"/>
                        <a:pt x="28409" y="6236808"/>
                        <a:pt x="28409" y="6016672"/>
                      </a:cubicBezTo>
                      <a:lnTo>
                        <a:pt x="28791" y="6016672"/>
                      </a:lnTo>
                      <a:close/>
                    </a:path>
                  </a:pathLst>
                </a:custGeom>
                <a:solidFill>
                  <a:srgbClr val="EAEAE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6" name="Google Shape;1866;p36"/>
                <p:cNvSpPr/>
                <p:nvPr/>
              </p:nvSpPr>
              <p:spPr>
                <a:xfrm>
                  <a:off x="1261898" y="294486"/>
                  <a:ext cx="8971056" cy="6387005"/>
                </a:xfrm>
                <a:custGeom>
                  <a:avLst/>
                  <a:gdLst/>
                  <a:ahLst/>
                  <a:cxnLst/>
                  <a:rect l="l" t="t" r="r" b="b"/>
                  <a:pathLst>
                    <a:path w="8971056" h="6387005" extrusionOk="0">
                      <a:moveTo>
                        <a:pt x="255" y="5989665"/>
                      </a:moveTo>
                      <a:cubicBezTo>
                        <a:pt x="255" y="6209801"/>
                        <a:pt x="177459" y="6387006"/>
                        <a:pt x="397595" y="6387006"/>
                      </a:cubicBezTo>
                      <a:lnTo>
                        <a:pt x="8714232" y="6387006"/>
                      </a:lnTo>
                      <a:cubicBezTo>
                        <a:pt x="8811433" y="6387006"/>
                        <a:pt x="8900990" y="6351972"/>
                        <a:pt x="8970292" y="6293881"/>
                      </a:cubicBezTo>
                      <a:cubicBezTo>
                        <a:pt x="8902392" y="6348023"/>
                        <a:pt x="8815637" y="6380381"/>
                        <a:pt x="8721875" y="6380381"/>
                      </a:cubicBezTo>
                      <a:lnTo>
                        <a:pt x="401035" y="6380254"/>
                      </a:lnTo>
                      <a:cubicBezTo>
                        <a:pt x="180899" y="6380254"/>
                        <a:pt x="3567" y="6203431"/>
                        <a:pt x="3567" y="5983677"/>
                      </a:cubicBezTo>
                      <a:lnTo>
                        <a:pt x="3567" y="403073"/>
                      </a:lnTo>
                      <a:cubicBezTo>
                        <a:pt x="3567" y="183319"/>
                        <a:pt x="180899" y="6497"/>
                        <a:pt x="401162" y="6497"/>
                      </a:cubicBezTo>
                      <a:lnTo>
                        <a:pt x="8722002" y="6497"/>
                      </a:lnTo>
                      <a:cubicBezTo>
                        <a:pt x="8816401" y="6497"/>
                        <a:pt x="8902519" y="38982"/>
                        <a:pt x="8971057" y="93507"/>
                      </a:cubicBezTo>
                      <a:cubicBezTo>
                        <a:pt x="8901755" y="35161"/>
                        <a:pt x="8812197" y="0"/>
                        <a:pt x="8714232" y="0"/>
                      </a:cubicBezTo>
                      <a:lnTo>
                        <a:pt x="397595" y="0"/>
                      </a:lnTo>
                      <a:cubicBezTo>
                        <a:pt x="177205" y="0"/>
                        <a:pt x="0" y="177205"/>
                        <a:pt x="0" y="397341"/>
                      </a:cubicBezTo>
                      <a:lnTo>
                        <a:pt x="0" y="5989665"/>
                      </a:lnTo>
                      <a:lnTo>
                        <a:pt x="255" y="5989665"/>
                      </a:lnTo>
                      <a:lnTo>
                        <a:pt x="255" y="5989665"/>
                      </a:lnTo>
                      <a:close/>
                    </a:path>
                  </a:pathLst>
                </a:custGeom>
                <a:solidFill>
                  <a:srgbClr val="000000">
                    <a:alpha val="239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7" name="Google Shape;1867;p36"/>
                <p:cNvSpPr/>
                <p:nvPr/>
              </p:nvSpPr>
              <p:spPr>
                <a:xfrm>
                  <a:off x="1266484" y="294484"/>
                  <a:ext cx="9114629" cy="6380892"/>
                </a:xfrm>
                <a:custGeom>
                  <a:avLst/>
                  <a:gdLst/>
                  <a:ahLst/>
                  <a:cxnLst/>
                  <a:rect l="l" t="t" r="r" b="b"/>
                  <a:pathLst>
                    <a:path w="9114629" h="6380892" extrusionOk="0">
                      <a:moveTo>
                        <a:pt x="0" y="5984316"/>
                      </a:moveTo>
                      <a:cubicBezTo>
                        <a:pt x="0" y="6204070"/>
                        <a:pt x="177332" y="6380892"/>
                        <a:pt x="397468" y="6380892"/>
                      </a:cubicBezTo>
                      <a:lnTo>
                        <a:pt x="8717289" y="6380892"/>
                      </a:lnTo>
                      <a:cubicBezTo>
                        <a:pt x="8937679" y="6380892"/>
                        <a:pt x="9114629" y="6204070"/>
                        <a:pt x="9114629" y="5984316"/>
                      </a:cubicBezTo>
                      <a:lnTo>
                        <a:pt x="9114629" y="396578"/>
                      </a:lnTo>
                      <a:cubicBezTo>
                        <a:pt x="9114629" y="176824"/>
                        <a:pt x="8937679" y="2"/>
                        <a:pt x="8717289" y="2"/>
                      </a:cubicBezTo>
                      <a:lnTo>
                        <a:pt x="397468" y="2"/>
                      </a:lnTo>
                      <a:cubicBezTo>
                        <a:pt x="177459" y="-635"/>
                        <a:pt x="127" y="163575"/>
                        <a:pt x="127" y="383202"/>
                      </a:cubicBezTo>
                      <a:lnTo>
                        <a:pt x="127" y="5983679"/>
                      </a:lnTo>
                      <a:lnTo>
                        <a:pt x="0" y="5984316"/>
                      </a:lnTo>
                      <a:lnTo>
                        <a:pt x="0" y="5984316"/>
                      </a:lnTo>
                      <a:close/>
                      <a:moveTo>
                        <a:pt x="8663" y="5979475"/>
                      </a:moveTo>
                      <a:lnTo>
                        <a:pt x="8663" y="389826"/>
                      </a:lnTo>
                      <a:cubicBezTo>
                        <a:pt x="8663" y="170582"/>
                        <a:pt x="185740" y="6626"/>
                        <a:pt x="405494" y="6626"/>
                      </a:cubicBezTo>
                      <a:lnTo>
                        <a:pt x="8712066" y="6626"/>
                      </a:lnTo>
                      <a:cubicBezTo>
                        <a:pt x="8931692" y="6626"/>
                        <a:pt x="9108770" y="183066"/>
                        <a:pt x="9108770" y="402311"/>
                      </a:cubicBezTo>
                      <a:lnTo>
                        <a:pt x="9108770" y="5979348"/>
                      </a:lnTo>
                      <a:cubicBezTo>
                        <a:pt x="9108770" y="6198592"/>
                        <a:pt x="8931820" y="6375032"/>
                        <a:pt x="8712066" y="6375032"/>
                      </a:cubicBezTo>
                      <a:lnTo>
                        <a:pt x="405494" y="6375032"/>
                      </a:lnTo>
                      <a:cubicBezTo>
                        <a:pt x="185995" y="6375032"/>
                        <a:pt x="8918" y="6198465"/>
                        <a:pt x="8918" y="5979348"/>
                      </a:cubicBezTo>
                      <a:lnTo>
                        <a:pt x="8663" y="5979475"/>
                      </a:lnTo>
                      <a:close/>
                    </a:path>
                  </a:pathLst>
                </a:custGeom>
                <a:solidFill>
                  <a:srgbClr val="A6A7A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8" name="Google Shape;1868;p36"/>
                <p:cNvSpPr/>
                <p:nvPr/>
              </p:nvSpPr>
              <p:spPr>
                <a:xfrm>
                  <a:off x="1217565" y="6135737"/>
                  <a:ext cx="434157" cy="588685"/>
                </a:xfrm>
                <a:custGeom>
                  <a:avLst/>
                  <a:gdLst/>
                  <a:ahLst/>
                  <a:cxnLst/>
                  <a:rect l="l" t="t" r="r" b="b"/>
                  <a:pathLst>
                    <a:path w="434157" h="588685" extrusionOk="0">
                      <a:moveTo>
                        <a:pt x="127" y="169561"/>
                      </a:moveTo>
                      <a:cubicBezTo>
                        <a:pt x="127" y="401799"/>
                        <a:pt x="187269" y="588686"/>
                        <a:pt x="419889" y="588686"/>
                      </a:cubicBezTo>
                      <a:lnTo>
                        <a:pt x="434157" y="574163"/>
                      </a:lnTo>
                      <a:cubicBezTo>
                        <a:pt x="202556" y="574163"/>
                        <a:pt x="16052" y="388041"/>
                        <a:pt x="16052" y="156949"/>
                      </a:cubicBezTo>
                      <a:lnTo>
                        <a:pt x="16052" y="0"/>
                      </a:lnTo>
                      <a:lnTo>
                        <a:pt x="0" y="0"/>
                      </a:lnTo>
                      <a:lnTo>
                        <a:pt x="127" y="169561"/>
                      </a:lnTo>
                      <a:lnTo>
                        <a:pt x="127" y="169561"/>
                      </a:lnTo>
                      <a:lnTo>
                        <a:pt x="127" y="169561"/>
                      </a:lnTo>
                      <a:close/>
                    </a:path>
                  </a:pathLst>
                </a:custGeom>
                <a:solidFill>
                  <a:srgbClr val="686A6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9" name="Google Shape;1869;p36"/>
                <p:cNvSpPr/>
                <p:nvPr/>
              </p:nvSpPr>
              <p:spPr>
                <a:xfrm>
                  <a:off x="1217565" y="251681"/>
                  <a:ext cx="843855" cy="3364719"/>
                </a:xfrm>
                <a:custGeom>
                  <a:avLst/>
                  <a:gdLst/>
                  <a:ahLst/>
                  <a:cxnLst/>
                  <a:rect l="l" t="t" r="r" b="b"/>
                  <a:pathLst>
                    <a:path w="843855" h="3364719" extrusionOk="0">
                      <a:moveTo>
                        <a:pt x="16052" y="432374"/>
                      </a:moveTo>
                      <a:cubicBezTo>
                        <a:pt x="16052" y="201027"/>
                        <a:pt x="202301" y="14778"/>
                        <a:pt x="433648" y="14778"/>
                      </a:cubicBezTo>
                      <a:lnTo>
                        <a:pt x="843855" y="14778"/>
                      </a:lnTo>
                      <a:lnTo>
                        <a:pt x="843855" y="0"/>
                      </a:lnTo>
                      <a:lnTo>
                        <a:pt x="419380" y="0"/>
                      </a:lnTo>
                      <a:cubicBezTo>
                        <a:pt x="187014" y="0"/>
                        <a:pt x="0" y="187269"/>
                        <a:pt x="0" y="419762"/>
                      </a:cubicBezTo>
                      <a:lnTo>
                        <a:pt x="0" y="3364720"/>
                      </a:lnTo>
                      <a:lnTo>
                        <a:pt x="16052" y="3364720"/>
                      </a:lnTo>
                      <a:lnTo>
                        <a:pt x="16052" y="432374"/>
                      </a:lnTo>
                      <a:lnTo>
                        <a:pt x="16052" y="432374"/>
                      </a:lnTo>
                      <a:lnTo>
                        <a:pt x="16052" y="432374"/>
                      </a:lnTo>
                      <a:close/>
                    </a:path>
                  </a:pathLst>
                </a:custGeom>
                <a:solidFill>
                  <a:srgbClr val="5D5E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0" name="Google Shape;1870;p36"/>
                <p:cNvSpPr/>
                <p:nvPr/>
              </p:nvSpPr>
              <p:spPr>
                <a:xfrm>
                  <a:off x="9999061" y="251681"/>
                  <a:ext cx="438743" cy="432628"/>
                </a:xfrm>
                <a:custGeom>
                  <a:avLst/>
                  <a:gdLst/>
                  <a:ahLst/>
                  <a:cxnLst/>
                  <a:rect l="l" t="t" r="r" b="b"/>
                  <a:pathLst>
                    <a:path w="438743" h="432628" extrusionOk="0">
                      <a:moveTo>
                        <a:pt x="0" y="14650"/>
                      </a:moveTo>
                      <a:cubicBezTo>
                        <a:pt x="231601" y="14650"/>
                        <a:pt x="417723" y="201027"/>
                        <a:pt x="417723" y="432629"/>
                      </a:cubicBezTo>
                      <a:lnTo>
                        <a:pt x="438744" y="419889"/>
                      </a:lnTo>
                      <a:cubicBezTo>
                        <a:pt x="438744" y="187269"/>
                        <a:pt x="251857" y="0"/>
                        <a:pt x="19618" y="0"/>
                      </a:cubicBezTo>
                      <a:lnTo>
                        <a:pt x="0" y="14650"/>
                      </a:lnTo>
                      <a:lnTo>
                        <a:pt x="0" y="14650"/>
                      </a:lnTo>
                      <a:lnTo>
                        <a:pt x="0" y="14650"/>
                      </a:lnTo>
                      <a:close/>
                    </a:path>
                  </a:pathLst>
                </a:custGeom>
                <a:solidFill>
                  <a:srgbClr val="686A6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1" name="Google Shape;1871;p36"/>
                <p:cNvSpPr/>
                <p:nvPr/>
              </p:nvSpPr>
              <p:spPr>
                <a:xfrm>
                  <a:off x="10000589" y="6291667"/>
                  <a:ext cx="438743" cy="432628"/>
                </a:xfrm>
                <a:custGeom>
                  <a:avLst/>
                  <a:gdLst/>
                  <a:ahLst/>
                  <a:cxnLst/>
                  <a:rect l="l" t="t" r="r" b="b"/>
                  <a:pathLst>
                    <a:path w="438743" h="432628" extrusionOk="0">
                      <a:moveTo>
                        <a:pt x="18854" y="432629"/>
                      </a:moveTo>
                      <a:cubicBezTo>
                        <a:pt x="251221" y="432629"/>
                        <a:pt x="438744" y="245360"/>
                        <a:pt x="438744" y="12612"/>
                      </a:cubicBezTo>
                      <a:lnTo>
                        <a:pt x="417087" y="0"/>
                      </a:lnTo>
                      <a:cubicBezTo>
                        <a:pt x="417087" y="231601"/>
                        <a:pt x="230965" y="418106"/>
                        <a:pt x="0" y="418106"/>
                      </a:cubicBezTo>
                      <a:lnTo>
                        <a:pt x="18854" y="432629"/>
                      </a:lnTo>
                      <a:lnTo>
                        <a:pt x="18854" y="432629"/>
                      </a:lnTo>
                      <a:lnTo>
                        <a:pt x="18854" y="432629"/>
                      </a:lnTo>
                      <a:close/>
                    </a:path>
                  </a:pathLst>
                </a:custGeom>
                <a:solidFill>
                  <a:srgbClr val="686A6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2" name="Google Shape;1872;p36"/>
                <p:cNvSpPr/>
                <p:nvPr/>
              </p:nvSpPr>
              <p:spPr>
                <a:xfrm>
                  <a:off x="1194635" y="927377"/>
                  <a:ext cx="19873" cy="337847"/>
                </a:xfrm>
                <a:custGeom>
                  <a:avLst/>
                  <a:gdLst/>
                  <a:ahLst/>
                  <a:cxnLst/>
                  <a:rect l="l" t="t" r="r" b="b"/>
                  <a:pathLst>
                    <a:path w="19873" h="337847" extrusionOk="0">
                      <a:moveTo>
                        <a:pt x="0" y="328930"/>
                      </a:moveTo>
                      <a:lnTo>
                        <a:pt x="0" y="8918"/>
                      </a:lnTo>
                      <a:cubicBezTo>
                        <a:pt x="0" y="3949"/>
                        <a:pt x="4331" y="0"/>
                        <a:pt x="9555" y="0"/>
                      </a:cubicBezTo>
                      <a:lnTo>
                        <a:pt x="19873" y="0"/>
                      </a:lnTo>
                      <a:lnTo>
                        <a:pt x="19873" y="337848"/>
                      </a:lnTo>
                      <a:lnTo>
                        <a:pt x="9555" y="337848"/>
                      </a:lnTo>
                      <a:cubicBezTo>
                        <a:pt x="4331" y="337848"/>
                        <a:pt x="0" y="333899"/>
                        <a:pt x="0" y="328930"/>
                      </a:cubicBezTo>
                      <a:lnTo>
                        <a:pt x="0" y="328930"/>
                      </a:lnTo>
                      <a:close/>
                    </a:path>
                  </a:pathLst>
                </a:custGeom>
                <a:solidFill>
                  <a:srgbClr val="14141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3" name="Google Shape;1873;p36"/>
                <p:cNvSpPr/>
                <p:nvPr/>
              </p:nvSpPr>
              <p:spPr>
                <a:xfrm>
                  <a:off x="1200749" y="925848"/>
                  <a:ext cx="13758" cy="339376"/>
                </a:xfrm>
                <a:custGeom>
                  <a:avLst/>
                  <a:gdLst/>
                  <a:ahLst/>
                  <a:cxnLst/>
                  <a:rect l="l" t="t" r="r" b="b"/>
                  <a:pathLst>
                    <a:path w="13758" h="339376" extrusionOk="0">
                      <a:moveTo>
                        <a:pt x="13759" y="339376"/>
                      </a:moveTo>
                      <a:lnTo>
                        <a:pt x="3057" y="339376"/>
                      </a:lnTo>
                      <a:cubicBezTo>
                        <a:pt x="1911" y="339376"/>
                        <a:pt x="1019" y="338994"/>
                        <a:pt x="0" y="338740"/>
                      </a:cubicBezTo>
                      <a:cubicBezTo>
                        <a:pt x="3949" y="337593"/>
                        <a:pt x="6879" y="334408"/>
                        <a:pt x="6879" y="330332"/>
                      </a:cubicBezTo>
                      <a:lnTo>
                        <a:pt x="6879" y="8918"/>
                      </a:lnTo>
                      <a:cubicBezTo>
                        <a:pt x="6879" y="4968"/>
                        <a:pt x="3949" y="1529"/>
                        <a:pt x="0" y="382"/>
                      </a:cubicBezTo>
                      <a:cubicBezTo>
                        <a:pt x="1019" y="127"/>
                        <a:pt x="1911" y="0"/>
                        <a:pt x="3057" y="0"/>
                      </a:cubicBezTo>
                      <a:lnTo>
                        <a:pt x="13759" y="0"/>
                      </a:lnTo>
                      <a:lnTo>
                        <a:pt x="13759" y="339376"/>
                      </a:lnTo>
                      <a:lnTo>
                        <a:pt x="13759" y="339376"/>
                      </a:lnTo>
                      <a:lnTo>
                        <a:pt x="13759" y="339376"/>
                      </a:lnTo>
                      <a:close/>
                    </a:path>
                  </a:pathLst>
                </a:custGeom>
                <a:solidFill>
                  <a:srgbClr val="40404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874" name="Google Shape;1874;p36"/>
            <p:cNvSpPr/>
            <p:nvPr/>
          </p:nvSpPr>
          <p:spPr>
            <a:xfrm>
              <a:off x="2893720" y="349978"/>
              <a:ext cx="5332800" cy="40011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75" name="Google Shape;1875;p36"/>
            <p:cNvSpPr/>
            <p:nvPr/>
          </p:nvSpPr>
          <p:spPr>
            <a:xfrm rot="5829469">
              <a:off x="2617236" y="2327108"/>
              <a:ext cx="65007" cy="65007"/>
            </a:xfrm>
            <a:prstGeom prst="ellipse">
              <a:avLst/>
            </a:prstGeom>
            <a:gradFill>
              <a:gsLst>
                <a:gs pos="0">
                  <a:srgbClr val="424242"/>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6" name="Google Shape;1876;p36"/>
          <p:cNvSpPr txBox="1">
            <a:spLocks noGrp="1"/>
          </p:cNvSpPr>
          <p:nvPr>
            <p:ph type="title"/>
          </p:nvPr>
        </p:nvSpPr>
        <p:spPr>
          <a:xfrm>
            <a:off x="6253625" y="2032750"/>
            <a:ext cx="3985500" cy="1420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Presenting a website or an app?</a:t>
            </a:r>
            <a:endParaRPr/>
          </a:p>
        </p:txBody>
      </p:sp>
      <p:sp>
        <p:nvSpPr>
          <p:cNvPr id="1877" name="Google Shape;1877;p36"/>
          <p:cNvSpPr txBox="1">
            <a:spLocks noGrp="1"/>
          </p:cNvSpPr>
          <p:nvPr>
            <p:ph type="body" idx="1"/>
          </p:nvPr>
        </p:nvSpPr>
        <p:spPr>
          <a:xfrm>
            <a:off x="6253625" y="3667150"/>
            <a:ext cx="4432500" cy="1420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If you are presenting a website, an internet product or an app, you can insert a screenshot of it here.</a:t>
            </a:r>
            <a:endParaRPr/>
          </a:p>
        </p:txBody>
      </p:sp>
      <p:grpSp>
        <p:nvGrpSpPr>
          <p:cNvPr id="1878" name="Google Shape;1878;p36"/>
          <p:cNvGrpSpPr/>
          <p:nvPr/>
        </p:nvGrpSpPr>
        <p:grpSpPr>
          <a:xfrm>
            <a:off x="5158956" y="471213"/>
            <a:ext cx="1031963" cy="1026371"/>
            <a:chOff x="4468531" y="1023588"/>
            <a:chExt cx="1031963" cy="1026371"/>
          </a:xfrm>
        </p:grpSpPr>
        <p:sp>
          <p:nvSpPr>
            <p:cNvPr id="1879" name="Google Shape;1879;p36"/>
            <p:cNvSpPr/>
            <p:nvPr/>
          </p:nvSpPr>
          <p:spPr>
            <a:xfrm>
              <a:off x="4487109" y="1100623"/>
              <a:ext cx="1004670" cy="949336"/>
            </a:xfrm>
            <a:custGeom>
              <a:avLst/>
              <a:gdLst/>
              <a:ahLst/>
              <a:cxnLst/>
              <a:rect l="l" t="t" r="r" b="b"/>
              <a:pathLst>
                <a:path w="1004670" h="949336" extrusionOk="0">
                  <a:moveTo>
                    <a:pt x="4014" y="812382"/>
                  </a:moveTo>
                  <a:lnTo>
                    <a:pt x="82149" y="632092"/>
                  </a:lnTo>
                  <a:cubicBezTo>
                    <a:pt x="76460" y="615750"/>
                    <a:pt x="71630" y="599114"/>
                    <a:pt x="67682" y="582264"/>
                  </a:cubicBezTo>
                  <a:cubicBezTo>
                    <a:pt x="8291" y="326964"/>
                    <a:pt x="167097" y="71843"/>
                    <a:pt x="422405" y="12452"/>
                  </a:cubicBezTo>
                  <a:cubicBezTo>
                    <a:pt x="677705" y="-46949"/>
                    <a:pt x="932817" y="111866"/>
                    <a:pt x="992217" y="367175"/>
                  </a:cubicBezTo>
                  <a:cubicBezTo>
                    <a:pt x="1051609" y="622474"/>
                    <a:pt x="892795" y="877587"/>
                    <a:pt x="637495" y="936987"/>
                  </a:cubicBezTo>
                  <a:cubicBezTo>
                    <a:pt x="502549" y="968384"/>
                    <a:pt x="360612" y="939237"/>
                    <a:pt x="248955" y="857209"/>
                  </a:cubicBezTo>
                  <a:lnTo>
                    <a:pt x="53395" y="879355"/>
                  </a:lnTo>
                  <a:cubicBezTo>
                    <a:pt x="27026" y="882310"/>
                    <a:pt x="3255" y="863335"/>
                    <a:pt x="299" y="836965"/>
                  </a:cubicBezTo>
                  <a:cubicBezTo>
                    <a:pt x="-647" y="828590"/>
                    <a:pt x="638" y="820106"/>
                    <a:pt x="4014" y="81238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0" name="Google Shape;1880;p36"/>
            <p:cNvSpPr/>
            <p:nvPr/>
          </p:nvSpPr>
          <p:spPr>
            <a:xfrm>
              <a:off x="4481976" y="1037531"/>
              <a:ext cx="1004868" cy="949457"/>
            </a:xfrm>
            <a:custGeom>
              <a:avLst/>
              <a:gdLst/>
              <a:ahLst/>
              <a:cxnLst/>
              <a:rect l="l" t="t" r="r" b="b"/>
              <a:pathLst>
                <a:path w="1004868" h="949457" extrusionOk="0">
                  <a:moveTo>
                    <a:pt x="3968" y="812431"/>
                  </a:moveTo>
                  <a:lnTo>
                    <a:pt x="82371" y="632141"/>
                  </a:lnTo>
                  <a:cubicBezTo>
                    <a:pt x="-4559" y="384851"/>
                    <a:pt x="125439" y="113915"/>
                    <a:pt x="372729" y="26985"/>
                  </a:cubicBezTo>
                  <a:cubicBezTo>
                    <a:pt x="620010" y="-59937"/>
                    <a:pt x="890945" y="70053"/>
                    <a:pt x="977876" y="317343"/>
                  </a:cubicBezTo>
                  <a:cubicBezTo>
                    <a:pt x="1064806" y="564632"/>
                    <a:pt x="934808" y="835568"/>
                    <a:pt x="687527" y="922499"/>
                  </a:cubicBezTo>
                  <a:cubicBezTo>
                    <a:pt x="671195" y="928231"/>
                    <a:pt x="654567" y="933080"/>
                    <a:pt x="637708" y="937000"/>
                  </a:cubicBezTo>
                  <a:cubicBezTo>
                    <a:pt x="502727" y="968594"/>
                    <a:pt x="360682" y="939411"/>
                    <a:pt x="249088" y="857169"/>
                  </a:cubicBezTo>
                  <a:lnTo>
                    <a:pt x="53528" y="879404"/>
                  </a:lnTo>
                  <a:cubicBezTo>
                    <a:pt x="27114" y="882386"/>
                    <a:pt x="3281" y="863393"/>
                    <a:pt x="298" y="836979"/>
                  </a:cubicBezTo>
                  <a:cubicBezTo>
                    <a:pt x="-640" y="828612"/>
                    <a:pt x="619" y="820155"/>
                    <a:pt x="3968" y="81243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1" name="Google Shape;1881;p36"/>
            <p:cNvSpPr/>
            <p:nvPr/>
          </p:nvSpPr>
          <p:spPr>
            <a:xfrm>
              <a:off x="4468531" y="1023588"/>
              <a:ext cx="1031963" cy="976661"/>
            </a:xfrm>
            <a:custGeom>
              <a:avLst/>
              <a:gdLst/>
              <a:ahLst/>
              <a:cxnLst/>
              <a:rect l="l" t="t" r="r" b="b"/>
              <a:pathLst>
                <a:path w="1031963" h="976661" extrusionOk="0">
                  <a:moveTo>
                    <a:pt x="543461" y="976660"/>
                  </a:moveTo>
                  <a:cubicBezTo>
                    <a:pt x="441350" y="976651"/>
                    <a:pt x="341810" y="944612"/>
                    <a:pt x="258871" y="885042"/>
                  </a:cubicBezTo>
                  <a:lnTo>
                    <a:pt x="68490" y="906651"/>
                  </a:lnTo>
                  <a:cubicBezTo>
                    <a:pt x="34727" y="910500"/>
                    <a:pt x="4241" y="886247"/>
                    <a:pt x="392" y="852484"/>
                  </a:cubicBezTo>
                  <a:cubicBezTo>
                    <a:pt x="-831" y="841768"/>
                    <a:pt x="795" y="830910"/>
                    <a:pt x="5089" y="821016"/>
                  </a:cubicBezTo>
                  <a:lnTo>
                    <a:pt x="81439" y="645369"/>
                  </a:lnTo>
                  <a:cubicBezTo>
                    <a:pt x="76349" y="630546"/>
                    <a:pt x="71973" y="615008"/>
                    <a:pt x="68222" y="599113"/>
                  </a:cubicBezTo>
                  <a:cubicBezTo>
                    <a:pt x="7018" y="336536"/>
                    <a:pt x="170271" y="74056"/>
                    <a:pt x="432848" y="12852"/>
                  </a:cubicBezTo>
                  <a:cubicBezTo>
                    <a:pt x="695426" y="-48352"/>
                    <a:pt x="957905" y="114901"/>
                    <a:pt x="1019109" y="377478"/>
                  </a:cubicBezTo>
                  <a:cubicBezTo>
                    <a:pt x="1080304" y="640056"/>
                    <a:pt x="917061" y="902535"/>
                    <a:pt x="654483" y="963739"/>
                  </a:cubicBezTo>
                  <a:cubicBezTo>
                    <a:pt x="618086" y="972222"/>
                    <a:pt x="580831" y="976500"/>
                    <a:pt x="543461" y="976482"/>
                  </a:cubicBezTo>
                  <a:close/>
                  <a:moveTo>
                    <a:pt x="266194" y="857270"/>
                  </a:moveTo>
                  <a:lnTo>
                    <a:pt x="270480" y="860396"/>
                  </a:lnTo>
                  <a:cubicBezTo>
                    <a:pt x="475765" y="1011290"/>
                    <a:pt x="764497" y="967204"/>
                    <a:pt x="915391" y="761919"/>
                  </a:cubicBezTo>
                  <a:cubicBezTo>
                    <a:pt x="1066285" y="556635"/>
                    <a:pt x="1022199" y="267902"/>
                    <a:pt x="816914" y="117008"/>
                  </a:cubicBezTo>
                  <a:cubicBezTo>
                    <a:pt x="611639" y="-33886"/>
                    <a:pt x="322897" y="10200"/>
                    <a:pt x="172003" y="215485"/>
                  </a:cubicBezTo>
                  <a:cubicBezTo>
                    <a:pt x="92216" y="324025"/>
                    <a:pt x="63865" y="462016"/>
                    <a:pt x="94386" y="593220"/>
                  </a:cubicBezTo>
                  <a:cubicBezTo>
                    <a:pt x="98119" y="609605"/>
                    <a:pt x="102807" y="625768"/>
                    <a:pt x="108406" y="641618"/>
                  </a:cubicBezTo>
                  <a:lnTo>
                    <a:pt x="110192" y="646530"/>
                  </a:lnTo>
                  <a:lnTo>
                    <a:pt x="29825" y="831642"/>
                  </a:lnTo>
                  <a:cubicBezTo>
                    <a:pt x="22217" y="849305"/>
                    <a:pt x="30369" y="869799"/>
                    <a:pt x="48041" y="877398"/>
                  </a:cubicBezTo>
                  <a:cubicBezTo>
                    <a:pt x="53551" y="879773"/>
                    <a:pt x="59579" y="880684"/>
                    <a:pt x="65544" y="8800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2" name="Google Shape;1882;p36"/>
            <p:cNvSpPr/>
            <p:nvPr/>
          </p:nvSpPr>
          <p:spPr>
            <a:xfrm>
              <a:off x="4726098" y="1231046"/>
              <a:ext cx="569034" cy="544086"/>
            </a:xfrm>
            <a:custGeom>
              <a:avLst/>
              <a:gdLst/>
              <a:ahLst/>
              <a:cxnLst/>
              <a:rect l="l" t="t" r="r" b="b"/>
              <a:pathLst>
                <a:path w="569034" h="544086" extrusionOk="0">
                  <a:moveTo>
                    <a:pt x="449319" y="544085"/>
                  </a:moveTo>
                  <a:cubicBezTo>
                    <a:pt x="447104" y="544067"/>
                    <a:pt x="444934" y="543522"/>
                    <a:pt x="442978" y="542477"/>
                  </a:cubicBezTo>
                  <a:lnTo>
                    <a:pt x="282244" y="456306"/>
                  </a:lnTo>
                  <a:lnTo>
                    <a:pt x="120260" y="539620"/>
                  </a:lnTo>
                  <a:cubicBezTo>
                    <a:pt x="113679" y="542995"/>
                    <a:pt x="105606" y="540388"/>
                    <a:pt x="102231" y="533798"/>
                  </a:cubicBezTo>
                  <a:cubicBezTo>
                    <a:pt x="100900" y="531190"/>
                    <a:pt x="100454" y="528217"/>
                    <a:pt x="100972" y="525332"/>
                  </a:cubicBezTo>
                  <a:lnTo>
                    <a:pt x="133297" y="346024"/>
                  </a:lnTo>
                  <a:lnTo>
                    <a:pt x="3995" y="217705"/>
                  </a:lnTo>
                  <a:cubicBezTo>
                    <a:pt x="343" y="214133"/>
                    <a:pt x="-934" y="208793"/>
                    <a:pt x="691" y="203953"/>
                  </a:cubicBezTo>
                  <a:cubicBezTo>
                    <a:pt x="2352" y="199167"/>
                    <a:pt x="6567" y="195720"/>
                    <a:pt x="11585" y="195023"/>
                  </a:cubicBezTo>
                  <a:lnTo>
                    <a:pt x="192411" y="170020"/>
                  </a:lnTo>
                  <a:lnTo>
                    <a:pt x="274475" y="7321"/>
                  </a:lnTo>
                  <a:cubicBezTo>
                    <a:pt x="276762" y="2821"/>
                    <a:pt x="281387" y="-10"/>
                    <a:pt x="286441" y="-1"/>
                  </a:cubicBezTo>
                  <a:lnTo>
                    <a:pt x="286441" y="-1"/>
                  </a:lnTo>
                  <a:cubicBezTo>
                    <a:pt x="291558" y="17"/>
                    <a:pt x="296210" y="2972"/>
                    <a:pt x="298407" y="7589"/>
                  </a:cubicBezTo>
                  <a:lnTo>
                    <a:pt x="377524" y="171627"/>
                  </a:lnTo>
                  <a:lnTo>
                    <a:pt x="557636" y="199399"/>
                  </a:lnTo>
                  <a:cubicBezTo>
                    <a:pt x="564949" y="200506"/>
                    <a:pt x="569986" y="207328"/>
                    <a:pt x="568878" y="214642"/>
                  </a:cubicBezTo>
                  <a:cubicBezTo>
                    <a:pt x="568441" y="217589"/>
                    <a:pt x="567030" y="220294"/>
                    <a:pt x="564869" y="222348"/>
                  </a:cubicBezTo>
                  <a:lnTo>
                    <a:pt x="433335" y="348614"/>
                  </a:lnTo>
                  <a:lnTo>
                    <a:pt x="462713" y="528547"/>
                  </a:lnTo>
                  <a:cubicBezTo>
                    <a:pt x="463589" y="533583"/>
                    <a:pt x="461463" y="538673"/>
                    <a:pt x="457266" y="541584"/>
                  </a:cubicBezTo>
                  <a:cubicBezTo>
                    <a:pt x="454953" y="543245"/>
                    <a:pt x="452167" y="544120"/>
                    <a:pt x="449319" y="544085"/>
                  </a:cubicBezTo>
                  <a:close/>
                  <a:moveTo>
                    <a:pt x="282602" y="427999"/>
                  </a:moveTo>
                  <a:cubicBezTo>
                    <a:pt x="284816" y="427990"/>
                    <a:pt x="286995" y="428544"/>
                    <a:pt x="288941" y="429606"/>
                  </a:cubicBezTo>
                  <a:lnTo>
                    <a:pt x="431816" y="506312"/>
                  </a:lnTo>
                  <a:lnTo>
                    <a:pt x="405742" y="346292"/>
                  </a:lnTo>
                  <a:cubicBezTo>
                    <a:pt x="405081" y="341943"/>
                    <a:pt x="406581" y="337541"/>
                    <a:pt x="409760" y="334505"/>
                  </a:cubicBezTo>
                  <a:lnTo>
                    <a:pt x="526828" y="222348"/>
                  </a:lnTo>
                  <a:lnTo>
                    <a:pt x="366630" y="197613"/>
                  </a:lnTo>
                  <a:cubicBezTo>
                    <a:pt x="362254" y="196997"/>
                    <a:pt x="358495" y="194211"/>
                    <a:pt x="356629" y="190201"/>
                  </a:cubicBezTo>
                  <a:lnTo>
                    <a:pt x="286173" y="44290"/>
                  </a:lnTo>
                  <a:lnTo>
                    <a:pt x="213128" y="188951"/>
                  </a:lnTo>
                  <a:cubicBezTo>
                    <a:pt x="211146" y="192907"/>
                    <a:pt x="207333" y="195613"/>
                    <a:pt x="202948" y="196184"/>
                  </a:cubicBezTo>
                  <a:lnTo>
                    <a:pt x="42214" y="218151"/>
                  </a:lnTo>
                  <a:lnTo>
                    <a:pt x="157228" y="332273"/>
                  </a:lnTo>
                  <a:cubicBezTo>
                    <a:pt x="160408" y="335335"/>
                    <a:pt x="161827" y="339809"/>
                    <a:pt x="160979" y="344149"/>
                  </a:cubicBezTo>
                  <a:lnTo>
                    <a:pt x="132315" y="503365"/>
                  </a:lnTo>
                  <a:lnTo>
                    <a:pt x="276440" y="429249"/>
                  </a:lnTo>
                  <a:cubicBezTo>
                    <a:pt x="278342" y="428258"/>
                    <a:pt x="280459" y="427731"/>
                    <a:pt x="282602" y="42773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83" name="Google Shape;1883;p36"/>
          <p:cNvGrpSpPr/>
          <p:nvPr/>
        </p:nvGrpSpPr>
        <p:grpSpPr>
          <a:xfrm>
            <a:off x="1009381" y="4579660"/>
            <a:ext cx="1131468" cy="1006776"/>
            <a:chOff x="758231" y="2398960"/>
            <a:chExt cx="1131468" cy="1006776"/>
          </a:xfrm>
        </p:grpSpPr>
        <p:sp>
          <p:nvSpPr>
            <p:cNvPr id="1884" name="Google Shape;1884;p36"/>
            <p:cNvSpPr/>
            <p:nvPr/>
          </p:nvSpPr>
          <p:spPr>
            <a:xfrm>
              <a:off x="816925" y="2456823"/>
              <a:ext cx="1072774" cy="948913"/>
            </a:xfrm>
            <a:custGeom>
              <a:avLst/>
              <a:gdLst/>
              <a:ahLst/>
              <a:cxnLst/>
              <a:rect l="l" t="t" r="r" b="b"/>
              <a:pathLst>
                <a:path w="1072774" h="948913" extrusionOk="0">
                  <a:moveTo>
                    <a:pt x="1063246" y="264944"/>
                  </a:moveTo>
                  <a:lnTo>
                    <a:pt x="946089" y="422821"/>
                  </a:lnTo>
                  <a:cubicBezTo>
                    <a:pt x="974592" y="683291"/>
                    <a:pt x="786551" y="917552"/>
                    <a:pt x="526090" y="946056"/>
                  </a:cubicBezTo>
                  <a:cubicBezTo>
                    <a:pt x="265620" y="974559"/>
                    <a:pt x="31358" y="786518"/>
                    <a:pt x="2855" y="526057"/>
                  </a:cubicBezTo>
                  <a:cubicBezTo>
                    <a:pt x="-25658" y="265587"/>
                    <a:pt x="162384" y="31325"/>
                    <a:pt x="422854" y="2822"/>
                  </a:cubicBezTo>
                  <a:cubicBezTo>
                    <a:pt x="578632" y="-14234"/>
                    <a:pt x="732776" y="46738"/>
                    <a:pt x="834736" y="165735"/>
                  </a:cubicBezTo>
                  <a:lnTo>
                    <a:pt x="1030206" y="188506"/>
                  </a:lnTo>
                  <a:cubicBezTo>
                    <a:pt x="1056567" y="191533"/>
                    <a:pt x="1075480" y="215357"/>
                    <a:pt x="1072453" y="241718"/>
                  </a:cubicBezTo>
                  <a:cubicBezTo>
                    <a:pt x="1071488" y="250129"/>
                    <a:pt x="1068309" y="258148"/>
                    <a:pt x="1063246" y="26494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5" name="Google Shape;1885;p36"/>
            <p:cNvSpPr/>
            <p:nvPr/>
          </p:nvSpPr>
          <p:spPr>
            <a:xfrm>
              <a:off x="771686" y="2412458"/>
              <a:ext cx="1073440" cy="949625"/>
            </a:xfrm>
            <a:custGeom>
              <a:avLst/>
              <a:gdLst/>
              <a:ahLst/>
              <a:cxnLst/>
              <a:rect l="l" t="t" r="r" b="b"/>
              <a:pathLst>
                <a:path w="1073440" h="949625" extrusionOk="0">
                  <a:moveTo>
                    <a:pt x="1063927" y="265018"/>
                  </a:moveTo>
                  <a:lnTo>
                    <a:pt x="946769" y="422806"/>
                  </a:lnTo>
                  <a:cubicBezTo>
                    <a:pt x="975478" y="683446"/>
                    <a:pt x="787464" y="918019"/>
                    <a:pt x="526824" y="946729"/>
                  </a:cubicBezTo>
                  <a:cubicBezTo>
                    <a:pt x="266175" y="975437"/>
                    <a:pt x="31610" y="787423"/>
                    <a:pt x="2892" y="526783"/>
                  </a:cubicBezTo>
                  <a:cubicBezTo>
                    <a:pt x="-25817" y="266134"/>
                    <a:pt x="162198" y="31569"/>
                    <a:pt x="422847" y="2860"/>
                  </a:cubicBezTo>
                  <a:cubicBezTo>
                    <a:pt x="578821" y="-14329"/>
                    <a:pt x="733207" y="46670"/>
                    <a:pt x="835327" y="165809"/>
                  </a:cubicBezTo>
                  <a:lnTo>
                    <a:pt x="1030887" y="188491"/>
                  </a:lnTo>
                  <a:cubicBezTo>
                    <a:pt x="1057292" y="191571"/>
                    <a:pt x="1076196" y="215476"/>
                    <a:pt x="1073106" y="241881"/>
                  </a:cubicBezTo>
                  <a:cubicBezTo>
                    <a:pt x="1072133" y="250266"/>
                    <a:pt x="1068963" y="258241"/>
                    <a:pt x="1063927" y="26501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6" name="Google Shape;1886;p36"/>
            <p:cNvSpPr/>
            <p:nvPr/>
          </p:nvSpPr>
          <p:spPr>
            <a:xfrm>
              <a:off x="758231" y="2398960"/>
              <a:ext cx="1100043" cy="976193"/>
            </a:xfrm>
            <a:custGeom>
              <a:avLst/>
              <a:gdLst/>
              <a:ahLst/>
              <a:cxnLst/>
              <a:rect l="l" t="t" r="r" b="b"/>
              <a:pathLst>
                <a:path w="1100043" h="976193" extrusionOk="0">
                  <a:moveTo>
                    <a:pt x="488379" y="976193"/>
                  </a:moveTo>
                  <a:cubicBezTo>
                    <a:pt x="218810" y="976353"/>
                    <a:pt x="157" y="757951"/>
                    <a:pt x="-3" y="488381"/>
                  </a:cubicBezTo>
                  <a:cubicBezTo>
                    <a:pt x="-155" y="218812"/>
                    <a:pt x="218247" y="160"/>
                    <a:pt x="487817" y="-1"/>
                  </a:cubicBezTo>
                  <a:cubicBezTo>
                    <a:pt x="628593" y="-81"/>
                    <a:pt x="762556" y="60623"/>
                    <a:pt x="855300" y="166538"/>
                  </a:cubicBezTo>
                  <a:lnTo>
                    <a:pt x="1045592" y="188683"/>
                  </a:lnTo>
                  <a:cubicBezTo>
                    <a:pt x="1079346" y="192594"/>
                    <a:pt x="1103536" y="223125"/>
                    <a:pt x="1099625" y="256879"/>
                  </a:cubicBezTo>
                  <a:cubicBezTo>
                    <a:pt x="1098384" y="267595"/>
                    <a:pt x="1094348" y="277801"/>
                    <a:pt x="1087918" y="286463"/>
                  </a:cubicBezTo>
                  <a:lnTo>
                    <a:pt x="974065" y="439786"/>
                  </a:lnTo>
                  <a:cubicBezTo>
                    <a:pt x="975663" y="455752"/>
                    <a:pt x="976431" y="471781"/>
                    <a:pt x="976387" y="487828"/>
                  </a:cubicBezTo>
                  <a:cubicBezTo>
                    <a:pt x="976288" y="757361"/>
                    <a:pt x="757913" y="975898"/>
                    <a:pt x="488379" y="976193"/>
                  </a:cubicBezTo>
                  <a:close/>
                  <a:moveTo>
                    <a:pt x="488379" y="26877"/>
                  </a:moveTo>
                  <a:cubicBezTo>
                    <a:pt x="233999" y="27234"/>
                    <a:pt x="28081" y="233742"/>
                    <a:pt x="28438" y="488122"/>
                  </a:cubicBezTo>
                  <a:cubicBezTo>
                    <a:pt x="28795" y="742493"/>
                    <a:pt x="235303" y="948421"/>
                    <a:pt x="489674" y="948064"/>
                  </a:cubicBezTo>
                  <a:cubicBezTo>
                    <a:pt x="744054" y="947707"/>
                    <a:pt x="949982" y="741199"/>
                    <a:pt x="949624" y="486819"/>
                  </a:cubicBezTo>
                  <a:cubicBezTo>
                    <a:pt x="949598" y="470388"/>
                    <a:pt x="948696" y="453975"/>
                    <a:pt x="946919" y="437643"/>
                  </a:cubicBezTo>
                  <a:lnTo>
                    <a:pt x="946294" y="432375"/>
                  </a:lnTo>
                  <a:lnTo>
                    <a:pt x="1066666" y="270122"/>
                  </a:lnTo>
                  <a:cubicBezTo>
                    <a:pt x="1078087" y="254709"/>
                    <a:pt x="1074863" y="232957"/>
                    <a:pt x="1059451" y="221527"/>
                  </a:cubicBezTo>
                  <a:cubicBezTo>
                    <a:pt x="1054575" y="217919"/>
                    <a:pt x="1048842" y="215642"/>
                    <a:pt x="1042824" y="214937"/>
                  </a:cubicBezTo>
                  <a:lnTo>
                    <a:pt x="842084" y="191630"/>
                  </a:lnTo>
                  <a:lnTo>
                    <a:pt x="838691" y="187612"/>
                  </a:lnTo>
                  <a:cubicBezTo>
                    <a:pt x="750966" y="85492"/>
                    <a:pt x="623003" y="26779"/>
                    <a:pt x="488379" y="2687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7" name="Google Shape;1887;p36"/>
            <p:cNvSpPr/>
            <p:nvPr/>
          </p:nvSpPr>
          <p:spPr>
            <a:xfrm>
              <a:off x="948273" y="2594788"/>
              <a:ext cx="602798" cy="557659"/>
            </a:xfrm>
            <a:custGeom>
              <a:avLst/>
              <a:gdLst/>
              <a:ahLst/>
              <a:cxnLst/>
              <a:rect l="l" t="t" r="r" b="b"/>
              <a:pathLst>
                <a:path w="602798" h="557659" extrusionOk="0">
                  <a:moveTo>
                    <a:pt x="578819" y="304859"/>
                  </a:moveTo>
                  <a:cubicBezTo>
                    <a:pt x="593794" y="295706"/>
                    <a:pt x="602885" y="279373"/>
                    <a:pt x="602751" y="261817"/>
                  </a:cubicBezTo>
                  <a:cubicBezTo>
                    <a:pt x="603867" y="235743"/>
                    <a:pt x="583721" y="213651"/>
                    <a:pt x="557656" y="212347"/>
                  </a:cubicBezTo>
                  <a:lnTo>
                    <a:pt x="416299" y="212347"/>
                  </a:lnTo>
                  <a:cubicBezTo>
                    <a:pt x="413111" y="208373"/>
                    <a:pt x="411236" y="203507"/>
                    <a:pt x="410941" y="198417"/>
                  </a:cubicBezTo>
                  <a:cubicBezTo>
                    <a:pt x="411745" y="184218"/>
                    <a:pt x="434605" y="155822"/>
                    <a:pt x="434694" y="47862"/>
                  </a:cubicBezTo>
                  <a:cubicBezTo>
                    <a:pt x="434819" y="23198"/>
                    <a:pt x="416192" y="2481"/>
                    <a:pt x="391653" y="-1"/>
                  </a:cubicBezTo>
                  <a:lnTo>
                    <a:pt x="387277" y="-1"/>
                  </a:lnTo>
                  <a:cubicBezTo>
                    <a:pt x="361078" y="53"/>
                    <a:pt x="339861" y="21305"/>
                    <a:pt x="339861" y="47505"/>
                  </a:cubicBezTo>
                  <a:cubicBezTo>
                    <a:pt x="339861" y="145285"/>
                    <a:pt x="247349" y="208239"/>
                    <a:pt x="211541" y="229581"/>
                  </a:cubicBezTo>
                  <a:cubicBezTo>
                    <a:pt x="202879" y="234662"/>
                    <a:pt x="193012" y="237350"/>
                    <a:pt x="182966" y="237350"/>
                  </a:cubicBezTo>
                  <a:lnTo>
                    <a:pt x="166000" y="237350"/>
                  </a:lnTo>
                  <a:lnTo>
                    <a:pt x="166000" y="229492"/>
                  </a:lnTo>
                  <a:cubicBezTo>
                    <a:pt x="165955" y="212043"/>
                    <a:pt x="151837" y="197890"/>
                    <a:pt x="134388" y="197791"/>
                  </a:cubicBezTo>
                  <a:lnTo>
                    <a:pt x="-3" y="197791"/>
                  </a:lnTo>
                  <a:lnTo>
                    <a:pt x="-3" y="529708"/>
                  </a:lnTo>
                  <a:lnTo>
                    <a:pt x="134388" y="529708"/>
                  </a:lnTo>
                  <a:cubicBezTo>
                    <a:pt x="151837" y="529610"/>
                    <a:pt x="165955" y="515456"/>
                    <a:pt x="166000" y="498008"/>
                  </a:cubicBezTo>
                  <a:lnTo>
                    <a:pt x="166000" y="490150"/>
                  </a:lnTo>
                  <a:lnTo>
                    <a:pt x="197611" y="490150"/>
                  </a:lnTo>
                  <a:cubicBezTo>
                    <a:pt x="253689" y="490150"/>
                    <a:pt x="257618" y="553461"/>
                    <a:pt x="363524" y="553461"/>
                  </a:cubicBezTo>
                  <a:lnTo>
                    <a:pt x="406744" y="553461"/>
                  </a:lnTo>
                  <a:cubicBezTo>
                    <a:pt x="412307" y="556176"/>
                    <a:pt x="418415" y="557604"/>
                    <a:pt x="424603" y="557658"/>
                  </a:cubicBezTo>
                  <a:lnTo>
                    <a:pt x="491487" y="557658"/>
                  </a:lnTo>
                  <a:cubicBezTo>
                    <a:pt x="517552" y="556354"/>
                    <a:pt x="537698" y="534262"/>
                    <a:pt x="536582" y="508187"/>
                  </a:cubicBezTo>
                  <a:cubicBezTo>
                    <a:pt x="536653" y="495990"/>
                    <a:pt x="532420" y="484167"/>
                    <a:pt x="524616" y="474791"/>
                  </a:cubicBezTo>
                  <a:lnTo>
                    <a:pt x="526045" y="474791"/>
                  </a:lnTo>
                  <a:cubicBezTo>
                    <a:pt x="552128" y="473487"/>
                    <a:pt x="572291" y="451412"/>
                    <a:pt x="571229" y="425320"/>
                  </a:cubicBezTo>
                  <a:cubicBezTo>
                    <a:pt x="571282" y="412631"/>
                    <a:pt x="566675" y="400370"/>
                    <a:pt x="558281" y="390852"/>
                  </a:cubicBezTo>
                  <a:cubicBezTo>
                    <a:pt x="579944" y="384913"/>
                    <a:pt x="594714" y="364902"/>
                    <a:pt x="594000" y="342452"/>
                  </a:cubicBezTo>
                  <a:cubicBezTo>
                    <a:pt x="594267" y="328379"/>
                    <a:pt x="588785" y="314797"/>
                    <a:pt x="578819" y="304859"/>
                  </a:cubicBezTo>
                  <a:close/>
                  <a:moveTo>
                    <a:pt x="150194" y="497829"/>
                  </a:moveTo>
                  <a:cubicBezTo>
                    <a:pt x="150149" y="506535"/>
                    <a:pt x="143095" y="513590"/>
                    <a:pt x="134388" y="513635"/>
                  </a:cubicBezTo>
                  <a:lnTo>
                    <a:pt x="15802" y="513635"/>
                  </a:lnTo>
                  <a:lnTo>
                    <a:pt x="15802" y="212972"/>
                  </a:lnTo>
                  <a:lnTo>
                    <a:pt x="134388" y="212972"/>
                  </a:lnTo>
                  <a:cubicBezTo>
                    <a:pt x="143113" y="213070"/>
                    <a:pt x="150149" y="220143"/>
                    <a:pt x="150194" y="228867"/>
                  </a:cubicBezTo>
                  <a:close/>
                  <a:moveTo>
                    <a:pt x="416388" y="229938"/>
                  </a:moveTo>
                  <a:lnTo>
                    <a:pt x="557566" y="229938"/>
                  </a:lnTo>
                  <a:cubicBezTo>
                    <a:pt x="574997" y="231546"/>
                    <a:pt x="587829" y="246985"/>
                    <a:pt x="586222" y="264416"/>
                  </a:cubicBezTo>
                  <a:cubicBezTo>
                    <a:pt x="584820" y="279623"/>
                    <a:pt x="572774" y="291669"/>
                    <a:pt x="557566" y="293071"/>
                  </a:cubicBezTo>
                  <a:lnTo>
                    <a:pt x="387456" y="293071"/>
                  </a:lnTo>
                  <a:cubicBezTo>
                    <a:pt x="370025" y="291464"/>
                    <a:pt x="357193" y="276025"/>
                    <a:pt x="358800" y="258594"/>
                  </a:cubicBezTo>
                  <a:cubicBezTo>
                    <a:pt x="360202" y="243387"/>
                    <a:pt x="372249" y="231340"/>
                    <a:pt x="387456" y="229938"/>
                  </a:cubicBezTo>
                  <a:lnTo>
                    <a:pt x="416388" y="229938"/>
                  </a:lnTo>
                  <a:close/>
                  <a:moveTo>
                    <a:pt x="261994" y="501847"/>
                  </a:moveTo>
                  <a:cubicBezTo>
                    <a:pt x="244134" y="488274"/>
                    <a:pt x="226275" y="474255"/>
                    <a:pt x="197611" y="474255"/>
                  </a:cubicBezTo>
                  <a:lnTo>
                    <a:pt x="166000" y="474255"/>
                  </a:lnTo>
                  <a:lnTo>
                    <a:pt x="166000" y="252888"/>
                  </a:lnTo>
                  <a:lnTo>
                    <a:pt x="183055" y="252888"/>
                  </a:lnTo>
                  <a:cubicBezTo>
                    <a:pt x="195932" y="252941"/>
                    <a:pt x="208576" y="249521"/>
                    <a:pt x="219667" y="242976"/>
                  </a:cubicBezTo>
                  <a:cubicBezTo>
                    <a:pt x="260565" y="218866"/>
                    <a:pt x="355755" y="151625"/>
                    <a:pt x="355755" y="47237"/>
                  </a:cubicBezTo>
                  <a:cubicBezTo>
                    <a:pt x="355755" y="29780"/>
                    <a:pt x="369909" y="15626"/>
                    <a:pt x="387367" y="15626"/>
                  </a:cubicBezTo>
                  <a:cubicBezTo>
                    <a:pt x="404824" y="15626"/>
                    <a:pt x="418978" y="29780"/>
                    <a:pt x="418978" y="47237"/>
                  </a:cubicBezTo>
                  <a:lnTo>
                    <a:pt x="418978" y="49202"/>
                  </a:lnTo>
                  <a:cubicBezTo>
                    <a:pt x="418978" y="126443"/>
                    <a:pt x="406655" y="160465"/>
                    <a:pt x="400225" y="178771"/>
                  </a:cubicBezTo>
                  <a:cubicBezTo>
                    <a:pt x="397680" y="184754"/>
                    <a:pt x="395993" y="191067"/>
                    <a:pt x="395225" y="197524"/>
                  </a:cubicBezTo>
                  <a:lnTo>
                    <a:pt x="395225" y="199220"/>
                  </a:lnTo>
                  <a:cubicBezTo>
                    <a:pt x="395484" y="203748"/>
                    <a:pt x="396537" y="208195"/>
                    <a:pt x="398350" y="212347"/>
                  </a:cubicBezTo>
                  <a:lnTo>
                    <a:pt x="387545" y="212347"/>
                  </a:lnTo>
                  <a:cubicBezTo>
                    <a:pt x="361649" y="213883"/>
                    <a:pt x="341780" y="235903"/>
                    <a:pt x="342897" y="261817"/>
                  </a:cubicBezTo>
                  <a:cubicBezTo>
                    <a:pt x="342816" y="273899"/>
                    <a:pt x="346995" y="285624"/>
                    <a:pt x="354684" y="294946"/>
                  </a:cubicBezTo>
                  <a:cubicBezTo>
                    <a:pt x="334038" y="301590"/>
                    <a:pt x="320224" y="321039"/>
                    <a:pt x="320751" y="342720"/>
                  </a:cubicBezTo>
                  <a:cubicBezTo>
                    <a:pt x="319644" y="368831"/>
                    <a:pt x="339834" y="390941"/>
                    <a:pt x="365935" y="392191"/>
                  </a:cubicBezTo>
                  <a:lnTo>
                    <a:pt x="370489" y="392191"/>
                  </a:lnTo>
                  <a:cubicBezTo>
                    <a:pt x="362685" y="401567"/>
                    <a:pt x="358452" y="413390"/>
                    <a:pt x="358524" y="425588"/>
                  </a:cubicBezTo>
                  <a:cubicBezTo>
                    <a:pt x="357890" y="447671"/>
                    <a:pt x="372177" y="467414"/>
                    <a:pt x="393349" y="473719"/>
                  </a:cubicBezTo>
                  <a:cubicBezTo>
                    <a:pt x="384839" y="483283"/>
                    <a:pt x="380160" y="495650"/>
                    <a:pt x="380223" y="508455"/>
                  </a:cubicBezTo>
                  <a:cubicBezTo>
                    <a:pt x="380214" y="518921"/>
                    <a:pt x="383321" y="529146"/>
                    <a:pt x="389152" y="537834"/>
                  </a:cubicBezTo>
                  <a:lnTo>
                    <a:pt x="364060" y="537834"/>
                  </a:lnTo>
                  <a:cubicBezTo>
                    <a:pt x="308071" y="537387"/>
                    <a:pt x="284497" y="519260"/>
                    <a:pt x="261994" y="501669"/>
                  </a:cubicBezTo>
                  <a:close/>
                  <a:moveTo>
                    <a:pt x="491755" y="539799"/>
                  </a:moveTo>
                  <a:lnTo>
                    <a:pt x="424871" y="539799"/>
                  </a:lnTo>
                  <a:cubicBezTo>
                    <a:pt x="421817" y="539816"/>
                    <a:pt x="418790" y="539272"/>
                    <a:pt x="415942" y="538191"/>
                  </a:cubicBezTo>
                  <a:lnTo>
                    <a:pt x="415942" y="537566"/>
                  </a:lnTo>
                  <a:lnTo>
                    <a:pt x="413977" y="537566"/>
                  </a:lnTo>
                  <a:cubicBezTo>
                    <a:pt x="402556" y="532289"/>
                    <a:pt x="395341" y="520760"/>
                    <a:pt x="395582" y="508187"/>
                  </a:cubicBezTo>
                  <a:cubicBezTo>
                    <a:pt x="394876" y="491534"/>
                    <a:pt x="407771" y="477434"/>
                    <a:pt x="424425" y="476666"/>
                  </a:cubicBezTo>
                  <a:lnTo>
                    <a:pt x="491308" y="476666"/>
                  </a:lnTo>
                  <a:cubicBezTo>
                    <a:pt x="508739" y="478273"/>
                    <a:pt x="521571" y="493712"/>
                    <a:pt x="519963" y="511143"/>
                  </a:cubicBezTo>
                  <a:cubicBezTo>
                    <a:pt x="518562" y="526350"/>
                    <a:pt x="506515" y="538397"/>
                    <a:pt x="491308" y="539799"/>
                  </a:cubicBezTo>
                  <a:close/>
                  <a:moveTo>
                    <a:pt x="526312" y="456931"/>
                  </a:moveTo>
                  <a:lnTo>
                    <a:pt x="403083" y="456931"/>
                  </a:lnTo>
                  <a:cubicBezTo>
                    <a:pt x="385652" y="455324"/>
                    <a:pt x="372820" y="439884"/>
                    <a:pt x="374427" y="422454"/>
                  </a:cubicBezTo>
                  <a:cubicBezTo>
                    <a:pt x="375829" y="407246"/>
                    <a:pt x="387875" y="395200"/>
                    <a:pt x="403083" y="393798"/>
                  </a:cubicBezTo>
                  <a:lnTo>
                    <a:pt x="526312" y="393798"/>
                  </a:lnTo>
                  <a:cubicBezTo>
                    <a:pt x="543743" y="395405"/>
                    <a:pt x="556575" y="410845"/>
                    <a:pt x="554968" y="428276"/>
                  </a:cubicBezTo>
                  <a:cubicBezTo>
                    <a:pt x="553566" y="443483"/>
                    <a:pt x="541520" y="455529"/>
                    <a:pt x="526312" y="456931"/>
                  </a:cubicBezTo>
                  <a:close/>
                  <a:moveTo>
                    <a:pt x="549351" y="374064"/>
                  </a:moveTo>
                  <a:lnTo>
                    <a:pt x="365399" y="374064"/>
                  </a:lnTo>
                  <a:cubicBezTo>
                    <a:pt x="347969" y="372456"/>
                    <a:pt x="335137" y="357017"/>
                    <a:pt x="336744" y="339586"/>
                  </a:cubicBezTo>
                  <a:cubicBezTo>
                    <a:pt x="338146" y="324379"/>
                    <a:pt x="350192" y="312333"/>
                    <a:pt x="365399" y="310931"/>
                  </a:cubicBezTo>
                  <a:lnTo>
                    <a:pt x="549172" y="310931"/>
                  </a:lnTo>
                  <a:cubicBezTo>
                    <a:pt x="566603" y="312538"/>
                    <a:pt x="579435" y="327977"/>
                    <a:pt x="577828" y="345408"/>
                  </a:cubicBezTo>
                  <a:cubicBezTo>
                    <a:pt x="576426" y="360615"/>
                    <a:pt x="564380" y="372662"/>
                    <a:pt x="549172" y="37406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8" name="Google Shape;1888;p36"/>
            <p:cNvSpPr/>
            <p:nvPr/>
          </p:nvSpPr>
          <p:spPr>
            <a:xfrm>
              <a:off x="943808" y="2589341"/>
              <a:ext cx="611710" cy="567392"/>
            </a:xfrm>
            <a:custGeom>
              <a:avLst/>
              <a:gdLst/>
              <a:ahLst/>
              <a:cxnLst/>
              <a:rect l="l" t="t" r="r" b="b"/>
              <a:pathLst>
                <a:path w="611710" h="567392" extrusionOk="0">
                  <a:moveTo>
                    <a:pt x="496219" y="567391"/>
                  </a:moveTo>
                  <a:lnTo>
                    <a:pt x="429336" y="567391"/>
                  </a:lnTo>
                  <a:cubicBezTo>
                    <a:pt x="422737" y="567382"/>
                    <a:pt x="416218" y="565954"/>
                    <a:pt x="410227" y="563194"/>
                  </a:cubicBezTo>
                  <a:lnTo>
                    <a:pt x="367989" y="563194"/>
                  </a:lnTo>
                  <a:cubicBezTo>
                    <a:pt x="305481" y="563194"/>
                    <a:pt x="276817" y="540959"/>
                    <a:pt x="253957" y="523189"/>
                  </a:cubicBezTo>
                  <a:cubicBezTo>
                    <a:pt x="237348" y="510152"/>
                    <a:pt x="224221" y="499883"/>
                    <a:pt x="202076" y="499883"/>
                  </a:cubicBezTo>
                  <a:lnTo>
                    <a:pt x="175286" y="499883"/>
                  </a:lnTo>
                  <a:lnTo>
                    <a:pt x="175286" y="503276"/>
                  </a:lnTo>
                  <a:cubicBezTo>
                    <a:pt x="175188" y="523037"/>
                    <a:pt x="159329" y="539102"/>
                    <a:pt x="139568" y="539441"/>
                  </a:cubicBezTo>
                  <a:lnTo>
                    <a:pt x="-3" y="539441"/>
                  </a:lnTo>
                  <a:lnTo>
                    <a:pt x="-3" y="198149"/>
                  </a:lnTo>
                  <a:lnTo>
                    <a:pt x="138853" y="198149"/>
                  </a:lnTo>
                  <a:cubicBezTo>
                    <a:pt x="158588" y="198533"/>
                    <a:pt x="174429" y="214570"/>
                    <a:pt x="174572" y="234314"/>
                  </a:cubicBezTo>
                  <a:lnTo>
                    <a:pt x="174572" y="237707"/>
                  </a:lnTo>
                  <a:lnTo>
                    <a:pt x="187520" y="237707"/>
                  </a:lnTo>
                  <a:cubicBezTo>
                    <a:pt x="196780" y="237698"/>
                    <a:pt x="205871" y="235234"/>
                    <a:pt x="213863" y="230564"/>
                  </a:cubicBezTo>
                  <a:cubicBezTo>
                    <a:pt x="251814" y="208239"/>
                    <a:pt x="339950" y="146178"/>
                    <a:pt x="339950" y="51970"/>
                  </a:cubicBezTo>
                  <a:cubicBezTo>
                    <a:pt x="339950" y="23305"/>
                    <a:pt x="363167" y="52"/>
                    <a:pt x="391831" y="-1"/>
                  </a:cubicBezTo>
                  <a:lnTo>
                    <a:pt x="396564" y="-1"/>
                  </a:lnTo>
                  <a:cubicBezTo>
                    <a:pt x="423442" y="2633"/>
                    <a:pt x="443891" y="25314"/>
                    <a:pt x="443713" y="52327"/>
                  </a:cubicBezTo>
                  <a:cubicBezTo>
                    <a:pt x="443713" y="134033"/>
                    <a:pt x="430765" y="170467"/>
                    <a:pt x="423800" y="190023"/>
                  </a:cubicBezTo>
                  <a:cubicBezTo>
                    <a:pt x="421996" y="194229"/>
                    <a:pt x="420710" y="198640"/>
                    <a:pt x="419960" y="203149"/>
                  </a:cubicBezTo>
                  <a:cubicBezTo>
                    <a:pt x="420290" y="206346"/>
                    <a:pt x="421389" y="209409"/>
                    <a:pt x="423175" y="212079"/>
                  </a:cubicBezTo>
                  <a:lnTo>
                    <a:pt x="562120" y="212079"/>
                  </a:lnTo>
                  <a:cubicBezTo>
                    <a:pt x="590508" y="213383"/>
                    <a:pt x="612591" y="237252"/>
                    <a:pt x="611680" y="265657"/>
                  </a:cubicBezTo>
                  <a:cubicBezTo>
                    <a:pt x="611966" y="283088"/>
                    <a:pt x="604019" y="299626"/>
                    <a:pt x="590249" y="310306"/>
                  </a:cubicBezTo>
                  <a:cubicBezTo>
                    <a:pt x="598884" y="320548"/>
                    <a:pt x="603599" y="333523"/>
                    <a:pt x="603554" y="346917"/>
                  </a:cubicBezTo>
                  <a:cubicBezTo>
                    <a:pt x="604090" y="368982"/>
                    <a:pt x="591044" y="389110"/>
                    <a:pt x="570693" y="397638"/>
                  </a:cubicBezTo>
                  <a:cubicBezTo>
                    <a:pt x="577131" y="407121"/>
                    <a:pt x="580551" y="418328"/>
                    <a:pt x="580516" y="429785"/>
                  </a:cubicBezTo>
                  <a:cubicBezTo>
                    <a:pt x="581382" y="455734"/>
                    <a:pt x="563237" y="478460"/>
                    <a:pt x="537742" y="483363"/>
                  </a:cubicBezTo>
                  <a:cubicBezTo>
                    <a:pt x="543074" y="492266"/>
                    <a:pt x="545886" y="502455"/>
                    <a:pt x="545869" y="512831"/>
                  </a:cubicBezTo>
                  <a:cubicBezTo>
                    <a:pt x="547324" y="541495"/>
                    <a:pt x="525268" y="565918"/>
                    <a:pt x="496603" y="567373"/>
                  </a:cubicBezTo>
                  <a:cubicBezTo>
                    <a:pt x="496478" y="567382"/>
                    <a:pt x="496344" y="567382"/>
                    <a:pt x="496219" y="567391"/>
                  </a:cubicBezTo>
                  <a:close/>
                  <a:moveTo>
                    <a:pt x="165821" y="490953"/>
                  </a:moveTo>
                  <a:lnTo>
                    <a:pt x="201540" y="490953"/>
                  </a:lnTo>
                  <a:cubicBezTo>
                    <a:pt x="226721" y="490953"/>
                    <a:pt x="242348" y="503187"/>
                    <a:pt x="258958" y="516135"/>
                  </a:cubicBezTo>
                  <a:cubicBezTo>
                    <a:pt x="281818" y="533994"/>
                    <a:pt x="307714" y="554265"/>
                    <a:pt x="367453" y="554265"/>
                  </a:cubicBezTo>
                  <a:lnTo>
                    <a:pt x="412638" y="554711"/>
                  </a:lnTo>
                  <a:cubicBezTo>
                    <a:pt x="417674" y="557167"/>
                    <a:pt x="423201" y="558453"/>
                    <a:pt x="428800" y="558461"/>
                  </a:cubicBezTo>
                  <a:lnTo>
                    <a:pt x="495684" y="558461"/>
                  </a:lnTo>
                  <a:cubicBezTo>
                    <a:pt x="519142" y="557167"/>
                    <a:pt x="537225" y="537289"/>
                    <a:pt x="536314" y="513813"/>
                  </a:cubicBezTo>
                  <a:cubicBezTo>
                    <a:pt x="536394" y="502669"/>
                    <a:pt x="532536" y="491855"/>
                    <a:pt x="525419" y="483274"/>
                  </a:cubicBezTo>
                  <a:lnTo>
                    <a:pt x="519258" y="475951"/>
                  </a:lnTo>
                  <a:lnTo>
                    <a:pt x="530242" y="475951"/>
                  </a:lnTo>
                  <a:cubicBezTo>
                    <a:pt x="553718" y="474656"/>
                    <a:pt x="571827" y="454797"/>
                    <a:pt x="570961" y="431303"/>
                  </a:cubicBezTo>
                  <a:cubicBezTo>
                    <a:pt x="571032" y="419703"/>
                    <a:pt x="566835" y="408487"/>
                    <a:pt x="559174" y="399781"/>
                  </a:cubicBezTo>
                  <a:lnTo>
                    <a:pt x="554173" y="394155"/>
                  </a:lnTo>
                  <a:lnTo>
                    <a:pt x="561495" y="392459"/>
                  </a:lnTo>
                  <a:cubicBezTo>
                    <a:pt x="581105" y="386922"/>
                    <a:pt x="594482" y="368804"/>
                    <a:pt x="594000" y="348435"/>
                  </a:cubicBezTo>
                  <a:cubicBezTo>
                    <a:pt x="594089" y="335576"/>
                    <a:pt x="588892" y="323245"/>
                    <a:pt x="579623" y="314324"/>
                  </a:cubicBezTo>
                  <a:lnTo>
                    <a:pt x="575336" y="310216"/>
                  </a:lnTo>
                  <a:lnTo>
                    <a:pt x="580426" y="307180"/>
                  </a:lnTo>
                  <a:cubicBezTo>
                    <a:pt x="594160" y="298724"/>
                    <a:pt x="602402" y="283650"/>
                    <a:pt x="602125" y="267532"/>
                  </a:cubicBezTo>
                  <a:cubicBezTo>
                    <a:pt x="603036" y="244056"/>
                    <a:pt x="584954" y="224179"/>
                    <a:pt x="561495" y="222884"/>
                  </a:cubicBezTo>
                  <a:lnTo>
                    <a:pt x="418620" y="222884"/>
                  </a:lnTo>
                  <a:lnTo>
                    <a:pt x="417281" y="221187"/>
                  </a:lnTo>
                  <a:cubicBezTo>
                    <a:pt x="413504" y="216472"/>
                    <a:pt x="411289" y="210695"/>
                    <a:pt x="410941" y="204667"/>
                  </a:cubicBezTo>
                  <a:cubicBezTo>
                    <a:pt x="411646" y="199167"/>
                    <a:pt x="413084" y="193791"/>
                    <a:pt x="415227" y="188683"/>
                  </a:cubicBezTo>
                  <a:cubicBezTo>
                    <a:pt x="422014" y="169574"/>
                    <a:pt x="434694" y="134123"/>
                    <a:pt x="434694" y="53934"/>
                  </a:cubicBezTo>
                  <a:cubicBezTo>
                    <a:pt x="434890" y="31547"/>
                    <a:pt x="417960" y="12706"/>
                    <a:pt x="395671" y="10536"/>
                  </a:cubicBezTo>
                  <a:lnTo>
                    <a:pt x="391742" y="10536"/>
                  </a:lnTo>
                  <a:cubicBezTo>
                    <a:pt x="368007" y="10590"/>
                    <a:pt x="348790" y="29842"/>
                    <a:pt x="348790" y="53577"/>
                  </a:cubicBezTo>
                  <a:cubicBezTo>
                    <a:pt x="348790" y="151804"/>
                    <a:pt x="257529" y="216365"/>
                    <a:pt x="218327" y="239493"/>
                  </a:cubicBezTo>
                  <a:cubicBezTo>
                    <a:pt x="208951" y="244967"/>
                    <a:pt x="198289" y="247869"/>
                    <a:pt x="187431" y="247887"/>
                  </a:cubicBezTo>
                  <a:lnTo>
                    <a:pt x="166000" y="247887"/>
                  </a:lnTo>
                  <a:lnTo>
                    <a:pt x="166000" y="235564"/>
                  </a:lnTo>
                  <a:cubicBezTo>
                    <a:pt x="165910" y="220732"/>
                    <a:pt x="154034" y="208668"/>
                    <a:pt x="139210" y="208328"/>
                  </a:cubicBezTo>
                  <a:lnTo>
                    <a:pt x="8926" y="208328"/>
                  </a:lnTo>
                  <a:lnTo>
                    <a:pt x="8926" y="531762"/>
                  </a:lnTo>
                  <a:lnTo>
                    <a:pt x="138853" y="531762"/>
                  </a:lnTo>
                  <a:cubicBezTo>
                    <a:pt x="153677" y="531422"/>
                    <a:pt x="165553" y="519358"/>
                    <a:pt x="165642" y="504526"/>
                  </a:cubicBezTo>
                  <a:close/>
                  <a:moveTo>
                    <a:pt x="496219" y="549532"/>
                  </a:moveTo>
                  <a:lnTo>
                    <a:pt x="429336" y="549532"/>
                  </a:lnTo>
                  <a:cubicBezTo>
                    <a:pt x="425961" y="549460"/>
                    <a:pt x="422612" y="548862"/>
                    <a:pt x="419424" y="547746"/>
                  </a:cubicBezTo>
                  <a:lnTo>
                    <a:pt x="416388" y="546585"/>
                  </a:lnTo>
                  <a:cubicBezTo>
                    <a:pt x="403654" y="540531"/>
                    <a:pt x="395680" y="527547"/>
                    <a:pt x="396028" y="513456"/>
                  </a:cubicBezTo>
                  <a:cubicBezTo>
                    <a:pt x="395475" y="494436"/>
                    <a:pt x="410325" y="478514"/>
                    <a:pt x="429336" y="477737"/>
                  </a:cubicBezTo>
                  <a:lnTo>
                    <a:pt x="496219" y="477737"/>
                  </a:lnTo>
                  <a:cubicBezTo>
                    <a:pt x="516115" y="477737"/>
                    <a:pt x="532251" y="493873"/>
                    <a:pt x="532251" y="513769"/>
                  </a:cubicBezTo>
                  <a:cubicBezTo>
                    <a:pt x="532251" y="533664"/>
                    <a:pt x="516115" y="549800"/>
                    <a:pt x="496219" y="549800"/>
                  </a:cubicBezTo>
                  <a:close/>
                  <a:moveTo>
                    <a:pt x="425318" y="540156"/>
                  </a:moveTo>
                  <a:cubicBezTo>
                    <a:pt x="426639" y="540424"/>
                    <a:pt x="427988" y="540575"/>
                    <a:pt x="429336" y="540602"/>
                  </a:cubicBezTo>
                  <a:lnTo>
                    <a:pt x="496219" y="540602"/>
                  </a:lnTo>
                  <a:cubicBezTo>
                    <a:pt x="511186" y="539111"/>
                    <a:pt x="522116" y="525770"/>
                    <a:pt x="520624" y="510804"/>
                  </a:cubicBezTo>
                  <a:cubicBezTo>
                    <a:pt x="519338" y="497891"/>
                    <a:pt x="509132" y="487685"/>
                    <a:pt x="496219" y="486399"/>
                  </a:cubicBezTo>
                  <a:lnTo>
                    <a:pt x="429336" y="486399"/>
                  </a:lnTo>
                  <a:cubicBezTo>
                    <a:pt x="415254" y="487167"/>
                    <a:pt x="404404" y="499097"/>
                    <a:pt x="404958" y="513188"/>
                  </a:cubicBezTo>
                  <a:cubicBezTo>
                    <a:pt x="404806" y="523645"/>
                    <a:pt x="410575" y="533298"/>
                    <a:pt x="419871" y="538102"/>
                  </a:cubicBezTo>
                  <a:lnTo>
                    <a:pt x="425318" y="538102"/>
                  </a:lnTo>
                  <a:close/>
                  <a:moveTo>
                    <a:pt x="401475" y="547299"/>
                  </a:moveTo>
                  <a:lnTo>
                    <a:pt x="367989" y="547299"/>
                  </a:lnTo>
                  <a:cubicBezTo>
                    <a:pt x="310660" y="547299"/>
                    <a:pt x="286818" y="528636"/>
                    <a:pt x="263780" y="510598"/>
                  </a:cubicBezTo>
                  <a:lnTo>
                    <a:pt x="263780" y="510598"/>
                  </a:lnTo>
                  <a:cubicBezTo>
                    <a:pt x="246992" y="497472"/>
                    <a:pt x="229668" y="483809"/>
                    <a:pt x="202165" y="483809"/>
                  </a:cubicBezTo>
                  <a:lnTo>
                    <a:pt x="166446" y="483809"/>
                  </a:lnTo>
                  <a:lnTo>
                    <a:pt x="166446" y="253513"/>
                  </a:lnTo>
                  <a:lnTo>
                    <a:pt x="187520" y="253513"/>
                  </a:lnTo>
                  <a:cubicBezTo>
                    <a:pt x="199423" y="253575"/>
                    <a:pt x="211121" y="250495"/>
                    <a:pt x="221453" y="244583"/>
                  </a:cubicBezTo>
                  <a:cubicBezTo>
                    <a:pt x="261726" y="220830"/>
                    <a:pt x="355398" y="154661"/>
                    <a:pt x="355398" y="52684"/>
                  </a:cubicBezTo>
                  <a:cubicBezTo>
                    <a:pt x="355398" y="32762"/>
                    <a:pt x="371552" y="16608"/>
                    <a:pt x="391474" y="16608"/>
                  </a:cubicBezTo>
                  <a:cubicBezTo>
                    <a:pt x="411396" y="16608"/>
                    <a:pt x="427550" y="32762"/>
                    <a:pt x="427550" y="52684"/>
                  </a:cubicBezTo>
                  <a:lnTo>
                    <a:pt x="427550" y="54649"/>
                  </a:lnTo>
                  <a:cubicBezTo>
                    <a:pt x="427550" y="132069"/>
                    <a:pt x="415227" y="166716"/>
                    <a:pt x="408709" y="185290"/>
                  </a:cubicBezTo>
                  <a:cubicBezTo>
                    <a:pt x="406253" y="190987"/>
                    <a:pt x="404601" y="196997"/>
                    <a:pt x="403797" y="203149"/>
                  </a:cubicBezTo>
                  <a:lnTo>
                    <a:pt x="403797" y="204310"/>
                  </a:lnTo>
                  <a:cubicBezTo>
                    <a:pt x="404074" y="208221"/>
                    <a:pt x="405003" y="212052"/>
                    <a:pt x="406565" y="215651"/>
                  </a:cubicBezTo>
                  <a:lnTo>
                    <a:pt x="409334" y="221902"/>
                  </a:lnTo>
                  <a:lnTo>
                    <a:pt x="391474" y="221902"/>
                  </a:lnTo>
                  <a:cubicBezTo>
                    <a:pt x="368016" y="223196"/>
                    <a:pt x="349933" y="243074"/>
                    <a:pt x="350844" y="266550"/>
                  </a:cubicBezTo>
                  <a:cubicBezTo>
                    <a:pt x="350799" y="277578"/>
                    <a:pt x="354586" y="288276"/>
                    <a:pt x="361560" y="296822"/>
                  </a:cubicBezTo>
                  <a:lnTo>
                    <a:pt x="365935" y="302090"/>
                  </a:lnTo>
                  <a:lnTo>
                    <a:pt x="359327" y="303965"/>
                  </a:lnTo>
                  <a:cubicBezTo>
                    <a:pt x="340655" y="310136"/>
                    <a:pt x="328216" y="327790"/>
                    <a:pt x="328698" y="347453"/>
                  </a:cubicBezTo>
                  <a:cubicBezTo>
                    <a:pt x="327788" y="370965"/>
                    <a:pt x="345924" y="390851"/>
                    <a:pt x="369418" y="392102"/>
                  </a:cubicBezTo>
                  <a:lnTo>
                    <a:pt x="383973" y="392102"/>
                  </a:lnTo>
                  <a:lnTo>
                    <a:pt x="377722" y="399424"/>
                  </a:lnTo>
                  <a:cubicBezTo>
                    <a:pt x="370606" y="408005"/>
                    <a:pt x="366748" y="418819"/>
                    <a:pt x="366828" y="429963"/>
                  </a:cubicBezTo>
                  <a:cubicBezTo>
                    <a:pt x="366096" y="450037"/>
                    <a:pt x="379071" y="468057"/>
                    <a:pt x="398350" y="473719"/>
                  </a:cubicBezTo>
                  <a:lnTo>
                    <a:pt x="405494" y="475594"/>
                  </a:lnTo>
                  <a:lnTo>
                    <a:pt x="400493" y="481041"/>
                  </a:lnTo>
                  <a:cubicBezTo>
                    <a:pt x="386054" y="497472"/>
                    <a:pt x="384518" y="521573"/>
                    <a:pt x="396743" y="539709"/>
                  </a:cubicBezTo>
                  <a:close/>
                  <a:moveTo>
                    <a:pt x="174929" y="475058"/>
                  </a:moveTo>
                  <a:lnTo>
                    <a:pt x="201718" y="475058"/>
                  </a:lnTo>
                  <a:cubicBezTo>
                    <a:pt x="232258" y="475058"/>
                    <a:pt x="250832" y="489524"/>
                    <a:pt x="268870" y="503544"/>
                  </a:cubicBezTo>
                  <a:lnTo>
                    <a:pt x="268870" y="503544"/>
                  </a:lnTo>
                  <a:cubicBezTo>
                    <a:pt x="290747" y="520689"/>
                    <a:pt x="313518" y="538370"/>
                    <a:pt x="367632" y="538370"/>
                  </a:cubicBezTo>
                  <a:lnTo>
                    <a:pt x="385045" y="538370"/>
                  </a:lnTo>
                  <a:cubicBezTo>
                    <a:pt x="376062" y="519796"/>
                    <a:pt x="377767" y="497829"/>
                    <a:pt x="389510" y="480863"/>
                  </a:cubicBezTo>
                  <a:cubicBezTo>
                    <a:pt x="369695" y="472093"/>
                    <a:pt x="357113" y="452252"/>
                    <a:pt x="357631" y="430588"/>
                  </a:cubicBezTo>
                  <a:cubicBezTo>
                    <a:pt x="357720" y="420203"/>
                    <a:pt x="360649" y="410041"/>
                    <a:pt x="366114" y="401210"/>
                  </a:cubicBezTo>
                  <a:cubicBezTo>
                    <a:pt x="339360" y="397772"/>
                    <a:pt x="319572" y="374590"/>
                    <a:pt x="320394" y="347632"/>
                  </a:cubicBezTo>
                  <a:cubicBezTo>
                    <a:pt x="319912" y="326245"/>
                    <a:pt x="332199" y="306626"/>
                    <a:pt x="351648" y="297715"/>
                  </a:cubicBezTo>
                  <a:cubicBezTo>
                    <a:pt x="345754" y="288454"/>
                    <a:pt x="342656" y="277703"/>
                    <a:pt x="342718" y="266729"/>
                  </a:cubicBezTo>
                  <a:cubicBezTo>
                    <a:pt x="341807" y="238323"/>
                    <a:pt x="363890" y="214454"/>
                    <a:pt x="392278" y="213151"/>
                  </a:cubicBezTo>
                  <a:lnTo>
                    <a:pt x="396832" y="213151"/>
                  </a:lnTo>
                  <a:cubicBezTo>
                    <a:pt x="396118" y="210400"/>
                    <a:pt x="395671" y="207587"/>
                    <a:pt x="395492" y="204757"/>
                  </a:cubicBezTo>
                  <a:lnTo>
                    <a:pt x="395492" y="202792"/>
                  </a:lnTo>
                  <a:cubicBezTo>
                    <a:pt x="396332" y="195738"/>
                    <a:pt x="398136" y="188826"/>
                    <a:pt x="400850" y="182254"/>
                  </a:cubicBezTo>
                  <a:cubicBezTo>
                    <a:pt x="407280" y="164394"/>
                    <a:pt x="418710" y="130372"/>
                    <a:pt x="419245" y="54470"/>
                  </a:cubicBezTo>
                  <a:lnTo>
                    <a:pt x="419245" y="52506"/>
                  </a:lnTo>
                  <a:cubicBezTo>
                    <a:pt x="419245" y="37512"/>
                    <a:pt x="407092" y="25359"/>
                    <a:pt x="392099" y="25359"/>
                  </a:cubicBezTo>
                  <a:cubicBezTo>
                    <a:pt x="377106" y="25359"/>
                    <a:pt x="364953" y="37512"/>
                    <a:pt x="364953" y="52506"/>
                  </a:cubicBezTo>
                  <a:cubicBezTo>
                    <a:pt x="364953" y="159037"/>
                    <a:pt x="268244" y="227527"/>
                    <a:pt x="226721" y="252084"/>
                  </a:cubicBezTo>
                  <a:cubicBezTo>
                    <a:pt x="214925" y="259022"/>
                    <a:pt x="201477" y="262665"/>
                    <a:pt x="187788" y="262621"/>
                  </a:cubicBezTo>
                  <a:lnTo>
                    <a:pt x="175286" y="262621"/>
                  </a:lnTo>
                  <a:close/>
                  <a:moveTo>
                    <a:pt x="139210" y="523547"/>
                  </a:moveTo>
                  <a:lnTo>
                    <a:pt x="15802" y="523547"/>
                  </a:lnTo>
                  <a:lnTo>
                    <a:pt x="15802" y="213686"/>
                  </a:lnTo>
                  <a:lnTo>
                    <a:pt x="138853" y="213686"/>
                  </a:lnTo>
                  <a:cubicBezTo>
                    <a:pt x="150006" y="213784"/>
                    <a:pt x="159026" y="222803"/>
                    <a:pt x="159124" y="233957"/>
                  </a:cubicBezTo>
                  <a:lnTo>
                    <a:pt x="159124" y="503008"/>
                  </a:lnTo>
                  <a:cubicBezTo>
                    <a:pt x="159177" y="514269"/>
                    <a:pt x="150114" y="523448"/>
                    <a:pt x="138853" y="523547"/>
                  </a:cubicBezTo>
                  <a:close/>
                  <a:moveTo>
                    <a:pt x="25089" y="514617"/>
                  </a:moveTo>
                  <a:lnTo>
                    <a:pt x="139210" y="514617"/>
                  </a:lnTo>
                  <a:cubicBezTo>
                    <a:pt x="145470" y="514617"/>
                    <a:pt x="150551" y="509536"/>
                    <a:pt x="150551" y="503276"/>
                  </a:cubicBezTo>
                  <a:lnTo>
                    <a:pt x="150551" y="234314"/>
                  </a:lnTo>
                  <a:cubicBezTo>
                    <a:pt x="150507" y="228054"/>
                    <a:pt x="145470" y="222982"/>
                    <a:pt x="139210" y="222884"/>
                  </a:cubicBezTo>
                  <a:lnTo>
                    <a:pt x="24732" y="222884"/>
                  </a:lnTo>
                  <a:close/>
                  <a:moveTo>
                    <a:pt x="531134" y="466664"/>
                  </a:moveTo>
                  <a:lnTo>
                    <a:pt x="407905" y="466664"/>
                  </a:lnTo>
                  <a:cubicBezTo>
                    <a:pt x="388009" y="466664"/>
                    <a:pt x="371874" y="450528"/>
                    <a:pt x="371874" y="430633"/>
                  </a:cubicBezTo>
                  <a:cubicBezTo>
                    <a:pt x="371874" y="410738"/>
                    <a:pt x="388009" y="394602"/>
                    <a:pt x="407905" y="394602"/>
                  </a:cubicBezTo>
                  <a:lnTo>
                    <a:pt x="531134" y="394602"/>
                  </a:lnTo>
                  <a:cubicBezTo>
                    <a:pt x="551030" y="394602"/>
                    <a:pt x="567166" y="410738"/>
                    <a:pt x="567166" y="430633"/>
                  </a:cubicBezTo>
                  <a:cubicBezTo>
                    <a:pt x="567166" y="450528"/>
                    <a:pt x="551030" y="466664"/>
                    <a:pt x="531134" y="466664"/>
                  </a:cubicBezTo>
                  <a:close/>
                  <a:moveTo>
                    <a:pt x="407905" y="403532"/>
                  </a:moveTo>
                  <a:cubicBezTo>
                    <a:pt x="392939" y="405023"/>
                    <a:pt x="382009" y="418364"/>
                    <a:pt x="383500" y="433330"/>
                  </a:cubicBezTo>
                  <a:cubicBezTo>
                    <a:pt x="384786" y="446242"/>
                    <a:pt x="394992" y="456449"/>
                    <a:pt x="407905" y="457735"/>
                  </a:cubicBezTo>
                  <a:lnTo>
                    <a:pt x="531134" y="457735"/>
                  </a:lnTo>
                  <a:cubicBezTo>
                    <a:pt x="546101" y="456243"/>
                    <a:pt x="557031" y="442902"/>
                    <a:pt x="555539" y="427936"/>
                  </a:cubicBezTo>
                  <a:cubicBezTo>
                    <a:pt x="554253" y="415024"/>
                    <a:pt x="544047" y="404817"/>
                    <a:pt x="531134" y="403532"/>
                  </a:cubicBezTo>
                  <a:close/>
                  <a:moveTo>
                    <a:pt x="553637" y="383797"/>
                  </a:moveTo>
                  <a:lnTo>
                    <a:pt x="369686" y="383797"/>
                  </a:lnTo>
                  <a:cubicBezTo>
                    <a:pt x="349790" y="383797"/>
                    <a:pt x="333654" y="367661"/>
                    <a:pt x="333654" y="347766"/>
                  </a:cubicBezTo>
                  <a:cubicBezTo>
                    <a:pt x="333654" y="327870"/>
                    <a:pt x="349790" y="311734"/>
                    <a:pt x="369686" y="311734"/>
                  </a:cubicBezTo>
                  <a:lnTo>
                    <a:pt x="553637" y="311734"/>
                  </a:lnTo>
                  <a:cubicBezTo>
                    <a:pt x="573533" y="311734"/>
                    <a:pt x="589669" y="327870"/>
                    <a:pt x="589669" y="347766"/>
                  </a:cubicBezTo>
                  <a:cubicBezTo>
                    <a:pt x="589669" y="367661"/>
                    <a:pt x="573533" y="383797"/>
                    <a:pt x="553637" y="383797"/>
                  </a:cubicBezTo>
                  <a:close/>
                  <a:moveTo>
                    <a:pt x="369864" y="320843"/>
                  </a:moveTo>
                  <a:cubicBezTo>
                    <a:pt x="354898" y="322334"/>
                    <a:pt x="343968" y="335675"/>
                    <a:pt x="345459" y="350641"/>
                  </a:cubicBezTo>
                  <a:cubicBezTo>
                    <a:pt x="346745" y="363553"/>
                    <a:pt x="356952" y="373760"/>
                    <a:pt x="369864" y="375046"/>
                  </a:cubicBezTo>
                  <a:lnTo>
                    <a:pt x="553637" y="375046"/>
                  </a:lnTo>
                  <a:cubicBezTo>
                    <a:pt x="568603" y="373555"/>
                    <a:pt x="579533" y="360213"/>
                    <a:pt x="578042" y="345247"/>
                  </a:cubicBezTo>
                  <a:cubicBezTo>
                    <a:pt x="576756" y="332335"/>
                    <a:pt x="566550" y="322129"/>
                    <a:pt x="553637" y="320843"/>
                  </a:cubicBezTo>
                  <a:close/>
                  <a:moveTo>
                    <a:pt x="562031" y="302983"/>
                  </a:moveTo>
                  <a:lnTo>
                    <a:pt x="391921" y="302983"/>
                  </a:lnTo>
                  <a:cubicBezTo>
                    <a:pt x="372025" y="302983"/>
                    <a:pt x="355889" y="286847"/>
                    <a:pt x="355889" y="266952"/>
                  </a:cubicBezTo>
                  <a:cubicBezTo>
                    <a:pt x="355889" y="247057"/>
                    <a:pt x="372025" y="230920"/>
                    <a:pt x="391921" y="230920"/>
                  </a:cubicBezTo>
                  <a:lnTo>
                    <a:pt x="562031" y="230920"/>
                  </a:lnTo>
                  <a:cubicBezTo>
                    <a:pt x="581927" y="230920"/>
                    <a:pt x="598063" y="247057"/>
                    <a:pt x="598063" y="266952"/>
                  </a:cubicBezTo>
                  <a:cubicBezTo>
                    <a:pt x="598063" y="286847"/>
                    <a:pt x="581927" y="302983"/>
                    <a:pt x="562031" y="302983"/>
                  </a:cubicBezTo>
                  <a:close/>
                  <a:moveTo>
                    <a:pt x="391921" y="239850"/>
                  </a:moveTo>
                  <a:cubicBezTo>
                    <a:pt x="376955" y="241341"/>
                    <a:pt x="366025" y="254682"/>
                    <a:pt x="367516" y="269649"/>
                  </a:cubicBezTo>
                  <a:cubicBezTo>
                    <a:pt x="368802" y="282561"/>
                    <a:pt x="379008" y="292767"/>
                    <a:pt x="391921" y="294053"/>
                  </a:cubicBezTo>
                  <a:lnTo>
                    <a:pt x="562031" y="294053"/>
                  </a:lnTo>
                  <a:cubicBezTo>
                    <a:pt x="576997" y="292562"/>
                    <a:pt x="587927" y="279221"/>
                    <a:pt x="586436" y="264255"/>
                  </a:cubicBezTo>
                  <a:cubicBezTo>
                    <a:pt x="585150" y="251343"/>
                    <a:pt x="574944" y="241136"/>
                    <a:pt x="562031" y="23985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89" name="Google Shape;1889;p36"/>
          <p:cNvGrpSpPr/>
          <p:nvPr/>
        </p:nvGrpSpPr>
        <p:grpSpPr>
          <a:xfrm>
            <a:off x="9619006" y="3975617"/>
            <a:ext cx="2573381" cy="2534380"/>
            <a:chOff x="8201268" y="2421416"/>
            <a:chExt cx="4180281" cy="4116927"/>
          </a:xfrm>
        </p:grpSpPr>
        <p:sp>
          <p:nvSpPr>
            <p:cNvPr id="1890" name="Google Shape;1890;p36"/>
            <p:cNvSpPr/>
            <p:nvPr/>
          </p:nvSpPr>
          <p:spPr>
            <a:xfrm rot="771303" flipH="1">
              <a:off x="8769813" y="3050469"/>
              <a:ext cx="3200531" cy="3171585"/>
            </a:xfrm>
            <a:custGeom>
              <a:avLst/>
              <a:gdLst/>
              <a:ahLst/>
              <a:cxnLst/>
              <a:rect l="l" t="t" r="r" b="b"/>
              <a:pathLst>
                <a:path w="3200321" h="3171377" extrusionOk="0">
                  <a:moveTo>
                    <a:pt x="2225141" y="20520"/>
                  </a:moveTo>
                  <a:cubicBezTo>
                    <a:pt x="2513214" y="106217"/>
                    <a:pt x="2834482" y="453398"/>
                    <a:pt x="3032764" y="931151"/>
                  </a:cubicBezTo>
                  <a:cubicBezTo>
                    <a:pt x="3297141" y="1568155"/>
                    <a:pt x="3242764" y="2196067"/>
                    <a:pt x="2911311" y="2333630"/>
                  </a:cubicBezTo>
                  <a:cubicBezTo>
                    <a:pt x="2787015" y="2385217"/>
                    <a:pt x="2641406" y="2360523"/>
                    <a:pt x="2494006" y="2275912"/>
                  </a:cubicBezTo>
                  <a:lnTo>
                    <a:pt x="2458011" y="2252867"/>
                  </a:lnTo>
                  <a:lnTo>
                    <a:pt x="2295656" y="2224273"/>
                  </a:lnTo>
                  <a:cubicBezTo>
                    <a:pt x="2219303" y="2214166"/>
                    <a:pt x="2142530" y="2207322"/>
                    <a:pt x="2065555" y="2203769"/>
                  </a:cubicBezTo>
                  <a:cubicBezTo>
                    <a:pt x="1850885" y="2193962"/>
                    <a:pt x="1635947" y="2210513"/>
                    <a:pt x="1425307" y="2253070"/>
                  </a:cubicBezTo>
                  <a:cubicBezTo>
                    <a:pt x="1385006" y="2261131"/>
                    <a:pt x="1346855" y="2269998"/>
                    <a:pt x="1309241" y="2279938"/>
                  </a:cubicBezTo>
                  <a:lnTo>
                    <a:pt x="1242975" y="2300652"/>
                  </a:lnTo>
                  <a:lnTo>
                    <a:pt x="1219598" y="3053802"/>
                  </a:lnTo>
                  <a:cubicBezTo>
                    <a:pt x="1217663" y="3118104"/>
                    <a:pt x="1173965" y="3168852"/>
                    <a:pt x="1121972" y="3167192"/>
                  </a:cubicBezTo>
                  <a:lnTo>
                    <a:pt x="1054631" y="3165118"/>
                  </a:lnTo>
                  <a:lnTo>
                    <a:pt x="1037566" y="3161133"/>
                  </a:lnTo>
                  <a:lnTo>
                    <a:pt x="1034885" y="3163270"/>
                  </a:lnTo>
                  <a:cubicBezTo>
                    <a:pt x="1023634" y="3168829"/>
                    <a:pt x="1011371" y="3171724"/>
                    <a:pt x="998615" y="3171344"/>
                  </a:cubicBezTo>
                  <a:cubicBezTo>
                    <a:pt x="955473" y="3169960"/>
                    <a:pt x="919243" y="3131381"/>
                    <a:pt x="911086" y="3078420"/>
                  </a:cubicBezTo>
                  <a:lnTo>
                    <a:pt x="817040" y="2460709"/>
                  </a:lnTo>
                  <a:lnTo>
                    <a:pt x="753090" y="2488965"/>
                  </a:lnTo>
                  <a:lnTo>
                    <a:pt x="714862" y="2456652"/>
                  </a:lnTo>
                  <a:lnTo>
                    <a:pt x="706619" y="2458927"/>
                  </a:lnTo>
                  <a:lnTo>
                    <a:pt x="602230" y="2509115"/>
                  </a:lnTo>
                  <a:lnTo>
                    <a:pt x="584164" y="2492721"/>
                  </a:lnTo>
                  <a:lnTo>
                    <a:pt x="496153" y="2517010"/>
                  </a:lnTo>
                  <a:cubicBezTo>
                    <a:pt x="423964" y="2541432"/>
                    <a:pt x="353168" y="2569962"/>
                    <a:pt x="284118" y="2602478"/>
                  </a:cubicBezTo>
                  <a:cubicBezTo>
                    <a:pt x="275658" y="2595225"/>
                    <a:pt x="265852" y="2586358"/>
                    <a:pt x="255103" y="2575611"/>
                  </a:cubicBezTo>
                  <a:cubicBezTo>
                    <a:pt x="213862" y="2536533"/>
                    <a:pt x="177087" y="2493233"/>
                    <a:pt x="145317" y="2446526"/>
                  </a:cubicBezTo>
                  <a:lnTo>
                    <a:pt x="71164" y="2307514"/>
                  </a:lnTo>
                  <a:lnTo>
                    <a:pt x="65419" y="2310431"/>
                  </a:lnTo>
                  <a:cubicBezTo>
                    <a:pt x="65419" y="2309988"/>
                    <a:pt x="65419" y="2309531"/>
                    <a:pt x="65419" y="2309088"/>
                  </a:cubicBezTo>
                  <a:cubicBezTo>
                    <a:pt x="61391" y="2300088"/>
                    <a:pt x="57630" y="2290953"/>
                    <a:pt x="54002" y="2281548"/>
                  </a:cubicBezTo>
                  <a:cubicBezTo>
                    <a:pt x="29686" y="2219513"/>
                    <a:pt x="13298" y="2154655"/>
                    <a:pt x="5236" y="2088507"/>
                  </a:cubicBezTo>
                  <a:cubicBezTo>
                    <a:pt x="4299" y="2079507"/>
                    <a:pt x="3358" y="2070775"/>
                    <a:pt x="2551" y="2062311"/>
                  </a:cubicBezTo>
                  <a:cubicBezTo>
                    <a:pt x="2551" y="2058013"/>
                    <a:pt x="2551" y="2053983"/>
                    <a:pt x="1609" y="2049819"/>
                  </a:cubicBezTo>
                  <a:cubicBezTo>
                    <a:pt x="806" y="2040280"/>
                    <a:pt x="268" y="2031146"/>
                    <a:pt x="0" y="2022280"/>
                  </a:cubicBezTo>
                  <a:cubicBezTo>
                    <a:pt x="0" y="2006026"/>
                    <a:pt x="0" y="1990711"/>
                    <a:pt x="0" y="1976740"/>
                  </a:cubicBezTo>
                  <a:cubicBezTo>
                    <a:pt x="0" y="1974994"/>
                    <a:pt x="0" y="1973248"/>
                    <a:pt x="0" y="1971500"/>
                  </a:cubicBezTo>
                  <a:lnTo>
                    <a:pt x="0" y="1970023"/>
                  </a:lnTo>
                  <a:cubicBezTo>
                    <a:pt x="0" y="1966530"/>
                    <a:pt x="0" y="1963172"/>
                    <a:pt x="0" y="1959814"/>
                  </a:cubicBezTo>
                  <a:cubicBezTo>
                    <a:pt x="0" y="1951888"/>
                    <a:pt x="1075" y="1944231"/>
                    <a:pt x="1475" y="1937110"/>
                  </a:cubicBezTo>
                  <a:cubicBezTo>
                    <a:pt x="1475" y="1934693"/>
                    <a:pt x="1475" y="1932543"/>
                    <a:pt x="1475" y="1930260"/>
                  </a:cubicBezTo>
                  <a:cubicBezTo>
                    <a:pt x="73815" y="1891423"/>
                    <a:pt x="144510" y="1849688"/>
                    <a:pt x="213408" y="1805164"/>
                  </a:cubicBezTo>
                  <a:lnTo>
                    <a:pt x="259803" y="1772451"/>
                  </a:lnTo>
                  <a:lnTo>
                    <a:pt x="259803" y="1763548"/>
                  </a:lnTo>
                  <a:cubicBezTo>
                    <a:pt x="259803" y="1755353"/>
                    <a:pt x="260476" y="1747563"/>
                    <a:pt x="260879" y="1740174"/>
                  </a:cubicBezTo>
                  <a:lnTo>
                    <a:pt x="260879" y="1739099"/>
                  </a:lnTo>
                  <a:cubicBezTo>
                    <a:pt x="260879" y="1732114"/>
                    <a:pt x="261820" y="1725665"/>
                    <a:pt x="262359" y="1719351"/>
                  </a:cubicBezTo>
                  <a:lnTo>
                    <a:pt x="369290" y="1659470"/>
                  </a:lnTo>
                  <a:lnTo>
                    <a:pt x="369290" y="1658767"/>
                  </a:lnTo>
                  <a:lnTo>
                    <a:pt x="369290" y="1656885"/>
                  </a:lnTo>
                  <a:cubicBezTo>
                    <a:pt x="369290" y="1652319"/>
                    <a:pt x="369290" y="1647884"/>
                    <a:pt x="369290" y="1643452"/>
                  </a:cubicBezTo>
                  <a:cubicBezTo>
                    <a:pt x="369961" y="1630018"/>
                    <a:pt x="370765" y="1616584"/>
                    <a:pt x="371705" y="1604897"/>
                  </a:cubicBezTo>
                  <a:lnTo>
                    <a:pt x="372074" y="1604679"/>
                  </a:lnTo>
                  <a:lnTo>
                    <a:pt x="372109" y="1604091"/>
                  </a:lnTo>
                  <a:cubicBezTo>
                    <a:pt x="560315" y="1502963"/>
                    <a:pt x="739924" y="1386843"/>
                    <a:pt x="909456" y="1256832"/>
                  </a:cubicBezTo>
                  <a:lnTo>
                    <a:pt x="1035061" y="1156454"/>
                  </a:lnTo>
                  <a:lnTo>
                    <a:pt x="1035061" y="1156349"/>
                  </a:lnTo>
                  <a:cubicBezTo>
                    <a:pt x="1130841" y="1076552"/>
                    <a:pt x="1218564" y="995816"/>
                    <a:pt x="1298762" y="915752"/>
                  </a:cubicBezTo>
                  <a:cubicBezTo>
                    <a:pt x="1355721" y="858968"/>
                    <a:pt x="1408917" y="802735"/>
                    <a:pt x="1458355" y="747026"/>
                  </a:cubicBezTo>
                  <a:cubicBezTo>
                    <a:pt x="1483072" y="719352"/>
                    <a:pt x="1506849" y="692041"/>
                    <a:pt x="1529685" y="665080"/>
                  </a:cubicBezTo>
                  <a:lnTo>
                    <a:pt x="1529753" y="665970"/>
                  </a:lnTo>
                  <a:lnTo>
                    <a:pt x="1530762" y="664812"/>
                  </a:lnTo>
                  <a:cubicBezTo>
                    <a:pt x="1565621" y="623571"/>
                    <a:pt x="1598467" y="583069"/>
                    <a:pt x="1629348" y="543574"/>
                  </a:cubicBezTo>
                  <a:lnTo>
                    <a:pt x="1677536" y="479620"/>
                  </a:lnTo>
                  <a:lnTo>
                    <a:pt x="1681477" y="448653"/>
                  </a:lnTo>
                  <a:cubicBezTo>
                    <a:pt x="1716929" y="241058"/>
                    <a:pt x="1808907" y="87018"/>
                    <a:pt x="1953918" y="26834"/>
                  </a:cubicBezTo>
                  <a:cubicBezTo>
                    <a:pt x="2036781" y="-7557"/>
                    <a:pt x="2129117" y="-8045"/>
                    <a:pt x="2225141" y="20520"/>
                  </a:cubicBezTo>
                  <a:close/>
                </a:path>
              </a:pathLst>
            </a:custGeom>
            <a:solidFill>
              <a:schemeClr val="accent4"/>
            </a:solidFill>
            <a:ln w="127000" cap="rnd"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1" name="Google Shape;1891;p36"/>
            <p:cNvSpPr/>
            <p:nvPr/>
          </p:nvSpPr>
          <p:spPr>
            <a:xfrm rot="771303" flipH="1">
              <a:off x="8830064" y="3032746"/>
              <a:ext cx="3200531" cy="3171585"/>
            </a:xfrm>
            <a:custGeom>
              <a:avLst/>
              <a:gdLst/>
              <a:ahLst/>
              <a:cxnLst/>
              <a:rect l="l" t="t" r="r" b="b"/>
              <a:pathLst>
                <a:path w="3200321" h="3171377" extrusionOk="0">
                  <a:moveTo>
                    <a:pt x="2225141" y="20520"/>
                  </a:moveTo>
                  <a:cubicBezTo>
                    <a:pt x="2513214" y="106217"/>
                    <a:pt x="2834482" y="453398"/>
                    <a:pt x="3032764" y="931151"/>
                  </a:cubicBezTo>
                  <a:cubicBezTo>
                    <a:pt x="3297141" y="1568155"/>
                    <a:pt x="3242764" y="2196067"/>
                    <a:pt x="2911311" y="2333630"/>
                  </a:cubicBezTo>
                  <a:cubicBezTo>
                    <a:pt x="2787015" y="2385217"/>
                    <a:pt x="2641406" y="2360523"/>
                    <a:pt x="2494006" y="2275912"/>
                  </a:cubicBezTo>
                  <a:lnTo>
                    <a:pt x="2458011" y="2252867"/>
                  </a:lnTo>
                  <a:lnTo>
                    <a:pt x="2295656" y="2224273"/>
                  </a:lnTo>
                  <a:cubicBezTo>
                    <a:pt x="2219303" y="2214166"/>
                    <a:pt x="2142530" y="2207322"/>
                    <a:pt x="2065555" y="2203769"/>
                  </a:cubicBezTo>
                  <a:cubicBezTo>
                    <a:pt x="1850885" y="2193962"/>
                    <a:pt x="1635947" y="2210513"/>
                    <a:pt x="1425307" y="2253070"/>
                  </a:cubicBezTo>
                  <a:cubicBezTo>
                    <a:pt x="1385006" y="2261131"/>
                    <a:pt x="1346855" y="2269998"/>
                    <a:pt x="1309241" y="2279938"/>
                  </a:cubicBezTo>
                  <a:lnTo>
                    <a:pt x="1242975" y="2300652"/>
                  </a:lnTo>
                  <a:lnTo>
                    <a:pt x="1219598" y="3053802"/>
                  </a:lnTo>
                  <a:cubicBezTo>
                    <a:pt x="1217663" y="3118104"/>
                    <a:pt x="1173965" y="3168852"/>
                    <a:pt x="1121972" y="3167192"/>
                  </a:cubicBezTo>
                  <a:lnTo>
                    <a:pt x="1054631" y="3165118"/>
                  </a:lnTo>
                  <a:lnTo>
                    <a:pt x="1037566" y="3161133"/>
                  </a:lnTo>
                  <a:lnTo>
                    <a:pt x="1034885" y="3163270"/>
                  </a:lnTo>
                  <a:cubicBezTo>
                    <a:pt x="1023634" y="3168829"/>
                    <a:pt x="1011371" y="3171724"/>
                    <a:pt x="998615" y="3171344"/>
                  </a:cubicBezTo>
                  <a:cubicBezTo>
                    <a:pt x="955473" y="3169960"/>
                    <a:pt x="919243" y="3131381"/>
                    <a:pt x="911086" y="3078420"/>
                  </a:cubicBezTo>
                  <a:lnTo>
                    <a:pt x="817040" y="2460709"/>
                  </a:lnTo>
                  <a:lnTo>
                    <a:pt x="753090" y="2488965"/>
                  </a:lnTo>
                  <a:lnTo>
                    <a:pt x="714862" y="2456652"/>
                  </a:lnTo>
                  <a:lnTo>
                    <a:pt x="706619" y="2458927"/>
                  </a:lnTo>
                  <a:lnTo>
                    <a:pt x="602230" y="2509115"/>
                  </a:lnTo>
                  <a:lnTo>
                    <a:pt x="584164" y="2492721"/>
                  </a:lnTo>
                  <a:lnTo>
                    <a:pt x="496153" y="2517010"/>
                  </a:lnTo>
                  <a:cubicBezTo>
                    <a:pt x="423964" y="2541432"/>
                    <a:pt x="353168" y="2569962"/>
                    <a:pt x="284118" y="2602478"/>
                  </a:cubicBezTo>
                  <a:cubicBezTo>
                    <a:pt x="275658" y="2595225"/>
                    <a:pt x="265852" y="2586358"/>
                    <a:pt x="255103" y="2575611"/>
                  </a:cubicBezTo>
                  <a:cubicBezTo>
                    <a:pt x="213862" y="2536533"/>
                    <a:pt x="177087" y="2493233"/>
                    <a:pt x="145317" y="2446526"/>
                  </a:cubicBezTo>
                  <a:lnTo>
                    <a:pt x="71164" y="2307514"/>
                  </a:lnTo>
                  <a:lnTo>
                    <a:pt x="65419" y="2310431"/>
                  </a:lnTo>
                  <a:cubicBezTo>
                    <a:pt x="65419" y="2309988"/>
                    <a:pt x="65419" y="2309531"/>
                    <a:pt x="65419" y="2309088"/>
                  </a:cubicBezTo>
                  <a:cubicBezTo>
                    <a:pt x="61391" y="2300088"/>
                    <a:pt x="57630" y="2290953"/>
                    <a:pt x="54002" y="2281548"/>
                  </a:cubicBezTo>
                  <a:cubicBezTo>
                    <a:pt x="29686" y="2219513"/>
                    <a:pt x="13298" y="2154655"/>
                    <a:pt x="5236" y="2088507"/>
                  </a:cubicBezTo>
                  <a:cubicBezTo>
                    <a:pt x="4299" y="2079507"/>
                    <a:pt x="3358" y="2070775"/>
                    <a:pt x="2551" y="2062311"/>
                  </a:cubicBezTo>
                  <a:cubicBezTo>
                    <a:pt x="2551" y="2058013"/>
                    <a:pt x="2551" y="2053983"/>
                    <a:pt x="1609" y="2049819"/>
                  </a:cubicBezTo>
                  <a:cubicBezTo>
                    <a:pt x="806" y="2040280"/>
                    <a:pt x="268" y="2031146"/>
                    <a:pt x="0" y="2022280"/>
                  </a:cubicBezTo>
                  <a:cubicBezTo>
                    <a:pt x="0" y="2006026"/>
                    <a:pt x="0" y="1990711"/>
                    <a:pt x="0" y="1976740"/>
                  </a:cubicBezTo>
                  <a:cubicBezTo>
                    <a:pt x="0" y="1974994"/>
                    <a:pt x="0" y="1973248"/>
                    <a:pt x="0" y="1971500"/>
                  </a:cubicBezTo>
                  <a:lnTo>
                    <a:pt x="0" y="1970023"/>
                  </a:lnTo>
                  <a:cubicBezTo>
                    <a:pt x="0" y="1966530"/>
                    <a:pt x="0" y="1963172"/>
                    <a:pt x="0" y="1959814"/>
                  </a:cubicBezTo>
                  <a:cubicBezTo>
                    <a:pt x="0" y="1951888"/>
                    <a:pt x="1075" y="1944231"/>
                    <a:pt x="1475" y="1937110"/>
                  </a:cubicBezTo>
                  <a:cubicBezTo>
                    <a:pt x="1475" y="1934693"/>
                    <a:pt x="1475" y="1932543"/>
                    <a:pt x="1475" y="1930260"/>
                  </a:cubicBezTo>
                  <a:cubicBezTo>
                    <a:pt x="73815" y="1891423"/>
                    <a:pt x="144510" y="1849688"/>
                    <a:pt x="213408" y="1805164"/>
                  </a:cubicBezTo>
                  <a:lnTo>
                    <a:pt x="259803" y="1772451"/>
                  </a:lnTo>
                  <a:lnTo>
                    <a:pt x="259803" y="1763548"/>
                  </a:lnTo>
                  <a:cubicBezTo>
                    <a:pt x="259803" y="1755353"/>
                    <a:pt x="260476" y="1747563"/>
                    <a:pt x="260879" y="1740174"/>
                  </a:cubicBezTo>
                  <a:lnTo>
                    <a:pt x="260879" y="1739099"/>
                  </a:lnTo>
                  <a:cubicBezTo>
                    <a:pt x="260879" y="1732114"/>
                    <a:pt x="261820" y="1725665"/>
                    <a:pt x="262359" y="1719351"/>
                  </a:cubicBezTo>
                  <a:lnTo>
                    <a:pt x="369290" y="1659470"/>
                  </a:lnTo>
                  <a:lnTo>
                    <a:pt x="369290" y="1658767"/>
                  </a:lnTo>
                  <a:lnTo>
                    <a:pt x="369290" y="1656885"/>
                  </a:lnTo>
                  <a:cubicBezTo>
                    <a:pt x="369290" y="1652319"/>
                    <a:pt x="369290" y="1647884"/>
                    <a:pt x="369290" y="1643452"/>
                  </a:cubicBezTo>
                  <a:cubicBezTo>
                    <a:pt x="369961" y="1630018"/>
                    <a:pt x="370765" y="1616584"/>
                    <a:pt x="371705" y="1604897"/>
                  </a:cubicBezTo>
                  <a:lnTo>
                    <a:pt x="372074" y="1604679"/>
                  </a:lnTo>
                  <a:lnTo>
                    <a:pt x="372109" y="1604091"/>
                  </a:lnTo>
                  <a:cubicBezTo>
                    <a:pt x="560315" y="1502963"/>
                    <a:pt x="739924" y="1386843"/>
                    <a:pt x="909456" y="1256832"/>
                  </a:cubicBezTo>
                  <a:lnTo>
                    <a:pt x="1035061" y="1156454"/>
                  </a:lnTo>
                  <a:lnTo>
                    <a:pt x="1035061" y="1156349"/>
                  </a:lnTo>
                  <a:cubicBezTo>
                    <a:pt x="1130841" y="1076552"/>
                    <a:pt x="1218564" y="995816"/>
                    <a:pt x="1298762" y="915752"/>
                  </a:cubicBezTo>
                  <a:cubicBezTo>
                    <a:pt x="1355721" y="858968"/>
                    <a:pt x="1408917" y="802735"/>
                    <a:pt x="1458355" y="747026"/>
                  </a:cubicBezTo>
                  <a:cubicBezTo>
                    <a:pt x="1483072" y="719352"/>
                    <a:pt x="1506849" y="692041"/>
                    <a:pt x="1529685" y="665080"/>
                  </a:cubicBezTo>
                  <a:lnTo>
                    <a:pt x="1529753" y="665970"/>
                  </a:lnTo>
                  <a:lnTo>
                    <a:pt x="1530762" y="664812"/>
                  </a:lnTo>
                  <a:cubicBezTo>
                    <a:pt x="1565621" y="623571"/>
                    <a:pt x="1598467" y="583069"/>
                    <a:pt x="1629348" y="543574"/>
                  </a:cubicBezTo>
                  <a:lnTo>
                    <a:pt x="1677536" y="479620"/>
                  </a:lnTo>
                  <a:lnTo>
                    <a:pt x="1681477" y="448653"/>
                  </a:lnTo>
                  <a:cubicBezTo>
                    <a:pt x="1716929" y="241058"/>
                    <a:pt x="1808907" y="87018"/>
                    <a:pt x="1953918" y="26834"/>
                  </a:cubicBezTo>
                  <a:cubicBezTo>
                    <a:pt x="2036781" y="-7557"/>
                    <a:pt x="2129117" y="-8045"/>
                    <a:pt x="2225141" y="20520"/>
                  </a:cubicBezTo>
                  <a:close/>
                </a:path>
              </a:pathLst>
            </a:custGeom>
            <a:solidFill>
              <a:schemeClr val="lt2"/>
            </a:solidFill>
            <a:ln w="76200" cap="rnd"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92" name="Google Shape;1892;p36"/>
            <p:cNvGrpSpPr/>
            <p:nvPr/>
          </p:nvGrpSpPr>
          <p:grpSpPr>
            <a:xfrm rot="774075" flipH="1">
              <a:off x="8535938" y="2770514"/>
              <a:ext cx="3510942" cy="3394832"/>
              <a:chOff x="2007636" y="-280541"/>
              <a:chExt cx="6414832" cy="6202688"/>
            </a:xfrm>
          </p:grpSpPr>
          <p:sp>
            <p:nvSpPr>
              <p:cNvPr id="1893" name="Google Shape;1893;p36"/>
              <p:cNvSpPr/>
              <p:nvPr/>
            </p:nvSpPr>
            <p:spPr>
              <a:xfrm>
                <a:off x="2127412" y="3783535"/>
                <a:ext cx="1489493" cy="1099623"/>
              </a:xfrm>
              <a:custGeom>
                <a:avLst/>
                <a:gdLst/>
                <a:ahLst/>
                <a:cxnLst/>
                <a:rect l="l" t="t" r="r" b="b"/>
                <a:pathLst>
                  <a:path w="577883" h="426624" extrusionOk="0">
                    <a:moveTo>
                      <a:pt x="575246" y="302729"/>
                    </a:moveTo>
                    <a:cubicBezTo>
                      <a:pt x="557910" y="305015"/>
                      <a:pt x="540478" y="307587"/>
                      <a:pt x="522763" y="310635"/>
                    </a:cubicBezTo>
                    <a:cubicBezTo>
                      <a:pt x="500950" y="314159"/>
                      <a:pt x="479710" y="318350"/>
                      <a:pt x="458944" y="322827"/>
                    </a:cubicBezTo>
                    <a:cubicBezTo>
                      <a:pt x="353122" y="345639"/>
                      <a:pt x="250252" y="380443"/>
                      <a:pt x="152334" y="426554"/>
                    </a:cubicBezTo>
                    <a:cubicBezTo>
                      <a:pt x="146335" y="421411"/>
                      <a:pt x="139382" y="415124"/>
                      <a:pt x="131761" y="407504"/>
                    </a:cubicBezTo>
                    <a:cubicBezTo>
                      <a:pt x="73277" y="352088"/>
                      <a:pt x="27463" y="284698"/>
                      <a:pt x="-2637" y="209956"/>
                    </a:cubicBezTo>
                    <a:cubicBezTo>
                      <a:pt x="-2637" y="209956"/>
                      <a:pt x="-2637" y="209956"/>
                      <a:pt x="-2637" y="209479"/>
                    </a:cubicBezTo>
                    <a:lnTo>
                      <a:pt x="447037" y="-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4" name="Google Shape;1894;p36"/>
              <p:cNvSpPr/>
              <p:nvPr/>
            </p:nvSpPr>
            <p:spPr>
              <a:xfrm>
                <a:off x="2007636" y="3037866"/>
                <a:ext cx="1259696" cy="1311741"/>
              </a:xfrm>
              <a:custGeom>
                <a:avLst/>
                <a:gdLst/>
                <a:ahLst/>
                <a:cxnLst/>
                <a:rect l="l" t="t" r="r" b="b"/>
                <a:pathLst>
                  <a:path w="488728" h="508920" extrusionOk="0">
                    <a:moveTo>
                      <a:pt x="486091" y="284251"/>
                    </a:moveTo>
                    <a:lnTo>
                      <a:pt x="43748" y="508850"/>
                    </a:lnTo>
                    <a:cubicBezTo>
                      <a:pt x="43748" y="508536"/>
                      <a:pt x="43748" y="508212"/>
                      <a:pt x="43748" y="507898"/>
                    </a:cubicBezTo>
                    <a:cubicBezTo>
                      <a:pt x="40892" y="501516"/>
                      <a:pt x="38225" y="495039"/>
                      <a:pt x="35653" y="488371"/>
                    </a:cubicBezTo>
                    <a:cubicBezTo>
                      <a:pt x="18412" y="444385"/>
                      <a:pt x="6792" y="398398"/>
                      <a:pt x="1076" y="351497"/>
                    </a:cubicBezTo>
                    <a:lnTo>
                      <a:pt x="1076" y="351497"/>
                    </a:lnTo>
                    <a:cubicBezTo>
                      <a:pt x="411" y="345115"/>
                      <a:pt x="-256" y="338924"/>
                      <a:pt x="-828" y="332923"/>
                    </a:cubicBezTo>
                    <a:cubicBezTo>
                      <a:pt x="-828" y="329875"/>
                      <a:pt x="-828" y="327018"/>
                      <a:pt x="-1496" y="324065"/>
                    </a:cubicBezTo>
                    <a:cubicBezTo>
                      <a:pt x="-2065" y="317302"/>
                      <a:pt x="-2447" y="310825"/>
                      <a:pt x="-2637" y="304539"/>
                    </a:cubicBezTo>
                    <a:cubicBezTo>
                      <a:pt x="-2637" y="293014"/>
                      <a:pt x="-2637" y="282155"/>
                      <a:pt x="-2637" y="272249"/>
                    </a:cubicBezTo>
                    <a:cubicBezTo>
                      <a:pt x="-2637" y="271011"/>
                      <a:pt x="-2637" y="269773"/>
                      <a:pt x="-2637" y="268534"/>
                    </a:cubicBezTo>
                    <a:lnTo>
                      <a:pt x="-2637" y="267487"/>
                    </a:lnTo>
                    <a:cubicBezTo>
                      <a:pt x="-2637" y="265010"/>
                      <a:pt x="-2637" y="262629"/>
                      <a:pt x="-2637" y="260248"/>
                    </a:cubicBezTo>
                    <a:cubicBezTo>
                      <a:pt x="-2637" y="254628"/>
                      <a:pt x="-1875" y="249199"/>
                      <a:pt x="-1591" y="244150"/>
                    </a:cubicBezTo>
                    <a:cubicBezTo>
                      <a:pt x="-1591" y="242436"/>
                      <a:pt x="-1591" y="240912"/>
                      <a:pt x="-1591" y="239293"/>
                    </a:cubicBezTo>
                    <a:cubicBezTo>
                      <a:pt x="100993" y="184219"/>
                      <a:pt x="198911" y="120925"/>
                      <a:pt x="291303" y="50031"/>
                    </a:cubicBezTo>
                    <a:cubicBezTo>
                      <a:pt x="311974" y="34315"/>
                      <a:pt x="331879" y="18598"/>
                      <a:pt x="351120" y="2406"/>
                    </a:cubicBezTo>
                    <a:cubicBezTo>
                      <a:pt x="352169" y="1663"/>
                      <a:pt x="353215" y="834"/>
                      <a:pt x="354169" y="-7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5" name="Google Shape;1895;p36"/>
              <p:cNvSpPr/>
              <p:nvPr/>
            </p:nvSpPr>
            <p:spPr>
              <a:xfrm>
                <a:off x="2621498" y="3967374"/>
                <a:ext cx="690852" cy="745111"/>
              </a:xfrm>
              <a:custGeom>
                <a:avLst/>
                <a:gdLst/>
                <a:ahLst/>
                <a:cxnLst/>
                <a:rect l="l" t="t" r="r" b="b"/>
                <a:pathLst>
                  <a:path w="268032" h="289083" extrusionOk="0">
                    <a:moveTo>
                      <a:pt x="265395" y="250913"/>
                    </a:moveTo>
                    <a:cubicBezTo>
                      <a:pt x="236820" y="263581"/>
                      <a:pt x="210626" y="276345"/>
                      <a:pt x="186149" y="289013"/>
                    </a:cubicBezTo>
                    <a:cubicBezTo>
                      <a:pt x="104423" y="223329"/>
                      <a:pt x="39653" y="138947"/>
                      <a:pt x="-2637" y="42982"/>
                    </a:cubicBezTo>
                    <a:lnTo>
                      <a:pt x="82134" y="-71"/>
                    </a:lnTo>
                    <a:cubicBezTo>
                      <a:pt x="124520" y="95779"/>
                      <a:pt x="187004" y="181380"/>
                      <a:pt x="265395" y="25091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6" name="Google Shape;1896;p36"/>
              <p:cNvSpPr/>
              <p:nvPr/>
            </p:nvSpPr>
            <p:spPr>
              <a:xfrm>
                <a:off x="2481131" y="3159363"/>
                <a:ext cx="359144" cy="918685"/>
              </a:xfrm>
              <a:custGeom>
                <a:avLst/>
                <a:gdLst/>
                <a:ahLst/>
                <a:cxnLst/>
                <a:rect l="l" t="t" r="r" b="b"/>
                <a:pathLst>
                  <a:path w="139338" h="356425" extrusionOk="0">
                    <a:moveTo>
                      <a:pt x="136606" y="313302"/>
                    </a:moveTo>
                    <a:lnTo>
                      <a:pt x="51835" y="356355"/>
                    </a:lnTo>
                    <a:lnTo>
                      <a:pt x="51263" y="355212"/>
                    </a:lnTo>
                    <a:cubicBezTo>
                      <a:pt x="48023" y="347782"/>
                      <a:pt x="44882" y="340162"/>
                      <a:pt x="41738" y="332447"/>
                    </a:cubicBezTo>
                    <a:cubicBezTo>
                      <a:pt x="16402" y="267629"/>
                      <a:pt x="1542" y="199164"/>
                      <a:pt x="-2174" y="129660"/>
                    </a:cubicBezTo>
                    <a:cubicBezTo>
                      <a:pt x="-2174" y="125945"/>
                      <a:pt x="-2174" y="122135"/>
                      <a:pt x="-2174" y="118516"/>
                    </a:cubicBezTo>
                    <a:cubicBezTo>
                      <a:pt x="-2839" y="102323"/>
                      <a:pt x="-2743" y="87369"/>
                      <a:pt x="-2174" y="73938"/>
                    </a:cubicBezTo>
                    <a:cubicBezTo>
                      <a:pt x="-2174" y="68128"/>
                      <a:pt x="-1697" y="62604"/>
                      <a:pt x="-1411" y="57365"/>
                    </a:cubicBezTo>
                    <a:lnTo>
                      <a:pt x="-1411" y="56603"/>
                    </a:lnTo>
                    <a:cubicBezTo>
                      <a:pt x="-1411" y="51650"/>
                      <a:pt x="-744" y="47078"/>
                      <a:pt x="-362" y="42601"/>
                    </a:cubicBezTo>
                    <a:cubicBezTo>
                      <a:pt x="24401" y="29266"/>
                      <a:pt x="49835" y="15045"/>
                      <a:pt x="75838" y="-71"/>
                    </a:cubicBezTo>
                    <a:cubicBezTo>
                      <a:pt x="75838" y="1453"/>
                      <a:pt x="75838" y="3072"/>
                      <a:pt x="75838" y="4692"/>
                    </a:cubicBezTo>
                    <a:cubicBezTo>
                      <a:pt x="75838" y="17646"/>
                      <a:pt x="75838" y="31743"/>
                      <a:pt x="75838" y="46792"/>
                    </a:cubicBezTo>
                    <a:cubicBezTo>
                      <a:pt x="75838" y="54984"/>
                      <a:pt x="76503" y="63366"/>
                      <a:pt x="77170" y="72129"/>
                    </a:cubicBezTo>
                    <a:cubicBezTo>
                      <a:pt x="82219" y="145995"/>
                      <a:pt x="98506" y="218661"/>
                      <a:pt x="125558" y="287584"/>
                    </a:cubicBezTo>
                    <a:cubicBezTo>
                      <a:pt x="128986" y="296223"/>
                      <a:pt x="132511" y="304701"/>
                      <a:pt x="136129" y="313016"/>
                    </a:cubicBezTo>
                    <a:lnTo>
                      <a:pt x="136702" y="313016"/>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7" name="Google Shape;1897;p36"/>
              <p:cNvSpPr/>
              <p:nvPr/>
            </p:nvSpPr>
            <p:spPr>
              <a:xfrm>
                <a:off x="2682091" y="910579"/>
                <a:ext cx="3936737" cy="3765828"/>
              </a:xfrm>
              <a:custGeom>
                <a:avLst/>
                <a:gdLst/>
                <a:ahLst/>
                <a:cxnLst/>
                <a:rect l="l" t="t" r="r" b="b"/>
                <a:pathLst>
                  <a:path w="1527347" h="1461039" extrusionOk="0">
                    <a:moveTo>
                      <a:pt x="1524710" y="1301711"/>
                    </a:moveTo>
                    <a:cubicBezTo>
                      <a:pt x="1417933" y="1278165"/>
                      <a:pt x="1309349" y="1263792"/>
                      <a:pt x="1200193" y="1258753"/>
                    </a:cubicBezTo>
                    <a:cubicBezTo>
                      <a:pt x="1047983" y="1251800"/>
                      <a:pt x="895583" y="1263535"/>
                      <a:pt x="746230" y="1293710"/>
                    </a:cubicBezTo>
                    <a:cubicBezTo>
                      <a:pt x="717655" y="1299425"/>
                      <a:pt x="690605" y="1305712"/>
                      <a:pt x="663935" y="1312760"/>
                    </a:cubicBezTo>
                    <a:cubicBezTo>
                      <a:pt x="527345" y="1347117"/>
                      <a:pt x="395044" y="1396837"/>
                      <a:pt x="269601" y="1460969"/>
                    </a:cubicBezTo>
                    <a:cubicBezTo>
                      <a:pt x="261503" y="1454492"/>
                      <a:pt x="252169" y="1446682"/>
                      <a:pt x="241881" y="1437538"/>
                    </a:cubicBezTo>
                    <a:cubicBezTo>
                      <a:pt x="163491" y="1367948"/>
                      <a:pt x="100911" y="1282280"/>
                      <a:pt x="58620" y="1186363"/>
                    </a:cubicBezTo>
                    <a:lnTo>
                      <a:pt x="58620" y="1185792"/>
                    </a:lnTo>
                    <a:lnTo>
                      <a:pt x="58048" y="1184554"/>
                    </a:lnTo>
                    <a:cubicBezTo>
                      <a:pt x="54430" y="1176296"/>
                      <a:pt x="50905" y="1167818"/>
                      <a:pt x="47477" y="1159122"/>
                    </a:cubicBezTo>
                    <a:cubicBezTo>
                      <a:pt x="20616" y="1090666"/>
                      <a:pt x="4328" y="1018533"/>
                      <a:pt x="-911" y="945190"/>
                    </a:cubicBezTo>
                    <a:cubicBezTo>
                      <a:pt x="-1483" y="936427"/>
                      <a:pt x="-1957" y="928045"/>
                      <a:pt x="-2243" y="919854"/>
                    </a:cubicBezTo>
                    <a:cubicBezTo>
                      <a:pt x="-2720" y="904804"/>
                      <a:pt x="-2815" y="890707"/>
                      <a:pt x="-2243" y="877753"/>
                    </a:cubicBezTo>
                    <a:cubicBezTo>
                      <a:pt x="-2243" y="876134"/>
                      <a:pt x="-2243" y="874515"/>
                      <a:pt x="-2243" y="872991"/>
                    </a:cubicBezTo>
                    <a:cubicBezTo>
                      <a:pt x="-2243" y="872543"/>
                      <a:pt x="-2243" y="872105"/>
                      <a:pt x="-2243" y="871657"/>
                    </a:cubicBezTo>
                    <a:cubicBezTo>
                      <a:pt x="-2243" y="868419"/>
                      <a:pt x="-2243" y="865276"/>
                      <a:pt x="-2243" y="862132"/>
                    </a:cubicBezTo>
                    <a:cubicBezTo>
                      <a:pt x="-2243" y="851560"/>
                      <a:pt x="-1197" y="841939"/>
                      <a:pt x="-530" y="833557"/>
                    </a:cubicBezTo>
                    <a:cubicBezTo>
                      <a:pt x="132916" y="761853"/>
                      <a:pt x="260266" y="679519"/>
                      <a:pt x="380471" y="587336"/>
                    </a:cubicBezTo>
                    <a:cubicBezTo>
                      <a:pt x="411713" y="563457"/>
                      <a:pt x="441906" y="539330"/>
                      <a:pt x="471053" y="514946"/>
                    </a:cubicBezTo>
                    <a:cubicBezTo>
                      <a:pt x="474958" y="511708"/>
                      <a:pt x="478864" y="508469"/>
                      <a:pt x="482674" y="505421"/>
                    </a:cubicBezTo>
                    <a:cubicBezTo>
                      <a:pt x="545826" y="452176"/>
                      <a:pt x="603831" y="398551"/>
                      <a:pt x="657172" y="345306"/>
                    </a:cubicBezTo>
                    <a:cubicBezTo>
                      <a:pt x="697558" y="305044"/>
                      <a:pt x="735277" y="265172"/>
                      <a:pt x="770423" y="225672"/>
                    </a:cubicBezTo>
                    <a:lnTo>
                      <a:pt x="770423" y="225672"/>
                    </a:lnTo>
                    <a:cubicBezTo>
                      <a:pt x="787950" y="206050"/>
                      <a:pt x="804810" y="186686"/>
                      <a:pt x="821002" y="167569"/>
                    </a:cubicBezTo>
                    <a:cubicBezTo>
                      <a:pt x="870436" y="109086"/>
                      <a:pt x="914157" y="52698"/>
                      <a:pt x="952447" y="-71"/>
                    </a:cubicBezTo>
                    <a:cubicBezTo>
                      <a:pt x="937588" y="212899"/>
                      <a:pt x="967402" y="426611"/>
                      <a:pt x="1039791" y="627436"/>
                    </a:cubicBezTo>
                    <a:cubicBezTo>
                      <a:pt x="1137136" y="892070"/>
                      <a:pt x="1304777" y="1125175"/>
                      <a:pt x="1524710" y="1301711"/>
                    </a:cubicBezTo>
                    <a:close/>
                  </a:path>
                </a:pathLst>
              </a:custGeom>
              <a:solidFill>
                <a:srgbClr val="D7D8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8" name="Google Shape;1898;p36"/>
              <p:cNvSpPr/>
              <p:nvPr/>
            </p:nvSpPr>
            <p:spPr>
              <a:xfrm rot="-1352061">
                <a:off x="5264406" y="228"/>
                <a:ext cx="2374326" cy="4563104"/>
              </a:xfrm>
              <a:custGeom>
                <a:avLst/>
                <a:gdLst/>
                <a:ahLst/>
                <a:cxnLst/>
                <a:rect l="l" t="t" r="r" b="b"/>
                <a:pathLst>
                  <a:path w="921448" h="1770887" extrusionOk="0">
                    <a:moveTo>
                      <a:pt x="918811" y="885373"/>
                    </a:moveTo>
                    <a:cubicBezTo>
                      <a:pt x="918811" y="1374390"/>
                      <a:pt x="712537" y="1770817"/>
                      <a:pt x="458086" y="1770817"/>
                    </a:cubicBezTo>
                    <a:cubicBezTo>
                      <a:pt x="203634" y="1770817"/>
                      <a:pt x="-2640" y="1374390"/>
                      <a:pt x="-2640" y="885373"/>
                    </a:cubicBezTo>
                    <a:cubicBezTo>
                      <a:pt x="-2640" y="396356"/>
                      <a:pt x="203634" y="-71"/>
                      <a:pt x="458086" y="-71"/>
                    </a:cubicBezTo>
                    <a:cubicBezTo>
                      <a:pt x="712537" y="-71"/>
                      <a:pt x="918811" y="396356"/>
                      <a:pt x="918811" y="885373"/>
                    </a:cubicBezTo>
                    <a:close/>
                  </a:path>
                </a:pathLst>
              </a:custGeom>
              <a:solidFill>
                <a:srgbClr val="95A19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9" name="Google Shape;1899;p36"/>
              <p:cNvSpPr/>
              <p:nvPr/>
            </p:nvSpPr>
            <p:spPr>
              <a:xfrm>
                <a:off x="5211581" y="160111"/>
                <a:ext cx="2576564" cy="4094240"/>
              </a:xfrm>
              <a:custGeom>
                <a:avLst/>
                <a:gdLst/>
                <a:ahLst/>
                <a:cxnLst/>
                <a:rect l="l" t="t" r="r" b="b"/>
                <a:pathLst>
                  <a:path w="999637" h="1588454" extrusionOk="0">
                    <a:moveTo>
                      <a:pt x="819987" y="1572368"/>
                    </a:moveTo>
                    <a:cubicBezTo>
                      <a:pt x="800272" y="1580465"/>
                      <a:pt x="779506" y="1585542"/>
                      <a:pt x="758265" y="1587418"/>
                    </a:cubicBezTo>
                    <a:cubicBezTo>
                      <a:pt x="551382" y="1606468"/>
                      <a:pt x="277253" y="1341959"/>
                      <a:pt x="115614" y="952386"/>
                    </a:cubicBezTo>
                    <a:cubicBezTo>
                      <a:pt x="-31929" y="596342"/>
                      <a:pt x="-39549" y="247441"/>
                      <a:pt x="82371" y="88659"/>
                    </a:cubicBezTo>
                    <a:cubicBezTo>
                      <a:pt x="106089" y="56711"/>
                      <a:pt x="137808" y="31630"/>
                      <a:pt x="174382" y="15983"/>
                    </a:cubicBezTo>
                    <a:cubicBezTo>
                      <a:pt x="385076" y="-71361"/>
                      <a:pt x="700352" y="206483"/>
                      <a:pt x="878758" y="635870"/>
                    </a:cubicBezTo>
                    <a:cubicBezTo>
                      <a:pt x="1057161" y="1065257"/>
                      <a:pt x="1030586" y="1484929"/>
                      <a:pt x="819987" y="1572368"/>
                    </a:cubicBezTo>
                    <a:close/>
                  </a:path>
                </a:pathLst>
              </a:custGeom>
              <a:solidFill>
                <a:srgbClr val="D4D1D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0" name="Google Shape;1900;p36"/>
              <p:cNvSpPr/>
              <p:nvPr/>
            </p:nvSpPr>
            <p:spPr>
              <a:xfrm>
                <a:off x="5212264" y="383085"/>
                <a:ext cx="2285492" cy="3871201"/>
              </a:xfrm>
              <a:custGeom>
                <a:avLst/>
                <a:gdLst/>
                <a:ahLst/>
                <a:cxnLst/>
                <a:rect l="l" t="t" r="r" b="b"/>
                <a:pathLst>
                  <a:path w="886709" h="1501921" extrusionOk="0">
                    <a:moveTo>
                      <a:pt x="758381" y="1500889"/>
                    </a:moveTo>
                    <a:cubicBezTo>
                      <a:pt x="596456" y="1515749"/>
                      <a:pt x="393764" y="1357348"/>
                      <a:pt x="235743" y="1101411"/>
                    </a:cubicBezTo>
                    <a:cubicBezTo>
                      <a:pt x="189548" y="1026202"/>
                      <a:pt x="149449" y="947439"/>
                      <a:pt x="115730" y="865858"/>
                    </a:cubicBezTo>
                    <a:cubicBezTo>
                      <a:pt x="94871" y="815661"/>
                      <a:pt x="76772" y="765559"/>
                      <a:pt x="61533" y="716030"/>
                    </a:cubicBezTo>
                    <a:cubicBezTo>
                      <a:pt x="-31526" y="415040"/>
                      <a:pt x="-22287" y="138624"/>
                      <a:pt x="82202" y="2131"/>
                    </a:cubicBezTo>
                    <a:cubicBezTo>
                      <a:pt x="323471" y="-26444"/>
                      <a:pt x="621127" y="225683"/>
                      <a:pt x="781336" y="611731"/>
                    </a:cubicBezTo>
                    <a:cubicBezTo>
                      <a:pt x="929831" y="969966"/>
                      <a:pt x="913162" y="1330392"/>
                      <a:pt x="758381" y="1500889"/>
                    </a:cubicBezTo>
                    <a:close/>
                  </a:path>
                </a:pathLst>
              </a:custGeom>
              <a:solidFill>
                <a:srgbClr val="CAC6C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1" name="Google Shape;1901;p36"/>
              <p:cNvSpPr/>
              <p:nvPr/>
            </p:nvSpPr>
            <p:spPr>
              <a:xfrm>
                <a:off x="5376887" y="1974100"/>
                <a:ext cx="1397667" cy="1247665"/>
              </a:xfrm>
              <a:custGeom>
                <a:avLst/>
                <a:gdLst/>
                <a:ahLst/>
                <a:cxnLst/>
                <a:rect l="l" t="t" r="r" b="b"/>
                <a:pathLst>
                  <a:path w="542257" h="484060" extrusionOk="0">
                    <a:moveTo>
                      <a:pt x="539620" y="239959"/>
                    </a:moveTo>
                    <a:cubicBezTo>
                      <a:pt x="475422" y="273164"/>
                      <a:pt x="412937" y="309730"/>
                      <a:pt x="352550" y="349497"/>
                    </a:cubicBezTo>
                    <a:cubicBezTo>
                      <a:pt x="289684" y="390874"/>
                      <a:pt x="229295" y="435774"/>
                      <a:pt x="171575" y="483990"/>
                    </a:cubicBezTo>
                    <a:cubicBezTo>
                      <a:pt x="125378" y="408780"/>
                      <a:pt x="85278" y="330018"/>
                      <a:pt x="51559" y="248437"/>
                    </a:cubicBezTo>
                    <a:cubicBezTo>
                      <a:pt x="30700" y="198240"/>
                      <a:pt x="12601" y="148138"/>
                      <a:pt x="-2637" y="98608"/>
                    </a:cubicBezTo>
                    <a:cubicBezTo>
                      <a:pt x="50227" y="96408"/>
                      <a:pt x="102898" y="90579"/>
                      <a:pt x="154906" y="81178"/>
                    </a:cubicBezTo>
                    <a:cubicBezTo>
                      <a:pt x="246154" y="64842"/>
                      <a:pt x="335023" y="37563"/>
                      <a:pt x="419700" y="-7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2" name="Google Shape;1902;p36"/>
              <p:cNvSpPr/>
              <p:nvPr/>
            </p:nvSpPr>
            <p:spPr>
              <a:xfrm>
                <a:off x="6405276" y="1960600"/>
                <a:ext cx="426203" cy="657373"/>
              </a:xfrm>
              <a:custGeom>
                <a:avLst/>
                <a:gdLst/>
                <a:ahLst/>
                <a:cxnLst/>
                <a:rect l="l" t="t" r="r" b="b"/>
                <a:pathLst>
                  <a:path w="165355" h="255043" extrusionOk="0">
                    <a:moveTo>
                      <a:pt x="133488" y="252437"/>
                    </a:moveTo>
                    <a:cubicBezTo>
                      <a:pt x="130249" y="253752"/>
                      <a:pt x="126821" y="254561"/>
                      <a:pt x="123296" y="254818"/>
                    </a:cubicBezTo>
                    <a:cubicBezTo>
                      <a:pt x="89102" y="257866"/>
                      <a:pt x="43668" y="215385"/>
                      <a:pt x="16902" y="152901"/>
                    </a:cubicBezTo>
                    <a:cubicBezTo>
                      <a:pt x="-7483" y="95751"/>
                      <a:pt x="-8720" y="39649"/>
                      <a:pt x="11377" y="14217"/>
                    </a:cubicBezTo>
                    <a:cubicBezTo>
                      <a:pt x="15284" y="9016"/>
                      <a:pt x="20616" y="4968"/>
                      <a:pt x="26618" y="2501"/>
                    </a:cubicBezTo>
                    <a:cubicBezTo>
                      <a:pt x="61478" y="-11501"/>
                      <a:pt x="113675" y="33076"/>
                      <a:pt x="143204" y="102037"/>
                    </a:cubicBezTo>
                    <a:cubicBezTo>
                      <a:pt x="172732" y="170998"/>
                      <a:pt x="168158" y="238340"/>
                      <a:pt x="133488" y="252437"/>
                    </a:cubicBezTo>
                    <a:close/>
                  </a:path>
                </a:pathLst>
              </a:custGeom>
              <a:solidFill>
                <a:srgbClr val="9D9E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3" name="Google Shape;1903;p36"/>
              <p:cNvSpPr/>
              <p:nvPr/>
            </p:nvSpPr>
            <p:spPr>
              <a:xfrm>
                <a:off x="2681354" y="1343055"/>
                <a:ext cx="2334068" cy="2622995"/>
              </a:xfrm>
              <a:custGeom>
                <a:avLst/>
                <a:gdLst/>
                <a:ahLst/>
                <a:cxnLst/>
                <a:rect l="l" t="t" r="r" b="b"/>
                <a:pathLst>
                  <a:path w="905555" h="1017651" extrusionOk="0">
                    <a:moveTo>
                      <a:pt x="902918" y="589051"/>
                    </a:moveTo>
                    <a:lnTo>
                      <a:pt x="869008" y="606291"/>
                    </a:lnTo>
                    <a:lnTo>
                      <a:pt x="728896" y="677347"/>
                    </a:lnTo>
                    <a:lnTo>
                      <a:pt x="58620" y="1017580"/>
                    </a:lnTo>
                    <a:lnTo>
                      <a:pt x="58051" y="1017580"/>
                    </a:lnTo>
                    <a:cubicBezTo>
                      <a:pt x="54430" y="1009265"/>
                      <a:pt x="50907" y="1000788"/>
                      <a:pt x="47477" y="992149"/>
                    </a:cubicBezTo>
                    <a:cubicBezTo>
                      <a:pt x="20425" y="923226"/>
                      <a:pt x="4138" y="850559"/>
                      <a:pt x="-911" y="776693"/>
                    </a:cubicBezTo>
                    <a:cubicBezTo>
                      <a:pt x="-1576" y="767930"/>
                      <a:pt x="-1957" y="759548"/>
                      <a:pt x="-2243" y="751357"/>
                    </a:cubicBezTo>
                    <a:cubicBezTo>
                      <a:pt x="-2720" y="736307"/>
                      <a:pt x="-2815" y="722210"/>
                      <a:pt x="-2243" y="709256"/>
                    </a:cubicBezTo>
                    <a:cubicBezTo>
                      <a:pt x="-2243" y="707637"/>
                      <a:pt x="-2243" y="706113"/>
                      <a:pt x="-2243" y="704494"/>
                    </a:cubicBezTo>
                    <a:lnTo>
                      <a:pt x="-2243" y="703160"/>
                    </a:lnTo>
                    <a:cubicBezTo>
                      <a:pt x="-2243" y="699922"/>
                      <a:pt x="-2243" y="696778"/>
                      <a:pt x="-2243" y="693635"/>
                    </a:cubicBezTo>
                    <a:cubicBezTo>
                      <a:pt x="-1767" y="684110"/>
                      <a:pt x="-1197" y="674585"/>
                      <a:pt x="-530" y="666298"/>
                    </a:cubicBezTo>
                    <a:cubicBezTo>
                      <a:pt x="132916" y="594594"/>
                      <a:pt x="260266" y="512260"/>
                      <a:pt x="380471" y="420077"/>
                    </a:cubicBezTo>
                    <a:cubicBezTo>
                      <a:pt x="407236" y="399570"/>
                      <a:pt x="433144" y="378958"/>
                      <a:pt x="458289" y="358260"/>
                    </a:cubicBezTo>
                    <a:lnTo>
                      <a:pt x="469816" y="348735"/>
                    </a:lnTo>
                    <a:lnTo>
                      <a:pt x="469816" y="348259"/>
                    </a:lnTo>
                    <a:cubicBezTo>
                      <a:pt x="537728" y="291680"/>
                      <a:pt x="599927" y="234435"/>
                      <a:pt x="656791" y="177666"/>
                    </a:cubicBezTo>
                    <a:cubicBezTo>
                      <a:pt x="697177" y="137404"/>
                      <a:pt x="734895" y="97532"/>
                      <a:pt x="769949" y="58032"/>
                    </a:cubicBezTo>
                    <a:cubicBezTo>
                      <a:pt x="787474" y="38410"/>
                      <a:pt x="804333" y="19046"/>
                      <a:pt x="820525" y="-71"/>
                    </a:cubicBezTo>
                    <a:cubicBezTo>
                      <a:pt x="825574" y="86512"/>
                      <a:pt x="833957" y="176999"/>
                      <a:pt x="846244" y="271011"/>
                    </a:cubicBezTo>
                    <a:cubicBezTo>
                      <a:pt x="862150" y="384454"/>
                      <a:pt x="881296" y="490562"/>
                      <a:pt x="902918" y="5890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4" name="Google Shape;1904;p36"/>
              <p:cNvSpPr/>
              <p:nvPr/>
            </p:nvSpPr>
            <p:spPr>
              <a:xfrm>
                <a:off x="2199146" y="3672103"/>
                <a:ext cx="183" cy="11537"/>
              </a:xfrm>
              <a:custGeom>
                <a:avLst/>
                <a:gdLst/>
                <a:ahLst/>
                <a:cxnLst/>
                <a:rect l="l" t="t" r="r" b="b"/>
                <a:pathLst>
                  <a:path w="71" h="4476" extrusionOk="0">
                    <a:moveTo>
                      <a:pt x="-2566" y="882"/>
                    </a:moveTo>
                    <a:cubicBezTo>
                      <a:pt x="-2661" y="568"/>
                      <a:pt x="-2661" y="244"/>
                      <a:pt x="-2566" y="-71"/>
                    </a:cubicBezTo>
                    <a:lnTo>
                      <a:pt x="-2566" y="882"/>
                    </a:lnTo>
                    <a:cubicBezTo>
                      <a:pt x="-2566" y="2025"/>
                      <a:pt x="-2566" y="3263"/>
                      <a:pt x="-2566" y="4406"/>
                    </a:cubicBezTo>
                    <a:close/>
                  </a:path>
                </a:pathLst>
              </a:custGeom>
              <a:solidFill>
                <a:srgbClr val="D7D8D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5" name="Google Shape;1905;p36"/>
              <p:cNvSpPr/>
              <p:nvPr/>
            </p:nvSpPr>
            <p:spPr>
              <a:xfrm>
                <a:off x="3490410" y="4138473"/>
                <a:ext cx="787463" cy="1776100"/>
              </a:xfrm>
              <a:custGeom>
                <a:avLst/>
                <a:gdLst/>
                <a:ahLst/>
                <a:cxnLst/>
                <a:rect l="l" t="t" r="r" b="b"/>
                <a:pathLst>
                  <a:path w="787463" h="1776100" extrusionOk="0">
                    <a:moveTo>
                      <a:pt x="787463" y="0"/>
                    </a:moveTo>
                    <a:lnTo>
                      <a:pt x="738768" y="1568853"/>
                    </a:lnTo>
                    <a:cubicBezTo>
                      <a:pt x="735232" y="1686339"/>
                      <a:pt x="655392" y="1779060"/>
                      <a:pt x="560395" y="1776028"/>
                    </a:cubicBezTo>
                    <a:lnTo>
                      <a:pt x="437355" y="1772238"/>
                    </a:lnTo>
                    <a:cubicBezTo>
                      <a:pt x="361559" y="1769964"/>
                      <a:pt x="296374" y="1706296"/>
                      <a:pt x="277424" y="1615596"/>
                    </a:cubicBezTo>
                    <a:lnTo>
                      <a:pt x="0" y="291380"/>
                    </a:lnTo>
                    <a:lnTo>
                      <a:pt x="104118" y="241813"/>
                    </a:lnTo>
                    <a:cubicBezTo>
                      <a:pt x="274822" y="166393"/>
                      <a:pt x="449649" y="100688"/>
                      <a:pt x="627745" y="4501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6" name="Google Shape;1906;p36"/>
              <p:cNvSpPr/>
              <p:nvPr/>
            </p:nvSpPr>
            <p:spPr>
              <a:xfrm>
                <a:off x="3465710" y="4207625"/>
                <a:ext cx="582042" cy="1714522"/>
              </a:xfrm>
              <a:custGeom>
                <a:avLst/>
                <a:gdLst/>
                <a:ahLst/>
                <a:cxnLst/>
                <a:rect l="l" t="t" r="r" b="b"/>
                <a:pathLst>
                  <a:path w="582042" h="1714522" extrusionOk="0">
                    <a:moveTo>
                      <a:pt x="581929" y="0"/>
                    </a:moveTo>
                    <a:lnTo>
                      <a:pt x="582042" y="1482"/>
                    </a:lnTo>
                    <a:lnTo>
                      <a:pt x="535300" y="1507036"/>
                    </a:lnTo>
                    <a:cubicBezTo>
                      <a:pt x="531766" y="1624266"/>
                      <a:pt x="452936" y="1717242"/>
                      <a:pt x="359708" y="1714462"/>
                    </a:cubicBezTo>
                    <a:cubicBezTo>
                      <a:pt x="280883" y="1711934"/>
                      <a:pt x="214687" y="1641446"/>
                      <a:pt x="199783" y="1544680"/>
                    </a:cubicBezTo>
                    <a:lnTo>
                      <a:pt x="0" y="232468"/>
                    </a:lnTo>
                    <a:lnTo>
                      <a:pt x="118185" y="176205"/>
                    </a:lnTo>
                    <a:cubicBezTo>
                      <a:pt x="203537" y="138495"/>
                      <a:pt x="289920" y="103214"/>
                      <a:pt x="377226" y="7040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907" name="Google Shape;1907;p36"/>
          <p:cNvGrpSpPr/>
          <p:nvPr/>
        </p:nvGrpSpPr>
        <p:grpSpPr>
          <a:xfrm>
            <a:off x="6330397" y="5586437"/>
            <a:ext cx="962821" cy="675646"/>
            <a:chOff x="693181" y="1290697"/>
            <a:chExt cx="605700" cy="425068"/>
          </a:xfrm>
        </p:grpSpPr>
        <p:sp>
          <p:nvSpPr>
            <p:cNvPr id="1908" name="Google Shape;1908;p36"/>
            <p:cNvSpPr/>
            <p:nvPr/>
          </p:nvSpPr>
          <p:spPr>
            <a:xfrm flipH="1">
              <a:off x="693181" y="1290697"/>
              <a:ext cx="605700" cy="425068"/>
            </a:xfrm>
            <a:custGeom>
              <a:avLst/>
              <a:gdLst/>
              <a:ahLst/>
              <a:cxnLst/>
              <a:rect l="l" t="t" r="r" b="b"/>
              <a:pathLst>
                <a:path w="605700" h="425068" extrusionOk="0">
                  <a:moveTo>
                    <a:pt x="605697" y="33932"/>
                  </a:moveTo>
                  <a:lnTo>
                    <a:pt x="605697" y="313609"/>
                  </a:lnTo>
                  <a:cubicBezTo>
                    <a:pt x="605653" y="332326"/>
                    <a:pt x="590481" y="347498"/>
                    <a:pt x="571765" y="347542"/>
                  </a:cubicBezTo>
                  <a:lnTo>
                    <a:pt x="493898" y="347542"/>
                  </a:lnTo>
                  <a:lnTo>
                    <a:pt x="450767" y="416033"/>
                  </a:lnTo>
                  <a:cubicBezTo>
                    <a:pt x="445052" y="425079"/>
                    <a:pt x="433087" y="427785"/>
                    <a:pt x="424041" y="422078"/>
                  </a:cubicBezTo>
                  <a:cubicBezTo>
                    <a:pt x="421603" y="420534"/>
                    <a:pt x="419531" y="418471"/>
                    <a:pt x="417995" y="416033"/>
                  </a:cubicBezTo>
                  <a:lnTo>
                    <a:pt x="374865" y="347542"/>
                  </a:lnTo>
                  <a:lnTo>
                    <a:pt x="33929" y="347542"/>
                  </a:lnTo>
                  <a:cubicBezTo>
                    <a:pt x="15209" y="347498"/>
                    <a:pt x="46" y="332326"/>
                    <a:pt x="-3" y="313609"/>
                  </a:cubicBezTo>
                  <a:lnTo>
                    <a:pt x="-3" y="33932"/>
                  </a:lnTo>
                  <a:cubicBezTo>
                    <a:pt x="46" y="15215"/>
                    <a:pt x="15209" y="44"/>
                    <a:pt x="33929" y="-1"/>
                  </a:cubicBezTo>
                  <a:lnTo>
                    <a:pt x="571765" y="-1"/>
                  </a:lnTo>
                  <a:cubicBezTo>
                    <a:pt x="590481" y="44"/>
                    <a:pt x="605653" y="15215"/>
                    <a:pt x="605697" y="3393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9" name="Google Shape;1909;p36"/>
            <p:cNvSpPr/>
            <p:nvPr/>
          </p:nvSpPr>
          <p:spPr>
            <a:xfrm>
              <a:off x="1028911" y="1403092"/>
              <a:ext cx="96143" cy="130782"/>
            </a:xfrm>
            <a:custGeom>
              <a:avLst/>
              <a:gdLst/>
              <a:ahLst/>
              <a:cxnLst/>
              <a:rect l="l" t="t" r="r" b="b"/>
              <a:pathLst>
                <a:path w="96143" h="130782" extrusionOk="0">
                  <a:moveTo>
                    <a:pt x="11721" y="107363"/>
                  </a:moveTo>
                  <a:cubicBezTo>
                    <a:pt x="15999" y="107729"/>
                    <a:pt x="20303" y="107729"/>
                    <a:pt x="24580" y="107363"/>
                  </a:cubicBezTo>
                  <a:cubicBezTo>
                    <a:pt x="33438" y="106952"/>
                    <a:pt x="42047" y="104283"/>
                    <a:pt x="49583" y="99594"/>
                  </a:cubicBezTo>
                  <a:cubicBezTo>
                    <a:pt x="57602" y="94022"/>
                    <a:pt x="63299" y="85700"/>
                    <a:pt x="65567" y="76199"/>
                  </a:cubicBezTo>
                  <a:lnTo>
                    <a:pt x="64942" y="76199"/>
                  </a:lnTo>
                  <a:cubicBezTo>
                    <a:pt x="58102" y="82574"/>
                    <a:pt x="48913" y="85816"/>
                    <a:pt x="39582" y="85128"/>
                  </a:cubicBezTo>
                  <a:cubicBezTo>
                    <a:pt x="18535" y="85932"/>
                    <a:pt x="827" y="69528"/>
                    <a:pt x="23" y="48481"/>
                  </a:cubicBezTo>
                  <a:cubicBezTo>
                    <a:pt x="-12" y="47517"/>
                    <a:pt x="-12" y="46543"/>
                    <a:pt x="23" y="45570"/>
                  </a:cubicBezTo>
                  <a:cubicBezTo>
                    <a:pt x="300" y="20120"/>
                    <a:pt x="21160" y="-275"/>
                    <a:pt x="46601" y="2"/>
                  </a:cubicBezTo>
                  <a:cubicBezTo>
                    <a:pt x="47003" y="2"/>
                    <a:pt x="47395" y="11"/>
                    <a:pt x="47797" y="28"/>
                  </a:cubicBezTo>
                  <a:cubicBezTo>
                    <a:pt x="80391" y="28"/>
                    <a:pt x="95750" y="24942"/>
                    <a:pt x="95750" y="54589"/>
                  </a:cubicBezTo>
                  <a:cubicBezTo>
                    <a:pt x="99759" y="92352"/>
                    <a:pt x="72407" y="126214"/>
                    <a:pt x="34644" y="130232"/>
                  </a:cubicBezTo>
                  <a:cubicBezTo>
                    <a:pt x="31510" y="130563"/>
                    <a:pt x="28357" y="130679"/>
                    <a:pt x="25205" y="130581"/>
                  </a:cubicBezTo>
                  <a:cubicBezTo>
                    <a:pt x="20714" y="130848"/>
                    <a:pt x="16213" y="130848"/>
                    <a:pt x="11721" y="130581"/>
                  </a:cubicBezTo>
                  <a:close/>
                  <a:moveTo>
                    <a:pt x="29581" y="43873"/>
                  </a:moveTo>
                  <a:cubicBezTo>
                    <a:pt x="28250" y="53642"/>
                    <a:pt x="35090" y="62652"/>
                    <a:pt x="44868" y="63983"/>
                  </a:cubicBezTo>
                  <a:cubicBezTo>
                    <a:pt x="45717" y="64099"/>
                    <a:pt x="46583" y="64152"/>
                    <a:pt x="47440" y="64144"/>
                  </a:cubicBezTo>
                  <a:cubicBezTo>
                    <a:pt x="53986" y="64403"/>
                    <a:pt x="60183" y="61224"/>
                    <a:pt x="63781" y="55750"/>
                  </a:cubicBezTo>
                  <a:cubicBezTo>
                    <a:pt x="64987" y="53473"/>
                    <a:pt x="65541" y="50910"/>
                    <a:pt x="65389" y="48338"/>
                  </a:cubicBezTo>
                  <a:cubicBezTo>
                    <a:pt x="65389" y="34854"/>
                    <a:pt x="60299" y="21549"/>
                    <a:pt x="46815" y="21549"/>
                  </a:cubicBezTo>
                  <a:cubicBezTo>
                    <a:pt x="36903" y="21638"/>
                    <a:pt x="29491" y="30568"/>
                    <a:pt x="29670" y="4387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0" name="Google Shape;1910;p36"/>
            <p:cNvSpPr/>
            <p:nvPr/>
          </p:nvSpPr>
          <p:spPr>
            <a:xfrm>
              <a:off x="1137139" y="1403092"/>
              <a:ext cx="96143" cy="130782"/>
            </a:xfrm>
            <a:custGeom>
              <a:avLst/>
              <a:gdLst/>
              <a:ahLst/>
              <a:cxnLst/>
              <a:rect l="l" t="t" r="r" b="b"/>
              <a:pathLst>
                <a:path w="96143" h="130782" extrusionOk="0">
                  <a:moveTo>
                    <a:pt x="11721" y="107363"/>
                  </a:moveTo>
                  <a:cubicBezTo>
                    <a:pt x="15999" y="107729"/>
                    <a:pt x="20303" y="107729"/>
                    <a:pt x="24580" y="107363"/>
                  </a:cubicBezTo>
                  <a:cubicBezTo>
                    <a:pt x="33412" y="106952"/>
                    <a:pt x="41993" y="104283"/>
                    <a:pt x="49494" y="99594"/>
                  </a:cubicBezTo>
                  <a:cubicBezTo>
                    <a:pt x="57540" y="94049"/>
                    <a:pt x="63237" y="85709"/>
                    <a:pt x="65478" y="76199"/>
                  </a:cubicBezTo>
                  <a:lnTo>
                    <a:pt x="64942" y="76199"/>
                  </a:lnTo>
                  <a:cubicBezTo>
                    <a:pt x="58093" y="82566"/>
                    <a:pt x="48905" y="85807"/>
                    <a:pt x="39582" y="85128"/>
                  </a:cubicBezTo>
                  <a:cubicBezTo>
                    <a:pt x="18535" y="85932"/>
                    <a:pt x="827" y="69528"/>
                    <a:pt x="23" y="48481"/>
                  </a:cubicBezTo>
                  <a:cubicBezTo>
                    <a:pt x="-12" y="47517"/>
                    <a:pt x="-12" y="46543"/>
                    <a:pt x="23" y="45570"/>
                  </a:cubicBezTo>
                  <a:cubicBezTo>
                    <a:pt x="300" y="20120"/>
                    <a:pt x="21160" y="-275"/>
                    <a:pt x="46601" y="2"/>
                  </a:cubicBezTo>
                  <a:cubicBezTo>
                    <a:pt x="47003" y="2"/>
                    <a:pt x="47395" y="11"/>
                    <a:pt x="47797" y="28"/>
                  </a:cubicBezTo>
                  <a:cubicBezTo>
                    <a:pt x="80301" y="28"/>
                    <a:pt x="95750" y="24942"/>
                    <a:pt x="95750" y="54589"/>
                  </a:cubicBezTo>
                  <a:cubicBezTo>
                    <a:pt x="99759" y="92352"/>
                    <a:pt x="72408" y="126214"/>
                    <a:pt x="34644" y="130232"/>
                  </a:cubicBezTo>
                  <a:cubicBezTo>
                    <a:pt x="31510" y="130563"/>
                    <a:pt x="28357" y="130679"/>
                    <a:pt x="25205" y="130581"/>
                  </a:cubicBezTo>
                  <a:cubicBezTo>
                    <a:pt x="20714" y="130848"/>
                    <a:pt x="16213" y="130848"/>
                    <a:pt x="11721" y="130581"/>
                  </a:cubicBezTo>
                  <a:close/>
                  <a:moveTo>
                    <a:pt x="29581" y="43873"/>
                  </a:moveTo>
                  <a:cubicBezTo>
                    <a:pt x="28250" y="53642"/>
                    <a:pt x="35090" y="62652"/>
                    <a:pt x="44868" y="63983"/>
                  </a:cubicBezTo>
                  <a:cubicBezTo>
                    <a:pt x="45717" y="64099"/>
                    <a:pt x="46583" y="64152"/>
                    <a:pt x="47440" y="64144"/>
                  </a:cubicBezTo>
                  <a:cubicBezTo>
                    <a:pt x="53977" y="64385"/>
                    <a:pt x="60174" y="61206"/>
                    <a:pt x="63781" y="55750"/>
                  </a:cubicBezTo>
                  <a:cubicBezTo>
                    <a:pt x="64951" y="53464"/>
                    <a:pt x="65478" y="50901"/>
                    <a:pt x="65299" y="48338"/>
                  </a:cubicBezTo>
                  <a:cubicBezTo>
                    <a:pt x="65299" y="34854"/>
                    <a:pt x="60299" y="21549"/>
                    <a:pt x="46815" y="21549"/>
                  </a:cubicBezTo>
                  <a:cubicBezTo>
                    <a:pt x="36814" y="21638"/>
                    <a:pt x="29491" y="30568"/>
                    <a:pt x="29670" y="4387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1" name="Google Shape;1911;p36"/>
            <p:cNvSpPr/>
            <p:nvPr/>
          </p:nvSpPr>
          <p:spPr>
            <a:xfrm>
              <a:off x="765065" y="1388320"/>
              <a:ext cx="194657" cy="160176"/>
            </a:xfrm>
            <a:custGeom>
              <a:avLst/>
              <a:gdLst/>
              <a:ahLst/>
              <a:cxnLst/>
              <a:rect l="l" t="t" r="r" b="b"/>
              <a:pathLst>
                <a:path w="194657" h="160176" extrusionOk="0">
                  <a:moveTo>
                    <a:pt x="179930" y="84630"/>
                  </a:moveTo>
                  <a:lnTo>
                    <a:pt x="97152" y="160175"/>
                  </a:lnTo>
                  <a:lnTo>
                    <a:pt x="14374" y="84630"/>
                  </a:lnTo>
                  <a:cubicBezTo>
                    <a:pt x="-1968" y="67396"/>
                    <a:pt x="-4915" y="32481"/>
                    <a:pt x="8301" y="17032"/>
                  </a:cubicBezTo>
                  <a:cubicBezTo>
                    <a:pt x="38573" y="-18686"/>
                    <a:pt x="97598" y="5870"/>
                    <a:pt x="97598" y="52751"/>
                  </a:cubicBezTo>
                  <a:cubicBezTo>
                    <a:pt x="97598" y="6228"/>
                    <a:pt x="156177" y="-17972"/>
                    <a:pt x="186449" y="17032"/>
                  </a:cubicBezTo>
                  <a:cubicBezTo>
                    <a:pt x="199575" y="32481"/>
                    <a:pt x="196628" y="67396"/>
                    <a:pt x="179930" y="8463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15"/>
        <p:cNvGrpSpPr/>
        <p:nvPr/>
      </p:nvGrpSpPr>
      <p:grpSpPr>
        <a:xfrm>
          <a:off x="0" y="0"/>
          <a:ext cx="0" cy="0"/>
          <a:chOff x="0" y="0"/>
          <a:chExt cx="0" cy="0"/>
        </a:xfrm>
      </p:grpSpPr>
      <p:sp>
        <p:nvSpPr>
          <p:cNvPr id="1916" name="Google Shape;1916;p37"/>
          <p:cNvSpPr txBox="1">
            <a:spLocks noGrp="1"/>
          </p:cNvSpPr>
          <p:nvPr>
            <p:ph type="title"/>
          </p:nvPr>
        </p:nvSpPr>
        <p:spPr>
          <a:xfrm>
            <a:off x="1617315" y="3295264"/>
            <a:ext cx="8745300" cy="6723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dirty="0"/>
              <a:t>Thank you!</a:t>
            </a:r>
            <a:endParaRPr dirty="0"/>
          </a:p>
        </p:txBody>
      </p:sp>
      <p:sp>
        <p:nvSpPr>
          <p:cNvPr id="1918" name="Google Shape;1918;p37"/>
          <p:cNvSpPr/>
          <p:nvPr/>
        </p:nvSpPr>
        <p:spPr>
          <a:xfrm>
            <a:off x="5989965" y="4911603"/>
            <a:ext cx="181070" cy="392601"/>
          </a:xfrm>
          <a:custGeom>
            <a:avLst/>
            <a:gdLst/>
            <a:ahLst/>
            <a:cxnLst/>
            <a:rect l="l" t="t" r="r" b="b"/>
            <a:pathLst>
              <a:path w="7907" h="17146" extrusionOk="0">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19" name="Google Shape;1919;p37"/>
          <p:cNvGrpSpPr/>
          <p:nvPr/>
        </p:nvGrpSpPr>
        <p:grpSpPr>
          <a:xfrm>
            <a:off x="6523068" y="4901951"/>
            <a:ext cx="411849" cy="411917"/>
            <a:chOff x="5162200" y="4097750"/>
            <a:chExt cx="338385" cy="338414"/>
          </a:xfrm>
        </p:grpSpPr>
        <p:sp>
          <p:nvSpPr>
            <p:cNvPr id="1920" name="Google Shape;1920;p37"/>
            <p:cNvSpPr/>
            <p:nvPr/>
          </p:nvSpPr>
          <p:spPr>
            <a:xfrm>
              <a:off x="5162200" y="4097750"/>
              <a:ext cx="338385" cy="338414"/>
            </a:xfrm>
            <a:custGeom>
              <a:avLst/>
              <a:gdLst/>
              <a:ahLst/>
              <a:cxnLst/>
              <a:rect l="l" t="t" r="r" b="b"/>
              <a:pathLst>
                <a:path w="11842" h="11843" extrusionOk="0">
                  <a:moveTo>
                    <a:pt x="5938" y="1068"/>
                  </a:moveTo>
                  <a:cubicBezTo>
                    <a:pt x="7505" y="1068"/>
                    <a:pt x="7706" y="1068"/>
                    <a:pt x="8339" y="1101"/>
                  </a:cubicBezTo>
                  <a:cubicBezTo>
                    <a:pt x="8906" y="1135"/>
                    <a:pt x="9207" y="1201"/>
                    <a:pt x="9440" y="1301"/>
                  </a:cubicBezTo>
                  <a:cubicBezTo>
                    <a:pt x="9707" y="1401"/>
                    <a:pt x="9907" y="1535"/>
                    <a:pt x="10107" y="1735"/>
                  </a:cubicBezTo>
                  <a:cubicBezTo>
                    <a:pt x="10307" y="1935"/>
                    <a:pt x="10441" y="2135"/>
                    <a:pt x="10541" y="2435"/>
                  </a:cubicBezTo>
                  <a:cubicBezTo>
                    <a:pt x="10641" y="2636"/>
                    <a:pt x="10741" y="2936"/>
                    <a:pt x="10741" y="3536"/>
                  </a:cubicBezTo>
                  <a:cubicBezTo>
                    <a:pt x="10774" y="4137"/>
                    <a:pt x="10774" y="4337"/>
                    <a:pt x="10774" y="5905"/>
                  </a:cubicBezTo>
                  <a:cubicBezTo>
                    <a:pt x="10774" y="7506"/>
                    <a:pt x="10774" y="7706"/>
                    <a:pt x="10741" y="8306"/>
                  </a:cubicBezTo>
                  <a:cubicBezTo>
                    <a:pt x="10741" y="8907"/>
                    <a:pt x="10641" y="9207"/>
                    <a:pt x="10541" y="9407"/>
                  </a:cubicBezTo>
                  <a:cubicBezTo>
                    <a:pt x="10441" y="9707"/>
                    <a:pt x="10307" y="9907"/>
                    <a:pt x="10107" y="10108"/>
                  </a:cubicBezTo>
                  <a:cubicBezTo>
                    <a:pt x="9907" y="10308"/>
                    <a:pt x="9707" y="10441"/>
                    <a:pt x="9440" y="10541"/>
                  </a:cubicBezTo>
                  <a:cubicBezTo>
                    <a:pt x="9207" y="10608"/>
                    <a:pt x="8906" y="10708"/>
                    <a:pt x="8339" y="10741"/>
                  </a:cubicBezTo>
                  <a:cubicBezTo>
                    <a:pt x="7706" y="10775"/>
                    <a:pt x="7505" y="10775"/>
                    <a:pt x="5938" y="10775"/>
                  </a:cubicBezTo>
                  <a:cubicBezTo>
                    <a:pt x="4337" y="10775"/>
                    <a:pt x="4170" y="10775"/>
                    <a:pt x="3536" y="10741"/>
                  </a:cubicBezTo>
                  <a:cubicBezTo>
                    <a:pt x="2969" y="10708"/>
                    <a:pt x="2635" y="10608"/>
                    <a:pt x="2435" y="10541"/>
                  </a:cubicBezTo>
                  <a:cubicBezTo>
                    <a:pt x="2168" y="10441"/>
                    <a:pt x="1968" y="10308"/>
                    <a:pt x="1735" y="10108"/>
                  </a:cubicBezTo>
                  <a:cubicBezTo>
                    <a:pt x="1535" y="9874"/>
                    <a:pt x="1401" y="9674"/>
                    <a:pt x="1301" y="9407"/>
                  </a:cubicBezTo>
                  <a:cubicBezTo>
                    <a:pt x="1234" y="9207"/>
                    <a:pt x="1134" y="8907"/>
                    <a:pt x="1101" y="8306"/>
                  </a:cubicBezTo>
                  <a:cubicBezTo>
                    <a:pt x="1068" y="7706"/>
                    <a:pt x="1068" y="7506"/>
                    <a:pt x="1068" y="5905"/>
                  </a:cubicBezTo>
                  <a:cubicBezTo>
                    <a:pt x="1068" y="4337"/>
                    <a:pt x="1068" y="4137"/>
                    <a:pt x="1101" y="3536"/>
                  </a:cubicBezTo>
                  <a:cubicBezTo>
                    <a:pt x="1134" y="2936"/>
                    <a:pt x="1234" y="2636"/>
                    <a:pt x="1301" y="2435"/>
                  </a:cubicBezTo>
                  <a:cubicBezTo>
                    <a:pt x="1401" y="2135"/>
                    <a:pt x="1535" y="1935"/>
                    <a:pt x="1735" y="1735"/>
                  </a:cubicBezTo>
                  <a:cubicBezTo>
                    <a:pt x="1968" y="1535"/>
                    <a:pt x="2168" y="1401"/>
                    <a:pt x="2435" y="1301"/>
                  </a:cubicBezTo>
                  <a:cubicBezTo>
                    <a:pt x="2635" y="1235"/>
                    <a:pt x="2969" y="1135"/>
                    <a:pt x="3536" y="1101"/>
                  </a:cubicBezTo>
                  <a:cubicBezTo>
                    <a:pt x="4170" y="1068"/>
                    <a:pt x="4337" y="1068"/>
                    <a:pt x="5938" y="1068"/>
                  </a:cubicBezTo>
                  <a:close/>
                  <a:moveTo>
                    <a:pt x="5938" y="0"/>
                  </a:moveTo>
                  <a:cubicBezTo>
                    <a:pt x="4337" y="0"/>
                    <a:pt x="4103" y="0"/>
                    <a:pt x="3503" y="34"/>
                  </a:cubicBezTo>
                  <a:cubicBezTo>
                    <a:pt x="2869" y="67"/>
                    <a:pt x="2435" y="167"/>
                    <a:pt x="2035" y="301"/>
                  </a:cubicBezTo>
                  <a:cubicBezTo>
                    <a:pt x="1668" y="467"/>
                    <a:pt x="1334" y="668"/>
                    <a:pt x="1001" y="1001"/>
                  </a:cubicBezTo>
                  <a:cubicBezTo>
                    <a:pt x="667" y="1335"/>
                    <a:pt x="467" y="1635"/>
                    <a:pt x="300" y="2035"/>
                  </a:cubicBezTo>
                  <a:cubicBezTo>
                    <a:pt x="167" y="2402"/>
                    <a:pt x="67" y="2836"/>
                    <a:pt x="33" y="3470"/>
                  </a:cubicBezTo>
                  <a:cubicBezTo>
                    <a:pt x="0" y="4103"/>
                    <a:pt x="0" y="4303"/>
                    <a:pt x="0" y="5938"/>
                  </a:cubicBezTo>
                  <a:cubicBezTo>
                    <a:pt x="0" y="7539"/>
                    <a:pt x="0" y="7739"/>
                    <a:pt x="33" y="8373"/>
                  </a:cubicBezTo>
                  <a:cubicBezTo>
                    <a:pt x="67" y="9007"/>
                    <a:pt x="167" y="9440"/>
                    <a:pt x="300" y="9807"/>
                  </a:cubicBezTo>
                  <a:cubicBezTo>
                    <a:pt x="467" y="10208"/>
                    <a:pt x="667" y="10541"/>
                    <a:pt x="1001" y="10841"/>
                  </a:cubicBezTo>
                  <a:cubicBezTo>
                    <a:pt x="1334" y="11175"/>
                    <a:pt x="1668" y="11375"/>
                    <a:pt x="2035" y="11542"/>
                  </a:cubicBezTo>
                  <a:cubicBezTo>
                    <a:pt x="2435" y="11675"/>
                    <a:pt x="2869" y="11775"/>
                    <a:pt x="3503" y="11809"/>
                  </a:cubicBezTo>
                  <a:cubicBezTo>
                    <a:pt x="4103" y="11842"/>
                    <a:pt x="4337" y="11842"/>
                    <a:pt x="5938" y="11842"/>
                  </a:cubicBezTo>
                  <a:cubicBezTo>
                    <a:pt x="7539" y="11842"/>
                    <a:pt x="7739" y="11842"/>
                    <a:pt x="8373" y="11809"/>
                  </a:cubicBezTo>
                  <a:cubicBezTo>
                    <a:pt x="9007" y="11775"/>
                    <a:pt x="9440" y="11675"/>
                    <a:pt x="9807" y="11542"/>
                  </a:cubicBezTo>
                  <a:cubicBezTo>
                    <a:pt x="10207" y="11375"/>
                    <a:pt x="10541" y="11175"/>
                    <a:pt x="10875" y="10841"/>
                  </a:cubicBezTo>
                  <a:cubicBezTo>
                    <a:pt x="11208" y="10508"/>
                    <a:pt x="11408" y="10208"/>
                    <a:pt x="11542" y="9807"/>
                  </a:cubicBezTo>
                  <a:cubicBezTo>
                    <a:pt x="11708" y="9440"/>
                    <a:pt x="11775" y="9007"/>
                    <a:pt x="11809" y="8373"/>
                  </a:cubicBezTo>
                  <a:cubicBezTo>
                    <a:pt x="11842" y="7739"/>
                    <a:pt x="11842" y="7539"/>
                    <a:pt x="11842" y="5938"/>
                  </a:cubicBezTo>
                  <a:cubicBezTo>
                    <a:pt x="11842" y="4303"/>
                    <a:pt x="11842" y="4103"/>
                    <a:pt x="11809" y="3470"/>
                  </a:cubicBezTo>
                  <a:cubicBezTo>
                    <a:pt x="11809" y="2836"/>
                    <a:pt x="11708" y="2402"/>
                    <a:pt x="11542" y="2035"/>
                  </a:cubicBezTo>
                  <a:cubicBezTo>
                    <a:pt x="11408" y="1668"/>
                    <a:pt x="11175" y="1301"/>
                    <a:pt x="10875" y="1001"/>
                  </a:cubicBezTo>
                  <a:cubicBezTo>
                    <a:pt x="10541" y="668"/>
                    <a:pt x="10207" y="467"/>
                    <a:pt x="9807" y="301"/>
                  </a:cubicBezTo>
                  <a:cubicBezTo>
                    <a:pt x="9440" y="167"/>
                    <a:pt x="9007" y="67"/>
                    <a:pt x="8373" y="34"/>
                  </a:cubicBezTo>
                  <a:cubicBezTo>
                    <a:pt x="7739" y="0"/>
                    <a:pt x="7539" y="0"/>
                    <a:pt x="593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1" name="Google Shape;1921;p37"/>
            <p:cNvSpPr/>
            <p:nvPr/>
          </p:nvSpPr>
          <p:spPr>
            <a:xfrm>
              <a:off x="5245127" y="4179731"/>
              <a:ext cx="173507" cy="174450"/>
            </a:xfrm>
            <a:custGeom>
              <a:avLst/>
              <a:gdLst/>
              <a:ahLst/>
              <a:cxnLst/>
              <a:rect l="l" t="t" r="r" b="b"/>
              <a:pathLst>
                <a:path w="6072" h="6105" extrusionOk="0">
                  <a:moveTo>
                    <a:pt x="3036" y="1068"/>
                  </a:moveTo>
                  <a:cubicBezTo>
                    <a:pt x="4136" y="1068"/>
                    <a:pt x="5004" y="1968"/>
                    <a:pt x="5004" y="3036"/>
                  </a:cubicBezTo>
                  <a:cubicBezTo>
                    <a:pt x="5004" y="4136"/>
                    <a:pt x="4136" y="5037"/>
                    <a:pt x="3036" y="5037"/>
                  </a:cubicBezTo>
                  <a:cubicBezTo>
                    <a:pt x="1935" y="5037"/>
                    <a:pt x="1068" y="4136"/>
                    <a:pt x="1068" y="3036"/>
                  </a:cubicBezTo>
                  <a:cubicBezTo>
                    <a:pt x="1068" y="1968"/>
                    <a:pt x="1935" y="1068"/>
                    <a:pt x="3036" y="1068"/>
                  </a:cubicBezTo>
                  <a:close/>
                  <a:moveTo>
                    <a:pt x="3036" y="0"/>
                  </a:moveTo>
                  <a:cubicBezTo>
                    <a:pt x="1334" y="0"/>
                    <a:pt x="0" y="1368"/>
                    <a:pt x="0" y="3036"/>
                  </a:cubicBezTo>
                  <a:cubicBezTo>
                    <a:pt x="0" y="4737"/>
                    <a:pt x="1334" y="6104"/>
                    <a:pt x="3036" y="6104"/>
                  </a:cubicBezTo>
                  <a:cubicBezTo>
                    <a:pt x="4704" y="6104"/>
                    <a:pt x="6071" y="4737"/>
                    <a:pt x="6071" y="3036"/>
                  </a:cubicBezTo>
                  <a:cubicBezTo>
                    <a:pt x="6071" y="1368"/>
                    <a:pt x="4704" y="0"/>
                    <a:pt x="303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2" name="Google Shape;1922;p37"/>
            <p:cNvSpPr/>
            <p:nvPr/>
          </p:nvSpPr>
          <p:spPr>
            <a:xfrm>
              <a:off x="5401436" y="4155900"/>
              <a:ext cx="41034" cy="41005"/>
            </a:xfrm>
            <a:custGeom>
              <a:avLst/>
              <a:gdLst/>
              <a:ahLst/>
              <a:cxnLst/>
              <a:rect l="l" t="t" r="r" b="b"/>
              <a:pathLst>
                <a:path w="1436" h="1435" extrusionOk="0">
                  <a:moveTo>
                    <a:pt x="735" y="0"/>
                  </a:moveTo>
                  <a:cubicBezTo>
                    <a:pt x="334" y="0"/>
                    <a:pt x="1" y="334"/>
                    <a:pt x="1" y="734"/>
                  </a:cubicBezTo>
                  <a:cubicBezTo>
                    <a:pt x="1" y="1101"/>
                    <a:pt x="334" y="1435"/>
                    <a:pt x="735" y="1435"/>
                  </a:cubicBezTo>
                  <a:cubicBezTo>
                    <a:pt x="1135" y="1435"/>
                    <a:pt x="1435" y="1101"/>
                    <a:pt x="1435" y="734"/>
                  </a:cubicBezTo>
                  <a:cubicBezTo>
                    <a:pt x="1435" y="334"/>
                    <a:pt x="1102" y="0"/>
                    <a:pt x="73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23" name="Google Shape;1923;p37"/>
          <p:cNvSpPr/>
          <p:nvPr/>
        </p:nvSpPr>
        <p:spPr>
          <a:xfrm>
            <a:off x="5257075" y="4952986"/>
            <a:ext cx="380848" cy="309834"/>
          </a:xfrm>
          <a:custGeom>
            <a:avLst/>
            <a:gdLst/>
            <a:ahLst/>
            <a:cxnLst/>
            <a:rect l="l" t="t" r="r" b="b"/>
            <a:pathLst>
              <a:path w="16446" h="13378" extrusionOk="0">
                <a:moveTo>
                  <a:pt x="11375" y="1"/>
                </a:moveTo>
                <a:cubicBezTo>
                  <a:pt x="9207" y="1"/>
                  <a:pt x="7606" y="2036"/>
                  <a:pt x="8106" y="4137"/>
                </a:cubicBezTo>
                <a:cubicBezTo>
                  <a:pt x="5304" y="4004"/>
                  <a:pt x="2802" y="2669"/>
                  <a:pt x="1135" y="635"/>
                </a:cubicBezTo>
                <a:lnTo>
                  <a:pt x="1135" y="635"/>
                </a:lnTo>
                <a:cubicBezTo>
                  <a:pt x="267" y="2136"/>
                  <a:pt x="701" y="4137"/>
                  <a:pt x="2202" y="5138"/>
                </a:cubicBezTo>
                <a:cubicBezTo>
                  <a:pt x="1635" y="5104"/>
                  <a:pt x="1135" y="4971"/>
                  <a:pt x="668" y="4704"/>
                </a:cubicBezTo>
                <a:lnTo>
                  <a:pt x="668" y="4704"/>
                </a:lnTo>
                <a:cubicBezTo>
                  <a:pt x="634" y="6272"/>
                  <a:pt x="1735" y="7740"/>
                  <a:pt x="3370" y="8040"/>
                </a:cubicBezTo>
                <a:cubicBezTo>
                  <a:pt x="3087" y="8121"/>
                  <a:pt x="2780" y="8165"/>
                  <a:pt x="2463" y="8165"/>
                </a:cubicBezTo>
                <a:cubicBezTo>
                  <a:pt x="2256" y="8165"/>
                  <a:pt x="2046" y="8146"/>
                  <a:pt x="1835" y="8107"/>
                </a:cubicBezTo>
                <a:lnTo>
                  <a:pt x="1835" y="8107"/>
                </a:lnTo>
                <a:cubicBezTo>
                  <a:pt x="2269" y="9441"/>
                  <a:pt x="3503" y="10408"/>
                  <a:pt x="5004" y="10442"/>
                </a:cubicBezTo>
                <a:cubicBezTo>
                  <a:pt x="3785" y="11406"/>
                  <a:pt x="2325" y="11888"/>
                  <a:pt x="808" y="11888"/>
                </a:cubicBezTo>
                <a:cubicBezTo>
                  <a:pt x="540" y="11888"/>
                  <a:pt x="271" y="11873"/>
                  <a:pt x="0" y="11843"/>
                </a:cubicBezTo>
                <a:lnTo>
                  <a:pt x="0" y="11843"/>
                </a:lnTo>
                <a:cubicBezTo>
                  <a:pt x="1502" y="12810"/>
                  <a:pt x="3269" y="13377"/>
                  <a:pt x="5171" y="13377"/>
                </a:cubicBezTo>
                <a:cubicBezTo>
                  <a:pt x="11442" y="13377"/>
                  <a:pt x="14978" y="8073"/>
                  <a:pt x="14744" y="3337"/>
                </a:cubicBezTo>
                <a:cubicBezTo>
                  <a:pt x="15411" y="2870"/>
                  <a:pt x="15979" y="2269"/>
                  <a:pt x="16446" y="1602"/>
                </a:cubicBezTo>
                <a:lnTo>
                  <a:pt x="16446" y="1602"/>
                </a:lnTo>
                <a:cubicBezTo>
                  <a:pt x="15812" y="1869"/>
                  <a:pt x="15178" y="2036"/>
                  <a:pt x="14511" y="2136"/>
                </a:cubicBezTo>
                <a:cubicBezTo>
                  <a:pt x="15178" y="1702"/>
                  <a:pt x="15712" y="1035"/>
                  <a:pt x="15979" y="268"/>
                </a:cubicBezTo>
                <a:lnTo>
                  <a:pt x="15979" y="268"/>
                </a:lnTo>
                <a:cubicBezTo>
                  <a:pt x="15311" y="635"/>
                  <a:pt x="14611" y="935"/>
                  <a:pt x="13844" y="1068"/>
                </a:cubicBezTo>
                <a:cubicBezTo>
                  <a:pt x="13210" y="434"/>
                  <a:pt x="12343" y="1"/>
                  <a:pt x="1137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25" name="Google Shape;1925;p37"/>
          <p:cNvGrpSpPr/>
          <p:nvPr/>
        </p:nvGrpSpPr>
        <p:grpSpPr>
          <a:xfrm>
            <a:off x="1261101" y="4911600"/>
            <a:ext cx="885215" cy="563584"/>
            <a:chOff x="5791685" y="4623523"/>
            <a:chExt cx="667784" cy="425154"/>
          </a:xfrm>
        </p:grpSpPr>
        <p:sp>
          <p:nvSpPr>
            <p:cNvPr id="1926" name="Google Shape;1926;p37"/>
            <p:cNvSpPr/>
            <p:nvPr/>
          </p:nvSpPr>
          <p:spPr>
            <a:xfrm>
              <a:off x="5791685" y="4623523"/>
              <a:ext cx="667784" cy="425154"/>
            </a:xfrm>
            <a:custGeom>
              <a:avLst/>
              <a:gdLst/>
              <a:ahLst/>
              <a:cxnLst/>
              <a:rect l="l" t="t" r="r" b="b"/>
              <a:pathLst>
                <a:path w="605700" h="425154" extrusionOk="0">
                  <a:moveTo>
                    <a:pt x="-3" y="33932"/>
                  </a:moveTo>
                  <a:lnTo>
                    <a:pt x="-3" y="313699"/>
                  </a:lnTo>
                  <a:cubicBezTo>
                    <a:pt x="50" y="332389"/>
                    <a:pt x="15159" y="347533"/>
                    <a:pt x="33840" y="347632"/>
                  </a:cubicBezTo>
                  <a:lnTo>
                    <a:pt x="111797" y="347632"/>
                  </a:lnTo>
                  <a:lnTo>
                    <a:pt x="154837" y="416122"/>
                  </a:lnTo>
                  <a:cubicBezTo>
                    <a:pt x="160606" y="425195"/>
                    <a:pt x="172634" y="427883"/>
                    <a:pt x="181707" y="422114"/>
                  </a:cubicBezTo>
                  <a:cubicBezTo>
                    <a:pt x="184118" y="420578"/>
                    <a:pt x="186162" y="418533"/>
                    <a:pt x="187699" y="416122"/>
                  </a:cubicBezTo>
                  <a:lnTo>
                    <a:pt x="230739" y="347632"/>
                  </a:lnTo>
                  <a:lnTo>
                    <a:pt x="571764" y="347632"/>
                  </a:lnTo>
                  <a:cubicBezTo>
                    <a:pt x="590463" y="347533"/>
                    <a:pt x="605599" y="332398"/>
                    <a:pt x="605698" y="313699"/>
                  </a:cubicBezTo>
                  <a:lnTo>
                    <a:pt x="605698" y="33932"/>
                  </a:lnTo>
                  <a:cubicBezTo>
                    <a:pt x="605653" y="15215"/>
                    <a:pt x="590481" y="44"/>
                    <a:pt x="571764" y="-1"/>
                  </a:cubicBezTo>
                  <a:lnTo>
                    <a:pt x="33840" y="-1"/>
                  </a:lnTo>
                  <a:cubicBezTo>
                    <a:pt x="15159" y="97"/>
                    <a:pt x="41" y="15242"/>
                    <a:pt x="-3" y="3393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7" name="Google Shape;1927;p37"/>
            <p:cNvSpPr/>
            <p:nvPr/>
          </p:nvSpPr>
          <p:spPr>
            <a:xfrm>
              <a:off x="6184888" y="4735741"/>
              <a:ext cx="95894" cy="130993"/>
            </a:xfrm>
            <a:custGeom>
              <a:avLst/>
              <a:gdLst/>
              <a:ahLst/>
              <a:cxnLst/>
              <a:rect l="l" t="t" r="r" b="b"/>
              <a:pathLst>
                <a:path w="95894" h="130993" extrusionOk="0">
                  <a:moveTo>
                    <a:pt x="11721" y="107541"/>
                  </a:moveTo>
                  <a:cubicBezTo>
                    <a:pt x="15998" y="107907"/>
                    <a:pt x="20303" y="107907"/>
                    <a:pt x="24580" y="107541"/>
                  </a:cubicBezTo>
                  <a:cubicBezTo>
                    <a:pt x="33429" y="107139"/>
                    <a:pt x="42020" y="104434"/>
                    <a:pt x="49494" y="99683"/>
                  </a:cubicBezTo>
                  <a:cubicBezTo>
                    <a:pt x="57557" y="94156"/>
                    <a:pt x="63264" y="85806"/>
                    <a:pt x="65478" y="76287"/>
                  </a:cubicBezTo>
                  <a:lnTo>
                    <a:pt x="64942" y="76287"/>
                  </a:lnTo>
                  <a:cubicBezTo>
                    <a:pt x="58129" y="82707"/>
                    <a:pt x="48914" y="85949"/>
                    <a:pt x="39582" y="85217"/>
                  </a:cubicBezTo>
                  <a:cubicBezTo>
                    <a:pt x="18534" y="86021"/>
                    <a:pt x="827" y="69616"/>
                    <a:pt x="23" y="48569"/>
                  </a:cubicBezTo>
                  <a:cubicBezTo>
                    <a:pt x="-12" y="47605"/>
                    <a:pt x="-12" y="46632"/>
                    <a:pt x="23" y="45658"/>
                  </a:cubicBezTo>
                  <a:cubicBezTo>
                    <a:pt x="255" y="20209"/>
                    <a:pt x="21070" y="-231"/>
                    <a:pt x="46511" y="1"/>
                  </a:cubicBezTo>
                  <a:cubicBezTo>
                    <a:pt x="46940" y="1"/>
                    <a:pt x="47368" y="10"/>
                    <a:pt x="47797" y="28"/>
                  </a:cubicBezTo>
                  <a:cubicBezTo>
                    <a:pt x="80301" y="28"/>
                    <a:pt x="95750" y="24941"/>
                    <a:pt x="95750" y="54588"/>
                  </a:cubicBezTo>
                  <a:cubicBezTo>
                    <a:pt x="97080" y="76323"/>
                    <a:pt x="88972" y="97566"/>
                    <a:pt x="73515" y="112899"/>
                  </a:cubicBezTo>
                  <a:cubicBezTo>
                    <a:pt x="60040" y="124400"/>
                    <a:pt x="42922" y="130732"/>
                    <a:pt x="25205" y="130758"/>
                  </a:cubicBezTo>
                  <a:cubicBezTo>
                    <a:pt x="20713" y="131071"/>
                    <a:pt x="16213" y="131071"/>
                    <a:pt x="11721" y="130758"/>
                  </a:cubicBezTo>
                  <a:close/>
                  <a:moveTo>
                    <a:pt x="29580" y="43961"/>
                  </a:moveTo>
                  <a:cubicBezTo>
                    <a:pt x="28250" y="53731"/>
                    <a:pt x="35090" y="62741"/>
                    <a:pt x="44868" y="64071"/>
                  </a:cubicBezTo>
                  <a:cubicBezTo>
                    <a:pt x="45716" y="64187"/>
                    <a:pt x="46583" y="64241"/>
                    <a:pt x="47440" y="64232"/>
                  </a:cubicBezTo>
                  <a:cubicBezTo>
                    <a:pt x="53976" y="64473"/>
                    <a:pt x="60174" y="61294"/>
                    <a:pt x="63781" y="55838"/>
                  </a:cubicBezTo>
                  <a:cubicBezTo>
                    <a:pt x="64978" y="53561"/>
                    <a:pt x="65505" y="50989"/>
                    <a:pt x="65299" y="48426"/>
                  </a:cubicBezTo>
                  <a:cubicBezTo>
                    <a:pt x="65299" y="35032"/>
                    <a:pt x="60299" y="21637"/>
                    <a:pt x="46815" y="21637"/>
                  </a:cubicBezTo>
                  <a:cubicBezTo>
                    <a:pt x="36814" y="21727"/>
                    <a:pt x="29491" y="30746"/>
                    <a:pt x="29670" y="4396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8" name="Google Shape;1928;p37"/>
            <p:cNvSpPr/>
            <p:nvPr/>
          </p:nvSpPr>
          <p:spPr>
            <a:xfrm>
              <a:off x="6293116" y="4735742"/>
              <a:ext cx="95805" cy="130992"/>
            </a:xfrm>
            <a:custGeom>
              <a:avLst/>
              <a:gdLst/>
              <a:ahLst/>
              <a:cxnLst/>
              <a:rect l="l" t="t" r="r" b="b"/>
              <a:pathLst>
                <a:path w="95805" h="130992" extrusionOk="0">
                  <a:moveTo>
                    <a:pt x="11721" y="107540"/>
                  </a:moveTo>
                  <a:cubicBezTo>
                    <a:pt x="15998" y="107906"/>
                    <a:pt x="20303" y="107906"/>
                    <a:pt x="24580" y="107540"/>
                  </a:cubicBezTo>
                  <a:cubicBezTo>
                    <a:pt x="33429" y="107138"/>
                    <a:pt x="42020" y="104433"/>
                    <a:pt x="49494" y="99682"/>
                  </a:cubicBezTo>
                  <a:cubicBezTo>
                    <a:pt x="57557" y="94155"/>
                    <a:pt x="63264" y="85806"/>
                    <a:pt x="65478" y="76286"/>
                  </a:cubicBezTo>
                  <a:lnTo>
                    <a:pt x="64853" y="76286"/>
                  </a:lnTo>
                  <a:cubicBezTo>
                    <a:pt x="58057" y="82680"/>
                    <a:pt x="48887" y="85922"/>
                    <a:pt x="39582" y="85216"/>
                  </a:cubicBezTo>
                  <a:cubicBezTo>
                    <a:pt x="18534" y="86020"/>
                    <a:pt x="827" y="69616"/>
                    <a:pt x="23" y="48568"/>
                  </a:cubicBezTo>
                  <a:cubicBezTo>
                    <a:pt x="-12" y="47604"/>
                    <a:pt x="-12" y="46631"/>
                    <a:pt x="23" y="45657"/>
                  </a:cubicBezTo>
                  <a:cubicBezTo>
                    <a:pt x="202" y="20261"/>
                    <a:pt x="20937" y="-187"/>
                    <a:pt x="46333" y="0"/>
                  </a:cubicBezTo>
                  <a:cubicBezTo>
                    <a:pt x="46797" y="0"/>
                    <a:pt x="47252" y="9"/>
                    <a:pt x="47708" y="27"/>
                  </a:cubicBezTo>
                  <a:cubicBezTo>
                    <a:pt x="80301" y="27"/>
                    <a:pt x="95660" y="24941"/>
                    <a:pt x="95660" y="54587"/>
                  </a:cubicBezTo>
                  <a:cubicBezTo>
                    <a:pt x="96991" y="76322"/>
                    <a:pt x="88883" y="97566"/>
                    <a:pt x="73426" y="112898"/>
                  </a:cubicBezTo>
                  <a:cubicBezTo>
                    <a:pt x="59960" y="124417"/>
                    <a:pt x="42832" y="130748"/>
                    <a:pt x="25116" y="130758"/>
                  </a:cubicBezTo>
                  <a:cubicBezTo>
                    <a:pt x="20660" y="131070"/>
                    <a:pt x="16177" y="131070"/>
                    <a:pt x="11721" y="130758"/>
                  </a:cubicBezTo>
                  <a:close/>
                  <a:moveTo>
                    <a:pt x="29580" y="43961"/>
                  </a:moveTo>
                  <a:cubicBezTo>
                    <a:pt x="28250" y="53730"/>
                    <a:pt x="35090" y="62740"/>
                    <a:pt x="44868" y="64071"/>
                  </a:cubicBezTo>
                  <a:cubicBezTo>
                    <a:pt x="45716" y="64187"/>
                    <a:pt x="46583" y="64240"/>
                    <a:pt x="47440" y="64231"/>
                  </a:cubicBezTo>
                  <a:cubicBezTo>
                    <a:pt x="53986" y="64508"/>
                    <a:pt x="60201" y="61320"/>
                    <a:pt x="63781" y="55837"/>
                  </a:cubicBezTo>
                  <a:cubicBezTo>
                    <a:pt x="65014" y="53569"/>
                    <a:pt x="65567" y="50998"/>
                    <a:pt x="65389" y="48426"/>
                  </a:cubicBezTo>
                  <a:cubicBezTo>
                    <a:pt x="65389" y="35031"/>
                    <a:pt x="60299" y="21637"/>
                    <a:pt x="46904" y="21637"/>
                  </a:cubicBezTo>
                  <a:cubicBezTo>
                    <a:pt x="36814" y="21726"/>
                    <a:pt x="29402" y="30745"/>
                    <a:pt x="29580" y="4396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9" name="Google Shape;1929;p37"/>
            <p:cNvSpPr/>
            <p:nvPr/>
          </p:nvSpPr>
          <p:spPr>
            <a:xfrm>
              <a:off x="5886444" y="4670256"/>
              <a:ext cx="243631" cy="244107"/>
            </a:xfrm>
            <a:custGeom>
              <a:avLst/>
              <a:gdLst/>
              <a:ahLst/>
              <a:cxnLst/>
              <a:rect l="l" t="t" r="r" b="b"/>
              <a:pathLst>
                <a:path w="243631" h="244107" extrusionOk="0">
                  <a:moveTo>
                    <a:pt x="225245" y="244107"/>
                  </a:moveTo>
                  <a:cubicBezTo>
                    <a:pt x="223737" y="244115"/>
                    <a:pt x="222227" y="243901"/>
                    <a:pt x="220780" y="243481"/>
                  </a:cubicBezTo>
                  <a:lnTo>
                    <a:pt x="176132" y="230891"/>
                  </a:lnTo>
                  <a:cubicBezTo>
                    <a:pt x="172677" y="232641"/>
                    <a:pt x="169131" y="234185"/>
                    <a:pt x="165506" y="235534"/>
                  </a:cubicBezTo>
                  <a:cubicBezTo>
                    <a:pt x="102712" y="259653"/>
                    <a:pt x="32248" y="228310"/>
                    <a:pt x="8129" y="165507"/>
                  </a:cubicBezTo>
                  <a:cubicBezTo>
                    <a:pt x="-15990" y="102714"/>
                    <a:pt x="15353" y="32259"/>
                    <a:pt x="78156" y="8130"/>
                  </a:cubicBezTo>
                  <a:cubicBezTo>
                    <a:pt x="140949" y="-15989"/>
                    <a:pt x="211404" y="15363"/>
                    <a:pt x="235533" y="78157"/>
                  </a:cubicBezTo>
                  <a:cubicBezTo>
                    <a:pt x="248061" y="110786"/>
                    <a:pt x="245971" y="147220"/>
                    <a:pt x="229800" y="178205"/>
                  </a:cubicBezTo>
                  <a:lnTo>
                    <a:pt x="241497" y="223658"/>
                  </a:lnTo>
                  <a:cubicBezTo>
                    <a:pt x="243721" y="232453"/>
                    <a:pt x="238381" y="241392"/>
                    <a:pt x="229585" y="243606"/>
                  </a:cubicBezTo>
                  <a:cubicBezTo>
                    <a:pt x="228308" y="243928"/>
                    <a:pt x="227005" y="244098"/>
                    <a:pt x="225692" y="244107"/>
                  </a:cubicBezTo>
                  <a:close/>
                  <a:moveTo>
                    <a:pt x="174704" y="221425"/>
                  </a:moveTo>
                  <a:lnTo>
                    <a:pt x="223192" y="234909"/>
                  </a:lnTo>
                  <a:cubicBezTo>
                    <a:pt x="225737" y="235641"/>
                    <a:pt x="228478" y="234918"/>
                    <a:pt x="230335" y="233034"/>
                  </a:cubicBezTo>
                  <a:cubicBezTo>
                    <a:pt x="232264" y="231203"/>
                    <a:pt x="233050" y="228471"/>
                    <a:pt x="232389" y="225890"/>
                  </a:cubicBezTo>
                  <a:lnTo>
                    <a:pt x="219798" y="177044"/>
                  </a:lnTo>
                  <a:lnTo>
                    <a:pt x="220692" y="175527"/>
                  </a:lnTo>
                  <a:cubicBezTo>
                    <a:pt x="250338" y="120689"/>
                    <a:pt x="229907" y="52208"/>
                    <a:pt x="175070" y="22561"/>
                  </a:cubicBezTo>
                  <a:cubicBezTo>
                    <a:pt x="120233" y="-7086"/>
                    <a:pt x="51751" y="13346"/>
                    <a:pt x="22104" y="68183"/>
                  </a:cubicBezTo>
                  <a:cubicBezTo>
                    <a:pt x="-7534" y="123020"/>
                    <a:pt x="12889" y="191502"/>
                    <a:pt x="67726" y="221148"/>
                  </a:cubicBezTo>
                  <a:cubicBezTo>
                    <a:pt x="96712" y="236811"/>
                    <a:pt x="131091" y="239035"/>
                    <a:pt x="161845" y="227229"/>
                  </a:cubicBezTo>
                  <a:cubicBezTo>
                    <a:pt x="165676" y="225756"/>
                    <a:pt x="169435" y="224086"/>
                    <a:pt x="173096" y="222229"/>
                  </a:cubicBezTo>
                  <a:close/>
                </a:path>
              </a:pathLst>
            </a:custGeom>
            <a:solidFill>
              <a:srgbClr val="FDFFFB"/>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39"/>
        <p:cNvGrpSpPr/>
        <p:nvPr/>
      </p:nvGrpSpPr>
      <p:grpSpPr>
        <a:xfrm>
          <a:off x="0" y="0"/>
          <a:ext cx="0" cy="0"/>
          <a:chOff x="0" y="0"/>
          <a:chExt cx="0" cy="0"/>
        </a:xfrm>
      </p:grpSpPr>
      <p:sp>
        <p:nvSpPr>
          <p:cNvPr id="1940" name="Google Shape;1940;p39"/>
          <p:cNvSpPr txBox="1">
            <a:spLocks noGrp="1"/>
          </p:cNvSpPr>
          <p:nvPr>
            <p:ph type="title"/>
          </p:nvPr>
        </p:nvSpPr>
        <p:spPr>
          <a:xfrm>
            <a:off x="415650" y="344902"/>
            <a:ext cx="11360700" cy="8670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5000"/>
              <a:t>Editable Icons</a:t>
            </a:r>
            <a:endParaRPr sz="5000"/>
          </a:p>
        </p:txBody>
      </p:sp>
      <p:grpSp>
        <p:nvGrpSpPr>
          <p:cNvPr id="1941" name="Google Shape;1941;p39"/>
          <p:cNvGrpSpPr/>
          <p:nvPr/>
        </p:nvGrpSpPr>
        <p:grpSpPr>
          <a:xfrm>
            <a:off x="3494551" y="1622377"/>
            <a:ext cx="405160" cy="253589"/>
            <a:chOff x="4797800" y="1994125"/>
            <a:chExt cx="306475" cy="186025"/>
          </a:xfrm>
        </p:grpSpPr>
        <p:sp>
          <p:nvSpPr>
            <p:cNvPr id="1942" name="Google Shape;1942;p39"/>
            <p:cNvSpPr/>
            <p:nvPr/>
          </p:nvSpPr>
          <p:spPr>
            <a:xfrm>
              <a:off x="4837950" y="1994125"/>
              <a:ext cx="226175" cy="152575"/>
            </a:xfrm>
            <a:custGeom>
              <a:avLst/>
              <a:gdLst/>
              <a:ahLst/>
              <a:cxnLst/>
              <a:rect l="l" t="t" r="r" b="b"/>
              <a:pathLst>
                <a:path w="9047" h="6103" extrusionOk="0">
                  <a:moveTo>
                    <a:pt x="8244" y="786"/>
                  </a:moveTo>
                  <a:lnTo>
                    <a:pt x="8244" y="5318"/>
                  </a:lnTo>
                  <a:lnTo>
                    <a:pt x="803" y="5318"/>
                  </a:lnTo>
                  <a:lnTo>
                    <a:pt x="803" y="786"/>
                  </a:lnTo>
                  <a:close/>
                  <a:moveTo>
                    <a:pt x="536" y="1"/>
                  </a:moveTo>
                  <a:cubicBezTo>
                    <a:pt x="232" y="1"/>
                    <a:pt x="0" y="233"/>
                    <a:pt x="0" y="518"/>
                  </a:cubicBezTo>
                  <a:lnTo>
                    <a:pt x="0" y="6103"/>
                  </a:lnTo>
                  <a:lnTo>
                    <a:pt x="9047" y="6103"/>
                  </a:lnTo>
                  <a:lnTo>
                    <a:pt x="9047" y="518"/>
                  </a:lnTo>
                  <a:cubicBezTo>
                    <a:pt x="9047" y="233"/>
                    <a:pt x="8815" y="1"/>
                    <a:pt x="8511"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43" name="Google Shape;1943;p39"/>
            <p:cNvSpPr/>
            <p:nvPr/>
          </p:nvSpPr>
          <p:spPr>
            <a:xfrm>
              <a:off x="4797800" y="2160075"/>
              <a:ext cx="306475" cy="20075"/>
            </a:xfrm>
            <a:custGeom>
              <a:avLst/>
              <a:gdLst/>
              <a:ahLst/>
              <a:cxnLst/>
              <a:rect l="l" t="t" r="r" b="b"/>
              <a:pathLst>
                <a:path w="12259" h="803" extrusionOk="0">
                  <a:moveTo>
                    <a:pt x="1" y="0"/>
                  </a:moveTo>
                  <a:lnTo>
                    <a:pt x="1" y="268"/>
                  </a:lnTo>
                  <a:cubicBezTo>
                    <a:pt x="1" y="571"/>
                    <a:pt x="250" y="803"/>
                    <a:pt x="536" y="803"/>
                  </a:cubicBezTo>
                  <a:lnTo>
                    <a:pt x="11723" y="803"/>
                  </a:lnTo>
                  <a:cubicBezTo>
                    <a:pt x="12026" y="803"/>
                    <a:pt x="12258" y="571"/>
                    <a:pt x="12258" y="268"/>
                  </a:cubicBezTo>
                  <a:lnTo>
                    <a:pt x="12258" y="0"/>
                  </a:lnTo>
                  <a:lnTo>
                    <a:pt x="6923" y="0"/>
                  </a:lnTo>
                  <a:lnTo>
                    <a:pt x="6923" y="125"/>
                  </a:lnTo>
                  <a:cubicBezTo>
                    <a:pt x="6923" y="214"/>
                    <a:pt x="6870" y="268"/>
                    <a:pt x="6799" y="268"/>
                  </a:cubicBezTo>
                  <a:lnTo>
                    <a:pt x="5460" y="268"/>
                  </a:lnTo>
                  <a:cubicBezTo>
                    <a:pt x="5389" y="268"/>
                    <a:pt x="5336" y="214"/>
                    <a:pt x="5336" y="125"/>
                  </a:cubicBezTo>
                  <a:lnTo>
                    <a:pt x="533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944" name="Google Shape;1944;p39"/>
          <p:cNvSpPr/>
          <p:nvPr/>
        </p:nvSpPr>
        <p:spPr>
          <a:xfrm>
            <a:off x="2937359" y="1638275"/>
            <a:ext cx="351487" cy="308322"/>
          </a:xfrm>
          <a:custGeom>
            <a:avLst/>
            <a:gdLst/>
            <a:ahLst/>
            <a:cxnLst/>
            <a:rect l="l" t="t" r="r" b="b"/>
            <a:pathLst>
              <a:path w="10635" h="9047" extrusionOk="0">
                <a:moveTo>
                  <a:pt x="9850" y="803"/>
                </a:moveTo>
                <a:lnTo>
                  <a:pt x="9850" y="6656"/>
                </a:lnTo>
                <a:lnTo>
                  <a:pt x="804" y="6656"/>
                </a:lnTo>
                <a:lnTo>
                  <a:pt x="804" y="803"/>
                </a:lnTo>
                <a:close/>
                <a:moveTo>
                  <a:pt x="536" y="0"/>
                </a:moveTo>
                <a:cubicBezTo>
                  <a:pt x="250" y="0"/>
                  <a:pt x="1" y="250"/>
                  <a:pt x="1" y="536"/>
                </a:cubicBezTo>
                <a:lnTo>
                  <a:pt x="1" y="6923"/>
                </a:lnTo>
                <a:cubicBezTo>
                  <a:pt x="1" y="7227"/>
                  <a:pt x="250" y="7459"/>
                  <a:pt x="536" y="7459"/>
                </a:cubicBezTo>
                <a:lnTo>
                  <a:pt x="4265" y="7459"/>
                </a:lnTo>
                <a:lnTo>
                  <a:pt x="4265" y="8261"/>
                </a:lnTo>
                <a:lnTo>
                  <a:pt x="2927" y="8261"/>
                </a:lnTo>
                <a:lnTo>
                  <a:pt x="2927" y="9047"/>
                </a:lnTo>
                <a:lnTo>
                  <a:pt x="7709" y="9047"/>
                </a:lnTo>
                <a:lnTo>
                  <a:pt x="7709" y="8261"/>
                </a:lnTo>
                <a:lnTo>
                  <a:pt x="6388" y="8261"/>
                </a:lnTo>
                <a:lnTo>
                  <a:pt x="6388" y="7459"/>
                </a:lnTo>
                <a:lnTo>
                  <a:pt x="10100" y="7459"/>
                </a:lnTo>
                <a:cubicBezTo>
                  <a:pt x="10403" y="7459"/>
                  <a:pt x="10635" y="7227"/>
                  <a:pt x="10635" y="6923"/>
                </a:cubicBezTo>
                <a:lnTo>
                  <a:pt x="10635" y="536"/>
                </a:lnTo>
                <a:cubicBezTo>
                  <a:pt x="10635" y="250"/>
                  <a:pt x="10403" y="0"/>
                  <a:pt x="1010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45" name="Google Shape;1945;p39"/>
          <p:cNvSpPr/>
          <p:nvPr/>
        </p:nvSpPr>
        <p:spPr>
          <a:xfrm>
            <a:off x="2522271" y="1554869"/>
            <a:ext cx="211156" cy="398327"/>
          </a:xfrm>
          <a:custGeom>
            <a:avLst/>
            <a:gdLst/>
            <a:ahLst/>
            <a:cxnLst/>
            <a:rect l="l" t="t" r="r" b="b"/>
            <a:pathLst>
              <a:path w="6389" h="11688" extrusionOk="0">
                <a:moveTo>
                  <a:pt x="3730" y="518"/>
                </a:moveTo>
                <a:cubicBezTo>
                  <a:pt x="3873" y="518"/>
                  <a:pt x="3998" y="643"/>
                  <a:pt x="3998" y="785"/>
                </a:cubicBezTo>
                <a:cubicBezTo>
                  <a:pt x="3998" y="946"/>
                  <a:pt x="3873" y="1053"/>
                  <a:pt x="3730" y="1053"/>
                </a:cubicBezTo>
                <a:lnTo>
                  <a:pt x="2659" y="1053"/>
                </a:lnTo>
                <a:cubicBezTo>
                  <a:pt x="2517" y="1053"/>
                  <a:pt x="2392" y="946"/>
                  <a:pt x="2392" y="785"/>
                </a:cubicBezTo>
                <a:cubicBezTo>
                  <a:pt x="2392" y="643"/>
                  <a:pt x="2517" y="518"/>
                  <a:pt x="2659" y="518"/>
                </a:cubicBezTo>
                <a:close/>
                <a:moveTo>
                  <a:pt x="5586" y="1588"/>
                </a:moveTo>
                <a:lnTo>
                  <a:pt x="5586" y="10099"/>
                </a:lnTo>
                <a:lnTo>
                  <a:pt x="804" y="10099"/>
                </a:lnTo>
                <a:lnTo>
                  <a:pt x="804" y="1588"/>
                </a:lnTo>
                <a:close/>
                <a:moveTo>
                  <a:pt x="268" y="0"/>
                </a:moveTo>
                <a:cubicBezTo>
                  <a:pt x="126" y="0"/>
                  <a:pt x="1" y="125"/>
                  <a:pt x="1" y="250"/>
                </a:cubicBezTo>
                <a:lnTo>
                  <a:pt x="1" y="11420"/>
                </a:lnTo>
                <a:cubicBezTo>
                  <a:pt x="1" y="11562"/>
                  <a:pt x="126" y="11687"/>
                  <a:pt x="268" y="11687"/>
                </a:cubicBezTo>
                <a:lnTo>
                  <a:pt x="6121" y="11687"/>
                </a:lnTo>
                <a:cubicBezTo>
                  <a:pt x="6264" y="11687"/>
                  <a:pt x="6388" y="11562"/>
                  <a:pt x="6388" y="11420"/>
                </a:cubicBezTo>
                <a:lnTo>
                  <a:pt x="6388" y="250"/>
                </a:lnTo>
                <a:cubicBezTo>
                  <a:pt x="6388" y="125"/>
                  <a:pt x="6264" y="0"/>
                  <a:pt x="6121"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46" name="Google Shape;1946;p39"/>
          <p:cNvSpPr/>
          <p:nvPr/>
        </p:nvSpPr>
        <p:spPr>
          <a:xfrm>
            <a:off x="4049306" y="1622749"/>
            <a:ext cx="352082" cy="253589"/>
          </a:xfrm>
          <a:custGeom>
            <a:avLst/>
            <a:gdLst/>
            <a:ahLst/>
            <a:cxnLst/>
            <a:rect l="l" t="t" r="r" b="b"/>
            <a:pathLst>
              <a:path w="10653" h="7441" extrusionOk="0">
                <a:moveTo>
                  <a:pt x="5317" y="268"/>
                </a:moveTo>
                <a:cubicBezTo>
                  <a:pt x="5406" y="268"/>
                  <a:pt x="5460" y="322"/>
                  <a:pt x="5460" y="393"/>
                </a:cubicBezTo>
                <a:cubicBezTo>
                  <a:pt x="5460" y="482"/>
                  <a:pt x="5406" y="518"/>
                  <a:pt x="5317" y="518"/>
                </a:cubicBezTo>
                <a:cubicBezTo>
                  <a:pt x="5246" y="518"/>
                  <a:pt x="5192" y="482"/>
                  <a:pt x="5192" y="393"/>
                </a:cubicBezTo>
                <a:cubicBezTo>
                  <a:pt x="5192" y="322"/>
                  <a:pt x="5246" y="268"/>
                  <a:pt x="5317" y="268"/>
                </a:cubicBezTo>
                <a:close/>
                <a:moveTo>
                  <a:pt x="9849" y="786"/>
                </a:moveTo>
                <a:lnTo>
                  <a:pt x="9849" y="6638"/>
                </a:lnTo>
                <a:lnTo>
                  <a:pt x="785" y="6638"/>
                </a:lnTo>
                <a:lnTo>
                  <a:pt x="785" y="786"/>
                </a:lnTo>
                <a:close/>
                <a:moveTo>
                  <a:pt x="5977" y="6906"/>
                </a:moveTo>
                <a:cubicBezTo>
                  <a:pt x="6067" y="6906"/>
                  <a:pt x="6120" y="6959"/>
                  <a:pt x="6120" y="7031"/>
                </a:cubicBezTo>
                <a:cubicBezTo>
                  <a:pt x="6120" y="7120"/>
                  <a:pt x="6067" y="7173"/>
                  <a:pt x="5977" y="7173"/>
                </a:cubicBezTo>
                <a:lnTo>
                  <a:pt x="4657" y="7173"/>
                </a:lnTo>
                <a:cubicBezTo>
                  <a:pt x="4586" y="7173"/>
                  <a:pt x="4514" y="7120"/>
                  <a:pt x="4514" y="7031"/>
                </a:cubicBezTo>
                <a:cubicBezTo>
                  <a:pt x="4514" y="6959"/>
                  <a:pt x="4586" y="6906"/>
                  <a:pt x="4657" y="6906"/>
                </a:cubicBezTo>
                <a:close/>
                <a:moveTo>
                  <a:pt x="535" y="1"/>
                </a:moveTo>
                <a:cubicBezTo>
                  <a:pt x="232" y="1"/>
                  <a:pt x="0" y="233"/>
                  <a:pt x="0" y="518"/>
                </a:cubicBezTo>
                <a:lnTo>
                  <a:pt x="0" y="6906"/>
                </a:lnTo>
                <a:cubicBezTo>
                  <a:pt x="0" y="7209"/>
                  <a:pt x="232" y="7441"/>
                  <a:pt x="535" y="7441"/>
                </a:cubicBezTo>
                <a:lnTo>
                  <a:pt x="10117" y="7441"/>
                </a:lnTo>
                <a:cubicBezTo>
                  <a:pt x="10402" y="7441"/>
                  <a:pt x="10652" y="7209"/>
                  <a:pt x="10652" y="6906"/>
                </a:cubicBezTo>
                <a:lnTo>
                  <a:pt x="10652" y="518"/>
                </a:lnTo>
                <a:cubicBezTo>
                  <a:pt x="10652" y="233"/>
                  <a:pt x="10402" y="1"/>
                  <a:pt x="10117"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47" name="Google Shape;1947;p39"/>
          <p:cNvSpPr/>
          <p:nvPr/>
        </p:nvSpPr>
        <p:spPr>
          <a:xfrm>
            <a:off x="4552811" y="1579887"/>
            <a:ext cx="333805" cy="339335"/>
          </a:xfrm>
          <a:custGeom>
            <a:avLst/>
            <a:gdLst/>
            <a:ahLst/>
            <a:cxnLst/>
            <a:rect l="l" t="t" r="r" b="b"/>
            <a:pathLst>
              <a:path w="10100" h="9957" extrusionOk="0">
                <a:moveTo>
                  <a:pt x="8762" y="1464"/>
                </a:moveTo>
                <a:lnTo>
                  <a:pt x="8762" y="6245"/>
                </a:lnTo>
                <a:lnTo>
                  <a:pt x="1321" y="6245"/>
                </a:lnTo>
                <a:lnTo>
                  <a:pt x="1321" y="1464"/>
                </a:lnTo>
                <a:close/>
                <a:moveTo>
                  <a:pt x="5050" y="0"/>
                </a:moveTo>
                <a:cubicBezTo>
                  <a:pt x="4907" y="0"/>
                  <a:pt x="4783" y="125"/>
                  <a:pt x="4783" y="268"/>
                </a:cubicBezTo>
                <a:lnTo>
                  <a:pt x="4783" y="536"/>
                </a:lnTo>
                <a:lnTo>
                  <a:pt x="251" y="536"/>
                </a:lnTo>
                <a:cubicBezTo>
                  <a:pt x="126" y="536"/>
                  <a:pt x="1" y="661"/>
                  <a:pt x="1" y="803"/>
                </a:cubicBezTo>
                <a:cubicBezTo>
                  <a:pt x="1" y="946"/>
                  <a:pt x="126" y="1053"/>
                  <a:pt x="251" y="1053"/>
                </a:cubicBezTo>
                <a:lnTo>
                  <a:pt x="518" y="1053"/>
                </a:lnTo>
                <a:lnTo>
                  <a:pt x="518" y="6513"/>
                </a:lnTo>
                <a:lnTo>
                  <a:pt x="251" y="6513"/>
                </a:lnTo>
                <a:cubicBezTo>
                  <a:pt x="126" y="6513"/>
                  <a:pt x="1" y="6638"/>
                  <a:pt x="1" y="6781"/>
                </a:cubicBezTo>
                <a:cubicBezTo>
                  <a:pt x="1" y="6923"/>
                  <a:pt x="126" y="7048"/>
                  <a:pt x="251" y="7048"/>
                </a:cubicBezTo>
                <a:lnTo>
                  <a:pt x="4319" y="7048"/>
                </a:lnTo>
                <a:lnTo>
                  <a:pt x="2285" y="9100"/>
                </a:lnTo>
                <a:cubicBezTo>
                  <a:pt x="2178" y="9207"/>
                  <a:pt x="2178" y="9368"/>
                  <a:pt x="2285" y="9475"/>
                </a:cubicBezTo>
                <a:cubicBezTo>
                  <a:pt x="2338" y="9528"/>
                  <a:pt x="2405" y="9555"/>
                  <a:pt x="2472" y="9555"/>
                </a:cubicBezTo>
                <a:cubicBezTo>
                  <a:pt x="2539" y="9555"/>
                  <a:pt x="2606" y="9528"/>
                  <a:pt x="2659" y="9475"/>
                </a:cubicBezTo>
                <a:lnTo>
                  <a:pt x="4783" y="7334"/>
                </a:lnTo>
                <a:lnTo>
                  <a:pt x="4783" y="9707"/>
                </a:lnTo>
                <a:cubicBezTo>
                  <a:pt x="4783" y="9850"/>
                  <a:pt x="4907" y="9957"/>
                  <a:pt x="5050" y="9957"/>
                </a:cubicBezTo>
                <a:cubicBezTo>
                  <a:pt x="5193" y="9957"/>
                  <a:pt x="5318" y="9850"/>
                  <a:pt x="5318" y="9707"/>
                </a:cubicBezTo>
                <a:lnTo>
                  <a:pt x="5318" y="7334"/>
                </a:lnTo>
                <a:lnTo>
                  <a:pt x="7441" y="9475"/>
                </a:lnTo>
                <a:cubicBezTo>
                  <a:pt x="7495" y="9520"/>
                  <a:pt x="7562" y="9542"/>
                  <a:pt x="7628" y="9542"/>
                </a:cubicBezTo>
                <a:cubicBezTo>
                  <a:pt x="7695" y="9542"/>
                  <a:pt x="7762" y="9520"/>
                  <a:pt x="7816" y="9475"/>
                </a:cubicBezTo>
                <a:cubicBezTo>
                  <a:pt x="7923" y="9350"/>
                  <a:pt x="7923" y="9189"/>
                  <a:pt x="7816" y="9082"/>
                </a:cubicBezTo>
                <a:lnTo>
                  <a:pt x="5782" y="7048"/>
                </a:lnTo>
                <a:lnTo>
                  <a:pt x="9832" y="7048"/>
                </a:lnTo>
                <a:cubicBezTo>
                  <a:pt x="9975" y="7048"/>
                  <a:pt x="10100" y="6923"/>
                  <a:pt x="10100" y="6781"/>
                </a:cubicBezTo>
                <a:cubicBezTo>
                  <a:pt x="10100" y="6638"/>
                  <a:pt x="9975" y="6513"/>
                  <a:pt x="9832" y="6513"/>
                </a:cubicBezTo>
                <a:lnTo>
                  <a:pt x="9564" y="6513"/>
                </a:lnTo>
                <a:lnTo>
                  <a:pt x="9564" y="1053"/>
                </a:lnTo>
                <a:lnTo>
                  <a:pt x="9832" y="1053"/>
                </a:lnTo>
                <a:cubicBezTo>
                  <a:pt x="9975" y="1053"/>
                  <a:pt x="10100" y="946"/>
                  <a:pt x="10100" y="803"/>
                </a:cubicBezTo>
                <a:cubicBezTo>
                  <a:pt x="10100" y="661"/>
                  <a:pt x="9975" y="536"/>
                  <a:pt x="9832" y="536"/>
                </a:cubicBezTo>
                <a:lnTo>
                  <a:pt x="5318" y="536"/>
                </a:lnTo>
                <a:lnTo>
                  <a:pt x="5318" y="268"/>
                </a:lnTo>
                <a:cubicBezTo>
                  <a:pt x="5318" y="125"/>
                  <a:pt x="5193" y="0"/>
                  <a:pt x="505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48" name="Google Shape;1948;p39"/>
          <p:cNvSpPr/>
          <p:nvPr/>
        </p:nvSpPr>
        <p:spPr>
          <a:xfrm>
            <a:off x="5542128" y="1613563"/>
            <a:ext cx="299003" cy="280956"/>
          </a:xfrm>
          <a:custGeom>
            <a:avLst/>
            <a:gdLst/>
            <a:ahLst/>
            <a:cxnLst/>
            <a:rect l="l" t="t" r="r" b="b"/>
            <a:pathLst>
              <a:path w="9047" h="8244" extrusionOk="0">
                <a:moveTo>
                  <a:pt x="464" y="1"/>
                </a:moveTo>
                <a:cubicBezTo>
                  <a:pt x="196" y="1"/>
                  <a:pt x="0" y="215"/>
                  <a:pt x="0" y="464"/>
                </a:cubicBezTo>
                <a:lnTo>
                  <a:pt x="0" y="5960"/>
                </a:lnTo>
                <a:cubicBezTo>
                  <a:pt x="0" y="6210"/>
                  <a:pt x="196" y="6406"/>
                  <a:pt x="464" y="6406"/>
                </a:cubicBezTo>
                <a:lnTo>
                  <a:pt x="5424" y="6406"/>
                </a:lnTo>
                <a:lnTo>
                  <a:pt x="7244" y="8244"/>
                </a:lnTo>
                <a:lnTo>
                  <a:pt x="7244" y="6424"/>
                </a:lnTo>
                <a:lnTo>
                  <a:pt x="8600" y="6424"/>
                </a:lnTo>
                <a:cubicBezTo>
                  <a:pt x="8850" y="6424"/>
                  <a:pt x="9046" y="6210"/>
                  <a:pt x="9046" y="5960"/>
                </a:cubicBezTo>
                <a:lnTo>
                  <a:pt x="9046" y="464"/>
                </a:lnTo>
                <a:cubicBezTo>
                  <a:pt x="9046" y="215"/>
                  <a:pt x="8850" y="1"/>
                  <a:pt x="8600"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949" name="Google Shape;1949;p39"/>
          <p:cNvGrpSpPr/>
          <p:nvPr/>
        </p:nvGrpSpPr>
        <p:grpSpPr>
          <a:xfrm>
            <a:off x="6087846" y="1626402"/>
            <a:ext cx="352082" cy="254203"/>
            <a:chOff x="4250025" y="2848800"/>
            <a:chExt cx="266325" cy="186475"/>
          </a:xfrm>
        </p:grpSpPr>
        <p:sp>
          <p:nvSpPr>
            <p:cNvPr id="1950" name="Google Shape;1950;p39"/>
            <p:cNvSpPr/>
            <p:nvPr/>
          </p:nvSpPr>
          <p:spPr>
            <a:xfrm>
              <a:off x="4250025" y="2848800"/>
              <a:ext cx="166425" cy="149900"/>
            </a:xfrm>
            <a:custGeom>
              <a:avLst/>
              <a:gdLst/>
              <a:ahLst/>
              <a:cxnLst/>
              <a:rect l="l" t="t" r="r" b="b"/>
              <a:pathLst>
                <a:path w="6657" h="5996" extrusionOk="0">
                  <a:moveTo>
                    <a:pt x="536" y="0"/>
                  </a:moveTo>
                  <a:cubicBezTo>
                    <a:pt x="233" y="0"/>
                    <a:pt x="1" y="250"/>
                    <a:pt x="1" y="535"/>
                  </a:cubicBezTo>
                  <a:lnTo>
                    <a:pt x="1" y="4122"/>
                  </a:lnTo>
                  <a:cubicBezTo>
                    <a:pt x="1" y="4425"/>
                    <a:pt x="233" y="4657"/>
                    <a:pt x="536" y="4657"/>
                  </a:cubicBezTo>
                  <a:lnTo>
                    <a:pt x="1321" y="4657"/>
                  </a:lnTo>
                  <a:lnTo>
                    <a:pt x="1321" y="5995"/>
                  </a:lnTo>
                  <a:lnTo>
                    <a:pt x="2659" y="4657"/>
                  </a:lnTo>
                  <a:lnTo>
                    <a:pt x="3462" y="4657"/>
                  </a:lnTo>
                  <a:lnTo>
                    <a:pt x="3462" y="1998"/>
                  </a:lnTo>
                  <a:cubicBezTo>
                    <a:pt x="3462" y="1427"/>
                    <a:pt x="3944" y="928"/>
                    <a:pt x="4515" y="928"/>
                  </a:cubicBezTo>
                  <a:lnTo>
                    <a:pt x="6656" y="928"/>
                  </a:lnTo>
                  <a:lnTo>
                    <a:pt x="6656" y="535"/>
                  </a:lnTo>
                  <a:cubicBezTo>
                    <a:pt x="6656" y="250"/>
                    <a:pt x="6424" y="0"/>
                    <a:pt x="6121"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51" name="Google Shape;1951;p39"/>
            <p:cNvSpPr/>
            <p:nvPr/>
          </p:nvSpPr>
          <p:spPr>
            <a:xfrm>
              <a:off x="4349950" y="2885375"/>
              <a:ext cx="166400" cy="149900"/>
            </a:xfrm>
            <a:custGeom>
              <a:avLst/>
              <a:gdLst/>
              <a:ahLst/>
              <a:cxnLst/>
              <a:rect l="l" t="t" r="r" b="b"/>
              <a:pathLst>
                <a:path w="6656" h="5996" extrusionOk="0">
                  <a:moveTo>
                    <a:pt x="518" y="0"/>
                  </a:moveTo>
                  <a:cubicBezTo>
                    <a:pt x="232" y="0"/>
                    <a:pt x="1" y="250"/>
                    <a:pt x="1" y="535"/>
                  </a:cubicBezTo>
                  <a:lnTo>
                    <a:pt x="1" y="4122"/>
                  </a:lnTo>
                  <a:cubicBezTo>
                    <a:pt x="1" y="4425"/>
                    <a:pt x="232" y="4657"/>
                    <a:pt x="518" y="4657"/>
                  </a:cubicBezTo>
                  <a:lnTo>
                    <a:pt x="3979" y="4657"/>
                  </a:lnTo>
                  <a:lnTo>
                    <a:pt x="5318" y="5995"/>
                  </a:lnTo>
                  <a:lnTo>
                    <a:pt x="5318" y="4657"/>
                  </a:lnTo>
                  <a:lnTo>
                    <a:pt x="6121" y="4657"/>
                  </a:lnTo>
                  <a:cubicBezTo>
                    <a:pt x="6424" y="4657"/>
                    <a:pt x="6656" y="4425"/>
                    <a:pt x="6656" y="4122"/>
                  </a:cubicBezTo>
                  <a:lnTo>
                    <a:pt x="6656" y="535"/>
                  </a:lnTo>
                  <a:cubicBezTo>
                    <a:pt x="6656" y="250"/>
                    <a:pt x="6424" y="0"/>
                    <a:pt x="6121"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952" name="Google Shape;1952;p39"/>
          <p:cNvGrpSpPr/>
          <p:nvPr/>
        </p:nvGrpSpPr>
        <p:grpSpPr>
          <a:xfrm>
            <a:off x="6685194" y="1590516"/>
            <a:ext cx="343224" cy="326555"/>
            <a:chOff x="4707700" y="2822475"/>
            <a:chExt cx="259625" cy="239550"/>
          </a:xfrm>
        </p:grpSpPr>
        <p:sp>
          <p:nvSpPr>
            <p:cNvPr id="1953" name="Google Shape;1953;p39"/>
            <p:cNvSpPr/>
            <p:nvPr/>
          </p:nvSpPr>
          <p:spPr>
            <a:xfrm>
              <a:off x="4707700" y="2822475"/>
              <a:ext cx="259625" cy="176225"/>
            </a:xfrm>
            <a:custGeom>
              <a:avLst/>
              <a:gdLst/>
              <a:ahLst/>
              <a:cxnLst/>
              <a:rect l="l" t="t" r="r" b="b"/>
              <a:pathLst>
                <a:path w="10385" h="7049" extrusionOk="0">
                  <a:moveTo>
                    <a:pt x="5335" y="0"/>
                  </a:moveTo>
                  <a:cubicBezTo>
                    <a:pt x="4729" y="0"/>
                    <a:pt x="4193" y="429"/>
                    <a:pt x="4051" y="1000"/>
                  </a:cubicBezTo>
                  <a:cubicBezTo>
                    <a:pt x="3801" y="643"/>
                    <a:pt x="3408" y="393"/>
                    <a:pt x="2944" y="393"/>
                  </a:cubicBezTo>
                  <a:cubicBezTo>
                    <a:pt x="2195" y="393"/>
                    <a:pt x="1606" y="1000"/>
                    <a:pt x="1606" y="1731"/>
                  </a:cubicBezTo>
                  <a:cubicBezTo>
                    <a:pt x="1606" y="1838"/>
                    <a:pt x="1624" y="1927"/>
                    <a:pt x="1642" y="2034"/>
                  </a:cubicBezTo>
                  <a:cubicBezTo>
                    <a:pt x="1535" y="1999"/>
                    <a:pt x="1446" y="1981"/>
                    <a:pt x="1339" y="1981"/>
                  </a:cubicBezTo>
                  <a:cubicBezTo>
                    <a:pt x="607" y="1981"/>
                    <a:pt x="0" y="2588"/>
                    <a:pt x="0" y="3319"/>
                  </a:cubicBezTo>
                  <a:cubicBezTo>
                    <a:pt x="0" y="4051"/>
                    <a:pt x="607" y="4657"/>
                    <a:pt x="1339" y="4657"/>
                  </a:cubicBezTo>
                  <a:lnTo>
                    <a:pt x="1356" y="4657"/>
                  </a:lnTo>
                  <a:cubicBezTo>
                    <a:pt x="1428" y="5335"/>
                    <a:pt x="1999" y="5853"/>
                    <a:pt x="2677" y="5853"/>
                  </a:cubicBezTo>
                  <a:cubicBezTo>
                    <a:pt x="2980" y="5853"/>
                    <a:pt x="3266" y="5746"/>
                    <a:pt x="3480" y="5567"/>
                  </a:cubicBezTo>
                  <a:lnTo>
                    <a:pt x="3480" y="5567"/>
                  </a:lnTo>
                  <a:cubicBezTo>
                    <a:pt x="3480" y="5621"/>
                    <a:pt x="3462" y="5656"/>
                    <a:pt x="3462" y="5710"/>
                  </a:cubicBezTo>
                  <a:cubicBezTo>
                    <a:pt x="3462" y="6442"/>
                    <a:pt x="4068" y="7048"/>
                    <a:pt x="4800" y="7048"/>
                  </a:cubicBezTo>
                  <a:cubicBezTo>
                    <a:pt x="5496" y="7048"/>
                    <a:pt x="6067" y="6513"/>
                    <a:pt x="6138" y="5835"/>
                  </a:cubicBezTo>
                  <a:cubicBezTo>
                    <a:pt x="6370" y="6174"/>
                    <a:pt x="6763" y="6388"/>
                    <a:pt x="7191" y="6388"/>
                  </a:cubicBezTo>
                  <a:cubicBezTo>
                    <a:pt x="7922" y="6388"/>
                    <a:pt x="8529" y="5781"/>
                    <a:pt x="8529" y="5050"/>
                  </a:cubicBezTo>
                  <a:lnTo>
                    <a:pt x="8529" y="4925"/>
                  </a:lnTo>
                  <a:cubicBezTo>
                    <a:pt x="8690" y="4996"/>
                    <a:pt x="8868" y="5050"/>
                    <a:pt x="9064" y="5050"/>
                  </a:cubicBezTo>
                  <a:cubicBezTo>
                    <a:pt x="9796" y="5050"/>
                    <a:pt x="10385" y="4443"/>
                    <a:pt x="10385" y="3712"/>
                  </a:cubicBezTo>
                  <a:cubicBezTo>
                    <a:pt x="10385" y="2980"/>
                    <a:pt x="9796" y="2391"/>
                    <a:pt x="9064" y="2391"/>
                  </a:cubicBezTo>
                  <a:cubicBezTo>
                    <a:pt x="8957" y="2391"/>
                    <a:pt x="8868" y="2409"/>
                    <a:pt x="8761" y="2427"/>
                  </a:cubicBezTo>
                  <a:cubicBezTo>
                    <a:pt x="8779" y="2338"/>
                    <a:pt x="8797" y="2231"/>
                    <a:pt x="8797" y="2124"/>
                  </a:cubicBezTo>
                  <a:cubicBezTo>
                    <a:pt x="8797" y="1392"/>
                    <a:pt x="8190" y="785"/>
                    <a:pt x="7459" y="785"/>
                  </a:cubicBezTo>
                  <a:cubicBezTo>
                    <a:pt x="7155" y="785"/>
                    <a:pt x="6870" y="892"/>
                    <a:pt x="6638" y="1071"/>
                  </a:cubicBezTo>
                  <a:cubicBezTo>
                    <a:pt x="6531" y="464"/>
                    <a:pt x="5995" y="0"/>
                    <a:pt x="533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54" name="Google Shape;1954;p39"/>
            <p:cNvSpPr/>
            <p:nvPr/>
          </p:nvSpPr>
          <p:spPr>
            <a:xfrm>
              <a:off x="4754525" y="2991975"/>
              <a:ext cx="39725" cy="39725"/>
            </a:xfrm>
            <a:custGeom>
              <a:avLst/>
              <a:gdLst/>
              <a:ahLst/>
              <a:cxnLst/>
              <a:rect l="l" t="t" r="r" b="b"/>
              <a:pathLst>
                <a:path w="1589" h="1589" extrusionOk="0">
                  <a:moveTo>
                    <a:pt x="804" y="1"/>
                  </a:moveTo>
                  <a:cubicBezTo>
                    <a:pt x="358" y="1"/>
                    <a:pt x="1" y="357"/>
                    <a:pt x="1" y="803"/>
                  </a:cubicBezTo>
                  <a:cubicBezTo>
                    <a:pt x="1" y="1232"/>
                    <a:pt x="358" y="1589"/>
                    <a:pt x="804" y="1589"/>
                  </a:cubicBezTo>
                  <a:cubicBezTo>
                    <a:pt x="1232" y="1589"/>
                    <a:pt x="1589" y="1232"/>
                    <a:pt x="1589" y="803"/>
                  </a:cubicBezTo>
                  <a:cubicBezTo>
                    <a:pt x="1589" y="357"/>
                    <a:pt x="1232" y="1"/>
                    <a:pt x="80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55" name="Google Shape;1955;p39"/>
            <p:cNvSpPr/>
            <p:nvPr/>
          </p:nvSpPr>
          <p:spPr>
            <a:xfrm>
              <a:off x="4719750" y="3031675"/>
              <a:ext cx="29900" cy="30350"/>
            </a:xfrm>
            <a:custGeom>
              <a:avLst/>
              <a:gdLst/>
              <a:ahLst/>
              <a:cxnLst/>
              <a:rect l="l" t="t" r="r" b="b"/>
              <a:pathLst>
                <a:path w="1196" h="1214" extrusionOk="0">
                  <a:moveTo>
                    <a:pt x="589" y="1"/>
                  </a:moveTo>
                  <a:cubicBezTo>
                    <a:pt x="268" y="1"/>
                    <a:pt x="0" y="286"/>
                    <a:pt x="0" y="607"/>
                  </a:cubicBezTo>
                  <a:cubicBezTo>
                    <a:pt x="0" y="946"/>
                    <a:pt x="268" y="1214"/>
                    <a:pt x="589" y="1214"/>
                  </a:cubicBezTo>
                  <a:cubicBezTo>
                    <a:pt x="928" y="1214"/>
                    <a:pt x="1196" y="946"/>
                    <a:pt x="1196" y="607"/>
                  </a:cubicBezTo>
                  <a:cubicBezTo>
                    <a:pt x="1196" y="286"/>
                    <a:pt x="928" y="1"/>
                    <a:pt x="589"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956" name="Google Shape;1956;p39"/>
          <p:cNvSpPr/>
          <p:nvPr/>
        </p:nvSpPr>
        <p:spPr>
          <a:xfrm>
            <a:off x="7159166" y="1594101"/>
            <a:ext cx="340878" cy="320045"/>
          </a:xfrm>
          <a:custGeom>
            <a:avLst/>
            <a:gdLst/>
            <a:ahLst/>
            <a:cxnLst/>
            <a:rect l="l" t="t" r="r" b="b"/>
            <a:pathLst>
              <a:path w="10314" h="9391" extrusionOk="0">
                <a:moveTo>
                  <a:pt x="5157" y="1"/>
                </a:moveTo>
                <a:cubicBezTo>
                  <a:pt x="4568" y="1"/>
                  <a:pt x="4086" y="482"/>
                  <a:pt x="4086" y="1071"/>
                </a:cubicBezTo>
                <a:cubicBezTo>
                  <a:pt x="4086" y="1553"/>
                  <a:pt x="4425" y="1963"/>
                  <a:pt x="4889" y="2088"/>
                </a:cubicBezTo>
                <a:lnTo>
                  <a:pt x="4889" y="3926"/>
                </a:lnTo>
                <a:cubicBezTo>
                  <a:pt x="4497" y="3997"/>
                  <a:pt x="4176" y="4229"/>
                  <a:pt x="3997" y="4550"/>
                </a:cubicBezTo>
                <a:lnTo>
                  <a:pt x="2284" y="3837"/>
                </a:lnTo>
                <a:cubicBezTo>
                  <a:pt x="2338" y="3373"/>
                  <a:pt x="2088" y="2891"/>
                  <a:pt x="1624" y="2695"/>
                </a:cubicBezTo>
                <a:cubicBezTo>
                  <a:pt x="1490" y="2643"/>
                  <a:pt x="1353" y="2618"/>
                  <a:pt x="1219" y="2618"/>
                </a:cubicBezTo>
                <a:cubicBezTo>
                  <a:pt x="798" y="2618"/>
                  <a:pt x="404" y="2860"/>
                  <a:pt x="214" y="3266"/>
                </a:cubicBezTo>
                <a:cubicBezTo>
                  <a:pt x="0" y="3819"/>
                  <a:pt x="250" y="4443"/>
                  <a:pt x="803" y="4675"/>
                </a:cubicBezTo>
                <a:cubicBezTo>
                  <a:pt x="932" y="4727"/>
                  <a:pt x="1067" y="4752"/>
                  <a:pt x="1201" y="4752"/>
                </a:cubicBezTo>
                <a:cubicBezTo>
                  <a:pt x="1529" y="4752"/>
                  <a:pt x="1849" y="4603"/>
                  <a:pt x="2052" y="4336"/>
                </a:cubicBezTo>
                <a:lnTo>
                  <a:pt x="3801" y="5050"/>
                </a:lnTo>
                <a:cubicBezTo>
                  <a:pt x="3801" y="5086"/>
                  <a:pt x="3801" y="5157"/>
                  <a:pt x="3801" y="5211"/>
                </a:cubicBezTo>
                <a:cubicBezTo>
                  <a:pt x="3801" y="5514"/>
                  <a:pt x="3890" y="5799"/>
                  <a:pt x="4051" y="6014"/>
                </a:cubicBezTo>
                <a:lnTo>
                  <a:pt x="2677" y="7423"/>
                </a:lnTo>
                <a:cubicBezTo>
                  <a:pt x="2506" y="7319"/>
                  <a:pt x="2313" y="7268"/>
                  <a:pt x="2122" y="7268"/>
                </a:cubicBezTo>
                <a:cubicBezTo>
                  <a:pt x="1854" y="7268"/>
                  <a:pt x="1590" y="7368"/>
                  <a:pt x="1392" y="7566"/>
                </a:cubicBezTo>
                <a:cubicBezTo>
                  <a:pt x="964" y="7994"/>
                  <a:pt x="964" y="8654"/>
                  <a:pt x="1392" y="9082"/>
                </a:cubicBezTo>
                <a:cubicBezTo>
                  <a:pt x="1597" y="9288"/>
                  <a:pt x="1869" y="9390"/>
                  <a:pt x="2141" y="9390"/>
                </a:cubicBezTo>
                <a:cubicBezTo>
                  <a:pt x="2414" y="9390"/>
                  <a:pt x="2686" y="9288"/>
                  <a:pt x="2891" y="9082"/>
                </a:cubicBezTo>
                <a:cubicBezTo>
                  <a:pt x="3230" y="8726"/>
                  <a:pt x="3283" y="8190"/>
                  <a:pt x="3051" y="7780"/>
                </a:cubicBezTo>
                <a:lnTo>
                  <a:pt x="4461" y="6370"/>
                </a:lnTo>
                <a:cubicBezTo>
                  <a:pt x="4657" y="6495"/>
                  <a:pt x="4889" y="6549"/>
                  <a:pt x="5121" y="6549"/>
                </a:cubicBezTo>
                <a:lnTo>
                  <a:pt x="5175" y="6549"/>
                </a:lnTo>
                <a:cubicBezTo>
                  <a:pt x="5407" y="6549"/>
                  <a:pt x="5639" y="6495"/>
                  <a:pt x="5853" y="6370"/>
                </a:cubicBezTo>
                <a:lnTo>
                  <a:pt x="7244" y="7780"/>
                </a:lnTo>
                <a:cubicBezTo>
                  <a:pt x="7013" y="8190"/>
                  <a:pt x="7066" y="8726"/>
                  <a:pt x="7405" y="9082"/>
                </a:cubicBezTo>
                <a:cubicBezTo>
                  <a:pt x="7619" y="9288"/>
                  <a:pt x="7896" y="9390"/>
                  <a:pt x="8170" y="9390"/>
                </a:cubicBezTo>
                <a:cubicBezTo>
                  <a:pt x="8444" y="9390"/>
                  <a:pt x="8716" y="9288"/>
                  <a:pt x="8922" y="9082"/>
                </a:cubicBezTo>
                <a:cubicBezTo>
                  <a:pt x="9332" y="8672"/>
                  <a:pt x="9332" y="7994"/>
                  <a:pt x="8922" y="7584"/>
                </a:cubicBezTo>
                <a:cubicBezTo>
                  <a:pt x="8720" y="7382"/>
                  <a:pt x="8450" y="7282"/>
                  <a:pt x="8174" y="7282"/>
                </a:cubicBezTo>
                <a:cubicBezTo>
                  <a:pt x="7985" y="7282"/>
                  <a:pt x="7793" y="7329"/>
                  <a:pt x="7619" y="7423"/>
                </a:cubicBezTo>
                <a:lnTo>
                  <a:pt x="6245" y="6031"/>
                </a:lnTo>
                <a:cubicBezTo>
                  <a:pt x="6406" y="5799"/>
                  <a:pt x="6513" y="5532"/>
                  <a:pt x="6513" y="5228"/>
                </a:cubicBezTo>
                <a:cubicBezTo>
                  <a:pt x="6513" y="5175"/>
                  <a:pt x="6513" y="5104"/>
                  <a:pt x="6495" y="5068"/>
                </a:cubicBezTo>
                <a:lnTo>
                  <a:pt x="8244" y="4336"/>
                </a:lnTo>
                <a:cubicBezTo>
                  <a:pt x="8450" y="4607"/>
                  <a:pt x="8777" y="4766"/>
                  <a:pt x="9118" y="4766"/>
                </a:cubicBezTo>
                <a:cubicBezTo>
                  <a:pt x="9249" y="4766"/>
                  <a:pt x="9382" y="4743"/>
                  <a:pt x="9510" y="4693"/>
                </a:cubicBezTo>
                <a:cubicBezTo>
                  <a:pt x="10046" y="4443"/>
                  <a:pt x="10313" y="3837"/>
                  <a:pt x="10081" y="3284"/>
                </a:cubicBezTo>
                <a:cubicBezTo>
                  <a:pt x="9906" y="2878"/>
                  <a:pt x="9504" y="2636"/>
                  <a:pt x="9079" y="2636"/>
                </a:cubicBezTo>
                <a:cubicBezTo>
                  <a:pt x="8944" y="2636"/>
                  <a:pt x="8806" y="2661"/>
                  <a:pt x="8672" y="2713"/>
                </a:cubicBezTo>
                <a:cubicBezTo>
                  <a:pt x="8226" y="2891"/>
                  <a:pt x="7958" y="3373"/>
                  <a:pt x="8030" y="3855"/>
                </a:cubicBezTo>
                <a:lnTo>
                  <a:pt x="6317" y="4568"/>
                </a:lnTo>
                <a:cubicBezTo>
                  <a:pt x="6120" y="4247"/>
                  <a:pt x="5781" y="3997"/>
                  <a:pt x="5407" y="3944"/>
                </a:cubicBezTo>
                <a:lnTo>
                  <a:pt x="5407" y="2088"/>
                </a:lnTo>
                <a:cubicBezTo>
                  <a:pt x="5871" y="1963"/>
                  <a:pt x="6210" y="1553"/>
                  <a:pt x="6210" y="1071"/>
                </a:cubicBezTo>
                <a:cubicBezTo>
                  <a:pt x="6210" y="482"/>
                  <a:pt x="5746" y="1"/>
                  <a:pt x="5157"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57" name="Google Shape;1957;p39"/>
          <p:cNvSpPr/>
          <p:nvPr/>
        </p:nvSpPr>
        <p:spPr>
          <a:xfrm>
            <a:off x="7682660" y="1626958"/>
            <a:ext cx="352082" cy="254203"/>
          </a:xfrm>
          <a:custGeom>
            <a:avLst/>
            <a:gdLst/>
            <a:ahLst/>
            <a:cxnLst/>
            <a:rect l="l" t="t" r="r" b="b"/>
            <a:pathLst>
              <a:path w="10653" h="7459" extrusionOk="0">
                <a:moveTo>
                  <a:pt x="9475" y="803"/>
                </a:moveTo>
                <a:lnTo>
                  <a:pt x="5514" y="4657"/>
                </a:lnTo>
                <a:cubicBezTo>
                  <a:pt x="5460" y="4711"/>
                  <a:pt x="5394" y="4737"/>
                  <a:pt x="5327" y="4737"/>
                </a:cubicBezTo>
                <a:cubicBezTo>
                  <a:pt x="5260" y="4737"/>
                  <a:pt x="5193" y="4711"/>
                  <a:pt x="5139" y="4657"/>
                </a:cubicBezTo>
                <a:lnTo>
                  <a:pt x="1196" y="803"/>
                </a:lnTo>
                <a:close/>
                <a:moveTo>
                  <a:pt x="804" y="1160"/>
                </a:moveTo>
                <a:lnTo>
                  <a:pt x="3409" y="3693"/>
                </a:lnTo>
                <a:lnTo>
                  <a:pt x="804" y="6299"/>
                </a:lnTo>
                <a:lnTo>
                  <a:pt x="804" y="1160"/>
                </a:lnTo>
                <a:close/>
                <a:moveTo>
                  <a:pt x="9850" y="1178"/>
                </a:moveTo>
                <a:lnTo>
                  <a:pt x="9850" y="6299"/>
                </a:lnTo>
                <a:lnTo>
                  <a:pt x="7263" y="3693"/>
                </a:lnTo>
                <a:lnTo>
                  <a:pt x="9850" y="1178"/>
                </a:lnTo>
                <a:close/>
                <a:moveTo>
                  <a:pt x="6906" y="4068"/>
                </a:moveTo>
                <a:lnTo>
                  <a:pt x="9493" y="6655"/>
                </a:lnTo>
                <a:lnTo>
                  <a:pt x="1196" y="6655"/>
                </a:lnTo>
                <a:lnTo>
                  <a:pt x="3783" y="4068"/>
                </a:lnTo>
                <a:lnTo>
                  <a:pt x="4782" y="5032"/>
                </a:lnTo>
                <a:cubicBezTo>
                  <a:pt x="4943" y="5192"/>
                  <a:pt x="5139" y="5264"/>
                  <a:pt x="5353" y="5264"/>
                </a:cubicBezTo>
                <a:cubicBezTo>
                  <a:pt x="5550" y="5264"/>
                  <a:pt x="5746" y="5192"/>
                  <a:pt x="5907" y="5032"/>
                </a:cubicBezTo>
                <a:lnTo>
                  <a:pt x="6906" y="4068"/>
                </a:lnTo>
                <a:close/>
                <a:moveTo>
                  <a:pt x="1" y="0"/>
                </a:moveTo>
                <a:lnTo>
                  <a:pt x="1" y="7458"/>
                </a:lnTo>
                <a:lnTo>
                  <a:pt x="10653" y="7458"/>
                </a:lnTo>
                <a:lnTo>
                  <a:pt x="10653"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958" name="Google Shape;1958;p39"/>
          <p:cNvGrpSpPr/>
          <p:nvPr/>
        </p:nvGrpSpPr>
        <p:grpSpPr>
          <a:xfrm>
            <a:off x="8320359" y="1554016"/>
            <a:ext cx="351487" cy="398940"/>
            <a:chOff x="6425500" y="2795700"/>
            <a:chExt cx="265875" cy="292650"/>
          </a:xfrm>
        </p:grpSpPr>
        <p:sp>
          <p:nvSpPr>
            <p:cNvPr id="1959" name="Google Shape;1959;p39"/>
            <p:cNvSpPr/>
            <p:nvPr/>
          </p:nvSpPr>
          <p:spPr>
            <a:xfrm>
              <a:off x="6425500" y="2795700"/>
              <a:ext cx="265875" cy="292650"/>
            </a:xfrm>
            <a:custGeom>
              <a:avLst/>
              <a:gdLst/>
              <a:ahLst/>
              <a:cxnLst/>
              <a:rect l="l" t="t" r="r" b="b"/>
              <a:pathLst>
                <a:path w="10635" h="11706" extrusionOk="0">
                  <a:moveTo>
                    <a:pt x="7976" y="2124"/>
                  </a:moveTo>
                  <a:lnTo>
                    <a:pt x="7976" y="6567"/>
                  </a:lnTo>
                  <a:lnTo>
                    <a:pt x="6781" y="7709"/>
                  </a:lnTo>
                  <a:cubicBezTo>
                    <a:pt x="6343" y="7379"/>
                    <a:pt x="5826" y="7214"/>
                    <a:pt x="5311" y="7214"/>
                  </a:cubicBezTo>
                  <a:cubicBezTo>
                    <a:pt x="4796" y="7214"/>
                    <a:pt x="4283" y="7379"/>
                    <a:pt x="3854" y="7709"/>
                  </a:cubicBezTo>
                  <a:lnTo>
                    <a:pt x="2659" y="6567"/>
                  </a:lnTo>
                  <a:lnTo>
                    <a:pt x="2659" y="2124"/>
                  </a:lnTo>
                  <a:close/>
                  <a:moveTo>
                    <a:pt x="785" y="5514"/>
                  </a:moveTo>
                  <a:lnTo>
                    <a:pt x="3444" y="8048"/>
                  </a:lnTo>
                  <a:lnTo>
                    <a:pt x="785" y="10581"/>
                  </a:lnTo>
                  <a:lnTo>
                    <a:pt x="785" y="5514"/>
                  </a:lnTo>
                  <a:close/>
                  <a:moveTo>
                    <a:pt x="9832" y="5532"/>
                  </a:moveTo>
                  <a:lnTo>
                    <a:pt x="9832" y="10599"/>
                  </a:lnTo>
                  <a:lnTo>
                    <a:pt x="7173" y="8066"/>
                  </a:lnTo>
                  <a:lnTo>
                    <a:pt x="9832" y="5532"/>
                  </a:lnTo>
                  <a:close/>
                  <a:moveTo>
                    <a:pt x="5317" y="7749"/>
                  </a:moveTo>
                  <a:cubicBezTo>
                    <a:pt x="5781" y="7749"/>
                    <a:pt x="6245" y="7914"/>
                    <a:pt x="6602" y="8244"/>
                  </a:cubicBezTo>
                  <a:lnTo>
                    <a:pt x="6781" y="8423"/>
                  </a:lnTo>
                  <a:lnTo>
                    <a:pt x="9403" y="10903"/>
                  </a:lnTo>
                  <a:lnTo>
                    <a:pt x="1232" y="10903"/>
                  </a:lnTo>
                  <a:lnTo>
                    <a:pt x="3854" y="8423"/>
                  </a:lnTo>
                  <a:lnTo>
                    <a:pt x="4033" y="8244"/>
                  </a:lnTo>
                  <a:cubicBezTo>
                    <a:pt x="4390" y="7914"/>
                    <a:pt x="4854" y="7749"/>
                    <a:pt x="5317" y="7749"/>
                  </a:cubicBezTo>
                  <a:close/>
                  <a:moveTo>
                    <a:pt x="5317" y="1"/>
                  </a:moveTo>
                  <a:lnTo>
                    <a:pt x="3712" y="1339"/>
                  </a:lnTo>
                  <a:lnTo>
                    <a:pt x="1856" y="1339"/>
                  </a:lnTo>
                  <a:lnTo>
                    <a:pt x="1856" y="2499"/>
                  </a:lnTo>
                  <a:lnTo>
                    <a:pt x="0" y="4283"/>
                  </a:lnTo>
                  <a:lnTo>
                    <a:pt x="0" y="11706"/>
                  </a:lnTo>
                  <a:lnTo>
                    <a:pt x="10635" y="11706"/>
                  </a:lnTo>
                  <a:lnTo>
                    <a:pt x="10635" y="4283"/>
                  </a:lnTo>
                  <a:lnTo>
                    <a:pt x="8761" y="2499"/>
                  </a:lnTo>
                  <a:lnTo>
                    <a:pt x="8761" y="1339"/>
                  </a:lnTo>
                  <a:lnTo>
                    <a:pt x="6905" y="1339"/>
                  </a:lnTo>
                  <a:lnTo>
                    <a:pt x="5317"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60" name="Google Shape;1960;p39"/>
            <p:cNvSpPr/>
            <p:nvPr/>
          </p:nvSpPr>
          <p:spPr>
            <a:xfrm>
              <a:off x="6515150" y="2868425"/>
              <a:ext cx="86575" cy="87000"/>
            </a:xfrm>
            <a:custGeom>
              <a:avLst/>
              <a:gdLst/>
              <a:ahLst/>
              <a:cxnLst/>
              <a:rect l="l" t="t" r="r" b="b"/>
              <a:pathLst>
                <a:path w="3463" h="3480" extrusionOk="0">
                  <a:moveTo>
                    <a:pt x="1731" y="1338"/>
                  </a:moveTo>
                  <a:cubicBezTo>
                    <a:pt x="1963" y="1338"/>
                    <a:pt x="2160" y="1517"/>
                    <a:pt x="2160" y="1767"/>
                  </a:cubicBezTo>
                  <a:cubicBezTo>
                    <a:pt x="2160" y="1999"/>
                    <a:pt x="1963" y="2195"/>
                    <a:pt x="1731" y="2195"/>
                  </a:cubicBezTo>
                  <a:cubicBezTo>
                    <a:pt x="1500" y="2195"/>
                    <a:pt x="1303" y="1981"/>
                    <a:pt x="1303" y="1767"/>
                  </a:cubicBezTo>
                  <a:cubicBezTo>
                    <a:pt x="1303" y="1517"/>
                    <a:pt x="1500" y="1338"/>
                    <a:pt x="1731" y="1338"/>
                  </a:cubicBezTo>
                  <a:close/>
                  <a:moveTo>
                    <a:pt x="1749" y="0"/>
                  </a:moveTo>
                  <a:cubicBezTo>
                    <a:pt x="786" y="0"/>
                    <a:pt x="19" y="767"/>
                    <a:pt x="19" y="1731"/>
                  </a:cubicBezTo>
                  <a:cubicBezTo>
                    <a:pt x="1" y="2694"/>
                    <a:pt x="768" y="3462"/>
                    <a:pt x="1731" y="3479"/>
                  </a:cubicBezTo>
                  <a:cubicBezTo>
                    <a:pt x="2035" y="3479"/>
                    <a:pt x="2320" y="3408"/>
                    <a:pt x="2588" y="3265"/>
                  </a:cubicBezTo>
                  <a:cubicBezTo>
                    <a:pt x="2695" y="3212"/>
                    <a:pt x="2731" y="3069"/>
                    <a:pt x="2695" y="2962"/>
                  </a:cubicBezTo>
                  <a:cubicBezTo>
                    <a:pt x="2646" y="2888"/>
                    <a:pt x="2562" y="2848"/>
                    <a:pt x="2480" y="2848"/>
                  </a:cubicBezTo>
                  <a:cubicBezTo>
                    <a:pt x="2444" y="2848"/>
                    <a:pt x="2407" y="2856"/>
                    <a:pt x="2374" y="2873"/>
                  </a:cubicBezTo>
                  <a:cubicBezTo>
                    <a:pt x="2178" y="2980"/>
                    <a:pt x="1963" y="3033"/>
                    <a:pt x="1731" y="3033"/>
                  </a:cubicBezTo>
                  <a:cubicBezTo>
                    <a:pt x="1018" y="3033"/>
                    <a:pt x="429" y="2445"/>
                    <a:pt x="447" y="1749"/>
                  </a:cubicBezTo>
                  <a:cubicBezTo>
                    <a:pt x="447" y="1035"/>
                    <a:pt x="1036" y="446"/>
                    <a:pt x="1749" y="446"/>
                  </a:cubicBezTo>
                  <a:cubicBezTo>
                    <a:pt x="2445" y="446"/>
                    <a:pt x="3034" y="1017"/>
                    <a:pt x="3034" y="1749"/>
                  </a:cubicBezTo>
                  <a:lnTo>
                    <a:pt x="3034" y="2159"/>
                  </a:lnTo>
                  <a:cubicBezTo>
                    <a:pt x="2784" y="2159"/>
                    <a:pt x="2606" y="1981"/>
                    <a:pt x="2606" y="1749"/>
                  </a:cubicBezTo>
                  <a:cubicBezTo>
                    <a:pt x="2606" y="1321"/>
                    <a:pt x="2320" y="946"/>
                    <a:pt x="1892" y="874"/>
                  </a:cubicBezTo>
                  <a:cubicBezTo>
                    <a:pt x="1836" y="862"/>
                    <a:pt x="1778" y="855"/>
                    <a:pt x="1721" y="855"/>
                  </a:cubicBezTo>
                  <a:cubicBezTo>
                    <a:pt x="1382" y="855"/>
                    <a:pt x="1051" y="1074"/>
                    <a:pt x="929" y="1410"/>
                  </a:cubicBezTo>
                  <a:cubicBezTo>
                    <a:pt x="786" y="1784"/>
                    <a:pt x="929" y="2248"/>
                    <a:pt x="1285" y="2462"/>
                  </a:cubicBezTo>
                  <a:cubicBezTo>
                    <a:pt x="1423" y="2545"/>
                    <a:pt x="1575" y="2585"/>
                    <a:pt x="1728" y="2585"/>
                  </a:cubicBezTo>
                  <a:cubicBezTo>
                    <a:pt x="1972" y="2585"/>
                    <a:pt x="2216" y="2482"/>
                    <a:pt x="2392" y="2284"/>
                  </a:cubicBezTo>
                  <a:cubicBezTo>
                    <a:pt x="2552" y="2480"/>
                    <a:pt x="2784" y="2587"/>
                    <a:pt x="3052" y="2587"/>
                  </a:cubicBezTo>
                  <a:cubicBezTo>
                    <a:pt x="3284" y="2587"/>
                    <a:pt x="3462" y="2391"/>
                    <a:pt x="3462" y="2141"/>
                  </a:cubicBezTo>
                  <a:lnTo>
                    <a:pt x="3462" y="1731"/>
                  </a:lnTo>
                  <a:cubicBezTo>
                    <a:pt x="3462" y="767"/>
                    <a:pt x="2695" y="0"/>
                    <a:pt x="1749"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961" name="Google Shape;1961;p39"/>
          <p:cNvSpPr/>
          <p:nvPr/>
        </p:nvSpPr>
        <p:spPr>
          <a:xfrm>
            <a:off x="8818066" y="1586517"/>
            <a:ext cx="352677" cy="335654"/>
          </a:xfrm>
          <a:custGeom>
            <a:avLst/>
            <a:gdLst/>
            <a:ahLst/>
            <a:cxnLst/>
            <a:rect l="l" t="t" r="r" b="b"/>
            <a:pathLst>
              <a:path w="10671" h="9849" extrusionOk="0">
                <a:moveTo>
                  <a:pt x="8726" y="1430"/>
                </a:moveTo>
                <a:lnTo>
                  <a:pt x="3391" y="6426"/>
                </a:lnTo>
                <a:lnTo>
                  <a:pt x="946" y="5588"/>
                </a:lnTo>
                <a:lnTo>
                  <a:pt x="8726" y="1430"/>
                </a:lnTo>
                <a:close/>
                <a:moveTo>
                  <a:pt x="9957" y="1216"/>
                </a:moveTo>
                <a:lnTo>
                  <a:pt x="8833" y="8282"/>
                </a:lnTo>
                <a:lnTo>
                  <a:pt x="6442" y="7461"/>
                </a:lnTo>
                <a:lnTo>
                  <a:pt x="6424" y="7461"/>
                </a:lnTo>
                <a:lnTo>
                  <a:pt x="5478" y="7122"/>
                </a:lnTo>
                <a:lnTo>
                  <a:pt x="9957" y="1216"/>
                </a:lnTo>
                <a:close/>
                <a:moveTo>
                  <a:pt x="8761" y="2001"/>
                </a:moveTo>
                <a:lnTo>
                  <a:pt x="4943" y="6944"/>
                </a:lnTo>
                <a:lnTo>
                  <a:pt x="4782" y="7158"/>
                </a:lnTo>
                <a:cubicBezTo>
                  <a:pt x="4765" y="7176"/>
                  <a:pt x="4747" y="7211"/>
                  <a:pt x="4729" y="7265"/>
                </a:cubicBezTo>
                <a:lnTo>
                  <a:pt x="4693" y="7425"/>
                </a:lnTo>
                <a:lnTo>
                  <a:pt x="4426" y="8639"/>
                </a:lnTo>
                <a:lnTo>
                  <a:pt x="3783" y="6783"/>
                </a:lnTo>
                <a:lnTo>
                  <a:pt x="8761" y="2001"/>
                </a:lnTo>
                <a:close/>
                <a:moveTo>
                  <a:pt x="5211" y="7622"/>
                </a:moveTo>
                <a:lnTo>
                  <a:pt x="5853" y="7836"/>
                </a:lnTo>
                <a:lnTo>
                  <a:pt x="4961" y="8710"/>
                </a:lnTo>
                <a:lnTo>
                  <a:pt x="4961" y="8710"/>
                </a:lnTo>
                <a:lnTo>
                  <a:pt x="5211" y="7622"/>
                </a:lnTo>
                <a:close/>
                <a:moveTo>
                  <a:pt x="10390" y="0"/>
                </a:moveTo>
                <a:cubicBezTo>
                  <a:pt x="10342" y="0"/>
                  <a:pt x="10292" y="14"/>
                  <a:pt x="10242" y="39"/>
                </a:cubicBezTo>
                <a:lnTo>
                  <a:pt x="161" y="5391"/>
                </a:lnTo>
                <a:cubicBezTo>
                  <a:pt x="72" y="5445"/>
                  <a:pt x="1" y="5552"/>
                  <a:pt x="1" y="5641"/>
                </a:cubicBezTo>
                <a:cubicBezTo>
                  <a:pt x="1" y="5748"/>
                  <a:pt x="90" y="5855"/>
                  <a:pt x="179" y="5873"/>
                </a:cubicBezTo>
                <a:lnTo>
                  <a:pt x="2945" y="6819"/>
                </a:lnTo>
                <a:lnTo>
                  <a:pt x="3301" y="6944"/>
                </a:lnTo>
                <a:lnTo>
                  <a:pt x="3373" y="7176"/>
                </a:lnTo>
                <a:lnTo>
                  <a:pt x="4194" y="9638"/>
                </a:lnTo>
                <a:lnTo>
                  <a:pt x="4194" y="9656"/>
                </a:lnTo>
                <a:lnTo>
                  <a:pt x="4194" y="9674"/>
                </a:lnTo>
                <a:cubicBezTo>
                  <a:pt x="4229" y="9745"/>
                  <a:pt x="4301" y="9816"/>
                  <a:pt x="4390" y="9834"/>
                </a:cubicBezTo>
                <a:cubicBezTo>
                  <a:pt x="4419" y="9844"/>
                  <a:pt x="4446" y="9848"/>
                  <a:pt x="4472" y="9848"/>
                </a:cubicBezTo>
                <a:cubicBezTo>
                  <a:pt x="4543" y="9848"/>
                  <a:pt x="4605" y="9815"/>
                  <a:pt x="4658" y="9763"/>
                </a:cubicBezTo>
                <a:lnTo>
                  <a:pt x="4747" y="9674"/>
                </a:lnTo>
                <a:lnTo>
                  <a:pt x="6424" y="8032"/>
                </a:lnTo>
                <a:lnTo>
                  <a:pt x="8975" y="8906"/>
                </a:lnTo>
                <a:cubicBezTo>
                  <a:pt x="9001" y="8919"/>
                  <a:pt x="9028" y="8925"/>
                  <a:pt x="9056" y="8925"/>
                </a:cubicBezTo>
                <a:cubicBezTo>
                  <a:pt x="9106" y="8925"/>
                  <a:pt x="9155" y="8905"/>
                  <a:pt x="9190" y="8871"/>
                </a:cubicBezTo>
                <a:cubicBezTo>
                  <a:pt x="9261" y="8835"/>
                  <a:pt x="9314" y="8764"/>
                  <a:pt x="9332" y="8692"/>
                </a:cubicBezTo>
                <a:lnTo>
                  <a:pt x="10653" y="324"/>
                </a:lnTo>
                <a:cubicBezTo>
                  <a:pt x="10670" y="199"/>
                  <a:pt x="10617" y="110"/>
                  <a:pt x="10546" y="56"/>
                </a:cubicBezTo>
                <a:cubicBezTo>
                  <a:pt x="10498" y="18"/>
                  <a:pt x="10445" y="0"/>
                  <a:pt x="1039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962" name="Google Shape;1962;p39"/>
          <p:cNvGrpSpPr/>
          <p:nvPr/>
        </p:nvGrpSpPr>
        <p:grpSpPr>
          <a:xfrm>
            <a:off x="9398406" y="1608660"/>
            <a:ext cx="350297" cy="290464"/>
            <a:chOff x="5549875" y="2418425"/>
            <a:chExt cx="264975" cy="213075"/>
          </a:xfrm>
        </p:grpSpPr>
        <p:sp>
          <p:nvSpPr>
            <p:cNvPr id="1963" name="Google Shape;1963;p39"/>
            <p:cNvSpPr/>
            <p:nvPr/>
          </p:nvSpPr>
          <p:spPr>
            <a:xfrm>
              <a:off x="5549875" y="2576925"/>
              <a:ext cx="42400" cy="54575"/>
            </a:xfrm>
            <a:custGeom>
              <a:avLst/>
              <a:gdLst/>
              <a:ahLst/>
              <a:cxnLst/>
              <a:rect l="l" t="t" r="r" b="b"/>
              <a:pathLst>
                <a:path w="1696" h="2183" extrusionOk="0">
                  <a:moveTo>
                    <a:pt x="448" y="0"/>
                  </a:moveTo>
                  <a:cubicBezTo>
                    <a:pt x="379" y="0"/>
                    <a:pt x="311" y="20"/>
                    <a:pt x="250" y="62"/>
                  </a:cubicBezTo>
                  <a:cubicBezTo>
                    <a:pt x="54" y="169"/>
                    <a:pt x="0" y="419"/>
                    <a:pt x="107" y="598"/>
                  </a:cubicBezTo>
                  <a:lnTo>
                    <a:pt x="910" y="1989"/>
                  </a:lnTo>
                  <a:cubicBezTo>
                    <a:pt x="971" y="2111"/>
                    <a:pt x="1114" y="2182"/>
                    <a:pt x="1255" y="2182"/>
                  </a:cubicBezTo>
                  <a:cubicBezTo>
                    <a:pt x="1322" y="2182"/>
                    <a:pt x="1388" y="2167"/>
                    <a:pt x="1446" y="2132"/>
                  </a:cubicBezTo>
                  <a:cubicBezTo>
                    <a:pt x="1624" y="2025"/>
                    <a:pt x="1695" y="1775"/>
                    <a:pt x="1588" y="1579"/>
                  </a:cubicBezTo>
                  <a:lnTo>
                    <a:pt x="785" y="205"/>
                  </a:lnTo>
                  <a:cubicBezTo>
                    <a:pt x="715" y="75"/>
                    <a:pt x="581" y="0"/>
                    <a:pt x="44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64" name="Google Shape;1964;p39"/>
            <p:cNvSpPr/>
            <p:nvPr/>
          </p:nvSpPr>
          <p:spPr>
            <a:xfrm>
              <a:off x="5576175" y="2418425"/>
              <a:ext cx="238675" cy="211200"/>
            </a:xfrm>
            <a:custGeom>
              <a:avLst/>
              <a:gdLst/>
              <a:ahLst/>
              <a:cxnLst/>
              <a:rect l="l" t="t" r="r" b="b"/>
              <a:pathLst>
                <a:path w="9547" h="8448" extrusionOk="0">
                  <a:moveTo>
                    <a:pt x="5693" y="6724"/>
                  </a:moveTo>
                  <a:lnTo>
                    <a:pt x="5568" y="7348"/>
                  </a:lnTo>
                  <a:lnTo>
                    <a:pt x="3730" y="7883"/>
                  </a:lnTo>
                  <a:lnTo>
                    <a:pt x="3284" y="7402"/>
                  </a:lnTo>
                  <a:lnTo>
                    <a:pt x="5693" y="6724"/>
                  </a:lnTo>
                  <a:close/>
                  <a:moveTo>
                    <a:pt x="6248" y="1"/>
                  </a:moveTo>
                  <a:cubicBezTo>
                    <a:pt x="6184" y="1"/>
                    <a:pt x="6119" y="24"/>
                    <a:pt x="6067" y="68"/>
                  </a:cubicBezTo>
                  <a:lnTo>
                    <a:pt x="1" y="5921"/>
                  </a:lnTo>
                  <a:lnTo>
                    <a:pt x="1196" y="8008"/>
                  </a:lnTo>
                  <a:lnTo>
                    <a:pt x="2713" y="7580"/>
                  </a:lnTo>
                  <a:lnTo>
                    <a:pt x="3391" y="8312"/>
                  </a:lnTo>
                  <a:cubicBezTo>
                    <a:pt x="3476" y="8396"/>
                    <a:pt x="3583" y="8448"/>
                    <a:pt x="3703" y="8448"/>
                  </a:cubicBezTo>
                  <a:cubicBezTo>
                    <a:pt x="3735" y="8448"/>
                    <a:pt x="3768" y="8444"/>
                    <a:pt x="3801" y="8437"/>
                  </a:cubicBezTo>
                  <a:lnTo>
                    <a:pt x="5800" y="7866"/>
                  </a:lnTo>
                  <a:cubicBezTo>
                    <a:pt x="5836" y="7848"/>
                    <a:pt x="5871" y="7830"/>
                    <a:pt x="5889" y="7812"/>
                  </a:cubicBezTo>
                  <a:cubicBezTo>
                    <a:pt x="5996" y="7758"/>
                    <a:pt x="6067" y="7651"/>
                    <a:pt x="6085" y="7544"/>
                  </a:cubicBezTo>
                  <a:lnTo>
                    <a:pt x="6264" y="6563"/>
                  </a:lnTo>
                  <a:lnTo>
                    <a:pt x="9315" y="5707"/>
                  </a:lnTo>
                  <a:cubicBezTo>
                    <a:pt x="9475" y="5635"/>
                    <a:pt x="9547" y="5439"/>
                    <a:pt x="9458" y="5296"/>
                  </a:cubicBezTo>
                  <a:lnTo>
                    <a:pt x="8565" y="3744"/>
                  </a:lnTo>
                  <a:lnTo>
                    <a:pt x="7370" y="1674"/>
                  </a:lnTo>
                  <a:lnTo>
                    <a:pt x="6478" y="140"/>
                  </a:lnTo>
                  <a:cubicBezTo>
                    <a:pt x="6426" y="46"/>
                    <a:pt x="6337" y="1"/>
                    <a:pt x="6248"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965" name="Google Shape;1965;p39"/>
          <p:cNvSpPr/>
          <p:nvPr/>
        </p:nvSpPr>
        <p:spPr>
          <a:xfrm>
            <a:off x="2544375" y="2217496"/>
            <a:ext cx="166936" cy="380674"/>
          </a:xfrm>
          <a:custGeom>
            <a:avLst/>
            <a:gdLst/>
            <a:ahLst/>
            <a:cxnLst/>
            <a:rect l="l" t="t" r="r" b="b"/>
            <a:pathLst>
              <a:path w="5051" h="11170" extrusionOk="0">
                <a:moveTo>
                  <a:pt x="1857" y="0"/>
                </a:moveTo>
                <a:cubicBezTo>
                  <a:pt x="839" y="0"/>
                  <a:pt x="1" y="839"/>
                  <a:pt x="1" y="1856"/>
                </a:cubicBezTo>
                <a:lnTo>
                  <a:pt x="1" y="8654"/>
                </a:lnTo>
                <a:cubicBezTo>
                  <a:pt x="1" y="10046"/>
                  <a:pt x="1125" y="11170"/>
                  <a:pt x="2517" y="11170"/>
                </a:cubicBezTo>
                <a:cubicBezTo>
                  <a:pt x="3908" y="11170"/>
                  <a:pt x="5050" y="10046"/>
                  <a:pt x="5050" y="8654"/>
                </a:cubicBezTo>
                <a:lnTo>
                  <a:pt x="5050" y="5853"/>
                </a:lnTo>
                <a:lnTo>
                  <a:pt x="4247" y="5853"/>
                </a:lnTo>
                <a:lnTo>
                  <a:pt x="4247" y="8654"/>
                </a:lnTo>
                <a:cubicBezTo>
                  <a:pt x="4247" y="9618"/>
                  <a:pt x="3480" y="10385"/>
                  <a:pt x="2517" y="10385"/>
                </a:cubicBezTo>
                <a:cubicBezTo>
                  <a:pt x="1571" y="10385"/>
                  <a:pt x="786" y="9618"/>
                  <a:pt x="786" y="8654"/>
                </a:cubicBezTo>
                <a:lnTo>
                  <a:pt x="786" y="1856"/>
                </a:lnTo>
                <a:cubicBezTo>
                  <a:pt x="786" y="1285"/>
                  <a:pt x="1268" y="803"/>
                  <a:pt x="1857" y="803"/>
                </a:cubicBezTo>
                <a:cubicBezTo>
                  <a:pt x="2445" y="803"/>
                  <a:pt x="2909" y="1285"/>
                  <a:pt x="2909" y="1856"/>
                </a:cubicBezTo>
                <a:lnTo>
                  <a:pt x="2909" y="8119"/>
                </a:lnTo>
                <a:cubicBezTo>
                  <a:pt x="2909" y="8351"/>
                  <a:pt x="2749" y="8511"/>
                  <a:pt x="2517" y="8511"/>
                </a:cubicBezTo>
                <a:cubicBezTo>
                  <a:pt x="2303" y="8511"/>
                  <a:pt x="2124" y="8351"/>
                  <a:pt x="2124" y="8119"/>
                </a:cubicBezTo>
                <a:lnTo>
                  <a:pt x="2124" y="4925"/>
                </a:lnTo>
                <a:lnTo>
                  <a:pt x="1321" y="4925"/>
                </a:lnTo>
                <a:lnTo>
                  <a:pt x="1321" y="8119"/>
                </a:lnTo>
                <a:cubicBezTo>
                  <a:pt x="1321" y="8779"/>
                  <a:pt x="1857" y="9314"/>
                  <a:pt x="2517" y="9314"/>
                </a:cubicBezTo>
                <a:cubicBezTo>
                  <a:pt x="3177" y="9314"/>
                  <a:pt x="3712" y="8779"/>
                  <a:pt x="3712" y="8119"/>
                </a:cubicBezTo>
                <a:lnTo>
                  <a:pt x="3712" y="1856"/>
                </a:lnTo>
                <a:cubicBezTo>
                  <a:pt x="3712" y="839"/>
                  <a:pt x="2891" y="0"/>
                  <a:pt x="1857"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966" name="Google Shape;1966;p39"/>
          <p:cNvGrpSpPr/>
          <p:nvPr/>
        </p:nvGrpSpPr>
        <p:grpSpPr>
          <a:xfrm>
            <a:off x="3494482" y="2253167"/>
            <a:ext cx="299598" cy="308322"/>
            <a:chOff x="3739275" y="2525850"/>
            <a:chExt cx="226625" cy="226175"/>
          </a:xfrm>
        </p:grpSpPr>
        <p:sp>
          <p:nvSpPr>
            <p:cNvPr id="1967" name="Google Shape;1967;p39"/>
            <p:cNvSpPr/>
            <p:nvPr/>
          </p:nvSpPr>
          <p:spPr>
            <a:xfrm>
              <a:off x="3779425" y="2525850"/>
              <a:ext cx="20100" cy="40150"/>
            </a:xfrm>
            <a:custGeom>
              <a:avLst/>
              <a:gdLst/>
              <a:ahLst/>
              <a:cxnLst/>
              <a:rect l="l" t="t" r="r" b="b"/>
              <a:pathLst>
                <a:path w="804" h="1606" extrusionOk="0">
                  <a:moveTo>
                    <a:pt x="393" y="0"/>
                  </a:moveTo>
                  <a:cubicBezTo>
                    <a:pt x="179" y="0"/>
                    <a:pt x="1" y="178"/>
                    <a:pt x="1" y="410"/>
                  </a:cubicBezTo>
                  <a:lnTo>
                    <a:pt x="1" y="1195"/>
                  </a:lnTo>
                  <a:cubicBezTo>
                    <a:pt x="1" y="1427"/>
                    <a:pt x="179" y="1606"/>
                    <a:pt x="393" y="1606"/>
                  </a:cubicBezTo>
                  <a:cubicBezTo>
                    <a:pt x="625" y="1606"/>
                    <a:pt x="804" y="1427"/>
                    <a:pt x="804" y="1195"/>
                  </a:cubicBezTo>
                  <a:lnTo>
                    <a:pt x="804" y="410"/>
                  </a:lnTo>
                  <a:cubicBezTo>
                    <a:pt x="804" y="178"/>
                    <a:pt x="625" y="0"/>
                    <a:pt x="39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68" name="Google Shape;1968;p39"/>
            <p:cNvSpPr/>
            <p:nvPr/>
          </p:nvSpPr>
          <p:spPr>
            <a:xfrm>
              <a:off x="3739275" y="2605675"/>
              <a:ext cx="226625" cy="146350"/>
            </a:xfrm>
            <a:custGeom>
              <a:avLst/>
              <a:gdLst/>
              <a:ahLst/>
              <a:cxnLst/>
              <a:rect l="l" t="t" r="r" b="b"/>
              <a:pathLst>
                <a:path w="9065" h="5854" extrusionOk="0">
                  <a:moveTo>
                    <a:pt x="2927" y="804"/>
                  </a:moveTo>
                  <a:lnTo>
                    <a:pt x="2927" y="1856"/>
                  </a:lnTo>
                  <a:lnTo>
                    <a:pt x="804" y="1856"/>
                  </a:lnTo>
                  <a:lnTo>
                    <a:pt x="804" y="804"/>
                  </a:lnTo>
                  <a:close/>
                  <a:moveTo>
                    <a:pt x="5604" y="804"/>
                  </a:moveTo>
                  <a:lnTo>
                    <a:pt x="5604" y="1856"/>
                  </a:lnTo>
                  <a:lnTo>
                    <a:pt x="3462" y="1856"/>
                  </a:lnTo>
                  <a:lnTo>
                    <a:pt x="3462" y="804"/>
                  </a:lnTo>
                  <a:close/>
                  <a:moveTo>
                    <a:pt x="8262" y="804"/>
                  </a:moveTo>
                  <a:lnTo>
                    <a:pt x="8262" y="1856"/>
                  </a:lnTo>
                  <a:lnTo>
                    <a:pt x="6121" y="1856"/>
                  </a:lnTo>
                  <a:lnTo>
                    <a:pt x="6121" y="804"/>
                  </a:lnTo>
                  <a:close/>
                  <a:moveTo>
                    <a:pt x="2927" y="2392"/>
                  </a:moveTo>
                  <a:lnTo>
                    <a:pt x="2927" y="3462"/>
                  </a:lnTo>
                  <a:lnTo>
                    <a:pt x="804" y="3462"/>
                  </a:lnTo>
                  <a:lnTo>
                    <a:pt x="804" y="2392"/>
                  </a:lnTo>
                  <a:close/>
                  <a:moveTo>
                    <a:pt x="5604" y="2392"/>
                  </a:moveTo>
                  <a:lnTo>
                    <a:pt x="5604" y="3462"/>
                  </a:lnTo>
                  <a:lnTo>
                    <a:pt x="3462" y="3462"/>
                  </a:lnTo>
                  <a:lnTo>
                    <a:pt x="3462" y="2392"/>
                  </a:lnTo>
                  <a:close/>
                  <a:moveTo>
                    <a:pt x="8262" y="2392"/>
                  </a:moveTo>
                  <a:lnTo>
                    <a:pt x="8262" y="3462"/>
                  </a:lnTo>
                  <a:lnTo>
                    <a:pt x="6121" y="3462"/>
                  </a:lnTo>
                  <a:lnTo>
                    <a:pt x="6121" y="2392"/>
                  </a:lnTo>
                  <a:close/>
                  <a:moveTo>
                    <a:pt x="2927" y="3980"/>
                  </a:moveTo>
                  <a:lnTo>
                    <a:pt x="2927" y="5050"/>
                  </a:lnTo>
                  <a:lnTo>
                    <a:pt x="804" y="5050"/>
                  </a:lnTo>
                  <a:lnTo>
                    <a:pt x="804" y="3980"/>
                  </a:lnTo>
                  <a:close/>
                  <a:moveTo>
                    <a:pt x="5604" y="3980"/>
                  </a:moveTo>
                  <a:lnTo>
                    <a:pt x="5604" y="5050"/>
                  </a:lnTo>
                  <a:lnTo>
                    <a:pt x="3462" y="5050"/>
                  </a:lnTo>
                  <a:lnTo>
                    <a:pt x="3462" y="3980"/>
                  </a:lnTo>
                  <a:close/>
                  <a:moveTo>
                    <a:pt x="8262" y="3980"/>
                  </a:moveTo>
                  <a:lnTo>
                    <a:pt x="8262" y="5050"/>
                  </a:lnTo>
                  <a:lnTo>
                    <a:pt x="6121" y="5050"/>
                  </a:lnTo>
                  <a:lnTo>
                    <a:pt x="6121" y="3980"/>
                  </a:lnTo>
                  <a:close/>
                  <a:moveTo>
                    <a:pt x="1" y="1"/>
                  </a:moveTo>
                  <a:lnTo>
                    <a:pt x="1" y="5853"/>
                  </a:lnTo>
                  <a:lnTo>
                    <a:pt x="9065" y="5853"/>
                  </a:lnTo>
                  <a:lnTo>
                    <a:pt x="9065"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69" name="Google Shape;1969;p39"/>
            <p:cNvSpPr/>
            <p:nvPr/>
          </p:nvSpPr>
          <p:spPr>
            <a:xfrm>
              <a:off x="3905675" y="2525850"/>
              <a:ext cx="20100" cy="40150"/>
            </a:xfrm>
            <a:custGeom>
              <a:avLst/>
              <a:gdLst/>
              <a:ahLst/>
              <a:cxnLst/>
              <a:rect l="l" t="t" r="r" b="b"/>
              <a:pathLst>
                <a:path w="804" h="1606" extrusionOk="0">
                  <a:moveTo>
                    <a:pt x="411" y="0"/>
                  </a:moveTo>
                  <a:cubicBezTo>
                    <a:pt x="179" y="0"/>
                    <a:pt x="0" y="178"/>
                    <a:pt x="0" y="410"/>
                  </a:cubicBezTo>
                  <a:lnTo>
                    <a:pt x="0" y="1195"/>
                  </a:lnTo>
                  <a:cubicBezTo>
                    <a:pt x="0" y="1427"/>
                    <a:pt x="179" y="1606"/>
                    <a:pt x="411" y="1606"/>
                  </a:cubicBezTo>
                  <a:cubicBezTo>
                    <a:pt x="643" y="1606"/>
                    <a:pt x="803" y="1427"/>
                    <a:pt x="803" y="1195"/>
                  </a:cubicBezTo>
                  <a:lnTo>
                    <a:pt x="803" y="410"/>
                  </a:lnTo>
                  <a:cubicBezTo>
                    <a:pt x="803" y="178"/>
                    <a:pt x="643" y="0"/>
                    <a:pt x="411"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70" name="Google Shape;1970;p39"/>
            <p:cNvSpPr/>
            <p:nvPr/>
          </p:nvSpPr>
          <p:spPr>
            <a:xfrm>
              <a:off x="3739275" y="2545900"/>
              <a:ext cx="226625" cy="46425"/>
            </a:xfrm>
            <a:custGeom>
              <a:avLst/>
              <a:gdLst/>
              <a:ahLst/>
              <a:cxnLst/>
              <a:rect l="l" t="t" r="r" b="b"/>
              <a:pathLst>
                <a:path w="9065" h="1857" extrusionOk="0">
                  <a:moveTo>
                    <a:pt x="1" y="1"/>
                  </a:moveTo>
                  <a:lnTo>
                    <a:pt x="1" y="1857"/>
                  </a:lnTo>
                  <a:lnTo>
                    <a:pt x="9065" y="1857"/>
                  </a:lnTo>
                  <a:lnTo>
                    <a:pt x="9065" y="1"/>
                  </a:lnTo>
                  <a:lnTo>
                    <a:pt x="7994" y="1"/>
                  </a:lnTo>
                  <a:lnTo>
                    <a:pt x="7994" y="393"/>
                  </a:lnTo>
                  <a:cubicBezTo>
                    <a:pt x="7994" y="929"/>
                    <a:pt x="7584" y="1321"/>
                    <a:pt x="7067" y="1321"/>
                  </a:cubicBezTo>
                  <a:cubicBezTo>
                    <a:pt x="6549" y="1321"/>
                    <a:pt x="6121" y="929"/>
                    <a:pt x="6121" y="393"/>
                  </a:cubicBezTo>
                  <a:lnTo>
                    <a:pt x="6121" y="1"/>
                  </a:lnTo>
                  <a:lnTo>
                    <a:pt x="2927" y="1"/>
                  </a:lnTo>
                  <a:lnTo>
                    <a:pt x="2927" y="393"/>
                  </a:lnTo>
                  <a:cubicBezTo>
                    <a:pt x="2927" y="929"/>
                    <a:pt x="2535" y="1321"/>
                    <a:pt x="1999" y="1321"/>
                  </a:cubicBezTo>
                  <a:cubicBezTo>
                    <a:pt x="1482" y="1321"/>
                    <a:pt x="1072" y="929"/>
                    <a:pt x="1072" y="393"/>
                  </a:cubicBezTo>
                  <a:lnTo>
                    <a:pt x="1072"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971" name="Google Shape;1971;p39"/>
          <p:cNvGrpSpPr/>
          <p:nvPr/>
        </p:nvGrpSpPr>
        <p:grpSpPr>
          <a:xfrm>
            <a:off x="2967664" y="2226397"/>
            <a:ext cx="272464" cy="361861"/>
            <a:chOff x="4518575" y="2506200"/>
            <a:chExt cx="206100" cy="265450"/>
          </a:xfrm>
        </p:grpSpPr>
        <p:sp>
          <p:nvSpPr>
            <p:cNvPr id="1972" name="Google Shape;1972;p39"/>
            <p:cNvSpPr/>
            <p:nvPr/>
          </p:nvSpPr>
          <p:spPr>
            <a:xfrm>
              <a:off x="4518575" y="2506200"/>
              <a:ext cx="206100" cy="265450"/>
            </a:xfrm>
            <a:custGeom>
              <a:avLst/>
              <a:gdLst/>
              <a:ahLst/>
              <a:cxnLst/>
              <a:rect l="l" t="t" r="r" b="b"/>
              <a:pathLst>
                <a:path w="8244" h="10618" extrusionOk="0">
                  <a:moveTo>
                    <a:pt x="7440" y="786"/>
                  </a:moveTo>
                  <a:lnTo>
                    <a:pt x="7440" y="9832"/>
                  </a:lnTo>
                  <a:lnTo>
                    <a:pt x="803" y="9832"/>
                  </a:lnTo>
                  <a:lnTo>
                    <a:pt x="803" y="786"/>
                  </a:lnTo>
                  <a:close/>
                  <a:moveTo>
                    <a:pt x="0" y="1"/>
                  </a:moveTo>
                  <a:lnTo>
                    <a:pt x="0" y="10617"/>
                  </a:lnTo>
                  <a:lnTo>
                    <a:pt x="8243" y="10617"/>
                  </a:lnTo>
                  <a:lnTo>
                    <a:pt x="8243"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73" name="Google Shape;1973;p39"/>
            <p:cNvSpPr/>
            <p:nvPr/>
          </p:nvSpPr>
          <p:spPr>
            <a:xfrm>
              <a:off x="4628300" y="2555725"/>
              <a:ext cx="56225" cy="13400"/>
            </a:xfrm>
            <a:custGeom>
              <a:avLst/>
              <a:gdLst/>
              <a:ahLst/>
              <a:cxnLst/>
              <a:rect l="l" t="t" r="r" b="b"/>
              <a:pathLst>
                <a:path w="2249" h="536" extrusionOk="0">
                  <a:moveTo>
                    <a:pt x="0" y="0"/>
                  </a:moveTo>
                  <a:lnTo>
                    <a:pt x="0" y="536"/>
                  </a:lnTo>
                  <a:lnTo>
                    <a:pt x="2249" y="536"/>
                  </a:lnTo>
                  <a:lnTo>
                    <a:pt x="2249"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74" name="Google Shape;1974;p39"/>
            <p:cNvSpPr/>
            <p:nvPr/>
          </p:nvSpPr>
          <p:spPr>
            <a:xfrm>
              <a:off x="4628300" y="2608800"/>
              <a:ext cx="56225" cy="13425"/>
            </a:xfrm>
            <a:custGeom>
              <a:avLst/>
              <a:gdLst/>
              <a:ahLst/>
              <a:cxnLst/>
              <a:rect l="l" t="t" r="r" b="b"/>
              <a:pathLst>
                <a:path w="2249" h="537" extrusionOk="0">
                  <a:moveTo>
                    <a:pt x="0" y="1"/>
                  </a:moveTo>
                  <a:lnTo>
                    <a:pt x="0" y="536"/>
                  </a:lnTo>
                  <a:lnTo>
                    <a:pt x="2249" y="536"/>
                  </a:lnTo>
                  <a:lnTo>
                    <a:pt x="2249"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75" name="Google Shape;1975;p39"/>
            <p:cNvSpPr/>
            <p:nvPr/>
          </p:nvSpPr>
          <p:spPr>
            <a:xfrm>
              <a:off x="4628300" y="2715425"/>
              <a:ext cx="56225" cy="13400"/>
            </a:xfrm>
            <a:custGeom>
              <a:avLst/>
              <a:gdLst/>
              <a:ahLst/>
              <a:cxnLst/>
              <a:rect l="l" t="t" r="r" b="b"/>
              <a:pathLst>
                <a:path w="2249" h="536" extrusionOk="0">
                  <a:moveTo>
                    <a:pt x="0" y="0"/>
                  </a:moveTo>
                  <a:lnTo>
                    <a:pt x="0" y="535"/>
                  </a:lnTo>
                  <a:lnTo>
                    <a:pt x="2249" y="535"/>
                  </a:lnTo>
                  <a:lnTo>
                    <a:pt x="2249"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76" name="Google Shape;1976;p39"/>
            <p:cNvSpPr/>
            <p:nvPr/>
          </p:nvSpPr>
          <p:spPr>
            <a:xfrm>
              <a:off x="4628300" y="2662325"/>
              <a:ext cx="56225" cy="12975"/>
            </a:xfrm>
            <a:custGeom>
              <a:avLst/>
              <a:gdLst/>
              <a:ahLst/>
              <a:cxnLst/>
              <a:rect l="l" t="t" r="r" b="b"/>
              <a:pathLst>
                <a:path w="2249" h="519" extrusionOk="0">
                  <a:moveTo>
                    <a:pt x="0" y="1"/>
                  </a:moveTo>
                  <a:lnTo>
                    <a:pt x="0" y="518"/>
                  </a:lnTo>
                  <a:lnTo>
                    <a:pt x="2249" y="518"/>
                  </a:lnTo>
                  <a:lnTo>
                    <a:pt x="2249"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77" name="Google Shape;1977;p39"/>
            <p:cNvSpPr/>
            <p:nvPr/>
          </p:nvSpPr>
          <p:spPr>
            <a:xfrm>
              <a:off x="4558275" y="2539225"/>
              <a:ext cx="49525" cy="40600"/>
            </a:xfrm>
            <a:custGeom>
              <a:avLst/>
              <a:gdLst/>
              <a:ahLst/>
              <a:cxnLst/>
              <a:rect l="l" t="t" r="r" b="b"/>
              <a:pathLst>
                <a:path w="1981" h="1624" extrusionOk="0">
                  <a:moveTo>
                    <a:pt x="1606" y="0"/>
                  </a:moveTo>
                  <a:lnTo>
                    <a:pt x="732" y="875"/>
                  </a:lnTo>
                  <a:lnTo>
                    <a:pt x="375" y="536"/>
                  </a:lnTo>
                  <a:lnTo>
                    <a:pt x="0" y="910"/>
                  </a:lnTo>
                  <a:lnTo>
                    <a:pt x="732" y="1624"/>
                  </a:lnTo>
                  <a:lnTo>
                    <a:pt x="1981" y="375"/>
                  </a:lnTo>
                  <a:lnTo>
                    <a:pt x="160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78" name="Google Shape;1978;p39"/>
            <p:cNvSpPr/>
            <p:nvPr/>
          </p:nvSpPr>
          <p:spPr>
            <a:xfrm>
              <a:off x="4558275" y="2592300"/>
              <a:ext cx="49525" cy="40625"/>
            </a:xfrm>
            <a:custGeom>
              <a:avLst/>
              <a:gdLst/>
              <a:ahLst/>
              <a:cxnLst/>
              <a:rect l="l" t="t" r="r" b="b"/>
              <a:pathLst>
                <a:path w="1981" h="1625" extrusionOk="0">
                  <a:moveTo>
                    <a:pt x="1606" y="1"/>
                  </a:moveTo>
                  <a:lnTo>
                    <a:pt x="732" y="893"/>
                  </a:lnTo>
                  <a:lnTo>
                    <a:pt x="375" y="536"/>
                  </a:lnTo>
                  <a:lnTo>
                    <a:pt x="0" y="911"/>
                  </a:lnTo>
                  <a:lnTo>
                    <a:pt x="732" y="1624"/>
                  </a:lnTo>
                  <a:lnTo>
                    <a:pt x="1981" y="375"/>
                  </a:lnTo>
                  <a:lnTo>
                    <a:pt x="160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79" name="Google Shape;1979;p39"/>
            <p:cNvSpPr/>
            <p:nvPr/>
          </p:nvSpPr>
          <p:spPr>
            <a:xfrm>
              <a:off x="4558275" y="2645375"/>
              <a:ext cx="49525" cy="41075"/>
            </a:xfrm>
            <a:custGeom>
              <a:avLst/>
              <a:gdLst/>
              <a:ahLst/>
              <a:cxnLst/>
              <a:rect l="l" t="t" r="r" b="b"/>
              <a:pathLst>
                <a:path w="1981" h="1643" extrusionOk="0">
                  <a:moveTo>
                    <a:pt x="1606" y="1"/>
                  </a:moveTo>
                  <a:lnTo>
                    <a:pt x="732" y="893"/>
                  </a:lnTo>
                  <a:lnTo>
                    <a:pt x="375" y="536"/>
                  </a:lnTo>
                  <a:lnTo>
                    <a:pt x="0" y="911"/>
                  </a:lnTo>
                  <a:lnTo>
                    <a:pt x="732" y="1642"/>
                  </a:lnTo>
                  <a:lnTo>
                    <a:pt x="1981" y="376"/>
                  </a:lnTo>
                  <a:lnTo>
                    <a:pt x="160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80" name="Google Shape;1980;p39"/>
            <p:cNvSpPr/>
            <p:nvPr/>
          </p:nvSpPr>
          <p:spPr>
            <a:xfrm>
              <a:off x="4558275" y="2698025"/>
              <a:ext cx="49525" cy="40600"/>
            </a:xfrm>
            <a:custGeom>
              <a:avLst/>
              <a:gdLst/>
              <a:ahLst/>
              <a:cxnLst/>
              <a:rect l="l" t="t" r="r" b="b"/>
              <a:pathLst>
                <a:path w="1981" h="1624" extrusionOk="0">
                  <a:moveTo>
                    <a:pt x="1606" y="0"/>
                  </a:moveTo>
                  <a:lnTo>
                    <a:pt x="732" y="875"/>
                  </a:lnTo>
                  <a:lnTo>
                    <a:pt x="375" y="536"/>
                  </a:lnTo>
                  <a:lnTo>
                    <a:pt x="0" y="910"/>
                  </a:lnTo>
                  <a:lnTo>
                    <a:pt x="732" y="1624"/>
                  </a:lnTo>
                  <a:lnTo>
                    <a:pt x="1981" y="375"/>
                  </a:lnTo>
                  <a:lnTo>
                    <a:pt x="160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981" name="Google Shape;1981;p39"/>
          <p:cNvGrpSpPr/>
          <p:nvPr/>
        </p:nvGrpSpPr>
        <p:grpSpPr>
          <a:xfrm>
            <a:off x="4048864" y="2253367"/>
            <a:ext cx="299631" cy="308322"/>
            <a:chOff x="4164375" y="1677425"/>
            <a:chExt cx="226650" cy="226175"/>
          </a:xfrm>
        </p:grpSpPr>
        <p:sp>
          <p:nvSpPr>
            <p:cNvPr id="1982" name="Google Shape;1982;p39"/>
            <p:cNvSpPr/>
            <p:nvPr/>
          </p:nvSpPr>
          <p:spPr>
            <a:xfrm>
              <a:off x="4164375" y="1677425"/>
              <a:ext cx="226650" cy="226175"/>
            </a:xfrm>
            <a:custGeom>
              <a:avLst/>
              <a:gdLst/>
              <a:ahLst/>
              <a:cxnLst/>
              <a:rect l="l" t="t" r="r" b="b"/>
              <a:pathLst>
                <a:path w="9066" h="9047" extrusionOk="0">
                  <a:moveTo>
                    <a:pt x="1" y="0"/>
                  </a:moveTo>
                  <a:lnTo>
                    <a:pt x="1" y="9047"/>
                  </a:lnTo>
                  <a:lnTo>
                    <a:pt x="9065" y="9047"/>
                  </a:lnTo>
                  <a:lnTo>
                    <a:pt x="9065" y="8244"/>
                  </a:lnTo>
                  <a:lnTo>
                    <a:pt x="804" y="8244"/>
                  </a:lnTo>
                  <a:lnTo>
                    <a:pt x="804"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83" name="Google Shape;1983;p39"/>
            <p:cNvSpPr/>
            <p:nvPr/>
          </p:nvSpPr>
          <p:spPr>
            <a:xfrm>
              <a:off x="4204525" y="1747450"/>
              <a:ext cx="36600" cy="116450"/>
            </a:xfrm>
            <a:custGeom>
              <a:avLst/>
              <a:gdLst/>
              <a:ahLst/>
              <a:cxnLst/>
              <a:rect l="l" t="t" r="r" b="b"/>
              <a:pathLst>
                <a:path w="1464" h="4658" extrusionOk="0">
                  <a:moveTo>
                    <a:pt x="1" y="1"/>
                  </a:moveTo>
                  <a:lnTo>
                    <a:pt x="1" y="4658"/>
                  </a:lnTo>
                  <a:lnTo>
                    <a:pt x="1464" y="4658"/>
                  </a:lnTo>
                  <a:lnTo>
                    <a:pt x="1464"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84" name="Google Shape;1984;p39"/>
            <p:cNvSpPr/>
            <p:nvPr/>
          </p:nvSpPr>
          <p:spPr>
            <a:xfrm>
              <a:off x="4254500" y="1677425"/>
              <a:ext cx="36600" cy="186475"/>
            </a:xfrm>
            <a:custGeom>
              <a:avLst/>
              <a:gdLst/>
              <a:ahLst/>
              <a:cxnLst/>
              <a:rect l="l" t="t" r="r" b="b"/>
              <a:pathLst>
                <a:path w="1464" h="7459" extrusionOk="0">
                  <a:moveTo>
                    <a:pt x="0" y="0"/>
                  </a:moveTo>
                  <a:lnTo>
                    <a:pt x="0" y="7459"/>
                  </a:lnTo>
                  <a:lnTo>
                    <a:pt x="1463" y="7459"/>
                  </a:lnTo>
                  <a:lnTo>
                    <a:pt x="1463"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85" name="Google Shape;1985;p39"/>
            <p:cNvSpPr/>
            <p:nvPr/>
          </p:nvSpPr>
          <p:spPr>
            <a:xfrm>
              <a:off x="4304450" y="1747450"/>
              <a:ext cx="36600" cy="116450"/>
            </a:xfrm>
            <a:custGeom>
              <a:avLst/>
              <a:gdLst/>
              <a:ahLst/>
              <a:cxnLst/>
              <a:rect l="l" t="t" r="r" b="b"/>
              <a:pathLst>
                <a:path w="1464" h="4658" extrusionOk="0">
                  <a:moveTo>
                    <a:pt x="1" y="1"/>
                  </a:moveTo>
                  <a:lnTo>
                    <a:pt x="1" y="4658"/>
                  </a:lnTo>
                  <a:lnTo>
                    <a:pt x="1464" y="4658"/>
                  </a:lnTo>
                  <a:lnTo>
                    <a:pt x="1464"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86" name="Google Shape;1986;p39"/>
            <p:cNvSpPr/>
            <p:nvPr/>
          </p:nvSpPr>
          <p:spPr>
            <a:xfrm>
              <a:off x="4354400" y="1803650"/>
              <a:ext cx="36625" cy="60250"/>
            </a:xfrm>
            <a:custGeom>
              <a:avLst/>
              <a:gdLst/>
              <a:ahLst/>
              <a:cxnLst/>
              <a:rect l="l" t="t" r="r" b="b"/>
              <a:pathLst>
                <a:path w="1465" h="2410" extrusionOk="0">
                  <a:moveTo>
                    <a:pt x="1" y="1"/>
                  </a:moveTo>
                  <a:lnTo>
                    <a:pt x="1" y="2410"/>
                  </a:lnTo>
                  <a:lnTo>
                    <a:pt x="1464" y="2410"/>
                  </a:lnTo>
                  <a:lnTo>
                    <a:pt x="1464"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987" name="Google Shape;1987;p39"/>
          <p:cNvGrpSpPr/>
          <p:nvPr/>
        </p:nvGrpSpPr>
        <p:grpSpPr>
          <a:xfrm>
            <a:off x="5102830" y="2244556"/>
            <a:ext cx="299003" cy="308322"/>
            <a:chOff x="5226025" y="1677425"/>
            <a:chExt cx="226175" cy="226175"/>
          </a:xfrm>
        </p:grpSpPr>
        <p:sp>
          <p:nvSpPr>
            <p:cNvPr id="1988" name="Google Shape;1988;p39"/>
            <p:cNvSpPr/>
            <p:nvPr/>
          </p:nvSpPr>
          <p:spPr>
            <a:xfrm>
              <a:off x="5226025" y="1677425"/>
              <a:ext cx="226175" cy="226175"/>
            </a:xfrm>
            <a:custGeom>
              <a:avLst/>
              <a:gdLst/>
              <a:ahLst/>
              <a:cxnLst/>
              <a:rect l="l" t="t" r="r" b="b"/>
              <a:pathLst>
                <a:path w="9047" h="9047" extrusionOk="0">
                  <a:moveTo>
                    <a:pt x="0" y="0"/>
                  </a:moveTo>
                  <a:lnTo>
                    <a:pt x="0" y="9047"/>
                  </a:lnTo>
                  <a:lnTo>
                    <a:pt x="9047" y="9047"/>
                  </a:lnTo>
                  <a:lnTo>
                    <a:pt x="9047" y="8244"/>
                  </a:lnTo>
                  <a:lnTo>
                    <a:pt x="803" y="8244"/>
                  </a:lnTo>
                  <a:lnTo>
                    <a:pt x="803"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89" name="Google Shape;1989;p39"/>
            <p:cNvSpPr/>
            <p:nvPr/>
          </p:nvSpPr>
          <p:spPr>
            <a:xfrm>
              <a:off x="5259025" y="1733625"/>
              <a:ext cx="193175" cy="113325"/>
            </a:xfrm>
            <a:custGeom>
              <a:avLst/>
              <a:gdLst/>
              <a:ahLst/>
              <a:cxnLst/>
              <a:rect l="l" t="t" r="r" b="b"/>
              <a:pathLst>
                <a:path w="7727" h="4533" extrusionOk="0">
                  <a:moveTo>
                    <a:pt x="554" y="1"/>
                  </a:moveTo>
                  <a:lnTo>
                    <a:pt x="1" y="571"/>
                  </a:lnTo>
                  <a:lnTo>
                    <a:pt x="2410" y="2980"/>
                  </a:lnTo>
                  <a:lnTo>
                    <a:pt x="3213" y="2177"/>
                  </a:lnTo>
                  <a:lnTo>
                    <a:pt x="4533" y="3516"/>
                  </a:lnTo>
                  <a:lnTo>
                    <a:pt x="5336" y="2713"/>
                  </a:lnTo>
                  <a:lnTo>
                    <a:pt x="6389" y="3765"/>
                  </a:lnTo>
                  <a:lnTo>
                    <a:pt x="5603" y="4533"/>
                  </a:lnTo>
                  <a:lnTo>
                    <a:pt x="7727" y="4533"/>
                  </a:lnTo>
                  <a:lnTo>
                    <a:pt x="7727" y="2409"/>
                  </a:lnTo>
                  <a:lnTo>
                    <a:pt x="6942" y="3194"/>
                  </a:lnTo>
                  <a:lnTo>
                    <a:pt x="5336" y="1589"/>
                  </a:lnTo>
                  <a:lnTo>
                    <a:pt x="4533" y="2391"/>
                  </a:lnTo>
                  <a:lnTo>
                    <a:pt x="3213" y="1053"/>
                  </a:lnTo>
                  <a:lnTo>
                    <a:pt x="2410" y="1856"/>
                  </a:lnTo>
                  <a:lnTo>
                    <a:pt x="554"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990" name="Google Shape;1990;p39"/>
          <p:cNvGrpSpPr/>
          <p:nvPr/>
        </p:nvGrpSpPr>
        <p:grpSpPr>
          <a:xfrm>
            <a:off x="4576214" y="2244649"/>
            <a:ext cx="299003" cy="308322"/>
            <a:chOff x="4835275" y="1198350"/>
            <a:chExt cx="226175" cy="226175"/>
          </a:xfrm>
        </p:grpSpPr>
        <p:sp>
          <p:nvSpPr>
            <p:cNvPr id="1991" name="Google Shape;1991;p39"/>
            <p:cNvSpPr/>
            <p:nvPr/>
          </p:nvSpPr>
          <p:spPr>
            <a:xfrm>
              <a:off x="4835275" y="1198350"/>
              <a:ext cx="226175" cy="226175"/>
            </a:xfrm>
            <a:custGeom>
              <a:avLst/>
              <a:gdLst/>
              <a:ahLst/>
              <a:cxnLst/>
              <a:rect l="l" t="t" r="r" b="b"/>
              <a:pathLst>
                <a:path w="9047" h="9047" extrusionOk="0">
                  <a:moveTo>
                    <a:pt x="0" y="0"/>
                  </a:moveTo>
                  <a:lnTo>
                    <a:pt x="0" y="9047"/>
                  </a:lnTo>
                  <a:lnTo>
                    <a:pt x="9047" y="9047"/>
                  </a:lnTo>
                  <a:lnTo>
                    <a:pt x="9047" y="8244"/>
                  </a:lnTo>
                  <a:lnTo>
                    <a:pt x="803" y="8244"/>
                  </a:lnTo>
                  <a:lnTo>
                    <a:pt x="803"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92" name="Google Shape;1992;p39"/>
            <p:cNvSpPr/>
            <p:nvPr/>
          </p:nvSpPr>
          <p:spPr>
            <a:xfrm>
              <a:off x="4868275" y="1255000"/>
              <a:ext cx="193175" cy="113325"/>
            </a:xfrm>
            <a:custGeom>
              <a:avLst/>
              <a:gdLst/>
              <a:ahLst/>
              <a:cxnLst/>
              <a:rect l="l" t="t" r="r" b="b"/>
              <a:pathLst>
                <a:path w="7727" h="4533" extrusionOk="0">
                  <a:moveTo>
                    <a:pt x="5603" y="0"/>
                  </a:moveTo>
                  <a:lnTo>
                    <a:pt x="6388" y="785"/>
                  </a:lnTo>
                  <a:lnTo>
                    <a:pt x="5336" y="1838"/>
                  </a:lnTo>
                  <a:lnTo>
                    <a:pt x="4533" y="1035"/>
                  </a:lnTo>
                  <a:lnTo>
                    <a:pt x="3195" y="2356"/>
                  </a:lnTo>
                  <a:lnTo>
                    <a:pt x="2409" y="1571"/>
                  </a:lnTo>
                  <a:lnTo>
                    <a:pt x="1" y="3979"/>
                  </a:lnTo>
                  <a:lnTo>
                    <a:pt x="554" y="4532"/>
                  </a:lnTo>
                  <a:lnTo>
                    <a:pt x="2409" y="2695"/>
                  </a:lnTo>
                  <a:lnTo>
                    <a:pt x="3195" y="3480"/>
                  </a:lnTo>
                  <a:lnTo>
                    <a:pt x="4533" y="2159"/>
                  </a:lnTo>
                  <a:lnTo>
                    <a:pt x="5336" y="2962"/>
                  </a:lnTo>
                  <a:lnTo>
                    <a:pt x="6941" y="1339"/>
                  </a:lnTo>
                  <a:lnTo>
                    <a:pt x="7727" y="2124"/>
                  </a:lnTo>
                  <a:lnTo>
                    <a:pt x="7727"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993" name="Google Shape;1993;p39"/>
          <p:cNvGrpSpPr/>
          <p:nvPr/>
        </p:nvGrpSpPr>
        <p:grpSpPr>
          <a:xfrm>
            <a:off x="6263059" y="2228548"/>
            <a:ext cx="347356" cy="358215"/>
            <a:chOff x="968775" y="1180050"/>
            <a:chExt cx="262750" cy="262775"/>
          </a:xfrm>
        </p:grpSpPr>
        <p:sp>
          <p:nvSpPr>
            <p:cNvPr id="1994" name="Google Shape;1994;p39"/>
            <p:cNvSpPr/>
            <p:nvPr/>
          </p:nvSpPr>
          <p:spPr>
            <a:xfrm>
              <a:off x="1061550" y="1180050"/>
              <a:ext cx="169975" cy="169550"/>
            </a:xfrm>
            <a:custGeom>
              <a:avLst/>
              <a:gdLst/>
              <a:ahLst/>
              <a:cxnLst/>
              <a:rect l="l" t="t" r="r" b="b"/>
              <a:pathLst>
                <a:path w="6799" h="6782" extrusionOk="0">
                  <a:moveTo>
                    <a:pt x="5478" y="1"/>
                  </a:moveTo>
                  <a:lnTo>
                    <a:pt x="4015" y="1464"/>
                  </a:lnTo>
                  <a:lnTo>
                    <a:pt x="4086" y="2160"/>
                  </a:lnTo>
                  <a:lnTo>
                    <a:pt x="1963" y="4283"/>
                  </a:lnTo>
                  <a:cubicBezTo>
                    <a:pt x="1785" y="4194"/>
                    <a:pt x="1571" y="4122"/>
                    <a:pt x="1339" y="4122"/>
                  </a:cubicBezTo>
                  <a:cubicBezTo>
                    <a:pt x="607" y="4122"/>
                    <a:pt x="1" y="4729"/>
                    <a:pt x="1" y="5461"/>
                  </a:cubicBezTo>
                  <a:cubicBezTo>
                    <a:pt x="1" y="6192"/>
                    <a:pt x="607" y="6781"/>
                    <a:pt x="1339" y="6781"/>
                  </a:cubicBezTo>
                  <a:cubicBezTo>
                    <a:pt x="2070" y="6781"/>
                    <a:pt x="2677" y="6192"/>
                    <a:pt x="2677" y="5461"/>
                  </a:cubicBezTo>
                  <a:cubicBezTo>
                    <a:pt x="2677" y="5229"/>
                    <a:pt x="2606" y="5032"/>
                    <a:pt x="2516" y="4854"/>
                  </a:cubicBezTo>
                  <a:lnTo>
                    <a:pt x="4657" y="2713"/>
                  </a:lnTo>
                  <a:lnTo>
                    <a:pt x="5335" y="2784"/>
                  </a:lnTo>
                  <a:lnTo>
                    <a:pt x="6799" y="1321"/>
                  </a:lnTo>
                  <a:lnTo>
                    <a:pt x="5603" y="1196"/>
                  </a:lnTo>
                  <a:lnTo>
                    <a:pt x="5478"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95" name="Google Shape;1995;p39"/>
            <p:cNvSpPr/>
            <p:nvPr/>
          </p:nvSpPr>
          <p:spPr>
            <a:xfrm>
              <a:off x="968775" y="1189875"/>
              <a:ext cx="252950" cy="252950"/>
            </a:xfrm>
            <a:custGeom>
              <a:avLst/>
              <a:gdLst/>
              <a:ahLst/>
              <a:cxnLst/>
              <a:rect l="l" t="t" r="r" b="b"/>
              <a:pathLst>
                <a:path w="10118" h="10118" extrusionOk="0">
                  <a:moveTo>
                    <a:pt x="5050" y="0"/>
                  </a:moveTo>
                  <a:cubicBezTo>
                    <a:pt x="2266" y="0"/>
                    <a:pt x="0" y="2266"/>
                    <a:pt x="0" y="5068"/>
                  </a:cubicBezTo>
                  <a:cubicBezTo>
                    <a:pt x="0" y="7851"/>
                    <a:pt x="2266" y="10117"/>
                    <a:pt x="5050" y="10117"/>
                  </a:cubicBezTo>
                  <a:cubicBezTo>
                    <a:pt x="7851" y="10117"/>
                    <a:pt x="10117" y="7851"/>
                    <a:pt x="10117" y="5068"/>
                  </a:cubicBezTo>
                  <a:cubicBezTo>
                    <a:pt x="10117" y="4193"/>
                    <a:pt x="9903" y="3390"/>
                    <a:pt x="9510" y="2695"/>
                  </a:cubicBezTo>
                  <a:lnTo>
                    <a:pt x="9421" y="2766"/>
                  </a:lnTo>
                  <a:lnTo>
                    <a:pt x="9243" y="2962"/>
                  </a:lnTo>
                  <a:lnTo>
                    <a:pt x="9011" y="2927"/>
                  </a:lnTo>
                  <a:lnTo>
                    <a:pt x="8725" y="2891"/>
                  </a:lnTo>
                  <a:lnTo>
                    <a:pt x="8725" y="2891"/>
                  </a:lnTo>
                  <a:cubicBezTo>
                    <a:pt x="9100" y="3533"/>
                    <a:pt x="9314" y="4265"/>
                    <a:pt x="9314" y="5068"/>
                  </a:cubicBezTo>
                  <a:cubicBezTo>
                    <a:pt x="9314" y="7405"/>
                    <a:pt x="7405" y="9314"/>
                    <a:pt x="5050" y="9314"/>
                  </a:cubicBezTo>
                  <a:cubicBezTo>
                    <a:pt x="2712" y="9314"/>
                    <a:pt x="803" y="7405"/>
                    <a:pt x="803" y="5068"/>
                  </a:cubicBezTo>
                  <a:cubicBezTo>
                    <a:pt x="803" y="2730"/>
                    <a:pt x="2712" y="803"/>
                    <a:pt x="5050" y="803"/>
                  </a:cubicBezTo>
                  <a:cubicBezTo>
                    <a:pt x="5853" y="803"/>
                    <a:pt x="6584" y="1017"/>
                    <a:pt x="7227" y="1392"/>
                  </a:cubicBezTo>
                  <a:lnTo>
                    <a:pt x="7209" y="1142"/>
                  </a:lnTo>
                  <a:lnTo>
                    <a:pt x="7155" y="875"/>
                  </a:lnTo>
                  <a:lnTo>
                    <a:pt x="7351" y="678"/>
                  </a:lnTo>
                  <a:lnTo>
                    <a:pt x="7441" y="589"/>
                  </a:lnTo>
                  <a:cubicBezTo>
                    <a:pt x="6727" y="214"/>
                    <a:pt x="5924" y="0"/>
                    <a:pt x="505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96" name="Google Shape;1996;p39"/>
            <p:cNvSpPr/>
            <p:nvPr/>
          </p:nvSpPr>
          <p:spPr>
            <a:xfrm>
              <a:off x="1015150" y="1236700"/>
              <a:ext cx="160175" cy="159725"/>
            </a:xfrm>
            <a:custGeom>
              <a:avLst/>
              <a:gdLst/>
              <a:ahLst/>
              <a:cxnLst/>
              <a:rect l="l" t="t" r="r" b="b"/>
              <a:pathLst>
                <a:path w="6407" h="6389" extrusionOk="0">
                  <a:moveTo>
                    <a:pt x="3195" y="1"/>
                  </a:moveTo>
                  <a:cubicBezTo>
                    <a:pt x="1446" y="1"/>
                    <a:pt x="1" y="1428"/>
                    <a:pt x="1" y="3195"/>
                  </a:cubicBezTo>
                  <a:cubicBezTo>
                    <a:pt x="1" y="4943"/>
                    <a:pt x="1446" y="6388"/>
                    <a:pt x="3195" y="6388"/>
                  </a:cubicBezTo>
                  <a:cubicBezTo>
                    <a:pt x="4961" y="6388"/>
                    <a:pt x="6406" y="4943"/>
                    <a:pt x="6406" y="3195"/>
                  </a:cubicBezTo>
                  <a:cubicBezTo>
                    <a:pt x="6406" y="2642"/>
                    <a:pt x="6264" y="2142"/>
                    <a:pt x="6032" y="1696"/>
                  </a:cubicBezTo>
                  <a:lnTo>
                    <a:pt x="5425" y="2285"/>
                  </a:lnTo>
                  <a:cubicBezTo>
                    <a:pt x="5550" y="2570"/>
                    <a:pt x="5603" y="2873"/>
                    <a:pt x="5603" y="3195"/>
                  </a:cubicBezTo>
                  <a:cubicBezTo>
                    <a:pt x="5603" y="4515"/>
                    <a:pt x="4533" y="5586"/>
                    <a:pt x="3195" y="5586"/>
                  </a:cubicBezTo>
                  <a:cubicBezTo>
                    <a:pt x="1892" y="5586"/>
                    <a:pt x="804" y="4515"/>
                    <a:pt x="804" y="3195"/>
                  </a:cubicBezTo>
                  <a:cubicBezTo>
                    <a:pt x="804" y="1874"/>
                    <a:pt x="1892" y="786"/>
                    <a:pt x="3195" y="786"/>
                  </a:cubicBezTo>
                  <a:cubicBezTo>
                    <a:pt x="3534" y="786"/>
                    <a:pt x="3837" y="857"/>
                    <a:pt x="4105" y="964"/>
                  </a:cubicBezTo>
                  <a:lnTo>
                    <a:pt x="4711" y="376"/>
                  </a:lnTo>
                  <a:cubicBezTo>
                    <a:pt x="4265" y="126"/>
                    <a:pt x="3748" y="1"/>
                    <a:pt x="3195"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997" name="Google Shape;1997;p39"/>
          <p:cNvGrpSpPr/>
          <p:nvPr/>
        </p:nvGrpSpPr>
        <p:grpSpPr>
          <a:xfrm>
            <a:off x="5627957" y="2295617"/>
            <a:ext cx="386288" cy="224042"/>
            <a:chOff x="1678900" y="1231350"/>
            <a:chExt cx="292200" cy="164350"/>
          </a:xfrm>
        </p:grpSpPr>
        <p:sp>
          <p:nvSpPr>
            <p:cNvPr id="1998" name="Google Shape;1998;p39"/>
            <p:cNvSpPr/>
            <p:nvPr/>
          </p:nvSpPr>
          <p:spPr>
            <a:xfrm>
              <a:off x="1678900" y="1231350"/>
              <a:ext cx="233775" cy="159725"/>
            </a:xfrm>
            <a:custGeom>
              <a:avLst/>
              <a:gdLst/>
              <a:ahLst/>
              <a:cxnLst/>
              <a:rect l="l" t="t" r="r" b="b"/>
              <a:pathLst>
                <a:path w="9351" h="6389" extrusionOk="0">
                  <a:moveTo>
                    <a:pt x="5853" y="1"/>
                  </a:moveTo>
                  <a:cubicBezTo>
                    <a:pt x="2624" y="1"/>
                    <a:pt x="1" y="2641"/>
                    <a:pt x="1" y="5871"/>
                  </a:cubicBezTo>
                  <a:lnTo>
                    <a:pt x="1" y="6388"/>
                  </a:lnTo>
                  <a:lnTo>
                    <a:pt x="786" y="6388"/>
                  </a:lnTo>
                  <a:lnTo>
                    <a:pt x="786" y="5871"/>
                  </a:lnTo>
                  <a:cubicBezTo>
                    <a:pt x="786" y="5318"/>
                    <a:pt x="893" y="4783"/>
                    <a:pt x="1053" y="4301"/>
                  </a:cubicBezTo>
                  <a:lnTo>
                    <a:pt x="1535" y="4497"/>
                  </a:lnTo>
                  <a:cubicBezTo>
                    <a:pt x="1589" y="4319"/>
                    <a:pt x="1660" y="4158"/>
                    <a:pt x="1731" y="3997"/>
                  </a:cubicBezTo>
                  <a:lnTo>
                    <a:pt x="1232" y="3801"/>
                  </a:lnTo>
                  <a:cubicBezTo>
                    <a:pt x="1428" y="3355"/>
                    <a:pt x="1714" y="2927"/>
                    <a:pt x="2035" y="2570"/>
                  </a:cubicBezTo>
                  <a:lnTo>
                    <a:pt x="2410" y="2927"/>
                  </a:lnTo>
                  <a:cubicBezTo>
                    <a:pt x="2517" y="2802"/>
                    <a:pt x="2641" y="2677"/>
                    <a:pt x="2784" y="2552"/>
                  </a:cubicBezTo>
                  <a:lnTo>
                    <a:pt x="2410" y="2178"/>
                  </a:lnTo>
                  <a:cubicBezTo>
                    <a:pt x="2766" y="1839"/>
                    <a:pt x="3177" y="1553"/>
                    <a:pt x="3623" y="1321"/>
                  </a:cubicBezTo>
                  <a:lnTo>
                    <a:pt x="3819" y="1821"/>
                  </a:lnTo>
                  <a:cubicBezTo>
                    <a:pt x="3980" y="1731"/>
                    <a:pt x="4158" y="1678"/>
                    <a:pt x="4319" y="1607"/>
                  </a:cubicBezTo>
                  <a:lnTo>
                    <a:pt x="4122" y="1107"/>
                  </a:lnTo>
                  <a:cubicBezTo>
                    <a:pt x="4568" y="946"/>
                    <a:pt x="5068" y="839"/>
                    <a:pt x="5586" y="821"/>
                  </a:cubicBezTo>
                  <a:lnTo>
                    <a:pt x="5586" y="1357"/>
                  </a:lnTo>
                  <a:cubicBezTo>
                    <a:pt x="5675" y="1357"/>
                    <a:pt x="5746" y="1339"/>
                    <a:pt x="5853" y="1339"/>
                  </a:cubicBezTo>
                  <a:cubicBezTo>
                    <a:pt x="5942" y="1339"/>
                    <a:pt x="6014" y="1339"/>
                    <a:pt x="6103" y="1357"/>
                  </a:cubicBezTo>
                  <a:lnTo>
                    <a:pt x="6103" y="821"/>
                  </a:lnTo>
                  <a:cubicBezTo>
                    <a:pt x="6638" y="839"/>
                    <a:pt x="7120" y="964"/>
                    <a:pt x="7566" y="1125"/>
                  </a:cubicBezTo>
                  <a:lnTo>
                    <a:pt x="7370" y="1607"/>
                  </a:lnTo>
                  <a:cubicBezTo>
                    <a:pt x="7548" y="1678"/>
                    <a:pt x="7709" y="1731"/>
                    <a:pt x="7869" y="1821"/>
                  </a:cubicBezTo>
                  <a:lnTo>
                    <a:pt x="8066" y="1321"/>
                  </a:lnTo>
                  <a:cubicBezTo>
                    <a:pt x="8315" y="1446"/>
                    <a:pt x="8547" y="1589"/>
                    <a:pt x="8761" y="1749"/>
                  </a:cubicBezTo>
                  <a:lnTo>
                    <a:pt x="9350" y="1178"/>
                  </a:lnTo>
                  <a:cubicBezTo>
                    <a:pt x="8369" y="447"/>
                    <a:pt x="7173" y="1"/>
                    <a:pt x="5853"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99" name="Google Shape;1999;p39"/>
            <p:cNvSpPr/>
            <p:nvPr/>
          </p:nvSpPr>
          <p:spPr>
            <a:xfrm>
              <a:off x="1927800" y="1294250"/>
              <a:ext cx="43300" cy="96825"/>
            </a:xfrm>
            <a:custGeom>
              <a:avLst/>
              <a:gdLst/>
              <a:ahLst/>
              <a:cxnLst/>
              <a:rect l="l" t="t" r="r" b="b"/>
              <a:pathLst>
                <a:path w="1732" h="3873" extrusionOk="0">
                  <a:moveTo>
                    <a:pt x="697" y="1"/>
                  </a:moveTo>
                  <a:lnTo>
                    <a:pt x="126" y="571"/>
                  </a:lnTo>
                  <a:cubicBezTo>
                    <a:pt x="269" y="786"/>
                    <a:pt x="393" y="1035"/>
                    <a:pt x="501" y="1267"/>
                  </a:cubicBezTo>
                  <a:lnTo>
                    <a:pt x="1" y="1481"/>
                  </a:lnTo>
                  <a:cubicBezTo>
                    <a:pt x="72" y="1642"/>
                    <a:pt x="144" y="1820"/>
                    <a:pt x="197" y="1981"/>
                  </a:cubicBezTo>
                  <a:lnTo>
                    <a:pt x="697" y="1785"/>
                  </a:lnTo>
                  <a:cubicBezTo>
                    <a:pt x="840" y="2267"/>
                    <a:pt x="947" y="2802"/>
                    <a:pt x="947" y="3355"/>
                  </a:cubicBezTo>
                  <a:lnTo>
                    <a:pt x="947" y="3872"/>
                  </a:lnTo>
                  <a:lnTo>
                    <a:pt x="1732" y="3872"/>
                  </a:lnTo>
                  <a:lnTo>
                    <a:pt x="1732" y="3355"/>
                  </a:lnTo>
                  <a:cubicBezTo>
                    <a:pt x="1732" y="2106"/>
                    <a:pt x="1357" y="946"/>
                    <a:pt x="697"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00" name="Google Shape;2000;p39"/>
            <p:cNvSpPr/>
            <p:nvPr/>
          </p:nvSpPr>
          <p:spPr>
            <a:xfrm>
              <a:off x="1809600" y="1267925"/>
              <a:ext cx="128500" cy="127775"/>
            </a:xfrm>
            <a:custGeom>
              <a:avLst/>
              <a:gdLst/>
              <a:ahLst/>
              <a:cxnLst/>
              <a:rect l="l" t="t" r="r" b="b"/>
              <a:pathLst>
                <a:path w="5140" h="5111" extrusionOk="0">
                  <a:moveTo>
                    <a:pt x="5139" y="1"/>
                  </a:moveTo>
                  <a:lnTo>
                    <a:pt x="250" y="4158"/>
                  </a:lnTo>
                  <a:cubicBezTo>
                    <a:pt x="215" y="4176"/>
                    <a:pt x="215" y="4194"/>
                    <a:pt x="179" y="4230"/>
                  </a:cubicBezTo>
                  <a:cubicBezTo>
                    <a:pt x="1" y="4461"/>
                    <a:pt x="18" y="4783"/>
                    <a:pt x="250" y="4997"/>
                  </a:cubicBezTo>
                  <a:cubicBezTo>
                    <a:pt x="351" y="5074"/>
                    <a:pt x="468" y="5111"/>
                    <a:pt x="584" y="5111"/>
                  </a:cubicBezTo>
                  <a:cubicBezTo>
                    <a:pt x="737" y="5111"/>
                    <a:pt x="888" y="5047"/>
                    <a:pt x="1000" y="4925"/>
                  </a:cubicBezTo>
                  <a:lnTo>
                    <a:pt x="5139"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001" name="Google Shape;2001;p39"/>
          <p:cNvSpPr/>
          <p:nvPr/>
        </p:nvSpPr>
        <p:spPr>
          <a:xfrm>
            <a:off x="6946946" y="2217513"/>
            <a:ext cx="245958" cy="363054"/>
          </a:xfrm>
          <a:custGeom>
            <a:avLst/>
            <a:gdLst/>
            <a:ahLst/>
            <a:cxnLst/>
            <a:rect l="l" t="t" r="r" b="b"/>
            <a:pathLst>
              <a:path w="7442" h="10653" extrusionOk="0">
                <a:moveTo>
                  <a:pt x="6299" y="803"/>
                </a:moveTo>
                <a:cubicBezTo>
                  <a:pt x="6156" y="2106"/>
                  <a:pt x="5389" y="3926"/>
                  <a:pt x="4479" y="4622"/>
                </a:cubicBezTo>
                <a:cubicBezTo>
                  <a:pt x="4247" y="4800"/>
                  <a:pt x="4122" y="5050"/>
                  <a:pt x="4122" y="5318"/>
                </a:cubicBezTo>
                <a:cubicBezTo>
                  <a:pt x="4122" y="5603"/>
                  <a:pt x="4247" y="5853"/>
                  <a:pt x="4479" y="6031"/>
                </a:cubicBezTo>
                <a:cubicBezTo>
                  <a:pt x="4925" y="6388"/>
                  <a:pt x="5354" y="7013"/>
                  <a:pt x="5675" y="7726"/>
                </a:cubicBezTo>
                <a:lnTo>
                  <a:pt x="1785" y="7726"/>
                </a:lnTo>
                <a:cubicBezTo>
                  <a:pt x="2124" y="7013"/>
                  <a:pt x="2534" y="6388"/>
                  <a:pt x="2980" y="6031"/>
                </a:cubicBezTo>
                <a:cubicBezTo>
                  <a:pt x="3195" y="5853"/>
                  <a:pt x="3319" y="5603"/>
                  <a:pt x="3319" y="5318"/>
                </a:cubicBezTo>
                <a:cubicBezTo>
                  <a:pt x="3319" y="5050"/>
                  <a:pt x="3195" y="4800"/>
                  <a:pt x="2980" y="4622"/>
                </a:cubicBezTo>
                <a:cubicBezTo>
                  <a:pt x="2071" y="3926"/>
                  <a:pt x="1303" y="2106"/>
                  <a:pt x="1161" y="803"/>
                </a:cubicBezTo>
                <a:close/>
                <a:moveTo>
                  <a:pt x="1" y="0"/>
                </a:moveTo>
                <a:lnTo>
                  <a:pt x="1" y="803"/>
                </a:lnTo>
                <a:lnTo>
                  <a:pt x="358" y="803"/>
                </a:lnTo>
                <a:cubicBezTo>
                  <a:pt x="500" y="2284"/>
                  <a:pt x="1339" y="4425"/>
                  <a:pt x="2588" y="5318"/>
                </a:cubicBezTo>
                <a:cubicBezTo>
                  <a:pt x="1339" y="6228"/>
                  <a:pt x="483" y="8369"/>
                  <a:pt x="358" y="9850"/>
                </a:cubicBezTo>
                <a:lnTo>
                  <a:pt x="1" y="9850"/>
                </a:lnTo>
                <a:lnTo>
                  <a:pt x="1" y="10652"/>
                </a:lnTo>
                <a:lnTo>
                  <a:pt x="7441" y="10652"/>
                </a:lnTo>
                <a:lnTo>
                  <a:pt x="7441" y="9850"/>
                </a:lnTo>
                <a:lnTo>
                  <a:pt x="7084" y="9850"/>
                </a:lnTo>
                <a:cubicBezTo>
                  <a:pt x="6959" y="8369"/>
                  <a:pt x="6085" y="6228"/>
                  <a:pt x="4854" y="5318"/>
                </a:cubicBezTo>
                <a:cubicBezTo>
                  <a:pt x="6085" y="4425"/>
                  <a:pt x="6959" y="2284"/>
                  <a:pt x="7084" y="803"/>
                </a:cubicBezTo>
                <a:lnTo>
                  <a:pt x="7441" y="803"/>
                </a:lnTo>
                <a:lnTo>
                  <a:pt x="7441"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002" name="Google Shape;2002;p39"/>
          <p:cNvGrpSpPr/>
          <p:nvPr/>
        </p:nvGrpSpPr>
        <p:grpSpPr>
          <a:xfrm>
            <a:off x="7391193" y="2222156"/>
            <a:ext cx="322006" cy="353205"/>
            <a:chOff x="2405550" y="1181850"/>
            <a:chExt cx="243575" cy="259100"/>
          </a:xfrm>
        </p:grpSpPr>
        <p:sp>
          <p:nvSpPr>
            <p:cNvPr id="2003" name="Google Shape;2003;p39"/>
            <p:cNvSpPr/>
            <p:nvPr/>
          </p:nvSpPr>
          <p:spPr>
            <a:xfrm>
              <a:off x="2517500" y="1255000"/>
              <a:ext cx="13425" cy="12950"/>
            </a:xfrm>
            <a:custGeom>
              <a:avLst/>
              <a:gdLst/>
              <a:ahLst/>
              <a:cxnLst/>
              <a:rect l="l" t="t" r="r" b="b"/>
              <a:pathLst>
                <a:path w="537" h="518" extrusionOk="0">
                  <a:moveTo>
                    <a:pt x="269" y="0"/>
                  </a:moveTo>
                  <a:cubicBezTo>
                    <a:pt x="126" y="0"/>
                    <a:pt x="1" y="125"/>
                    <a:pt x="1" y="268"/>
                  </a:cubicBezTo>
                  <a:cubicBezTo>
                    <a:pt x="1" y="411"/>
                    <a:pt x="126" y="518"/>
                    <a:pt x="269" y="518"/>
                  </a:cubicBezTo>
                  <a:cubicBezTo>
                    <a:pt x="429" y="518"/>
                    <a:pt x="536" y="411"/>
                    <a:pt x="536" y="268"/>
                  </a:cubicBezTo>
                  <a:cubicBezTo>
                    <a:pt x="536" y="125"/>
                    <a:pt x="429" y="0"/>
                    <a:pt x="269"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04" name="Google Shape;2004;p39"/>
            <p:cNvSpPr/>
            <p:nvPr/>
          </p:nvSpPr>
          <p:spPr>
            <a:xfrm>
              <a:off x="2517500" y="1387925"/>
              <a:ext cx="13425" cy="13400"/>
            </a:xfrm>
            <a:custGeom>
              <a:avLst/>
              <a:gdLst/>
              <a:ahLst/>
              <a:cxnLst/>
              <a:rect l="l" t="t" r="r" b="b"/>
              <a:pathLst>
                <a:path w="537" h="536" extrusionOk="0">
                  <a:moveTo>
                    <a:pt x="269" y="0"/>
                  </a:moveTo>
                  <a:cubicBezTo>
                    <a:pt x="126" y="0"/>
                    <a:pt x="1" y="125"/>
                    <a:pt x="1" y="268"/>
                  </a:cubicBezTo>
                  <a:cubicBezTo>
                    <a:pt x="1" y="411"/>
                    <a:pt x="126" y="536"/>
                    <a:pt x="269" y="536"/>
                  </a:cubicBezTo>
                  <a:cubicBezTo>
                    <a:pt x="429" y="536"/>
                    <a:pt x="536" y="411"/>
                    <a:pt x="536" y="268"/>
                  </a:cubicBezTo>
                  <a:cubicBezTo>
                    <a:pt x="536" y="125"/>
                    <a:pt x="429" y="0"/>
                    <a:pt x="269"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05" name="Google Shape;2005;p39"/>
            <p:cNvSpPr/>
            <p:nvPr/>
          </p:nvSpPr>
          <p:spPr>
            <a:xfrm>
              <a:off x="2584425" y="1317900"/>
              <a:ext cx="12950" cy="13400"/>
            </a:xfrm>
            <a:custGeom>
              <a:avLst/>
              <a:gdLst/>
              <a:ahLst/>
              <a:cxnLst/>
              <a:rect l="l" t="t" r="r" b="b"/>
              <a:pathLst>
                <a:path w="518" h="536" extrusionOk="0">
                  <a:moveTo>
                    <a:pt x="268" y="0"/>
                  </a:moveTo>
                  <a:cubicBezTo>
                    <a:pt x="125" y="0"/>
                    <a:pt x="0" y="125"/>
                    <a:pt x="0" y="268"/>
                  </a:cubicBezTo>
                  <a:cubicBezTo>
                    <a:pt x="0" y="428"/>
                    <a:pt x="125" y="535"/>
                    <a:pt x="268" y="535"/>
                  </a:cubicBezTo>
                  <a:cubicBezTo>
                    <a:pt x="411" y="535"/>
                    <a:pt x="518" y="428"/>
                    <a:pt x="518" y="268"/>
                  </a:cubicBezTo>
                  <a:cubicBezTo>
                    <a:pt x="518" y="125"/>
                    <a:pt x="411" y="0"/>
                    <a:pt x="26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06" name="Google Shape;2006;p39"/>
            <p:cNvSpPr/>
            <p:nvPr/>
          </p:nvSpPr>
          <p:spPr>
            <a:xfrm>
              <a:off x="2451050" y="1317900"/>
              <a:ext cx="13400" cy="13400"/>
            </a:xfrm>
            <a:custGeom>
              <a:avLst/>
              <a:gdLst/>
              <a:ahLst/>
              <a:cxnLst/>
              <a:rect l="l" t="t" r="r" b="b"/>
              <a:pathLst>
                <a:path w="536" h="536" extrusionOk="0">
                  <a:moveTo>
                    <a:pt x="268" y="0"/>
                  </a:moveTo>
                  <a:cubicBezTo>
                    <a:pt x="125" y="0"/>
                    <a:pt x="0" y="125"/>
                    <a:pt x="0" y="268"/>
                  </a:cubicBezTo>
                  <a:cubicBezTo>
                    <a:pt x="0" y="428"/>
                    <a:pt x="125" y="535"/>
                    <a:pt x="268" y="535"/>
                  </a:cubicBezTo>
                  <a:cubicBezTo>
                    <a:pt x="429" y="535"/>
                    <a:pt x="536" y="428"/>
                    <a:pt x="536" y="268"/>
                  </a:cubicBezTo>
                  <a:cubicBezTo>
                    <a:pt x="536" y="125"/>
                    <a:pt x="429" y="0"/>
                    <a:pt x="26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07" name="Google Shape;2007;p39"/>
            <p:cNvSpPr/>
            <p:nvPr/>
          </p:nvSpPr>
          <p:spPr>
            <a:xfrm>
              <a:off x="2517500" y="1278200"/>
              <a:ext cx="44650" cy="84325"/>
            </a:xfrm>
            <a:custGeom>
              <a:avLst/>
              <a:gdLst/>
              <a:ahLst/>
              <a:cxnLst/>
              <a:rect l="l" t="t" r="r" b="b"/>
              <a:pathLst>
                <a:path w="1786" h="3373" extrusionOk="0">
                  <a:moveTo>
                    <a:pt x="1" y="0"/>
                  </a:moveTo>
                  <a:lnTo>
                    <a:pt x="1" y="1856"/>
                  </a:lnTo>
                  <a:cubicBezTo>
                    <a:pt x="1" y="1927"/>
                    <a:pt x="37" y="1999"/>
                    <a:pt x="90" y="2052"/>
                  </a:cubicBezTo>
                  <a:lnTo>
                    <a:pt x="1411" y="3372"/>
                  </a:lnTo>
                  <a:lnTo>
                    <a:pt x="1785" y="2998"/>
                  </a:lnTo>
                  <a:lnTo>
                    <a:pt x="536" y="1767"/>
                  </a:lnTo>
                  <a:lnTo>
                    <a:pt x="53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08" name="Google Shape;2008;p39"/>
            <p:cNvSpPr/>
            <p:nvPr/>
          </p:nvSpPr>
          <p:spPr>
            <a:xfrm>
              <a:off x="2405550" y="1181850"/>
              <a:ext cx="243575" cy="259100"/>
            </a:xfrm>
            <a:custGeom>
              <a:avLst/>
              <a:gdLst/>
              <a:ahLst/>
              <a:cxnLst/>
              <a:rect l="l" t="t" r="r" b="b"/>
              <a:pathLst>
                <a:path w="9743" h="10364" extrusionOk="0">
                  <a:moveTo>
                    <a:pt x="4747" y="2123"/>
                  </a:moveTo>
                  <a:cubicBezTo>
                    <a:pt x="6816" y="2123"/>
                    <a:pt x="8476" y="3783"/>
                    <a:pt x="8476" y="5853"/>
                  </a:cubicBezTo>
                  <a:cubicBezTo>
                    <a:pt x="8476" y="7904"/>
                    <a:pt x="6816" y="9564"/>
                    <a:pt x="4747" y="9564"/>
                  </a:cubicBezTo>
                  <a:cubicBezTo>
                    <a:pt x="2695" y="9564"/>
                    <a:pt x="1017" y="7904"/>
                    <a:pt x="1017" y="5853"/>
                  </a:cubicBezTo>
                  <a:cubicBezTo>
                    <a:pt x="1017" y="3783"/>
                    <a:pt x="2695" y="2123"/>
                    <a:pt x="4747" y="2123"/>
                  </a:cubicBezTo>
                  <a:close/>
                  <a:moveTo>
                    <a:pt x="3159" y="0"/>
                  </a:moveTo>
                  <a:lnTo>
                    <a:pt x="3159" y="785"/>
                  </a:lnTo>
                  <a:lnTo>
                    <a:pt x="4354" y="785"/>
                  </a:lnTo>
                  <a:lnTo>
                    <a:pt x="4354" y="1338"/>
                  </a:lnTo>
                  <a:cubicBezTo>
                    <a:pt x="2249" y="1517"/>
                    <a:pt x="536" y="3158"/>
                    <a:pt x="268" y="5282"/>
                  </a:cubicBezTo>
                  <a:cubicBezTo>
                    <a:pt x="0" y="7387"/>
                    <a:pt x="1249" y="9403"/>
                    <a:pt x="3248" y="10099"/>
                  </a:cubicBezTo>
                  <a:cubicBezTo>
                    <a:pt x="3752" y="10278"/>
                    <a:pt x="4268" y="10363"/>
                    <a:pt x="4777" y="10363"/>
                  </a:cubicBezTo>
                  <a:cubicBezTo>
                    <a:pt x="6303" y="10363"/>
                    <a:pt x="7762" y="9591"/>
                    <a:pt x="8618" y="8226"/>
                  </a:cubicBezTo>
                  <a:cubicBezTo>
                    <a:pt x="9743" y="6424"/>
                    <a:pt x="9421" y="4086"/>
                    <a:pt x="7923" y="2605"/>
                  </a:cubicBezTo>
                  <a:lnTo>
                    <a:pt x="8315" y="2213"/>
                  </a:lnTo>
                  <a:cubicBezTo>
                    <a:pt x="8458" y="2052"/>
                    <a:pt x="8458" y="1802"/>
                    <a:pt x="8297" y="1642"/>
                  </a:cubicBezTo>
                  <a:cubicBezTo>
                    <a:pt x="8221" y="1566"/>
                    <a:pt x="8115" y="1525"/>
                    <a:pt x="8009" y="1525"/>
                  </a:cubicBezTo>
                  <a:cubicBezTo>
                    <a:pt x="7914" y="1525"/>
                    <a:pt x="7819" y="1557"/>
                    <a:pt x="7744" y="1624"/>
                  </a:cubicBezTo>
                  <a:lnTo>
                    <a:pt x="7280" y="2088"/>
                  </a:lnTo>
                  <a:cubicBezTo>
                    <a:pt x="6656" y="1677"/>
                    <a:pt x="5924" y="1410"/>
                    <a:pt x="5157" y="1356"/>
                  </a:cubicBezTo>
                  <a:lnTo>
                    <a:pt x="5157" y="785"/>
                  </a:lnTo>
                  <a:lnTo>
                    <a:pt x="6352" y="785"/>
                  </a:lnTo>
                  <a:lnTo>
                    <a:pt x="6352"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009" name="Google Shape;2009;p39"/>
          <p:cNvSpPr/>
          <p:nvPr/>
        </p:nvSpPr>
        <p:spPr>
          <a:xfrm>
            <a:off x="7999337" y="2245139"/>
            <a:ext cx="299003" cy="308322"/>
          </a:xfrm>
          <a:custGeom>
            <a:avLst/>
            <a:gdLst/>
            <a:ahLst/>
            <a:cxnLst/>
            <a:rect l="l" t="t" r="r" b="b"/>
            <a:pathLst>
              <a:path w="9047" h="9047" extrusionOk="0">
                <a:moveTo>
                  <a:pt x="4514" y="2927"/>
                </a:moveTo>
                <a:cubicBezTo>
                  <a:pt x="5389" y="2927"/>
                  <a:pt x="6102" y="3640"/>
                  <a:pt x="6102" y="4515"/>
                </a:cubicBezTo>
                <a:cubicBezTo>
                  <a:pt x="6102" y="5407"/>
                  <a:pt x="5389" y="6120"/>
                  <a:pt x="4514" y="6120"/>
                </a:cubicBezTo>
                <a:cubicBezTo>
                  <a:pt x="3640" y="6120"/>
                  <a:pt x="2926" y="5407"/>
                  <a:pt x="2926" y="4515"/>
                </a:cubicBezTo>
                <a:cubicBezTo>
                  <a:pt x="2926" y="3640"/>
                  <a:pt x="3640" y="2927"/>
                  <a:pt x="4514" y="2927"/>
                </a:cubicBezTo>
                <a:close/>
                <a:moveTo>
                  <a:pt x="3979" y="0"/>
                </a:moveTo>
                <a:lnTo>
                  <a:pt x="3515" y="928"/>
                </a:lnTo>
                <a:cubicBezTo>
                  <a:pt x="3230" y="1017"/>
                  <a:pt x="2944" y="1124"/>
                  <a:pt x="2695" y="1285"/>
                </a:cubicBezTo>
                <a:lnTo>
                  <a:pt x="1695" y="946"/>
                </a:lnTo>
                <a:lnTo>
                  <a:pt x="946" y="1695"/>
                </a:lnTo>
                <a:lnTo>
                  <a:pt x="1267" y="2695"/>
                </a:lnTo>
                <a:cubicBezTo>
                  <a:pt x="1124" y="2962"/>
                  <a:pt x="999" y="3248"/>
                  <a:pt x="928" y="3533"/>
                </a:cubicBezTo>
                <a:lnTo>
                  <a:pt x="0" y="3997"/>
                </a:lnTo>
                <a:lnTo>
                  <a:pt x="0" y="5050"/>
                </a:lnTo>
                <a:lnTo>
                  <a:pt x="928" y="5514"/>
                </a:lnTo>
                <a:cubicBezTo>
                  <a:pt x="999" y="5817"/>
                  <a:pt x="1124" y="6085"/>
                  <a:pt x="1267" y="6352"/>
                </a:cubicBezTo>
                <a:lnTo>
                  <a:pt x="946" y="7352"/>
                </a:lnTo>
                <a:lnTo>
                  <a:pt x="1695" y="8101"/>
                </a:lnTo>
                <a:lnTo>
                  <a:pt x="2695" y="7780"/>
                </a:lnTo>
                <a:cubicBezTo>
                  <a:pt x="2962" y="7922"/>
                  <a:pt x="3248" y="8047"/>
                  <a:pt x="3533" y="8119"/>
                </a:cubicBezTo>
                <a:lnTo>
                  <a:pt x="3997" y="9047"/>
                </a:lnTo>
                <a:lnTo>
                  <a:pt x="5068" y="9047"/>
                </a:lnTo>
                <a:lnTo>
                  <a:pt x="5532" y="8119"/>
                </a:lnTo>
                <a:cubicBezTo>
                  <a:pt x="5817" y="8047"/>
                  <a:pt x="6102" y="7922"/>
                  <a:pt x="6352" y="7780"/>
                </a:cubicBezTo>
                <a:lnTo>
                  <a:pt x="7351" y="8101"/>
                </a:lnTo>
                <a:lnTo>
                  <a:pt x="8101" y="7352"/>
                </a:lnTo>
                <a:lnTo>
                  <a:pt x="7762" y="6352"/>
                </a:lnTo>
                <a:cubicBezTo>
                  <a:pt x="7922" y="6085"/>
                  <a:pt x="8029" y="5799"/>
                  <a:pt x="8119" y="5514"/>
                </a:cubicBezTo>
                <a:lnTo>
                  <a:pt x="9047" y="5050"/>
                </a:lnTo>
                <a:lnTo>
                  <a:pt x="9047" y="3979"/>
                </a:lnTo>
                <a:lnTo>
                  <a:pt x="8101" y="3515"/>
                </a:lnTo>
                <a:cubicBezTo>
                  <a:pt x="8029" y="3230"/>
                  <a:pt x="7905" y="2962"/>
                  <a:pt x="7762" y="2695"/>
                </a:cubicBezTo>
                <a:lnTo>
                  <a:pt x="8101" y="1695"/>
                </a:lnTo>
                <a:lnTo>
                  <a:pt x="7334" y="946"/>
                </a:lnTo>
                <a:lnTo>
                  <a:pt x="6334" y="1285"/>
                </a:lnTo>
                <a:cubicBezTo>
                  <a:pt x="6085" y="1124"/>
                  <a:pt x="5799" y="1017"/>
                  <a:pt x="5496" y="928"/>
                </a:cubicBezTo>
                <a:lnTo>
                  <a:pt x="5050"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010" name="Google Shape;2010;p39"/>
          <p:cNvGrpSpPr/>
          <p:nvPr/>
        </p:nvGrpSpPr>
        <p:grpSpPr>
          <a:xfrm>
            <a:off x="8424381" y="2219958"/>
            <a:ext cx="286610" cy="357601"/>
            <a:chOff x="3086700" y="1180050"/>
            <a:chExt cx="216800" cy="262325"/>
          </a:xfrm>
        </p:grpSpPr>
        <p:sp>
          <p:nvSpPr>
            <p:cNvPr id="2011" name="Google Shape;2011;p39"/>
            <p:cNvSpPr/>
            <p:nvPr/>
          </p:nvSpPr>
          <p:spPr>
            <a:xfrm>
              <a:off x="3161625" y="1180050"/>
              <a:ext cx="141875" cy="141425"/>
            </a:xfrm>
            <a:custGeom>
              <a:avLst/>
              <a:gdLst/>
              <a:ahLst/>
              <a:cxnLst/>
              <a:rect l="l" t="t" r="r" b="b"/>
              <a:pathLst>
                <a:path w="5675" h="5657" extrusionOk="0">
                  <a:moveTo>
                    <a:pt x="2838" y="1839"/>
                  </a:moveTo>
                  <a:cubicBezTo>
                    <a:pt x="3391" y="1839"/>
                    <a:pt x="3837" y="2285"/>
                    <a:pt x="3837" y="2838"/>
                  </a:cubicBezTo>
                  <a:cubicBezTo>
                    <a:pt x="3837" y="3373"/>
                    <a:pt x="3391" y="3837"/>
                    <a:pt x="2838" y="3837"/>
                  </a:cubicBezTo>
                  <a:cubicBezTo>
                    <a:pt x="2285" y="3837"/>
                    <a:pt x="1839" y="3373"/>
                    <a:pt x="1839" y="2838"/>
                  </a:cubicBezTo>
                  <a:cubicBezTo>
                    <a:pt x="1839" y="2285"/>
                    <a:pt x="2302" y="1839"/>
                    <a:pt x="2838" y="1839"/>
                  </a:cubicBezTo>
                  <a:close/>
                  <a:moveTo>
                    <a:pt x="2499" y="1"/>
                  </a:moveTo>
                  <a:lnTo>
                    <a:pt x="2213" y="590"/>
                  </a:lnTo>
                  <a:cubicBezTo>
                    <a:pt x="2035" y="643"/>
                    <a:pt x="1856" y="697"/>
                    <a:pt x="1696" y="804"/>
                  </a:cubicBezTo>
                  <a:lnTo>
                    <a:pt x="1071" y="590"/>
                  </a:lnTo>
                  <a:lnTo>
                    <a:pt x="590" y="1054"/>
                  </a:lnTo>
                  <a:lnTo>
                    <a:pt x="804" y="1696"/>
                  </a:lnTo>
                  <a:cubicBezTo>
                    <a:pt x="714" y="1856"/>
                    <a:pt x="643" y="2035"/>
                    <a:pt x="590" y="2213"/>
                  </a:cubicBezTo>
                  <a:lnTo>
                    <a:pt x="1" y="2499"/>
                  </a:lnTo>
                  <a:lnTo>
                    <a:pt x="1" y="3159"/>
                  </a:lnTo>
                  <a:lnTo>
                    <a:pt x="590" y="3462"/>
                  </a:lnTo>
                  <a:cubicBezTo>
                    <a:pt x="643" y="3641"/>
                    <a:pt x="714" y="3819"/>
                    <a:pt x="804" y="3980"/>
                  </a:cubicBezTo>
                  <a:lnTo>
                    <a:pt x="590" y="4604"/>
                  </a:lnTo>
                  <a:lnTo>
                    <a:pt x="1053" y="5068"/>
                  </a:lnTo>
                  <a:lnTo>
                    <a:pt x="1678" y="4854"/>
                  </a:lnTo>
                  <a:cubicBezTo>
                    <a:pt x="1839" y="4961"/>
                    <a:pt x="2017" y="5015"/>
                    <a:pt x="2195" y="5068"/>
                  </a:cubicBezTo>
                  <a:lnTo>
                    <a:pt x="2499" y="5657"/>
                  </a:lnTo>
                  <a:lnTo>
                    <a:pt x="3159" y="5657"/>
                  </a:lnTo>
                  <a:lnTo>
                    <a:pt x="3462" y="5068"/>
                  </a:lnTo>
                  <a:cubicBezTo>
                    <a:pt x="3641" y="5015"/>
                    <a:pt x="3819" y="4961"/>
                    <a:pt x="3962" y="4854"/>
                  </a:cubicBezTo>
                  <a:lnTo>
                    <a:pt x="4586" y="5068"/>
                  </a:lnTo>
                  <a:lnTo>
                    <a:pt x="5068" y="4604"/>
                  </a:lnTo>
                  <a:lnTo>
                    <a:pt x="4854" y="3980"/>
                  </a:lnTo>
                  <a:cubicBezTo>
                    <a:pt x="4961" y="3819"/>
                    <a:pt x="5032" y="3623"/>
                    <a:pt x="5086" y="3462"/>
                  </a:cubicBezTo>
                  <a:lnTo>
                    <a:pt x="5675" y="3159"/>
                  </a:lnTo>
                  <a:lnTo>
                    <a:pt x="5675" y="2499"/>
                  </a:lnTo>
                  <a:lnTo>
                    <a:pt x="5086" y="2213"/>
                  </a:lnTo>
                  <a:cubicBezTo>
                    <a:pt x="5032" y="2035"/>
                    <a:pt x="4961" y="1856"/>
                    <a:pt x="4872" y="1696"/>
                  </a:cubicBezTo>
                  <a:lnTo>
                    <a:pt x="5086" y="1054"/>
                  </a:lnTo>
                  <a:lnTo>
                    <a:pt x="4604" y="590"/>
                  </a:lnTo>
                  <a:lnTo>
                    <a:pt x="3980" y="804"/>
                  </a:lnTo>
                  <a:cubicBezTo>
                    <a:pt x="3819" y="697"/>
                    <a:pt x="3658" y="643"/>
                    <a:pt x="3462" y="590"/>
                  </a:cubicBezTo>
                  <a:lnTo>
                    <a:pt x="3177"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12" name="Google Shape;2012;p39"/>
            <p:cNvSpPr/>
            <p:nvPr/>
          </p:nvSpPr>
          <p:spPr>
            <a:xfrm>
              <a:off x="3086700" y="1301400"/>
              <a:ext cx="141425" cy="140975"/>
            </a:xfrm>
            <a:custGeom>
              <a:avLst/>
              <a:gdLst/>
              <a:ahLst/>
              <a:cxnLst/>
              <a:rect l="l" t="t" r="r" b="b"/>
              <a:pathLst>
                <a:path w="5657" h="5639" extrusionOk="0">
                  <a:moveTo>
                    <a:pt x="2837" y="1838"/>
                  </a:moveTo>
                  <a:cubicBezTo>
                    <a:pt x="3390" y="1838"/>
                    <a:pt x="3836" y="2284"/>
                    <a:pt x="3836" y="2819"/>
                  </a:cubicBezTo>
                  <a:cubicBezTo>
                    <a:pt x="3836" y="3372"/>
                    <a:pt x="3390" y="3818"/>
                    <a:pt x="2837" y="3818"/>
                  </a:cubicBezTo>
                  <a:cubicBezTo>
                    <a:pt x="2266" y="3818"/>
                    <a:pt x="1838" y="3372"/>
                    <a:pt x="1838" y="2819"/>
                  </a:cubicBezTo>
                  <a:cubicBezTo>
                    <a:pt x="1838" y="2266"/>
                    <a:pt x="2284" y="1838"/>
                    <a:pt x="2837" y="1838"/>
                  </a:cubicBezTo>
                  <a:close/>
                  <a:moveTo>
                    <a:pt x="2498" y="0"/>
                  </a:moveTo>
                  <a:lnTo>
                    <a:pt x="2195" y="571"/>
                  </a:lnTo>
                  <a:cubicBezTo>
                    <a:pt x="2016" y="624"/>
                    <a:pt x="1838" y="696"/>
                    <a:pt x="1677" y="785"/>
                  </a:cubicBezTo>
                  <a:lnTo>
                    <a:pt x="1053" y="571"/>
                  </a:lnTo>
                  <a:lnTo>
                    <a:pt x="589" y="1035"/>
                  </a:lnTo>
                  <a:lnTo>
                    <a:pt x="785" y="1659"/>
                  </a:lnTo>
                  <a:cubicBezTo>
                    <a:pt x="696" y="1838"/>
                    <a:pt x="642" y="2016"/>
                    <a:pt x="571" y="2195"/>
                  </a:cubicBezTo>
                  <a:lnTo>
                    <a:pt x="0" y="2480"/>
                  </a:lnTo>
                  <a:lnTo>
                    <a:pt x="0" y="3140"/>
                  </a:lnTo>
                  <a:lnTo>
                    <a:pt x="571" y="3426"/>
                  </a:lnTo>
                  <a:cubicBezTo>
                    <a:pt x="642" y="3622"/>
                    <a:pt x="696" y="3800"/>
                    <a:pt x="785" y="3961"/>
                  </a:cubicBezTo>
                  <a:lnTo>
                    <a:pt x="589" y="4586"/>
                  </a:lnTo>
                  <a:lnTo>
                    <a:pt x="1053" y="5049"/>
                  </a:lnTo>
                  <a:lnTo>
                    <a:pt x="1677" y="4853"/>
                  </a:lnTo>
                  <a:cubicBezTo>
                    <a:pt x="1838" y="4942"/>
                    <a:pt x="2016" y="5014"/>
                    <a:pt x="2195" y="5049"/>
                  </a:cubicBezTo>
                  <a:lnTo>
                    <a:pt x="2498" y="5638"/>
                  </a:lnTo>
                  <a:lnTo>
                    <a:pt x="3158" y="5638"/>
                  </a:lnTo>
                  <a:lnTo>
                    <a:pt x="3462" y="5049"/>
                  </a:lnTo>
                  <a:cubicBezTo>
                    <a:pt x="3640" y="5014"/>
                    <a:pt x="3818" y="4942"/>
                    <a:pt x="3979" y="4853"/>
                  </a:cubicBezTo>
                  <a:lnTo>
                    <a:pt x="4604" y="5049"/>
                  </a:lnTo>
                  <a:lnTo>
                    <a:pt x="5067" y="4586"/>
                  </a:lnTo>
                  <a:lnTo>
                    <a:pt x="4853" y="3961"/>
                  </a:lnTo>
                  <a:cubicBezTo>
                    <a:pt x="4960" y="3800"/>
                    <a:pt x="5032" y="3640"/>
                    <a:pt x="5085" y="3444"/>
                  </a:cubicBezTo>
                  <a:lnTo>
                    <a:pt x="5656" y="3158"/>
                  </a:lnTo>
                  <a:lnTo>
                    <a:pt x="5656" y="2498"/>
                  </a:lnTo>
                  <a:lnTo>
                    <a:pt x="5085" y="2195"/>
                  </a:lnTo>
                  <a:cubicBezTo>
                    <a:pt x="5032" y="2016"/>
                    <a:pt x="4960" y="1838"/>
                    <a:pt x="4853" y="1677"/>
                  </a:cubicBezTo>
                  <a:lnTo>
                    <a:pt x="5085" y="1053"/>
                  </a:lnTo>
                  <a:lnTo>
                    <a:pt x="4604" y="571"/>
                  </a:lnTo>
                  <a:lnTo>
                    <a:pt x="3979" y="785"/>
                  </a:lnTo>
                  <a:cubicBezTo>
                    <a:pt x="3818" y="696"/>
                    <a:pt x="3622" y="624"/>
                    <a:pt x="3462" y="571"/>
                  </a:cubicBezTo>
                  <a:lnTo>
                    <a:pt x="3158"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013" name="Google Shape;2013;p39"/>
          <p:cNvGrpSpPr/>
          <p:nvPr/>
        </p:nvGrpSpPr>
        <p:grpSpPr>
          <a:xfrm>
            <a:off x="8930975" y="2208098"/>
            <a:ext cx="228243" cy="381321"/>
            <a:chOff x="3741075" y="1171575"/>
            <a:chExt cx="172650" cy="279725"/>
          </a:xfrm>
        </p:grpSpPr>
        <p:sp>
          <p:nvSpPr>
            <p:cNvPr id="2014" name="Google Shape;2014;p39"/>
            <p:cNvSpPr/>
            <p:nvPr/>
          </p:nvSpPr>
          <p:spPr>
            <a:xfrm>
              <a:off x="3784350" y="1364725"/>
              <a:ext cx="86100" cy="19650"/>
            </a:xfrm>
            <a:custGeom>
              <a:avLst/>
              <a:gdLst/>
              <a:ahLst/>
              <a:cxnLst/>
              <a:rect l="l" t="t" r="r" b="b"/>
              <a:pathLst>
                <a:path w="3444" h="786" extrusionOk="0">
                  <a:moveTo>
                    <a:pt x="393" y="1"/>
                  </a:moveTo>
                  <a:cubicBezTo>
                    <a:pt x="161" y="1"/>
                    <a:pt x="0" y="161"/>
                    <a:pt x="0" y="393"/>
                  </a:cubicBezTo>
                  <a:cubicBezTo>
                    <a:pt x="0" y="625"/>
                    <a:pt x="161" y="786"/>
                    <a:pt x="393" y="786"/>
                  </a:cubicBezTo>
                  <a:lnTo>
                    <a:pt x="3051" y="786"/>
                  </a:lnTo>
                  <a:cubicBezTo>
                    <a:pt x="3283" y="786"/>
                    <a:pt x="3444" y="625"/>
                    <a:pt x="3444" y="393"/>
                  </a:cubicBezTo>
                  <a:cubicBezTo>
                    <a:pt x="3444" y="161"/>
                    <a:pt x="3283" y="1"/>
                    <a:pt x="3051"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15" name="Google Shape;2015;p39"/>
            <p:cNvSpPr/>
            <p:nvPr/>
          </p:nvSpPr>
          <p:spPr>
            <a:xfrm>
              <a:off x="3784350" y="1397750"/>
              <a:ext cx="86100" cy="20075"/>
            </a:xfrm>
            <a:custGeom>
              <a:avLst/>
              <a:gdLst/>
              <a:ahLst/>
              <a:cxnLst/>
              <a:rect l="l" t="t" r="r" b="b"/>
              <a:pathLst>
                <a:path w="3444" h="803" extrusionOk="0">
                  <a:moveTo>
                    <a:pt x="393" y="0"/>
                  </a:moveTo>
                  <a:cubicBezTo>
                    <a:pt x="161" y="0"/>
                    <a:pt x="0" y="178"/>
                    <a:pt x="0" y="410"/>
                  </a:cubicBezTo>
                  <a:cubicBezTo>
                    <a:pt x="0" y="642"/>
                    <a:pt x="161" y="803"/>
                    <a:pt x="393" y="803"/>
                  </a:cubicBezTo>
                  <a:lnTo>
                    <a:pt x="3051" y="803"/>
                  </a:lnTo>
                  <a:cubicBezTo>
                    <a:pt x="3283" y="803"/>
                    <a:pt x="3444" y="642"/>
                    <a:pt x="3444" y="410"/>
                  </a:cubicBezTo>
                  <a:cubicBezTo>
                    <a:pt x="3444" y="178"/>
                    <a:pt x="3283" y="0"/>
                    <a:pt x="3051"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16" name="Google Shape;2016;p39"/>
            <p:cNvSpPr/>
            <p:nvPr/>
          </p:nvSpPr>
          <p:spPr>
            <a:xfrm>
              <a:off x="3805750" y="1431200"/>
              <a:ext cx="43300" cy="20100"/>
            </a:xfrm>
            <a:custGeom>
              <a:avLst/>
              <a:gdLst/>
              <a:ahLst/>
              <a:cxnLst/>
              <a:rect l="l" t="t" r="r" b="b"/>
              <a:pathLst>
                <a:path w="1732" h="804" extrusionOk="0">
                  <a:moveTo>
                    <a:pt x="1" y="0"/>
                  </a:moveTo>
                  <a:cubicBezTo>
                    <a:pt x="36" y="446"/>
                    <a:pt x="411" y="803"/>
                    <a:pt x="857" y="803"/>
                  </a:cubicBezTo>
                  <a:cubicBezTo>
                    <a:pt x="1321" y="803"/>
                    <a:pt x="1696" y="446"/>
                    <a:pt x="1731"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17" name="Google Shape;2017;p39"/>
            <p:cNvSpPr/>
            <p:nvPr/>
          </p:nvSpPr>
          <p:spPr>
            <a:xfrm>
              <a:off x="3741075" y="1171575"/>
              <a:ext cx="172650" cy="179800"/>
            </a:xfrm>
            <a:custGeom>
              <a:avLst/>
              <a:gdLst/>
              <a:ahLst/>
              <a:cxnLst/>
              <a:rect l="l" t="t" r="r" b="b"/>
              <a:pathLst>
                <a:path w="6906" h="7192" extrusionOk="0">
                  <a:moveTo>
                    <a:pt x="3462" y="786"/>
                  </a:moveTo>
                  <a:cubicBezTo>
                    <a:pt x="4907" y="804"/>
                    <a:pt x="6103" y="1963"/>
                    <a:pt x="6120" y="3427"/>
                  </a:cubicBezTo>
                  <a:lnTo>
                    <a:pt x="6120" y="3534"/>
                  </a:lnTo>
                  <a:lnTo>
                    <a:pt x="6103" y="3534"/>
                  </a:lnTo>
                  <a:cubicBezTo>
                    <a:pt x="6103" y="3855"/>
                    <a:pt x="6031" y="4176"/>
                    <a:pt x="5924" y="4461"/>
                  </a:cubicBezTo>
                  <a:cubicBezTo>
                    <a:pt x="5817" y="4729"/>
                    <a:pt x="5674" y="4979"/>
                    <a:pt x="5478" y="5193"/>
                  </a:cubicBezTo>
                  <a:cubicBezTo>
                    <a:pt x="5175" y="5568"/>
                    <a:pt x="4907" y="5960"/>
                    <a:pt x="4711" y="6388"/>
                  </a:cubicBezTo>
                  <a:lnTo>
                    <a:pt x="2213" y="6388"/>
                  </a:lnTo>
                  <a:cubicBezTo>
                    <a:pt x="1999" y="5960"/>
                    <a:pt x="1731" y="5568"/>
                    <a:pt x="1446" y="5193"/>
                  </a:cubicBezTo>
                  <a:cubicBezTo>
                    <a:pt x="1249" y="4979"/>
                    <a:pt x="1107" y="4729"/>
                    <a:pt x="1000" y="4461"/>
                  </a:cubicBezTo>
                  <a:cubicBezTo>
                    <a:pt x="875" y="4176"/>
                    <a:pt x="821" y="3855"/>
                    <a:pt x="803" y="3534"/>
                  </a:cubicBezTo>
                  <a:lnTo>
                    <a:pt x="803" y="3427"/>
                  </a:lnTo>
                  <a:cubicBezTo>
                    <a:pt x="839" y="1981"/>
                    <a:pt x="2017" y="804"/>
                    <a:pt x="3462" y="786"/>
                  </a:cubicBezTo>
                  <a:close/>
                  <a:moveTo>
                    <a:pt x="3444" y="1"/>
                  </a:moveTo>
                  <a:cubicBezTo>
                    <a:pt x="1570" y="19"/>
                    <a:pt x="36" y="1535"/>
                    <a:pt x="0" y="3427"/>
                  </a:cubicBezTo>
                  <a:lnTo>
                    <a:pt x="0" y="3551"/>
                  </a:lnTo>
                  <a:cubicBezTo>
                    <a:pt x="18" y="3962"/>
                    <a:pt x="90" y="4354"/>
                    <a:pt x="232" y="4747"/>
                  </a:cubicBezTo>
                  <a:cubicBezTo>
                    <a:pt x="393" y="5104"/>
                    <a:pt x="589" y="5443"/>
                    <a:pt x="839" y="5728"/>
                  </a:cubicBezTo>
                  <a:cubicBezTo>
                    <a:pt x="1160" y="6067"/>
                    <a:pt x="1499" y="6763"/>
                    <a:pt x="1642" y="7049"/>
                  </a:cubicBezTo>
                  <a:cubicBezTo>
                    <a:pt x="1695" y="7138"/>
                    <a:pt x="1785" y="7191"/>
                    <a:pt x="1892" y="7191"/>
                  </a:cubicBezTo>
                  <a:lnTo>
                    <a:pt x="5014" y="7191"/>
                  </a:lnTo>
                  <a:cubicBezTo>
                    <a:pt x="5121" y="7191"/>
                    <a:pt x="5228" y="7138"/>
                    <a:pt x="5264" y="7049"/>
                  </a:cubicBezTo>
                  <a:cubicBezTo>
                    <a:pt x="5407" y="6763"/>
                    <a:pt x="5746" y="6067"/>
                    <a:pt x="6085" y="5728"/>
                  </a:cubicBezTo>
                  <a:cubicBezTo>
                    <a:pt x="6317" y="5443"/>
                    <a:pt x="6549" y="5104"/>
                    <a:pt x="6673" y="4747"/>
                  </a:cubicBezTo>
                  <a:cubicBezTo>
                    <a:pt x="6816" y="4354"/>
                    <a:pt x="6905" y="3962"/>
                    <a:pt x="6905" y="3551"/>
                  </a:cubicBezTo>
                  <a:lnTo>
                    <a:pt x="6905" y="3427"/>
                  </a:lnTo>
                  <a:cubicBezTo>
                    <a:pt x="6870" y="1535"/>
                    <a:pt x="5353" y="19"/>
                    <a:pt x="344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018" name="Google Shape;2018;p39"/>
          <p:cNvSpPr/>
          <p:nvPr/>
        </p:nvSpPr>
        <p:spPr>
          <a:xfrm>
            <a:off x="9389386" y="2220495"/>
            <a:ext cx="350330" cy="358181"/>
          </a:xfrm>
          <a:custGeom>
            <a:avLst/>
            <a:gdLst/>
            <a:ahLst/>
            <a:cxnLst/>
            <a:rect l="l" t="t" r="r" b="b"/>
            <a:pathLst>
              <a:path w="10600" h="10510" extrusionOk="0">
                <a:moveTo>
                  <a:pt x="3979" y="786"/>
                </a:moveTo>
                <a:cubicBezTo>
                  <a:pt x="5746" y="786"/>
                  <a:pt x="7173" y="2213"/>
                  <a:pt x="7173" y="3980"/>
                </a:cubicBezTo>
                <a:cubicBezTo>
                  <a:pt x="7173" y="5728"/>
                  <a:pt x="5746" y="7173"/>
                  <a:pt x="3979" y="7173"/>
                </a:cubicBezTo>
                <a:cubicBezTo>
                  <a:pt x="2231" y="7173"/>
                  <a:pt x="786" y="5728"/>
                  <a:pt x="786" y="3980"/>
                </a:cubicBezTo>
                <a:cubicBezTo>
                  <a:pt x="786" y="2213"/>
                  <a:pt x="2231" y="786"/>
                  <a:pt x="3979" y="786"/>
                </a:cubicBezTo>
                <a:close/>
                <a:moveTo>
                  <a:pt x="3997" y="1"/>
                </a:moveTo>
                <a:cubicBezTo>
                  <a:pt x="1803" y="1"/>
                  <a:pt x="1" y="1785"/>
                  <a:pt x="1" y="3980"/>
                </a:cubicBezTo>
                <a:cubicBezTo>
                  <a:pt x="1" y="6192"/>
                  <a:pt x="1803" y="7976"/>
                  <a:pt x="3997" y="7976"/>
                </a:cubicBezTo>
                <a:cubicBezTo>
                  <a:pt x="4907" y="7976"/>
                  <a:pt x="5746" y="7673"/>
                  <a:pt x="6424" y="7156"/>
                </a:cubicBezTo>
                <a:lnTo>
                  <a:pt x="7013" y="7744"/>
                </a:lnTo>
                <a:cubicBezTo>
                  <a:pt x="6959" y="8030"/>
                  <a:pt x="7031" y="8333"/>
                  <a:pt x="7263" y="8565"/>
                </a:cubicBezTo>
                <a:lnTo>
                  <a:pt x="8922" y="10224"/>
                </a:lnTo>
                <a:cubicBezTo>
                  <a:pt x="9100" y="10421"/>
                  <a:pt x="9350" y="10510"/>
                  <a:pt x="9582" y="10510"/>
                </a:cubicBezTo>
                <a:cubicBezTo>
                  <a:pt x="9832" y="10510"/>
                  <a:pt x="10082" y="10421"/>
                  <a:pt x="10260" y="10224"/>
                </a:cubicBezTo>
                <a:cubicBezTo>
                  <a:pt x="10599" y="9868"/>
                  <a:pt x="10599" y="9261"/>
                  <a:pt x="10242" y="8904"/>
                </a:cubicBezTo>
                <a:lnTo>
                  <a:pt x="8583" y="7245"/>
                </a:lnTo>
                <a:cubicBezTo>
                  <a:pt x="8395" y="7071"/>
                  <a:pt x="8160" y="6980"/>
                  <a:pt x="7916" y="6980"/>
                </a:cubicBezTo>
                <a:cubicBezTo>
                  <a:pt x="7859" y="6980"/>
                  <a:pt x="7802" y="6985"/>
                  <a:pt x="7744" y="6995"/>
                </a:cubicBezTo>
                <a:lnTo>
                  <a:pt x="7173" y="6406"/>
                </a:lnTo>
                <a:cubicBezTo>
                  <a:pt x="7691" y="5746"/>
                  <a:pt x="7994" y="4890"/>
                  <a:pt x="7994" y="3980"/>
                </a:cubicBezTo>
                <a:cubicBezTo>
                  <a:pt x="7994" y="1785"/>
                  <a:pt x="6192" y="1"/>
                  <a:pt x="3997"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019" name="Google Shape;2019;p39"/>
          <p:cNvGrpSpPr/>
          <p:nvPr/>
        </p:nvGrpSpPr>
        <p:grpSpPr>
          <a:xfrm>
            <a:off x="2452469" y="2952202"/>
            <a:ext cx="351520" cy="253623"/>
            <a:chOff x="952700" y="1101100"/>
            <a:chExt cx="265900" cy="186050"/>
          </a:xfrm>
        </p:grpSpPr>
        <p:sp>
          <p:nvSpPr>
            <p:cNvPr id="2020" name="Google Shape;2020;p39"/>
            <p:cNvSpPr/>
            <p:nvPr/>
          </p:nvSpPr>
          <p:spPr>
            <a:xfrm>
              <a:off x="952700" y="1101100"/>
              <a:ext cx="265900" cy="186050"/>
            </a:xfrm>
            <a:custGeom>
              <a:avLst/>
              <a:gdLst/>
              <a:ahLst/>
              <a:cxnLst/>
              <a:rect l="l" t="t" r="r" b="b"/>
              <a:pathLst>
                <a:path w="10636" h="7442" extrusionOk="0">
                  <a:moveTo>
                    <a:pt x="9832" y="786"/>
                  </a:moveTo>
                  <a:lnTo>
                    <a:pt x="9832" y="2927"/>
                  </a:lnTo>
                  <a:lnTo>
                    <a:pt x="804" y="2927"/>
                  </a:lnTo>
                  <a:lnTo>
                    <a:pt x="804" y="786"/>
                  </a:lnTo>
                  <a:close/>
                  <a:moveTo>
                    <a:pt x="9832" y="4515"/>
                  </a:moveTo>
                  <a:lnTo>
                    <a:pt x="9832" y="6638"/>
                  </a:lnTo>
                  <a:lnTo>
                    <a:pt x="804" y="6638"/>
                  </a:lnTo>
                  <a:lnTo>
                    <a:pt x="804" y="4515"/>
                  </a:lnTo>
                  <a:close/>
                  <a:moveTo>
                    <a:pt x="536" y="1"/>
                  </a:moveTo>
                  <a:cubicBezTo>
                    <a:pt x="251" y="1"/>
                    <a:pt x="1" y="233"/>
                    <a:pt x="1" y="518"/>
                  </a:cubicBezTo>
                  <a:lnTo>
                    <a:pt x="1" y="6906"/>
                  </a:lnTo>
                  <a:cubicBezTo>
                    <a:pt x="1" y="7209"/>
                    <a:pt x="251" y="7441"/>
                    <a:pt x="536" y="7441"/>
                  </a:cubicBezTo>
                  <a:lnTo>
                    <a:pt x="10100" y="7441"/>
                  </a:lnTo>
                  <a:cubicBezTo>
                    <a:pt x="10403" y="7441"/>
                    <a:pt x="10635" y="7209"/>
                    <a:pt x="10635" y="6906"/>
                  </a:cubicBezTo>
                  <a:lnTo>
                    <a:pt x="10635" y="518"/>
                  </a:lnTo>
                  <a:cubicBezTo>
                    <a:pt x="10635" y="233"/>
                    <a:pt x="10403" y="1"/>
                    <a:pt x="10100"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21" name="Google Shape;2021;p39"/>
            <p:cNvSpPr/>
            <p:nvPr/>
          </p:nvSpPr>
          <p:spPr>
            <a:xfrm>
              <a:off x="992850" y="1234025"/>
              <a:ext cx="53125" cy="13425"/>
            </a:xfrm>
            <a:custGeom>
              <a:avLst/>
              <a:gdLst/>
              <a:ahLst/>
              <a:cxnLst/>
              <a:rect l="l" t="t" r="r" b="b"/>
              <a:pathLst>
                <a:path w="2125" h="537" extrusionOk="0">
                  <a:moveTo>
                    <a:pt x="1" y="1"/>
                  </a:moveTo>
                  <a:lnTo>
                    <a:pt x="1" y="536"/>
                  </a:lnTo>
                  <a:lnTo>
                    <a:pt x="2124" y="536"/>
                  </a:lnTo>
                  <a:lnTo>
                    <a:pt x="2124"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22" name="Google Shape;2022;p39"/>
            <p:cNvSpPr/>
            <p:nvPr/>
          </p:nvSpPr>
          <p:spPr>
            <a:xfrm>
              <a:off x="1059325" y="1234025"/>
              <a:ext cx="26350" cy="13425"/>
            </a:xfrm>
            <a:custGeom>
              <a:avLst/>
              <a:gdLst/>
              <a:ahLst/>
              <a:cxnLst/>
              <a:rect l="l" t="t" r="r" b="b"/>
              <a:pathLst>
                <a:path w="1054" h="537" extrusionOk="0">
                  <a:moveTo>
                    <a:pt x="0" y="1"/>
                  </a:moveTo>
                  <a:lnTo>
                    <a:pt x="0" y="536"/>
                  </a:lnTo>
                  <a:lnTo>
                    <a:pt x="1053" y="536"/>
                  </a:lnTo>
                  <a:lnTo>
                    <a:pt x="1053"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023" name="Google Shape;2023;p39"/>
          <p:cNvSpPr/>
          <p:nvPr/>
        </p:nvSpPr>
        <p:spPr>
          <a:xfrm>
            <a:off x="2978941" y="2869045"/>
            <a:ext cx="246520" cy="362475"/>
          </a:xfrm>
          <a:custGeom>
            <a:avLst/>
            <a:gdLst/>
            <a:ahLst/>
            <a:cxnLst/>
            <a:rect l="l" t="t" r="r" b="b"/>
            <a:pathLst>
              <a:path w="7459" h="10636" extrusionOk="0">
                <a:moveTo>
                  <a:pt x="6120" y="1321"/>
                </a:moveTo>
                <a:lnTo>
                  <a:pt x="6120" y="3462"/>
                </a:lnTo>
                <a:lnTo>
                  <a:pt x="1339" y="3462"/>
                </a:lnTo>
                <a:lnTo>
                  <a:pt x="1339" y="1321"/>
                </a:lnTo>
                <a:close/>
                <a:moveTo>
                  <a:pt x="2141" y="4515"/>
                </a:moveTo>
                <a:lnTo>
                  <a:pt x="2141" y="5318"/>
                </a:lnTo>
                <a:lnTo>
                  <a:pt x="1339" y="5318"/>
                </a:lnTo>
                <a:lnTo>
                  <a:pt x="1339" y="4515"/>
                </a:lnTo>
                <a:close/>
                <a:moveTo>
                  <a:pt x="3462" y="4515"/>
                </a:moveTo>
                <a:lnTo>
                  <a:pt x="3462" y="5318"/>
                </a:lnTo>
                <a:lnTo>
                  <a:pt x="2659" y="5318"/>
                </a:lnTo>
                <a:lnTo>
                  <a:pt x="2659" y="4515"/>
                </a:lnTo>
                <a:close/>
                <a:moveTo>
                  <a:pt x="4800" y="4515"/>
                </a:moveTo>
                <a:lnTo>
                  <a:pt x="4800" y="5318"/>
                </a:lnTo>
                <a:lnTo>
                  <a:pt x="3997" y="5318"/>
                </a:lnTo>
                <a:lnTo>
                  <a:pt x="3997" y="4515"/>
                </a:lnTo>
                <a:close/>
                <a:moveTo>
                  <a:pt x="6120" y="4515"/>
                </a:moveTo>
                <a:lnTo>
                  <a:pt x="6120" y="5318"/>
                </a:lnTo>
                <a:lnTo>
                  <a:pt x="5317" y="5318"/>
                </a:lnTo>
                <a:lnTo>
                  <a:pt x="5317" y="4515"/>
                </a:lnTo>
                <a:close/>
                <a:moveTo>
                  <a:pt x="2141" y="5853"/>
                </a:moveTo>
                <a:lnTo>
                  <a:pt x="2141" y="6638"/>
                </a:lnTo>
                <a:lnTo>
                  <a:pt x="1339" y="6638"/>
                </a:lnTo>
                <a:lnTo>
                  <a:pt x="1339" y="5853"/>
                </a:lnTo>
                <a:close/>
                <a:moveTo>
                  <a:pt x="3462" y="5853"/>
                </a:moveTo>
                <a:lnTo>
                  <a:pt x="3462" y="6638"/>
                </a:lnTo>
                <a:lnTo>
                  <a:pt x="2659" y="6638"/>
                </a:lnTo>
                <a:lnTo>
                  <a:pt x="2659" y="5853"/>
                </a:lnTo>
                <a:close/>
                <a:moveTo>
                  <a:pt x="4800" y="5853"/>
                </a:moveTo>
                <a:lnTo>
                  <a:pt x="4800" y="6638"/>
                </a:lnTo>
                <a:lnTo>
                  <a:pt x="3997" y="6638"/>
                </a:lnTo>
                <a:lnTo>
                  <a:pt x="3997" y="5853"/>
                </a:lnTo>
                <a:close/>
                <a:moveTo>
                  <a:pt x="6120" y="5853"/>
                </a:moveTo>
                <a:lnTo>
                  <a:pt x="6120" y="6638"/>
                </a:lnTo>
                <a:lnTo>
                  <a:pt x="5317" y="6638"/>
                </a:lnTo>
                <a:lnTo>
                  <a:pt x="5317" y="5853"/>
                </a:lnTo>
                <a:close/>
                <a:moveTo>
                  <a:pt x="2141" y="7174"/>
                </a:moveTo>
                <a:lnTo>
                  <a:pt x="2141" y="7977"/>
                </a:lnTo>
                <a:lnTo>
                  <a:pt x="1339" y="7977"/>
                </a:lnTo>
                <a:lnTo>
                  <a:pt x="1339" y="7174"/>
                </a:lnTo>
                <a:close/>
                <a:moveTo>
                  <a:pt x="3462" y="7174"/>
                </a:moveTo>
                <a:lnTo>
                  <a:pt x="3462" y="7977"/>
                </a:lnTo>
                <a:lnTo>
                  <a:pt x="2659" y="7977"/>
                </a:lnTo>
                <a:lnTo>
                  <a:pt x="2659" y="7174"/>
                </a:lnTo>
                <a:close/>
                <a:moveTo>
                  <a:pt x="4800" y="7174"/>
                </a:moveTo>
                <a:lnTo>
                  <a:pt x="4800" y="7977"/>
                </a:lnTo>
                <a:lnTo>
                  <a:pt x="3997" y="7977"/>
                </a:lnTo>
                <a:lnTo>
                  <a:pt x="3997" y="7174"/>
                </a:lnTo>
                <a:close/>
                <a:moveTo>
                  <a:pt x="6120" y="7174"/>
                </a:moveTo>
                <a:lnTo>
                  <a:pt x="6120" y="7977"/>
                </a:lnTo>
                <a:lnTo>
                  <a:pt x="5317" y="7977"/>
                </a:lnTo>
                <a:lnTo>
                  <a:pt x="5317" y="7174"/>
                </a:lnTo>
                <a:close/>
                <a:moveTo>
                  <a:pt x="3462" y="8512"/>
                </a:moveTo>
                <a:lnTo>
                  <a:pt x="3462" y="9297"/>
                </a:lnTo>
                <a:lnTo>
                  <a:pt x="1339" y="9297"/>
                </a:lnTo>
                <a:lnTo>
                  <a:pt x="1339" y="8512"/>
                </a:lnTo>
                <a:close/>
                <a:moveTo>
                  <a:pt x="4800" y="8512"/>
                </a:moveTo>
                <a:lnTo>
                  <a:pt x="4800" y="9297"/>
                </a:lnTo>
                <a:lnTo>
                  <a:pt x="3997" y="9297"/>
                </a:lnTo>
                <a:lnTo>
                  <a:pt x="3997" y="8512"/>
                </a:lnTo>
                <a:close/>
                <a:moveTo>
                  <a:pt x="6120" y="8512"/>
                </a:moveTo>
                <a:lnTo>
                  <a:pt x="6120" y="9297"/>
                </a:lnTo>
                <a:lnTo>
                  <a:pt x="5317" y="9297"/>
                </a:lnTo>
                <a:lnTo>
                  <a:pt x="5317" y="8512"/>
                </a:lnTo>
                <a:close/>
                <a:moveTo>
                  <a:pt x="536" y="1"/>
                </a:moveTo>
                <a:cubicBezTo>
                  <a:pt x="250" y="1"/>
                  <a:pt x="0" y="233"/>
                  <a:pt x="0" y="536"/>
                </a:cubicBezTo>
                <a:lnTo>
                  <a:pt x="0" y="10100"/>
                </a:lnTo>
                <a:cubicBezTo>
                  <a:pt x="0" y="10403"/>
                  <a:pt x="250" y="10635"/>
                  <a:pt x="536" y="10635"/>
                </a:cubicBezTo>
                <a:lnTo>
                  <a:pt x="6923" y="10635"/>
                </a:lnTo>
                <a:cubicBezTo>
                  <a:pt x="7227" y="10635"/>
                  <a:pt x="7459" y="10403"/>
                  <a:pt x="7459" y="10100"/>
                </a:cubicBezTo>
                <a:lnTo>
                  <a:pt x="7459" y="536"/>
                </a:lnTo>
                <a:cubicBezTo>
                  <a:pt x="7459" y="233"/>
                  <a:pt x="7227" y="1"/>
                  <a:pt x="6923"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24" name="Google Shape;2024;p39"/>
          <p:cNvSpPr/>
          <p:nvPr/>
        </p:nvSpPr>
        <p:spPr>
          <a:xfrm>
            <a:off x="3400803" y="2896450"/>
            <a:ext cx="396303" cy="399281"/>
          </a:xfrm>
          <a:custGeom>
            <a:avLst/>
            <a:gdLst/>
            <a:ahLst/>
            <a:cxnLst/>
            <a:rect l="l" t="t" r="r" b="b"/>
            <a:pathLst>
              <a:path w="11991" h="11716" extrusionOk="0">
                <a:moveTo>
                  <a:pt x="9819" y="1"/>
                </a:moveTo>
                <a:cubicBezTo>
                  <a:pt x="9326" y="1"/>
                  <a:pt x="8840" y="179"/>
                  <a:pt x="8458" y="525"/>
                </a:cubicBezTo>
                <a:cubicBezTo>
                  <a:pt x="7887" y="1043"/>
                  <a:pt x="7655" y="1828"/>
                  <a:pt x="7851" y="2560"/>
                </a:cubicBezTo>
                <a:lnTo>
                  <a:pt x="2694" y="7716"/>
                </a:lnTo>
                <a:cubicBezTo>
                  <a:pt x="2522" y="7670"/>
                  <a:pt x="2346" y="7647"/>
                  <a:pt x="2172" y="7647"/>
                </a:cubicBezTo>
                <a:cubicBezTo>
                  <a:pt x="1608" y="7647"/>
                  <a:pt x="1060" y="7882"/>
                  <a:pt x="678" y="8305"/>
                </a:cubicBezTo>
                <a:cubicBezTo>
                  <a:pt x="179" y="8876"/>
                  <a:pt x="0" y="9679"/>
                  <a:pt x="268" y="10392"/>
                </a:cubicBezTo>
                <a:lnTo>
                  <a:pt x="1463" y="9197"/>
                </a:lnTo>
                <a:lnTo>
                  <a:pt x="2409" y="9447"/>
                </a:lnTo>
                <a:lnTo>
                  <a:pt x="2659" y="10392"/>
                </a:lnTo>
                <a:lnTo>
                  <a:pt x="1463" y="11588"/>
                </a:lnTo>
                <a:cubicBezTo>
                  <a:pt x="1692" y="11674"/>
                  <a:pt x="1931" y="11716"/>
                  <a:pt x="2168" y="11716"/>
                </a:cubicBezTo>
                <a:cubicBezTo>
                  <a:pt x="2669" y="11716"/>
                  <a:pt x="3163" y="11529"/>
                  <a:pt x="3551" y="11178"/>
                </a:cubicBezTo>
                <a:cubicBezTo>
                  <a:pt x="4104" y="10678"/>
                  <a:pt x="4354" y="9875"/>
                  <a:pt x="4140" y="9143"/>
                </a:cubicBezTo>
                <a:lnTo>
                  <a:pt x="9296" y="3987"/>
                </a:lnTo>
                <a:cubicBezTo>
                  <a:pt x="9469" y="4033"/>
                  <a:pt x="9645" y="4056"/>
                  <a:pt x="9819" y="4056"/>
                </a:cubicBezTo>
                <a:cubicBezTo>
                  <a:pt x="10383" y="4056"/>
                  <a:pt x="10931" y="3821"/>
                  <a:pt x="11312" y="3398"/>
                </a:cubicBezTo>
                <a:cubicBezTo>
                  <a:pt x="11830" y="2845"/>
                  <a:pt x="11990" y="2042"/>
                  <a:pt x="11723" y="1328"/>
                </a:cubicBezTo>
                <a:lnTo>
                  <a:pt x="11723" y="1328"/>
                </a:lnTo>
                <a:lnTo>
                  <a:pt x="10545" y="2524"/>
                </a:lnTo>
                <a:lnTo>
                  <a:pt x="9582" y="2274"/>
                </a:lnTo>
                <a:lnTo>
                  <a:pt x="9332" y="1328"/>
                </a:lnTo>
                <a:lnTo>
                  <a:pt x="10545" y="133"/>
                </a:lnTo>
                <a:cubicBezTo>
                  <a:pt x="10309" y="44"/>
                  <a:pt x="10063" y="1"/>
                  <a:pt x="9819"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25" name="Google Shape;2025;p39"/>
          <p:cNvSpPr/>
          <p:nvPr/>
        </p:nvSpPr>
        <p:spPr>
          <a:xfrm>
            <a:off x="3972421" y="2896518"/>
            <a:ext cx="360939" cy="301063"/>
          </a:xfrm>
          <a:custGeom>
            <a:avLst/>
            <a:gdLst/>
            <a:ahLst/>
            <a:cxnLst/>
            <a:rect l="l" t="t" r="r" b="b"/>
            <a:pathLst>
              <a:path w="10921" h="8834" extrusionOk="0">
                <a:moveTo>
                  <a:pt x="5460" y="804"/>
                </a:moveTo>
                <a:cubicBezTo>
                  <a:pt x="5478" y="804"/>
                  <a:pt x="5532" y="804"/>
                  <a:pt x="5550" y="840"/>
                </a:cubicBezTo>
                <a:lnTo>
                  <a:pt x="7298" y="2570"/>
                </a:lnTo>
                <a:lnTo>
                  <a:pt x="3623" y="2570"/>
                </a:lnTo>
                <a:lnTo>
                  <a:pt x="5371" y="840"/>
                </a:lnTo>
                <a:cubicBezTo>
                  <a:pt x="5407" y="804"/>
                  <a:pt x="5442" y="804"/>
                  <a:pt x="5460" y="804"/>
                </a:cubicBezTo>
                <a:close/>
                <a:moveTo>
                  <a:pt x="2802" y="3373"/>
                </a:moveTo>
                <a:lnTo>
                  <a:pt x="2909" y="4569"/>
                </a:lnTo>
                <a:lnTo>
                  <a:pt x="1142" y="4569"/>
                </a:lnTo>
                <a:lnTo>
                  <a:pt x="946" y="3373"/>
                </a:lnTo>
                <a:close/>
                <a:moveTo>
                  <a:pt x="5193" y="3373"/>
                </a:moveTo>
                <a:lnTo>
                  <a:pt x="5193" y="4569"/>
                </a:lnTo>
                <a:lnTo>
                  <a:pt x="3444" y="4569"/>
                </a:lnTo>
                <a:lnTo>
                  <a:pt x="3319" y="3373"/>
                </a:lnTo>
                <a:close/>
                <a:moveTo>
                  <a:pt x="7584" y="3373"/>
                </a:moveTo>
                <a:lnTo>
                  <a:pt x="7494" y="4569"/>
                </a:lnTo>
                <a:lnTo>
                  <a:pt x="5728" y="4569"/>
                </a:lnTo>
                <a:lnTo>
                  <a:pt x="5728" y="3373"/>
                </a:lnTo>
                <a:close/>
                <a:moveTo>
                  <a:pt x="9975" y="3373"/>
                </a:moveTo>
                <a:lnTo>
                  <a:pt x="9778" y="4569"/>
                </a:lnTo>
                <a:lnTo>
                  <a:pt x="8030" y="4569"/>
                </a:lnTo>
                <a:lnTo>
                  <a:pt x="8137" y="3373"/>
                </a:lnTo>
                <a:close/>
                <a:moveTo>
                  <a:pt x="2945" y="5104"/>
                </a:moveTo>
                <a:lnTo>
                  <a:pt x="3034" y="6299"/>
                </a:lnTo>
                <a:lnTo>
                  <a:pt x="1446" y="6299"/>
                </a:lnTo>
                <a:lnTo>
                  <a:pt x="1232" y="5104"/>
                </a:lnTo>
                <a:close/>
                <a:moveTo>
                  <a:pt x="5193" y="5104"/>
                </a:moveTo>
                <a:lnTo>
                  <a:pt x="5193" y="6299"/>
                </a:lnTo>
                <a:lnTo>
                  <a:pt x="3569" y="6299"/>
                </a:lnTo>
                <a:lnTo>
                  <a:pt x="3480" y="5104"/>
                </a:lnTo>
                <a:close/>
                <a:moveTo>
                  <a:pt x="7441" y="5104"/>
                </a:moveTo>
                <a:lnTo>
                  <a:pt x="7334" y="6299"/>
                </a:lnTo>
                <a:lnTo>
                  <a:pt x="5728" y="6299"/>
                </a:lnTo>
                <a:lnTo>
                  <a:pt x="5728" y="5104"/>
                </a:lnTo>
                <a:close/>
                <a:moveTo>
                  <a:pt x="9689" y="5104"/>
                </a:moveTo>
                <a:lnTo>
                  <a:pt x="9493" y="6299"/>
                </a:lnTo>
                <a:lnTo>
                  <a:pt x="7887" y="6299"/>
                </a:lnTo>
                <a:lnTo>
                  <a:pt x="7976" y="5104"/>
                </a:lnTo>
                <a:close/>
                <a:moveTo>
                  <a:pt x="3069" y="6835"/>
                </a:moveTo>
                <a:lnTo>
                  <a:pt x="3194" y="8030"/>
                </a:lnTo>
                <a:lnTo>
                  <a:pt x="1749" y="8030"/>
                </a:lnTo>
                <a:lnTo>
                  <a:pt x="1535" y="6835"/>
                </a:lnTo>
                <a:close/>
                <a:moveTo>
                  <a:pt x="5193" y="6835"/>
                </a:moveTo>
                <a:lnTo>
                  <a:pt x="5193" y="8030"/>
                </a:lnTo>
                <a:lnTo>
                  <a:pt x="3712" y="8030"/>
                </a:lnTo>
                <a:lnTo>
                  <a:pt x="3605" y="6835"/>
                </a:lnTo>
                <a:close/>
                <a:moveTo>
                  <a:pt x="7298" y="6835"/>
                </a:moveTo>
                <a:lnTo>
                  <a:pt x="7191" y="8030"/>
                </a:lnTo>
                <a:lnTo>
                  <a:pt x="5728" y="8030"/>
                </a:lnTo>
                <a:lnTo>
                  <a:pt x="5728" y="6835"/>
                </a:lnTo>
                <a:close/>
                <a:moveTo>
                  <a:pt x="9386" y="6835"/>
                </a:moveTo>
                <a:lnTo>
                  <a:pt x="9189" y="8030"/>
                </a:lnTo>
                <a:lnTo>
                  <a:pt x="7744" y="8030"/>
                </a:lnTo>
                <a:lnTo>
                  <a:pt x="7851" y="6835"/>
                </a:lnTo>
                <a:close/>
                <a:moveTo>
                  <a:pt x="5460" y="1"/>
                </a:moveTo>
                <a:cubicBezTo>
                  <a:pt x="5211" y="1"/>
                  <a:pt x="4979" y="90"/>
                  <a:pt x="4800" y="286"/>
                </a:cubicBezTo>
                <a:lnTo>
                  <a:pt x="2516" y="2570"/>
                </a:lnTo>
                <a:lnTo>
                  <a:pt x="2498" y="2588"/>
                </a:lnTo>
                <a:lnTo>
                  <a:pt x="0" y="2588"/>
                </a:lnTo>
                <a:lnTo>
                  <a:pt x="982" y="8387"/>
                </a:lnTo>
                <a:cubicBezTo>
                  <a:pt x="1035" y="8637"/>
                  <a:pt x="1249" y="8833"/>
                  <a:pt x="1499" y="8833"/>
                </a:cubicBezTo>
                <a:lnTo>
                  <a:pt x="9386" y="8833"/>
                </a:lnTo>
                <a:cubicBezTo>
                  <a:pt x="9636" y="8833"/>
                  <a:pt x="9867" y="8637"/>
                  <a:pt x="9903" y="8387"/>
                </a:cubicBezTo>
                <a:lnTo>
                  <a:pt x="10920" y="2588"/>
                </a:lnTo>
                <a:lnTo>
                  <a:pt x="8422" y="2588"/>
                </a:lnTo>
                <a:lnTo>
                  <a:pt x="6121" y="286"/>
                </a:lnTo>
                <a:cubicBezTo>
                  <a:pt x="5960" y="108"/>
                  <a:pt x="5710" y="1"/>
                  <a:pt x="5460"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26" name="Google Shape;2026;p39"/>
          <p:cNvSpPr/>
          <p:nvPr/>
        </p:nvSpPr>
        <p:spPr>
          <a:xfrm>
            <a:off x="4581788" y="2934659"/>
            <a:ext cx="311397" cy="336915"/>
          </a:xfrm>
          <a:custGeom>
            <a:avLst/>
            <a:gdLst/>
            <a:ahLst/>
            <a:cxnLst/>
            <a:rect l="l" t="t" r="r" b="b"/>
            <a:pathLst>
              <a:path w="9422" h="9886" extrusionOk="0">
                <a:moveTo>
                  <a:pt x="2927" y="2730"/>
                </a:moveTo>
                <a:cubicBezTo>
                  <a:pt x="3070" y="2837"/>
                  <a:pt x="3195" y="2998"/>
                  <a:pt x="3195" y="3194"/>
                </a:cubicBezTo>
                <a:cubicBezTo>
                  <a:pt x="3195" y="3497"/>
                  <a:pt x="2963" y="3729"/>
                  <a:pt x="2659" y="3729"/>
                </a:cubicBezTo>
                <a:cubicBezTo>
                  <a:pt x="2374" y="3729"/>
                  <a:pt x="2124" y="3497"/>
                  <a:pt x="2124" y="3194"/>
                </a:cubicBezTo>
                <a:cubicBezTo>
                  <a:pt x="2124" y="3016"/>
                  <a:pt x="2231" y="2837"/>
                  <a:pt x="2392" y="2748"/>
                </a:cubicBezTo>
                <a:cubicBezTo>
                  <a:pt x="2392" y="2837"/>
                  <a:pt x="2392" y="2944"/>
                  <a:pt x="2392" y="3069"/>
                </a:cubicBezTo>
                <a:cubicBezTo>
                  <a:pt x="2392" y="3212"/>
                  <a:pt x="2517" y="3319"/>
                  <a:pt x="2659" y="3319"/>
                </a:cubicBezTo>
                <a:cubicBezTo>
                  <a:pt x="2802" y="3319"/>
                  <a:pt x="2927" y="3212"/>
                  <a:pt x="2927" y="3069"/>
                </a:cubicBezTo>
                <a:cubicBezTo>
                  <a:pt x="2927" y="2944"/>
                  <a:pt x="2927" y="2837"/>
                  <a:pt x="2927" y="2730"/>
                </a:cubicBezTo>
                <a:close/>
                <a:moveTo>
                  <a:pt x="268" y="0"/>
                </a:moveTo>
                <a:cubicBezTo>
                  <a:pt x="126" y="0"/>
                  <a:pt x="1" y="125"/>
                  <a:pt x="1" y="268"/>
                </a:cubicBezTo>
                <a:cubicBezTo>
                  <a:pt x="1" y="1517"/>
                  <a:pt x="500" y="1660"/>
                  <a:pt x="1375" y="1784"/>
                </a:cubicBezTo>
                <a:cubicBezTo>
                  <a:pt x="1500" y="1820"/>
                  <a:pt x="1660" y="1838"/>
                  <a:pt x="1821" y="1874"/>
                </a:cubicBezTo>
                <a:cubicBezTo>
                  <a:pt x="1999" y="1909"/>
                  <a:pt x="2195" y="1927"/>
                  <a:pt x="2303" y="2213"/>
                </a:cubicBezTo>
                <a:cubicBezTo>
                  <a:pt x="1892" y="2373"/>
                  <a:pt x="1607" y="2766"/>
                  <a:pt x="1607" y="3212"/>
                </a:cubicBezTo>
                <a:lnTo>
                  <a:pt x="1607" y="5638"/>
                </a:lnTo>
                <a:cubicBezTo>
                  <a:pt x="1607" y="5781"/>
                  <a:pt x="1660" y="5924"/>
                  <a:pt x="1767" y="6013"/>
                </a:cubicBezTo>
                <a:lnTo>
                  <a:pt x="5496" y="9742"/>
                </a:lnTo>
                <a:cubicBezTo>
                  <a:pt x="5586" y="9831"/>
                  <a:pt x="5728" y="9885"/>
                  <a:pt x="5853" y="9885"/>
                </a:cubicBezTo>
                <a:cubicBezTo>
                  <a:pt x="5996" y="9885"/>
                  <a:pt x="6121" y="9831"/>
                  <a:pt x="6228" y="9724"/>
                </a:cubicBezTo>
                <a:lnTo>
                  <a:pt x="9208" y="6763"/>
                </a:lnTo>
                <a:cubicBezTo>
                  <a:pt x="9422" y="6566"/>
                  <a:pt x="9422" y="6209"/>
                  <a:pt x="9225" y="6013"/>
                </a:cubicBezTo>
                <a:lnTo>
                  <a:pt x="5496" y="2302"/>
                </a:lnTo>
                <a:cubicBezTo>
                  <a:pt x="5389" y="2195"/>
                  <a:pt x="5247" y="2123"/>
                  <a:pt x="5122" y="2123"/>
                </a:cubicBezTo>
                <a:lnTo>
                  <a:pt x="2820" y="2123"/>
                </a:lnTo>
                <a:cubicBezTo>
                  <a:pt x="2677" y="1660"/>
                  <a:pt x="2392" y="1428"/>
                  <a:pt x="1928" y="1338"/>
                </a:cubicBezTo>
                <a:cubicBezTo>
                  <a:pt x="1749" y="1303"/>
                  <a:pt x="1589" y="1285"/>
                  <a:pt x="1446" y="1267"/>
                </a:cubicBezTo>
                <a:cubicBezTo>
                  <a:pt x="697" y="1160"/>
                  <a:pt x="536" y="1124"/>
                  <a:pt x="536" y="268"/>
                </a:cubicBezTo>
                <a:cubicBezTo>
                  <a:pt x="536" y="125"/>
                  <a:pt x="411" y="0"/>
                  <a:pt x="26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027" name="Google Shape;2027;p39"/>
          <p:cNvGrpSpPr/>
          <p:nvPr/>
        </p:nvGrpSpPr>
        <p:grpSpPr>
          <a:xfrm>
            <a:off x="5143737" y="2930802"/>
            <a:ext cx="317875" cy="344208"/>
            <a:chOff x="5583325" y="1073450"/>
            <a:chExt cx="240450" cy="252500"/>
          </a:xfrm>
        </p:grpSpPr>
        <p:sp>
          <p:nvSpPr>
            <p:cNvPr id="2028" name="Google Shape;2028;p39"/>
            <p:cNvSpPr/>
            <p:nvPr/>
          </p:nvSpPr>
          <p:spPr>
            <a:xfrm>
              <a:off x="5613200" y="1229575"/>
              <a:ext cx="96375" cy="96375"/>
            </a:xfrm>
            <a:custGeom>
              <a:avLst/>
              <a:gdLst/>
              <a:ahLst/>
              <a:cxnLst/>
              <a:rect l="l" t="t" r="r" b="b"/>
              <a:pathLst>
                <a:path w="3855" h="3855" extrusionOk="0">
                  <a:moveTo>
                    <a:pt x="1928" y="1267"/>
                  </a:moveTo>
                  <a:cubicBezTo>
                    <a:pt x="2303" y="1267"/>
                    <a:pt x="2588" y="1553"/>
                    <a:pt x="2588" y="1927"/>
                  </a:cubicBezTo>
                  <a:cubicBezTo>
                    <a:pt x="2588" y="2302"/>
                    <a:pt x="2285" y="2588"/>
                    <a:pt x="1928" y="2588"/>
                  </a:cubicBezTo>
                  <a:cubicBezTo>
                    <a:pt x="1553" y="2588"/>
                    <a:pt x="1268" y="2302"/>
                    <a:pt x="1268" y="1927"/>
                  </a:cubicBezTo>
                  <a:cubicBezTo>
                    <a:pt x="1268" y="1553"/>
                    <a:pt x="1553" y="1267"/>
                    <a:pt x="1928" y="1267"/>
                  </a:cubicBezTo>
                  <a:close/>
                  <a:moveTo>
                    <a:pt x="1928" y="0"/>
                  </a:moveTo>
                  <a:cubicBezTo>
                    <a:pt x="857" y="0"/>
                    <a:pt x="1" y="857"/>
                    <a:pt x="1" y="1927"/>
                  </a:cubicBezTo>
                  <a:cubicBezTo>
                    <a:pt x="1" y="2998"/>
                    <a:pt x="857" y="3854"/>
                    <a:pt x="1928" y="3854"/>
                  </a:cubicBezTo>
                  <a:cubicBezTo>
                    <a:pt x="2998" y="3854"/>
                    <a:pt x="3855" y="2998"/>
                    <a:pt x="3855" y="1927"/>
                  </a:cubicBezTo>
                  <a:cubicBezTo>
                    <a:pt x="3855" y="857"/>
                    <a:pt x="2998" y="0"/>
                    <a:pt x="192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29" name="Google Shape;2029;p39"/>
            <p:cNvSpPr/>
            <p:nvPr/>
          </p:nvSpPr>
          <p:spPr>
            <a:xfrm>
              <a:off x="5689050" y="1144825"/>
              <a:ext cx="134725" cy="122250"/>
            </a:xfrm>
            <a:custGeom>
              <a:avLst/>
              <a:gdLst/>
              <a:ahLst/>
              <a:cxnLst/>
              <a:rect l="l" t="t" r="r" b="b"/>
              <a:pathLst>
                <a:path w="5389" h="4890" extrusionOk="0">
                  <a:moveTo>
                    <a:pt x="4050" y="0"/>
                  </a:moveTo>
                  <a:lnTo>
                    <a:pt x="0" y="1695"/>
                  </a:lnTo>
                  <a:lnTo>
                    <a:pt x="1321" y="4889"/>
                  </a:lnTo>
                  <a:lnTo>
                    <a:pt x="5389" y="3212"/>
                  </a:lnTo>
                  <a:lnTo>
                    <a:pt x="4050"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30" name="Google Shape;2030;p39"/>
            <p:cNvSpPr/>
            <p:nvPr/>
          </p:nvSpPr>
          <p:spPr>
            <a:xfrm>
              <a:off x="5583325" y="1073450"/>
              <a:ext cx="106175" cy="150350"/>
            </a:xfrm>
            <a:custGeom>
              <a:avLst/>
              <a:gdLst/>
              <a:ahLst/>
              <a:cxnLst/>
              <a:rect l="l" t="t" r="r" b="b"/>
              <a:pathLst>
                <a:path w="4247" h="6014" extrusionOk="0">
                  <a:moveTo>
                    <a:pt x="1820" y="0"/>
                  </a:moveTo>
                  <a:lnTo>
                    <a:pt x="1071" y="304"/>
                  </a:lnTo>
                  <a:cubicBezTo>
                    <a:pt x="1071" y="322"/>
                    <a:pt x="1089" y="339"/>
                    <a:pt x="1089" y="357"/>
                  </a:cubicBezTo>
                  <a:lnTo>
                    <a:pt x="1392" y="1107"/>
                  </a:lnTo>
                  <a:lnTo>
                    <a:pt x="304" y="1553"/>
                  </a:lnTo>
                  <a:cubicBezTo>
                    <a:pt x="108" y="1642"/>
                    <a:pt x="0" y="1892"/>
                    <a:pt x="90" y="2088"/>
                  </a:cubicBezTo>
                  <a:cubicBezTo>
                    <a:pt x="143" y="2249"/>
                    <a:pt x="304" y="2338"/>
                    <a:pt x="464" y="2338"/>
                  </a:cubicBezTo>
                  <a:cubicBezTo>
                    <a:pt x="518" y="2338"/>
                    <a:pt x="571" y="2320"/>
                    <a:pt x="607" y="2302"/>
                  </a:cubicBezTo>
                  <a:lnTo>
                    <a:pt x="1696" y="1856"/>
                  </a:lnTo>
                  <a:lnTo>
                    <a:pt x="3284" y="5728"/>
                  </a:lnTo>
                  <a:cubicBezTo>
                    <a:pt x="3623" y="5746"/>
                    <a:pt x="3962" y="5835"/>
                    <a:pt x="4247" y="6013"/>
                  </a:cubicBezTo>
                  <a:lnTo>
                    <a:pt x="1838" y="54"/>
                  </a:lnTo>
                  <a:cubicBezTo>
                    <a:pt x="1838" y="36"/>
                    <a:pt x="1820" y="18"/>
                    <a:pt x="182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31" name="Google Shape;2031;p39"/>
            <p:cNvSpPr/>
            <p:nvPr/>
          </p:nvSpPr>
          <p:spPr>
            <a:xfrm>
              <a:off x="5716250" y="1252775"/>
              <a:ext cx="88350" cy="53100"/>
            </a:xfrm>
            <a:custGeom>
              <a:avLst/>
              <a:gdLst/>
              <a:ahLst/>
              <a:cxnLst/>
              <a:rect l="l" t="t" r="r" b="b"/>
              <a:pathLst>
                <a:path w="3534" h="2124" extrusionOk="0">
                  <a:moveTo>
                    <a:pt x="3123" y="0"/>
                  </a:moveTo>
                  <a:cubicBezTo>
                    <a:pt x="3087" y="0"/>
                    <a:pt x="3016" y="0"/>
                    <a:pt x="2962" y="18"/>
                  </a:cubicBezTo>
                  <a:lnTo>
                    <a:pt x="268" y="1124"/>
                  </a:lnTo>
                  <a:cubicBezTo>
                    <a:pt x="250" y="1481"/>
                    <a:pt x="161" y="1820"/>
                    <a:pt x="1" y="2106"/>
                  </a:cubicBezTo>
                  <a:lnTo>
                    <a:pt x="1" y="2123"/>
                  </a:lnTo>
                  <a:lnTo>
                    <a:pt x="3248" y="767"/>
                  </a:lnTo>
                  <a:cubicBezTo>
                    <a:pt x="3409" y="714"/>
                    <a:pt x="3533" y="571"/>
                    <a:pt x="3533" y="393"/>
                  </a:cubicBezTo>
                  <a:cubicBezTo>
                    <a:pt x="3533" y="179"/>
                    <a:pt x="3337" y="0"/>
                    <a:pt x="312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032" name="Google Shape;2032;p39"/>
          <p:cNvGrpSpPr/>
          <p:nvPr/>
        </p:nvGrpSpPr>
        <p:grpSpPr>
          <a:xfrm>
            <a:off x="5627610" y="2920553"/>
            <a:ext cx="386850" cy="294962"/>
            <a:chOff x="1502275" y="3638775"/>
            <a:chExt cx="292625" cy="216375"/>
          </a:xfrm>
        </p:grpSpPr>
        <p:sp>
          <p:nvSpPr>
            <p:cNvPr id="2033" name="Google Shape;2033;p39"/>
            <p:cNvSpPr/>
            <p:nvPr/>
          </p:nvSpPr>
          <p:spPr>
            <a:xfrm>
              <a:off x="1502275" y="3658850"/>
              <a:ext cx="292625" cy="196300"/>
            </a:xfrm>
            <a:custGeom>
              <a:avLst/>
              <a:gdLst/>
              <a:ahLst/>
              <a:cxnLst/>
              <a:rect l="l" t="t" r="r" b="b"/>
              <a:pathLst>
                <a:path w="11705" h="7852" extrusionOk="0">
                  <a:moveTo>
                    <a:pt x="0" y="0"/>
                  </a:moveTo>
                  <a:lnTo>
                    <a:pt x="0" y="7441"/>
                  </a:lnTo>
                  <a:lnTo>
                    <a:pt x="4657" y="7441"/>
                  </a:lnTo>
                  <a:cubicBezTo>
                    <a:pt x="4657" y="7673"/>
                    <a:pt x="4835" y="7851"/>
                    <a:pt x="5050" y="7851"/>
                  </a:cubicBezTo>
                  <a:lnTo>
                    <a:pt x="6655" y="7851"/>
                  </a:lnTo>
                  <a:cubicBezTo>
                    <a:pt x="6887" y="7851"/>
                    <a:pt x="7048" y="7673"/>
                    <a:pt x="7048" y="7441"/>
                  </a:cubicBezTo>
                  <a:lnTo>
                    <a:pt x="11705" y="7441"/>
                  </a:lnTo>
                  <a:lnTo>
                    <a:pt x="11705" y="0"/>
                  </a:lnTo>
                  <a:lnTo>
                    <a:pt x="10902" y="0"/>
                  </a:lnTo>
                  <a:lnTo>
                    <a:pt x="10902" y="6513"/>
                  </a:lnTo>
                  <a:lnTo>
                    <a:pt x="785" y="6513"/>
                  </a:lnTo>
                  <a:lnTo>
                    <a:pt x="785"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34" name="Google Shape;2034;p39"/>
            <p:cNvSpPr/>
            <p:nvPr/>
          </p:nvSpPr>
          <p:spPr>
            <a:xfrm>
              <a:off x="1535275" y="3638775"/>
              <a:ext cx="226625" cy="169525"/>
            </a:xfrm>
            <a:custGeom>
              <a:avLst/>
              <a:gdLst/>
              <a:ahLst/>
              <a:cxnLst/>
              <a:rect l="l" t="t" r="r" b="b"/>
              <a:pathLst>
                <a:path w="9065" h="6781" extrusionOk="0">
                  <a:moveTo>
                    <a:pt x="4265" y="803"/>
                  </a:moveTo>
                  <a:lnTo>
                    <a:pt x="4265" y="5978"/>
                  </a:lnTo>
                  <a:lnTo>
                    <a:pt x="803" y="5978"/>
                  </a:lnTo>
                  <a:lnTo>
                    <a:pt x="803" y="803"/>
                  </a:lnTo>
                  <a:close/>
                  <a:moveTo>
                    <a:pt x="8262" y="803"/>
                  </a:moveTo>
                  <a:lnTo>
                    <a:pt x="8262" y="5978"/>
                  </a:lnTo>
                  <a:lnTo>
                    <a:pt x="4800" y="5978"/>
                  </a:lnTo>
                  <a:lnTo>
                    <a:pt x="4800" y="803"/>
                  </a:lnTo>
                  <a:close/>
                  <a:moveTo>
                    <a:pt x="0" y="0"/>
                  </a:moveTo>
                  <a:lnTo>
                    <a:pt x="0" y="6781"/>
                  </a:lnTo>
                  <a:lnTo>
                    <a:pt x="9064" y="6781"/>
                  </a:lnTo>
                  <a:lnTo>
                    <a:pt x="9064"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35" name="Google Shape;2035;p39"/>
            <p:cNvSpPr/>
            <p:nvPr/>
          </p:nvSpPr>
          <p:spPr>
            <a:xfrm>
              <a:off x="1675350" y="3691850"/>
              <a:ext cx="46400" cy="10300"/>
            </a:xfrm>
            <a:custGeom>
              <a:avLst/>
              <a:gdLst/>
              <a:ahLst/>
              <a:cxnLst/>
              <a:rect l="l" t="t" r="r" b="b"/>
              <a:pathLst>
                <a:path w="1856" h="412" extrusionOk="0">
                  <a:moveTo>
                    <a:pt x="0" y="1"/>
                  </a:moveTo>
                  <a:lnTo>
                    <a:pt x="0" y="411"/>
                  </a:lnTo>
                  <a:lnTo>
                    <a:pt x="1856" y="411"/>
                  </a:lnTo>
                  <a:lnTo>
                    <a:pt x="185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36" name="Google Shape;2036;p39"/>
            <p:cNvSpPr/>
            <p:nvPr/>
          </p:nvSpPr>
          <p:spPr>
            <a:xfrm>
              <a:off x="1675350" y="3711925"/>
              <a:ext cx="46400" cy="9850"/>
            </a:xfrm>
            <a:custGeom>
              <a:avLst/>
              <a:gdLst/>
              <a:ahLst/>
              <a:cxnLst/>
              <a:rect l="l" t="t" r="r" b="b"/>
              <a:pathLst>
                <a:path w="1856" h="394" extrusionOk="0">
                  <a:moveTo>
                    <a:pt x="0" y="1"/>
                  </a:moveTo>
                  <a:lnTo>
                    <a:pt x="0" y="393"/>
                  </a:lnTo>
                  <a:lnTo>
                    <a:pt x="1856" y="393"/>
                  </a:lnTo>
                  <a:lnTo>
                    <a:pt x="185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37" name="Google Shape;2037;p39"/>
            <p:cNvSpPr/>
            <p:nvPr/>
          </p:nvSpPr>
          <p:spPr>
            <a:xfrm>
              <a:off x="1675350" y="3732000"/>
              <a:ext cx="32125" cy="9825"/>
            </a:xfrm>
            <a:custGeom>
              <a:avLst/>
              <a:gdLst/>
              <a:ahLst/>
              <a:cxnLst/>
              <a:rect l="l" t="t" r="r" b="b"/>
              <a:pathLst>
                <a:path w="1285" h="393" extrusionOk="0">
                  <a:moveTo>
                    <a:pt x="0" y="0"/>
                  </a:moveTo>
                  <a:lnTo>
                    <a:pt x="0" y="393"/>
                  </a:lnTo>
                  <a:lnTo>
                    <a:pt x="1285" y="393"/>
                  </a:lnTo>
                  <a:lnTo>
                    <a:pt x="1285"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038" name="Google Shape;2038;p39"/>
          <p:cNvGrpSpPr/>
          <p:nvPr/>
        </p:nvGrpSpPr>
        <p:grpSpPr>
          <a:xfrm>
            <a:off x="6182644" y="2865039"/>
            <a:ext cx="354428" cy="362441"/>
            <a:chOff x="3171000" y="4021950"/>
            <a:chExt cx="268100" cy="265875"/>
          </a:xfrm>
        </p:grpSpPr>
        <p:sp>
          <p:nvSpPr>
            <p:cNvPr id="2039" name="Google Shape;2039;p39"/>
            <p:cNvSpPr/>
            <p:nvPr/>
          </p:nvSpPr>
          <p:spPr>
            <a:xfrm>
              <a:off x="3171000" y="4058525"/>
              <a:ext cx="230200" cy="229300"/>
            </a:xfrm>
            <a:custGeom>
              <a:avLst/>
              <a:gdLst/>
              <a:ahLst/>
              <a:cxnLst/>
              <a:rect l="l" t="t" r="r" b="b"/>
              <a:pathLst>
                <a:path w="9208" h="9172" extrusionOk="0">
                  <a:moveTo>
                    <a:pt x="1782" y="6720"/>
                  </a:moveTo>
                  <a:cubicBezTo>
                    <a:pt x="1957" y="6720"/>
                    <a:pt x="2130" y="6787"/>
                    <a:pt x="2266" y="6923"/>
                  </a:cubicBezTo>
                  <a:cubicBezTo>
                    <a:pt x="2534" y="7191"/>
                    <a:pt x="2534" y="7619"/>
                    <a:pt x="2266" y="7869"/>
                  </a:cubicBezTo>
                  <a:lnTo>
                    <a:pt x="1142" y="8244"/>
                  </a:lnTo>
                  <a:lnTo>
                    <a:pt x="928" y="8047"/>
                  </a:lnTo>
                  <a:lnTo>
                    <a:pt x="1303" y="6905"/>
                  </a:lnTo>
                  <a:cubicBezTo>
                    <a:pt x="1443" y="6783"/>
                    <a:pt x="1614" y="6720"/>
                    <a:pt x="1782" y="6720"/>
                  </a:cubicBezTo>
                  <a:close/>
                  <a:moveTo>
                    <a:pt x="7494" y="0"/>
                  </a:moveTo>
                  <a:lnTo>
                    <a:pt x="839" y="6656"/>
                  </a:lnTo>
                  <a:lnTo>
                    <a:pt x="0" y="9171"/>
                  </a:lnTo>
                  <a:lnTo>
                    <a:pt x="2552" y="8333"/>
                  </a:lnTo>
                  <a:lnTo>
                    <a:pt x="9207" y="1695"/>
                  </a:lnTo>
                  <a:lnTo>
                    <a:pt x="7494"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40" name="Google Shape;2040;p39"/>
            <p:cNvSpPr/>
            <p:nvPr/>
          </p:nvSpPr>
          <p:spPr>
            <a:xfrm>
              <a:off x="3367725" y="4021950"/>
              <a:ext cx="71375" cy="69150"/>
            </a:xfrm>
            <a:custGeom>
              <a:avLst/>
              <a:gdLst/>
              <a:ahLst/>
              <a:cxnLst/>
              <a:rect l="l" t="t" r="r" b="b"/>
              <a:pathLst>
                <a:path w="2855" h="2766" extrusionOk="0">
                  <a:moveTo>
                    <a:pt x="1320" y="0"/>
                  </a:moveTo>
                  <a:cubicBezTo>
                    <a:pt x="1187" y="0"/>
                    <a:pt x="1053" y="54"/>
                    <a:pt x="946" y="161"/>
                  </a:cubicBezTo>
                  <a:lnTo>
                    <a:pt x="0" y="1089"/>
                  </a:lnTo>
                  <a:lnTo>
                    <a:pt x="1695" y="2766"/>
                  </a:lnTo>
                  <a:lnTo>
                    <a:pt x="2623" y="1838"/>
                  </a:lnTo>
                  <a:cubicBezTo>
                    <a:pt x="2855" y="1642"/>
                    <a:pt x="2855" y="1303"/>
                    <a:pt x="2641" y="1106"/>
                  </a:cubicBezTo>
                  <a:lnTo>
                    <a:pt x="1695" y="161"/>
                  </a:lnTo>
                  <a:cubicBezTo>
                    <a:pt x="1588" y="54"/>
                    <a:pt x="1454" y="0"/>
                    <a:pt x="132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041" name="Google Shape;2041;p39"/>
          <p:cNvSpPr/>
          <p:nvPr/>
        </p:nvSpPr>
        <p:spPr>
          <a:xfrm>
            <a:off x="6703421" y="2899381"/>
            <a:ext cx="394518" cy="407460"/>
          </a:xfrm>
          <a:custGeom>
            <a:avLst/>
            <a:gdLst/>
            <a:ahLst/>
            <a:cxnLst/>
            <a:rect l="l" t="t" r="r" b="b"/>
            <a:pathLst>
              <a:path w="11937" h="11956" extrusionOk="0">
                <a:moveTo>
                  <a:pt x="9225" y="1125"/>
                </a:moveTo>
                <a:lnTo>
                  <a:pt x="10831" y="2730"/>
                </a:lnTo>
                <a:lnTo>
                  <a:pt x="9814" y="3747"/>
                </a:lnTo>
                <a:lnTo>
                  <a:pt x="8975" y="2927"/>
                </a:lnTo>
                <a:lnTo>
                  <a:pt x="8583" y="3301"/>
                </a:lnTo>
                <a:lnTo>
                  <a:pt x="9421" y="4140"/>
                </a:lnTo>
                <a:lnTo>
                  <a:pt x="8368" y="5175"/>
                </a:lnTo>
                <a:lnTo>
                  <a:pt x="7548" y="4354"/>
                </a:lnTo>
                <a:lnTo>
                  <a:pt x="7173" y="4729"/>
                </a:lnTo>
                <a:lnTo>
                  <a:pt x="8012" y="5550"/>
                </a:lnTo>
                <a:lnTo>
                  <a:pt x="6977" y="6584"/>
                </a:lnTo>
                <a:lnTo>
                  <a:pt x="6138" y="5764"/>
                </a:lnTo>
                <a:lnTo>
                  <a:pt x="5763" y="6138"/>
                </a:lnTo>
                <a:lnTo>
                  <a:pt x="6602" y="6959"/>
                </a:lnTo>
                <a:lnTo>
                  <a:pt x="5549" y="7994"/>
                </a:lnTo>
                <a:lnTo>
                  <a:pt x="4728" y="7173"/>
                </a:lnTo>
                <a:lnTo>
                  <a:pt x="4354" y="7548"/>
                </a:lnTo>
                <a:lnTo>
                  <a:pt x="5175" y="8369"/>
                </a:lnTo>
                <a:lnTo>
                  <a:pt x="4140" y="9404"/>
                </a:lnTo>
                <a:lnTo>
                  <a:pt x="3319" y="8583"/>
                </a:lnTo>
                <a:lnTo>
                  <a:pt x="2944" y="8958"/>
                </a:lnTo>
                <a:lnTo>
                  <a:pt x="3765" y="9778"/>
                </a:lnTo>
                <a:lnTo>
                  <a:pt x="2748" y="10795"/>
                </a:lnTo>
                <a:lnTo>
                  <a:pt x="1160" y="9207"/>
                </a:lnTo>
                <a:lnTo>
                  <a:pt x="9225" y="1125"/>
                </a:lnTo>
                <a:close/>
                <a:moveTo>
                  <a:pt x="9225" y="1"/>
                </a:moveTo>
                <a:lnTo>
                  <a:pt x="0" y="9225"/>
                </a:lnTo>
                <a:lnTo>
                  <a:pt x="2730" y="11955"/>
                </a:lnTo>
                <a:lnTo>
                  <a:pt x="11937" y="2748"/>
                </a:lnTo>
                <a:lnTo>
                  <a:pt x="9225"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42" name="Google Shape;2042;p39"/>
          <p:cNvSpPr/>
          <p:nvPr/>
        </p:nvSpPr>
        <p:spPr>
          <a:xfrm>
            <a:off x="7257808" y="2883838"/>
            <a:ext cx="352082" cy="363191"/>
          </a:xfrm>
          <a:custGeom>
            <a:avLst/>
            <a:gdLst/>
            <a:ahLst/>
            <a:cxnLst/>
            <a:rect l="l" t="t" r="r" b="b"/>
            <a:pathLst>
              <a:path w="10653" h="10657" extrusionOk="0">
                <a:moveTo>
                  <a:pt x="6254" y="823"/>
                </a:moveTo>
                <a:cubicBezTo>
                  <a:pt x="6352" y="823"/>
                  <a:pt x="6452" y="841"/>
                  <a:pt x="6549" y="879"/>
                </a:cubicBezTo>
                <a:cubicBezTo>
                  <a:pt x="6959" y="1040"/>
                  <a:pt x="7155" y="1504"/>
                  <a:pt x="6977" y="1914"/>
                </a:cubicBezTo>
                <a:cubicBezTo>
                  <a:pt x="6867" y="2217"/>
                  <a:pt x="6554" y="2414"/>
                  <a:pt x="6237" y="2414"/>
                </a:cubicBezTo>
                <a:cubicBezTo>
                  <a:pt x="6143" y="2414"/>
                  <a:pt x="6049" y="2397"/>
                  <a:pt x="5960" y="2360"/>
                </a:cubicBezTo>
                <a:cubicBezTo>
                  <a:pt x="5532" y="2200"/>
                  <a:pt x="5353" y="1736"/>
                  <a:pt x="5514" y="1325"/>
                </a:cubicBezTo>
                <a:cubicBezTo>
                  <a:pt x="5636" y="1012"/>
                  <a:pt x="5936" y="823"/>
                  <a:pt x="6254" y="823"/>
                </a:cubicBezTo>
                <a:close/>
                <a:moveTo>
                  <a:pt x="9047" y="3609"/>
                </a:moveTo>
                <a:cubicBezTo>
                  <a:pt x="9493" y="3609"/>
                  <a:pt x="9849" y="3966"/>
                  <a:pt x="9849" y="4394"/>
                </a:cubicBezTo>
                <a:cubicBezTo>
                  <a:pt x="9849" y="4840"/>
                  <a:pt x="9493" y="5197"/>
                  <a:pt x="9047" y="5197"/>
                </a:cubicBezTo>
                <a:cubicBezTo>
                  <a:pt x="8618" y="5197"/>
                  <a:pt x="8244" y="4840"/>
                  <a:pt x="8244" y="4394"/>
                </a:cubicBezTo>
                <a:cubicBezTo>
                  <a:pt x="8244" y="3966"/>
                  <a:pt x="8618" y="3609"/>
                  <a:pt x="9047" y="3609"/>
                </a:cubicBezTo>
                <a:close/>
                <a:moveTo>
                  <a:pt x="5585" y="4662"/>
                </a:moveTo>
                <a:cubicBezTo>
                  <a:pt x="5817" y="4662"/>
                  <a:pt x="5978" y="4840"/>
                  <a:pt x="5978" y="5072"/>
                </a:cubicBezTo>
                <a:cubicBezTo>
                  <a:pt x="5978" y="5304"/>
                  <a:pt x="5817" y="5465"/>
                  <a:pt x="5585" y="5465"/>
                </a:cubicBezTo>
                <a:cubicBezTo>
                  <a:pt x="5371" y="5465"/>
                  <a:pt x="5193" y="5304"/>
                  <a:pt x="5193" y="5072"/>
                </a:cubicBezTo>
                <a:cubicBezTo>
                  <a:pt x="5193" y="4840"/>
                  <a:pt x="5371" y="4662"/>
                  <a:pt x="5585" y="4662"/>
                </a:cubicBezTo>
                <a:close/>
                <a:moveTo>
                  <a:pt x="6272" y="0"/>
                </a:moveTo>
                <a:cubicBezTo>
                  <a:pt x="5644" y="0"/>
                  <a:pt x="5041" y="377"/>
                  <a:pt x="4782" y="1004"/>
                </a:cubicBezTo>
                <a:cubicBezTo>
                  <a:pt x="4443" y="1807"/>
                  <a:pt x="4853" y="2735"/>
                  <a:pt x="5656" y="3074"/>
                </a:cubicBezTo>
                <a:cubicBezTo>
                  <a:pt x="5817" y="3145"/>
                  <a:pt x="5978" y="3163"/>
                  <a:pt x="6138" y="3181"/>
                </a:cubicBezTo>
                <a:lnTo>
                  <a:pt x="4943" y="4376"/>
                </a:lnTo>
                <a:lnTo>
                  <a:pt x="4639" y="5036"/>
                </a:lnTo>
                <a:lnTo>
                  <a:pt x="803" y="7195"/>
                </a:lnTo>
                <a:lnTo>
                  <a:pt x="0" y="8534"/>
                </a:lnTo>
                <a:lnTo>
                  <a:pt x="3854" y="6803"/>
                </a:lnTo>
                <a:lnTo>
                  <a:pt x="2124" y="10657"/>
                </a:lnTo>
                <a:lnTo>
                  <a:pt x="2124" y="10657"/>
                </a:lnTo>
                <a:lnTo>
                  <a:pt x="3462" y="9854"/>
                </a:lnTo>
                <a:lnTo>
                  <a:pt x="5603" y="6036"/>
                </a:lnTo>
                <a:lnTo>
                  <a:pt x="6245" y="5732"/>
                </a:lnTo>
                <a:lnTo>
                  <a:pt x="7459" y="4537"/>
                </a:lnTo>
                <a:cubicBezTo>
                  <a:pt x="7512" y="5376"/>
                  <a:pt x="8208" y="6000"/>
                  <a:pt x="9047" y="6000"/>
                </a:cubicBezTo>
                <a:cubicBezTo>
                  <a:pt x="9939" y="6000"/>
                  <a:pt x="10652" y="5286"/>
                  <a:pt x="10652" y="4394"/>
                </a:cubicBezTo>
                <a:cubicBezTo>
                  <a:pt x="10652" y="3520"/>
                  <a:pt x="9939" y="2806"/>
                  <a:pt x="9047" y="2806"/>
                </a:cubicBezTo>
                <a:cubicBezTo>
                  <a:pt x="8708" y="2806"/>
                  <a:pt x="8386" y="2913"/>
                  <a:pt x="8119" y="3109"/>
                </a:cubicBezTo>
                <a:lnTo>
                  <a:pt x="6834" y="3823"/>
                </a:lnTo>
                <a:lnTo>
                  <a:pt x="7548" y="2539"/>
                </a:lnTo>
                <a:cubicBezTo>
                  <a:pt x="7619" y="2431"/>
                  <a:pt x="7690" y="2307"/>
                  <a:pt x="7726" y="2200"/>
                </a:cubicBezTo>
                <a:cubicBezTo>
                  <a:pt x="8065" y="1379"/>
                  <a:pt x="7673" y="451"/>
                  <a:pt x="6852" y="112"/>
                </a:cubicBezTo>
                <a:cubicBezTo>
                  <a:pt x="6662" y="36"/>
                  <a:pt x="6466" y="0"/>
                  <a:pt x="6272"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043" name="Google Shape;2043;p39"/>
          <p:cNvGrpSpPr/>
          <p:nvPr/>
        </p:nvGrpSpPr>
        <p:grpSpPr>
          <a:xfrm>
            <a:off x="7771920" y="2916692"/>
            <a:ext cx="334400" cy="344821"/>
            <a:chOff x="5684575" y="4038000"/>
            <a:chExt cx="252950" cy="252950"/>
          </a:xfrm>
        </p:grpSpPr>
        <p:sp>
          <p:nvSpPr>
            <p:cNvPr id="2044" name="Google Shape;2044;p39"/>
            <p:cNvSpPr/>
            <p:nvPr/>
          </p:nvSpPr>
          <p:spPr>
            <a:xfrm>
              <a:off x="5684575" y="4038000"/>
              <a:ext cx="252950" cy="252950"/>
            </a:xfrm>
            <a:custGeom>
              <a:avLst/>
              <a:gdLst/>
              <a:ahLst/>
              <a:cxnLst/>
              <a:rect l="l" t="t" r="r" b="b"/>
              <a:pathLst>
                <a:path w="10118" h="10118" extrusionOk="0">
                  <a:moveTo>
                    <a:pt x="5068" y="803"/>
                  </a:moveTo>
                  <a:cubicBezTo>
                    <a:pt x="7405" y="803"/>
                    <a:pt x="9332" y="2730"/>
                    <a:pt x="9332" y="5068"/>
                  </a:cubicBezTo>
                  <a:cubicBezTo>
                    <a:pt x="9332" y="7405"/>
                    <a:pt x="7405" y="9314"/>
                    <a:pt x="5068" y="9314"/>
                  </a:cubicBezTo>
                  <a:cubicBezTo>
                    <a:pt x="2731" y="9314"/>
                    <a:pt x="804" y="7405"/>
                    <a:pt x="804" y="5068"/>
                  </a:cubicBezTo>
                  <a:cubicBezTo>
                    <a:pt x="804" y="2730"/>
                    <a:pt x="2731" y="803"/>
                    <a:pt x="5068" y="803"/>
                  </a:cubicBezTo>
                  <a:close/>
                  <a:moveTo>
                    <a:pt x="5068" y="1"/>
                  </a:moveTo>
                  <a:cubicBezTo>
                    <a:pt x="2267" y="1"/>
                    <a:pt x="1" y="2267"/>
                    <a:pt x="1" y="5068"/>
                  </a:cubicBezTo>
                  <a:cubicBezTo>
                    <a:pt x="1" y="7851"/>
                    <a:pt x="2267" y="10117"/>
                    <a:pt x="5068" y="10117"/>
                  </a:cubicBezTo>
                  <a:cubicBezTo>
                    <a:pt x="7851" y="10117"/>
                    <a:pt x="10118" y="7851"/>
                    <a:pt x="10118" y="5068"/>
                  </a:cubicBezTo>
                  <a:cubicBezTo>
                    <a:pt x="10118" y="2267"/>
                    <a:pt x="7851" y="1"/>
                    <a:pt x="5068"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45" name="Google Shape;2045;p39"/>
            <p:cNvSpPr/>
            <p:nvPr/>
          </p:nvSpPr>
          <p:spPr>
            <a:xfrm>
              <a:off x="5804575" y="4097775"/>
              <a:ext cx="58000" cy="118225"/>
            </a:xfrm>
            <a:custGeom>
              <a:avLst/>
              <a:gdLst/>
              <a:ahLst/>
              <a:cxnLst/>
              <a:rect l="l" t="t" r="r" b="b"/>
              <a:pathLst>
                <a:path w="2320" h="4729" extrusionOk="0">
                  <a:moveTo>
                    <a:pt x="0" y="0"/>
                  </a:moveTo>
                  <a:lnTo>
                    <a:pt x="0" y="2677"/>
                  </a:lnTo>
                  <a:cubicBezTo>
                    <a:pt x="0" y="2748"/>
                    <a:pt x="36" y="2820"/>
                    <a:pt x="90" y="2855"/>
                  </a:cubicBezTo>
                  <a:lnTo>
                    <a:pt x="1963" y="4729"/>
                  </a:lnTo>
                  <a:lnTo>
                    <a:pt x="2320" y="4372"/>
                  </a:lnTo>
                  <a:lnTo>
                    <a:pt x="536" y="2570"/>
                  </a:lnTo>
                  <a:lnTo>
                    <a:pt x="53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46" name="Google Shape;2046;p39"/>
            <p:cNvSpPr/>
            <p:nvPr/>
          </p:nvSpPr>
          <p:spPr>
            <a:xfrm>
              <a:off x="5804575" y="4071450"/>
              <a:ext cx="13400" cy="13400"/>
            </a:xfrm>
            <a:custGeom>
              <a:avLst/>
              <a:gdLst/>
              <a:ahLst/>
              <a:cxnLst/>
              <a:rect l="l" t="t" r="r" b="b"/>
              <a:pathLst>
                <a:path w="536" h="536" extrusionOk="0">
                  <a:moveTo>
                    <a:pt x="268" y="1"/>
                  </a:moveTo>
                  <a:cubicBezTo>
                    <a:pt x="125" y="1"/>
                    <a:pt x="0" y="126"/>
                    <a:pt x="0" y="268"/>
                  </a:cubicBezTo>
                  <a:cubicBezTo>
                    <a:pt x="0" y="411"/>
                    <a:pt x="125" y="536"/>
                    <a:pt x="268" y="536"/>
                  </a:cubicBezTo>
                  <a:cubicBezTo>
                    <a:pt x="411" y="536"/>
                    <a:pt x="536" y="411"/>
                    <a:pt x="536" y="268"/>
                  </a:cubicBezTo>
                  <a:cubicBezTo>
                    <a:pt x="536" y="126"/>
                    <a:pt x="411" y="1"/>
                    <a:pt x="268"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47" name="Google Shape;2047;p39"/>
            <p:cNvSpPr/>
            <p:nvPr/>
          </p:nvSpPr>
          <p:spPr>
            <a:xfrm>
              <a:off x="5804575" y="4244525"/>
              <a:ext cx="13400" cy="12975"/>
            </a:xfrm>
            <a:custGeom>
              <a:avLst/>
              <a:gdLst/>
              <a:ahLst/>
              <a:cxnLst/>
              <a:rect l="l" t="t" r="r" b="b"/>
              <a:pathLst>
                <a:path w="536" h="519" extrusionOk="0">
                  <a:moveTo>
                    <a:pt x="268" y="1"/>
                  </a:moveTo>
                  <a:cubicBezTo>
                    <a:pt x="125" y="1"/>
                    <a:pt x="0" y="126"/>
                    <a:pt x="0" y="268"/>
                  </a:cubicBezTo>
                  <a:cubicBezTo>
                    <a:pt x="0" y="411"/>
                    <a:pt x="125" y="518"/>
                    <a:pt x="268" y="518"/>
                  </a:cubicBezTo>
                  <a:cubicBezTo>
                    <a:pt x="411" y="518"/>
                    <a:pt x="536" y="411"/>
                    <a:pt x="536" y="268"/>
                  </a:cubicBezTo>
                  <a:cubicBezTo>
                    <a:pt x="536" y="126"/>
                    <a:pt x="411" y="1"/>
                    <a:pt x="268"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48" name="Google Shape;2048;p39"/>
            <p:cNvSpPr/>
            <p:nvPr/>
          </p:nvSpPr>
          <p:spPr>
            <a:xfrm>
              <a:off x="5718025" y="4158000"/>
              <a:ext cx="13425" cy="13400"/>
            </a:xfrm>
            <a:custGeom>
              <a:avLst/>
              <a:gdLst/>
              <a:ahLst/>
              <a:cxnLst/>
              <a:rect l="l" t="t" r="r" b="b"/>
              <a:pathLst>
                <a:path w="537" h="536" extrusionOk="0">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49" name="Google Shape;2049;p39"/>
            <p:cNvSpPr/>
            <p:nvPr/>
          </p:nvSpPr>
          <p:spPr>
            <a:xfrm>
              <a:off x="5891100" y="4158000"/>
              <a:ext cx="13425" cy="13400"/>
            </a:xfrm>
            <a:custGeom>
              <a:avLst/>
              <a:gdLst/>
              <a:ahLst/>
              <a:cxnLst/>
              <a:rect l="l" t="t" r="r" b="b"/>
              <a:pathLst>
                <a:path w="537" h="536" extrusionOk="0">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050" name="Google Shape;2050;p39"/>
          <p:cNvGrpSpPr/>
          <p:nvPr/>
        </p:nvGrpSpPr>
        <p:grpSpPr>
          <a:xfrm>
            <a:off x="8365515" y="2875126"/>
            <a:ext cx="247115" cy="399520"/>
            <a:chOff x="1982675" y="3599525"/>
            <a:chExt cx="186925" cy="293075"/>
          </a:xfrm>
        </p:grpSpPr>
        <p:sp>
          <p:nvSpPr>
            <p:cNvPr id="2051" name="Google Shape;2051;p39"/>
            <p:cNvSpPr/>
            <p:nvPr/>
          </p:nvSpPr>
          <p:spPr>
            <a:xfrm>
              <a:off x="2029075" y="3639675"/>
              <a:ext cx="40175" cy="39725"/>
            </a:xfrm>
            <a:custGeom>
              <a:avLst/>
              <a:gdLst/>
              <a:ahLst/>
              <a:cxnLst/>
              <a:rect l="l" t="t" r="r" b="b"/>
              <a:pathLst>
                <a:path w="1607" h="1589" extrusionOk="0">
                  <a:moveTo>
                    <a:pt x="803" y="0"/>
                  </a:moveTo>
                  <a:cubicBezTo>
                    <a:pt x="357" y="0"/>
                    <a:pt x="0" y="357"/>
                    <a:pt x="0" y="803"/>
                  </a:cubicBezTo>
                  <a:cubicBezTo>
                    <a:pt x="0" y="1231"/>
                    <a:pt x="357" y="1588"/>
                    <a:pt x="803" y="1588"/>
                  </a:cubicBezTo>
                  <a:cubicBezTo>
                    <a:pt x="1249" y="1588"/>
                    <a:pt x="1606" y="1231"/>
                    <a:pt x="1606" y="803"/>
                  </a:cubicBezTo>
                  <a:cubicBezTo>
                    <a:pt x="1606" y="357"/>
                    <a:pt x="1249" y="0"/>
                    <a:pt x="80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52" name="Google Shape;2052;p39"/>
            <p:cNvSpPr/>
            <p:nvPr/>
          </p:nvSpPr>
          <p:spPr>
            <a:xfrm>
              <a:off x="2029075" y="3599525"/>
              <a:ext cx="20100" cy="20100"/>
            </a:xfrm>
            <a:custGeom>
              <a:avLst/>
              <a:gdLst/>
              <a:ahLst/>
              <a:cxnLst/>
              <a:rect l="l" t="t" r="r" b="b"/>
              <a:pathLst>
                <a:path w="804" h="804" extrusionOk="0">
                  <a:moveTo>
                    <a:pt x="411" y="0"/>
                  </a:moveTo>
                  <a:cubicBezTo>
                    <a:pt x="197" y="0"/>
                    <a:pt x="0" y="196"/>
                    <a:pt x="0" y="411"/>
                  </a:cubicBezTo>
                  <a:cubicBezTo>
                    <a:pt x="0" y="625"/>
                    <a:pt x="197" y="803"/>
                    <a:pt x="411" y="803"/>
                  </a:cubicBezTo>
                  <a:cubicBezTo>
                    <a:pt x="625" y="803"/>
                    <a:pt x="803" y="625"/>
                    <a:pt x="803" y="411"/>
                  </a:cubicBezTo>
                  <a:cubicBezTo>
                    <a:pt x="803" y="196"/>
                    <a:pt x="625" y="0"/>
                    <a:pt x="411"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53" name="Google Shape;2053;p39"/>
            <p:cNvSpPr/>
            <p:nvPr/>
          </p:nvSpPr>
          <p:spPr>
            <a:xfrm>
              <a:off x="2085725" y="3659725"/>
              <a:ext cx="20100" cy="19675"/>
            </a:xfrm>
            <a:custGeom>
              <a:avLst/>
              <a:gdLst/>
              <a:ahLst/>
              <a:cxnLst/>
              <a:rect l="l" t="t" r="r" b="b"/>
              <a:pathLst>
                <a:path w="804" h="787" extrusionOk="0">
                  <a:moveTo>
                    <a:pt x="393" y="1"/>
                  </a:moveTo>
                  <a:cubicBezTo>
                    <a:pt x="179" y="1"/>
                    <a:pt x="0" y="179"/>
                    <a:pt x="0" y="394"/>
                  </a:cubicBezTo>
                  <a:cubicBezTo>
                    <a:pt x="0" y="625"/>
                    <a:pt x="179" y="786"/>
                    <a:pt x="393" y="786"/>
                  </a:cubicBezTo>
                  <a:cubicBezTo>
                    <a:pt x="625" y="786"/>
                    <a:pt x="803" y="625"/>
                    <a:pt x="803" y="394"/>
                  </a:cubicBezTo>
                  <a:cubicBezTo>
                    <a:pt x="803" y="179"/>
                    <a:pt x="625" y="1"/>
                    <a:pt x="393"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54" name="Google Shape;2054;p39"/>
            <p:cNvSpPr/>
            <p:nvPr/>
          </p:nvSpPr>
          <p:spPr>
            <a:xfrm>
              <a:off x="2088850" y="3612900"/>
              <a:ext cx="26775" cy="26800"/>
            </a:xfrm>
            <a:custGeom>
              <a:avLst/>
              <a:gdLst/>
              <a:ahLst/>
              <a:cxnLst/>
              <a:rect l="l" t="t" r="r" b="b"/>
              <a:pathLst>
                <a:path w="1071" h="1072" extrusionOk="0">
                  <a:moveTo>
                    <a:pt x="535" y="0"/>
                  </a:moveTo>
                  <a:cubicBezTo>
                    <a:pt x="250" y="0"/>
                    <a:pt x="0" y="250"/>
                    <a:pt x="0" y="536"/>
                  </a:cubicBezTo>
                  <a:cubicBezTo>
                    <a:pt x="0" y="839"/>
                    <a:pt x="250" y="1071"/>
                    <a:pt x="535" y="1071"/>
                  </a:cubicBezTo>
                  <a:cubicBezTo>
                    <a:pt x="839" y="1071"/>
                    <a:pt x="1071" y="839"/>
                    <a:pt x="1071" y="536"/>
                  </a:cubicBezTo>
                  <a:cubicBezTo>
                    <a:pt x="1071" y="250"/>
                    <a:pt x="839" y="0"/>
                    <a:pt x="53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55" name="Google Shape;2055;p39"/>
            <p:cNvSpPr/>
            <p:nvPr/>
          </p:nvSpPr>
          <p:spPr>
            <a:xfrm>
              <a:off x="1982675" y="3689625"/>
              <a:ext cx="186925" cy="202975"/>
            </a:xfrm>
            <a:custGeom>
              <a:avLst/>
              <a:gdLst/>
              <a:ahLst/>
              <a:cxnLst/>
              <a:rect l="l" t="t" r="r" b="b"/>
              <a:pathLst>
                <a:path w="7477" h="8119" extrusionOk="0">
                  <a:moveTo>
                    <a:pt x="6549" y="536"/>
                  </a:moveTo>
                  <a:cubicBezTo>
                    <a:pt x="6460" y="696"/>
                    <a:pt x="6388" y="928"/>
                    <a:pt x="6388" y="1196"/>
                  </a:cubicBezTo>
                  <a:lnTo>
                    <a:pt x="6388" y="1446"/>
                  </a:lnTo>
                  <a:cubicBezTo>
                    <a:pt x="5978" y="1285"/>
                    <a:pt x="5318" y="1053"/>
                    <a:pt x="4658" y="1053"/>
                  </a:cubicBezTo>
                  <a:cubicBezTo>
                    <a:pt x="3944" y="1053"/>
                    <a:pt x="3498" y="1178"/>
                    <a:pt x="3052" y="1303"/>
                  </a:cubicBezTo>
                  <a:cubicBezTo>
                    <a:pt x="2552" y="1428"/>
                    <a:pt x="2035" y="1571"/>
                    <a:pt x="1071" y="1588"/>
                  </a:cubicBezTo>
                  <a:lnTo>
                    <a:pt x="1071" y="1196"/>
                  </a:lnTo>
                  <a:cubicBezTo>
                    <a:pt x="1071" y="928"/>
                    <a:pt x="982" y="696"/>
                    <a:pt x="893" y="536"/>
                  </a:cubicBezTo>
                  <a:close/>
                  <a:moveTo>
                    <a:pt x="5585" y="2249"/>
                  </a:moveTo>
                  <a:lnTo>
                    <a:pt x="5585" y="2784"/>
                  </a:lnTo>
                  <a:lnTo>
                    <a:pt x="3997" y="2784"/>
                  </a:lnTo>
                  <a:lnTo>
                    <a:pt x="3997" y="2249"/>
                  </a:lnTo>
                  <a:close/>
                  <a:moveTo>
                    <a:pt x="5585" y="3319"/>
                  </a:moveTo>
                  <a:lnTo>
                    <a:pt x="5585" y="3854"/>
                  </a:lnTo>
                  <a:lnTo>
                    <a:pt x="3997" y="3854"/>
                  </a:lnTo>
                  <a:lnTo>
                    <a:pt x="3997" y="3319"/>
                  </a:lnTo>
                  <a:close/>
                  <a:moveTo>
                    <a:pt x="5585" y="4390"/>
                  </a:moveTo>
                  <a:lnTo>
                    <a:pt x="5585" y="4925"/>
                  </a:lnTo>
                  <a:lnTo>
                    <a:pt x="3997" y="4925"/>
                  </a:lnTo>
                  <a:lnTo>
                    <a:pt x="3997" y="4390"/>
                  </a:lnTo>
                  <a:close/>
                  <a:moveTo>
                    <a:pt x="5585" y="5442"/>
                  </a:moveTo>
                  <a:lnTo>
                    <a:pt x="5585" y="5978"/>
                  </a:lnTo>
                  <a:lnTo>
                    <a:pt x="3997" y="5978"/>
                  </a:lnTo>
                  <a:lnTo>
                    <a:pt x="3997" y="5442"/>
                  </a:lnTo>
                  <a:close/>
                  <a:moveTo>
                    <a:pt x="5585" y="6513"/>
                  </a:moveTo>
                  <a:lnTo>
                    <a:pt x="5585" y="7048"/>
                  </a:lnTo>
                  <a:lnTo>
                    <a:pt x="3997" y="7048"/>
                  </a:lnTo>
                  <a:lnTo>
                    <a:pt x="3997" y="6513"/>
                  </a:lnTo>
                  <a:close/>
                  <a:moveTo>
                    <a:pt x="268" y="0"/>
                  </a:moveTo>
                  <a:cubicBezTo>
                    <a:pt x="143" y="0"/>
                    <a:pt x="36" y="72"/>
                    <a:pt x="18" y="197"/>
                  </a:cubicBezTo>
                  <a:cubicBezTo>
                    <a:pt x="1" y="322"/>
                    <a:pt x="36" y="429"/>
                    <a:pt x="143" y="500"/>
                  </a:cubicBezTo>
                  <a:cubicBezTo>
                    <a:pt x="143" y="500"/>
                    <a:pt x="554" y="714"/>
                    <a:pt x="554" y="1196"/>
                  </a:cubicBezTo>
                  <a:lnTo>
                    <a:pt x="554" y="7316"/>
                  </a:lnTo>
                  <a:cubicBezTo>
                    <a:pt x="554" y="7762"/>
                    <a:pt x="911" y="8119"/>
                    <a:pt x="1339" y="8119"/>
                  </a:cubicBezTo>
                  <a:lnTo>
                    <a:pt x="6138" y="8119"/>
                  </a:lnTo>
                  <a:cubicBezTo>
                    <a:pt x="6567" y="8119"/>
                    <a:pt x="6924" y="7762"/>
                    <a:pt x="6924" y="7316"/>
                  </a:cubicBezTo>
                  <a:lnTo>
                    <a:pt x="6924" y="1196"/>
                  </a:lnTo>
                  <a:cubicBezTo>
                    <a:pt x="6924" y="714"/>
                    <a:pt x="7298" y="500"/>
                    <a:pt x="7316" y="500"/>
                  </a:cubicBezTo>
                  <a:cubicBezTo>
                    <a:pt x="7405" y="429"/>
                    <a:pt x="7477" y="322"/>
                    <a:pt x="7441" y="197"/>
                  </a:cubicBezTo>
                  <a:cubicBezTo>
                    <a:pt x="7405" y="72"/>
                    <a:pt x="7298" y="0"/>
                    <a:pt x="717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056" name="Google Shape;2056;p39"/>
          <p:cNvGrpSpPr/>
          <p:nvPr/>
        </p:nvGrpSpPr>
        <p:grpSpPr>
          <a:xfrm>
            <a:off x="8871522" y="2875125"/>
            <a:ext cx="178106" cy="398940"/>
            <a:chOff x="2397075" y="3602200"/>
            <a:chExt cx="134725" cy="292650"/>
          </a:xfrm>
        </p:grpSpPr>
        <p:sp>
          <p:nvSpPr>
            <p:cNvPr id="2057" name="Google Shape;2057;p39"/>
            <p:cNvSpPr/>
            <p:nvPr/>
          </p:nvSpPr>
          <p:spPr>
            <a:xfrm>
              <a:off x="2460850" y="3602200"/>
              <a:ext cx="20100" cy="20100"/>
            </a:xfrm>
            <a:custGeom>
              <a:avLst/>
              <a:gdLst/>
              <a:ahLst/>
              <a:cxnLst/>
              <a:rect l="l" t="t" r="r" b="b"/>
              <a:pathLst>
                <a:path w="804" h="804" extrusionOk="0">
                  <a:moveTo>
                    <a:pt x="411" y="0"/>
                  </a:moveTo>
                  <a:cubicBezTo>
                    <a:pt x="197" y="0"/>
                    <a:pt x="1" y="197"/>
                    <a:pt x="1" y="411"/>
                  </a:cubicBezTo>
                  <a:cubicBezTo>
                    <a:pt x="1" y="625"/>
                    <a:pt x="197" y="803"/>
                    <a:pt x="411" y="803"/>
                  </a:cubicBezTo>
                  <a:cubicBezTo>
                    <a:pt x="625" y="803"/>
                    <a:pt x="804" y="625"/>
                    <a:pt x="804" y="411"/>
                  </a:cubicBezTo>
                  <a:cubicBezTo>
                    <a:pt x="804" y="197"/>
                    <a:pt x="625" y="0"/>
                    <a:pt x="411"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58" name="Google Shape;2058;p39"/>
            <p:cNvSpPr/>
            <p:nvPr/>
          </p:nvSpPr>
          <p:spPr>
            <a:xfrm>
              <a:off x="2477800" y="3632075"/>
              <a:ext cx="19675" cy="20100"/>
            </a:xfrm>
            <a:custGeom>
              <a:avLst/>
              <a:gdLst/>
              <a:ahLst/>
              <a:cxnLst/>
              <a:rect l="l" t="t" r="r" b="b"/>
              <a:pathLst>
                <a:path w="787" h="804" extrusionOk="0">
                  <a:moveTo>
                    <a:pt x="393" y="1"/>
                  </a:moveTo>
                  <a:cubicBezTo>
                    <a:pt x="179" y="1"/>
                    <a:pt x="1" y="197"/>
                    <a:pt x="1" y="411"/>
                  </a:cubicBezTo>
                  <a:cubicBezTo>
                    <a:pt x="1" y="625"/>
                    <a:pt x="179" y="804"/>
                    <a:pt x="393" y="804"/>
                  </a:cubicBezTo>
                  <a:cubicBezTo>
                    <a:pt x="625" y="804"/>
                    <a:pt x="786" y="625"/>
                    <a:pt x="786" y="411"/>
                  </a:cubicBezTo>
                  <a:cubicBezTo>
                    <a:pt x="786" y="197"/>
                    <a:pt x="625" y="1"/>
                    <a:pt x="393"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59" name="Google Shape;2059;p39"/>
            <p:cNvSpPr/>
            <p:nvPr/>
          </p:nvSpPr>
          <p:spPr>
            <a:xfrm>
              <a:off x="2441225" y="3625400"/>
              <a:ext cx="19650" cy="20075"/>
            </a:xfrm>
            <a:custGeom>
              <a:avLst/>
              <a:gdLst/>
              <a:ahLst/>
              <a:cxnLst/>
              <a:rect l="l" t="t" r="r" b="b"/>
              <a:pathLst>
                <a:path w="786" h="803" extrusionOk="0">
                  <a:moveTo>
                    <a:pt x="393" y="0"/>
                  </a:moveTo>
                  <a:cubicBezTo>
                    <a:pt x="179" y="0"/>
                    <a:pt x="1" y="196"/>
                    <a:pt x="1" y="410"/>
                  </a:cubicBezTo>
                  <a:cubicBezTo>
                    <a:pt x="1" y="625"/>
                    <a:pt x="179" y="803"/>
                    <a:pt x="393" y="803"/>
                  </a:cubicBezTo>
                  <a:cubicBezTo>
                    <a:pt x="625" y="803"/>
                    <a:pt x="786" y="625"/>
                    <a:pt x="786" y="410"/>
                  </a:cubicBezTo>
                  <a:cubicBezTo>
                    <a:pt x="786" y="196"/>
                    <a:pt x="625" y="0"/>
                    <a:pt x="39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60" name="Google Shape;2060;p39"/>
            <p:cNvSpPr/>
            <p:nvPr/>
          </p:nvSpPr>
          <p:spPr>
            <a:xfrm>
              <a:off x="2444350" y="3658850"/>
              <a:ext cx="26800" cy="26325"/>
            </a:xfrm>
            <a:custGeom>
              <a:avLst/>
              <a:gdLst/>
              <a:ahLst/>
              <a:cxnLst/>
              <a:rect l="l" t="t" r="r" b="b"/>
              <a:pathLst>
                <a:path w="1072" h="1053" extrusionOk="0">
                  <a:moveTo>
                    <a:pt x="536" y="0"/>
                  </a:moveTo>
                  <a:cubicBezTo>
                    <a:pt x="251" y="0"/>
                    <a:pt x="1" y="232"/>
                    <a:pt x="1" y="536"/>
                  </a:cubicBezTo>
                  <a:cubicBezTo>
                    <a:pt x="1" y="821"/>
                    <a:pt x="251" y="1053"/>
                    <a:pt x="536" y="1053"/>
                  </a:cubicBezTo>
                  <a:cubicBezTo>
                    <a:pt x="839" y="1053"/>
                    <a:pt x="1071" y="821"/>
                    <a:pt x="1071" y="536"/>
                  </a:cubicBezTo>
                  <a:cubicBezTo>
                    <a:pt x="1071" y="232"/>
                    <a:pt x="839" y="0"/>
                    <a:pt x="536"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61" name="Google Shape;2061;p39"/>
            <p:cNvSpPr/>
            <p:nvPr/>
          </p:nvSpPr>
          <p:spPr>
            <a:xfrm>
              <a:off x="2397075" y="3691850"/>
              <a:ext cx="134725" cy="203000"/>
            </a:xfrm>
            <a:custGeom>
              <a:avLst/>
              <a:gdLst/>
              <a:ahLst/>
              <a:cxnLst/>
              <a:rect l="l" t="t" r="r" b="b"/>
              <a:pathLst>
                <a:path w="5389" h="8120" extrusionOk="0">
                  <a:moveTo>
                    <a:pt x="3408" y="536"/>
                  </a:moveTo>
                  <a:cubicBezTo>
                    <a:pt x="3301" y="714"/>
                    <a:pt x="3230" y="928"/>
                    <a:pt x="3230" y="1196"/>
                  </a:cubicBezTo>
                  <a:lnTo>
                    <a:pt x="3230" y="1731"/>
                  </a:lnTo>
                  <a:lnTo>
                    <a:pt x="2159" y="1731"/>
                  </a:lnTo>
                  <a:lnTo>
                    <a:pt x="2159" y="1196"/>
                  </a:lnTo>
                  <a:cubicBezTo>
                    <a:pt x="2159" y="928"/>
                    <a:pt x="2088" y="714"/>
                    <a:pt x="1999" y="536"/>
                  </a:cubicBezTo>
                  <a:close/>
                  <a:moveTo>
                    <a:pt x="1356" y="1"/>
                  </a:moveTo>
                  <a:cubicBezTo>
                    <a:pt x="1267" y="1"/>
                    <a:pt x="1160" y="72"/>
                    <a:pt x="1107" y="161"/>
                  </a:cubicBezTo>
                  <a:cubicBezTo>
                    <a:pt x="1053" y="286"/>
                    <a:pt x="1089" y="447"/>
                    <a:pt x="1232" y="518"/>
                  </a:cubicBezTo>
                  <a:cubicBezTo>
                    <a:pt x="1232" y="518"/>
                    <a:pt x="1624" y="732"/>
                    <a:pt x="1624" y="1196"/>
                  </a:cubicBezTo>
                  <a:lnTo>
                    <a:pt x="1624" y="3551"/>
                  </a:lnTo>
                  <a:lnTo>
                    <a:pt x="107" y="6995"/>
                  </a:lnTo>
                  <a:cubicBezTo>
                    <a:pt x="0" y="7245"/>
                    <a:pt x="18" y="7530"/>
                    <a:pt x="161" y="7762"/>
                  </a:cubicBezTo>
                  <a:cubicBezTo>
                    <a:pt x="322" y="7976"/>
                    <a:pt x="571" y="8119"/>
                    <a:pt x="821" y="8119"/>
                  </a:cubicBezTo>
                  <a:lnTo>
                    <a:pt x="4550" y="8119"/>
                  </a:lnTo>
                  <a:cubicBezTo>
                    <a:pt x="4818" y="8119"/>
                    <a:pt x="5068" y="7976"/>
                    <a:pt x="5210" y="7762"/>
                  </a:cubicBezTo>
                  <a:cubicBezTo>
                    <a:pt x="5371" y="7530"/>
                    <a:pt x="5389" y="7245"/>
                    <a:pt x="5282" y="6995"/>
                  </a:cubicBezTo>
                  <a:lnTo>
                    <a:pt x="3747" y="3551"/>
                  </a:lnTo>
                  <a:lnTo>
                    <a:pt x="3747" y="1196"/>
                  </a:lnTo>
                  <a:cubicBezTo>
                    <a:pt x="3747" y="732"/>
                    <a:pt x="4140" y="536"/>
                    <a:pt x="4158" y="518"/>
                  </a:cubicBezTo>
                  <a:cubicBezTo>
                    <a:pt x="4283" y="447"/>
                    <a:pt x="4336" y="286"/>
                    <a:pt x="4283" y="161"/>
                  </a:cubicBezTo>
                  <a:cubicBezTo>
                    <a:pt x="4211" y="72"/>
                    <a:pt x="4122" y="1"/>
                    <a:pt x="4015"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062" name="Google Shape;2062;p39"/>
          <p:cNvGrpSpPr/>
          <p:nvPr/>
        </p:nvGrpSpPr>
        <p:grpSpPr>
          <a:xfrm>
            <a:off x="2505638" y="3559549"/>
            <a:ext cx="246520" cy="383741"/>
            <a:chOff x="2717350" y="3603525"/>
            <a:chExt cx="186475" cy="281500"/>
          </a:xfrm>
        </p:grpSpPr>
        <p:sp>
          <p:nvSpPr>
            <p:cNvPr id="2063" name="Google Shape;2063;p39"/>
            <p:cNvSpPr/>
            <p:nvPr/>
          </p:nvSpPr>
          <p:spPr>
            <a:xfrm>
              <a:off x="2741875" y="3786425"/>
              <a:ext cx="60250" cy="35250"/>
            </a:xfrm>
            <a:custGeom>
              <a:avLst/>
              <a:gdLst/>
              <a:ahLst/>
              <a:cxnLst/>
              <a:rect l="l" t="t" r="r" b="b"/>
              <a:pathLst>
                <a:path w="2410" h="1410" extrusionOk="0">
                  <a:moveTo>
                    <a:pt x="197" y="0"/>
                  </a:moveTo>
                  <a:lnTo>
                    <a:pt x="1" y="500"/>
                  </a:lnTo>
                  <a:lnTo>
                    <a:pt x="2213" y="1410"/>
                  </a:lnTo>
                  <a:lnTo>
                    <a:pt x="2410" y="910"/>
                  </a:lnTo>
                  <a:lnTo>
                    <a:pt x="197"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64" name="Google Shape;2064;p39"/>
            <p:cNvSpPr/>
            <p:nvPr/>
          </p:nvSpPr>
          <p:spPr>
            <a:xfrm>
              <a:off x="2820400" y="3718625"/>
              <a:ext cx="26775" cy="26775"/>
            </a:xfrm>
            <a:custGeom>
              <a:avLst/>
              <a:gdLst/>
              <a:ahLst/>
              <a:cxnLst/>
              <a:rect l="l" t="t" r="r" b="b"/>
              <a:pathLst>
                <a:path w="1071" h="1071" extrusionOk="0">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65" name="Google Shape;2065;p39"/>
            <p:cNvSpPr/>
            <p:nvPr/>
          </p:nvSpPr>
          <p:spPr>
            <a:xfrm>
              <a:off x="2820400" y="3718625"/>
              <a:ext cx="26775" cy="26775"/>
            </a:xfrm>
            <a:custGeom>
              <a:avLst/>
              <a:gdLst/>
              <a:ahLst/>
              <a:cxnLst/>
              <a:rect l="l" t="t" r="r" b="b"/>
              <a:pathLst>
                <a:path w="1071" h="1071" extrusionOk="0">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66" name="Google Shape;2066;p39"/>
            <p:cNvSpPr/>
            <p:nvPr/>
          </p:nvSpPr>
          <p:spPr>
            <a:xfrm>
              <a:off x="2717350" y="3603525"/>
              <a:ext cx="186475" cy="281500"/>
            </a:xfrm>
            <a:custGeom>
              <a:avLst/>
              <a:gdLst/>
              <a:ahLst/>
              <a:cxnLst/>
              <a:rect l="l" t="t" r="r" b="b"/>
              <a:pathLst>
                <a:path w="7459" h="11260" extrusionOk="0">
                  <a:moveTo>
                    <a:pt x="4657" y="4337"/>
                  </a:moveTo>
                  <a:cubicBezTo>
                    <a:pt x="5103" y="4337"/>
                    <a:pt x="5460" y="4711"/>
                    <a:pt x="5460" y="5139"/>
                  </a:cubicBezTo>
                  <a:cubicBezTo>
                    <a:pt x="5460" y="5586"/>
                    <a:pt x="5103" y="5942"/>
                    <a:pt x="4657" y="5942"/>
                  </a:cubicBezTo>
                  <a:cubicBezTo>
                    <a:pt x="4229" y="5942"/>
                    <a:pt x="3854" y="5586"/>
                    <a:pt x="3854" y="5139"/>
                  </a:cubicBezTo>
                  <a:cubicBezTo>
                    <a:pt x="3854" y="4711"/>
                    <a:pt x="4229" y="4337"/>
                    <a:pt x="4657" y="4337"/>
                  </a:cubicBezTo>
                  <a:close/>
                  <a:moveTo>
                    <a:pt x="5086" y="1"/>
                  </a:moveTo>
                  <a:lnTo>
                    <a:pt x="4800" y="715"/>
                  </a:lnTo>
                  <a:lnTo>
                    <a:pt x="4425" y="554"/>
                  </a:lnTo>
                  <a:lnTo>
                    <a:pt x="2177" y="5978"/>
                  </a:lnTo>
                  <a:cubicBezTo>
                    <a:pt x="2070" y="6246"/>
                    <a:pt x="2106" y="6531"/>
                    <a:pt x="2284" y="6745"/>
                  </a:cubicBezTo>
                  <a:lnTo>
                    <a:pt x="2142" y="7102"/>
                  </a:lnTo>
                  <a:lnTo>
                    <a:pt x="2873" y="7405"/>
                  </a:lnTo>
                  <a:lnTo>
                    <a:pt x="3016" y="7066"/>
                  </a:lnTo>
                  <a:cubicBezTo>
                    <a:pt x="3301" y="7013"/>
                    <a:pt x="3533" y="6852"/>
                    <a:pt x="3658" y="6585"/>
                  </a:cubicBezTo>
                  <a:lnTo>
                    <a:pt x="3801" y="6210"/>
                  </a:lnTo>
                  <a:lnTo>
                    <a:pt x="5621" y="6210"/>
                  </a:lnTo>
                  <a:cubicBezTo>
                    <a:pt x="5692" y="6460"/>
                    <a:pt x="5728" y="6727"/>
                    <a:pt x="5728" y="6995"/>
                  </a:cubicBezTo>
                  <a:cubicBezTo>
                    <a:pt x="5728" y="8762"/>
                    <a:pt x="4301" y="10189"/>
                    <a:pt x="2534" y="10189"/>
                  </a:cubicBezTo>
                  <a:lnTo>
                    <a:pt x="0" y="10189"/>
                  </a:lnTo>
                  <a:lnTo>
                    <a:pt x="0" y="10992"/>
                  </a:lnTo>
                  <a:lnTo>
                    <a:pt x="0" y="11259"/>
                  </a:lnTo>
                  <a:lnTo>
                    <a:pt x="7459" y="11259"/>
                  </a:lnTo>
                  <a:lnTo>
                    <a:pt x="7459" y="10992"/>
                  </a:lnTo>
                  <a:lnTo>
                    <a:pt x="7459" y="10189"/>
                  </a:lnTo>
                  <a:lnTo>
                    <a:pt x="4925" y="10189"/>
                  </a:lnTo>
                  <a:cubicBezTo>
                    <a:pt x="5889" y="9457"/>
                    <a:pt x="6513" y="8298"/>
                    <a:pt x="6513" y="6995"/>
                  </a:cubicBezTo>
                  <a:cubicBezTo>
                    <a:pt x="6513" y="5657"/>
                    <a:pt x="5853" y="4461"/>
                    <a:pt x="4818" y="3748"/>
                  </a:cubicBezTo>
                  <a:lnTo>
                    <a:pt x="5889" y="1161"/>
                  </a:lnTo>
                  <a:lnTo>
                    <a:pt x="5532" y="1018"/>
                  </a:lnTo>
                  <a:lnTo>
                    <a:pt x="5817" y="286"/>
                  </a:lnTo>
                  <a:lnTo>
                    <a:pt x="508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067" name="Google Shape;2067;p39"/>
          <p:cNvSpPr/>
          <p:nvPr/>
        </p:nvSpPr>
        <p:spPr>
          <a:xfrm>
            <a:off x="9307479" y="2899620"/>
            <a:ext cx="387478" cy="335143"/>
          </a:xfrm>
          <a:custGeom>
            <a:avLst/>
            <a:gdLst/>
            <a:ahLst/>
            <a:cxnLst/>
            <a:rect l="l" t="t" r="r" b="b"/>
            <a:pathLst>
              <a:path w="11724" h="9834" extrusionOk="0">
                <a:moveTo>
                  <a:pt x="3515" y="520"/>
                </a:moveTo>
                <a:cubicBezTo>
                  <a:pt x="3480" y="627"/>
                  <a:pt x="3462" y="769"/>
                  <a:pt x="3462" y="930"/>
                </a:cubicBezTo>
                <a:lnTo>
                  <a:pt x="3462" y="2125"/>
                </a:lnTo>
                <a:cubicBezTo>
                  <a:pt x="3462" y="2125"/>
                  <a:pt x="3194" y="1983"/>
                  <a:pt x="2927" y="1983"/>
                </a:cubicBezTo>
                <a:cubicBezTo>
                  <a:pt x="2677" y="1983"/>
                  <a:pt x="2409" y="2125"/>
                  <a:pt x="2409" y="2125"/>
                </a:cubicBezTo>
                <a:lnTo>
                  <a:pt x="2409" y="930"/>
                </a:lnTo>
                <a:cubicBezTo>
                  <a:pt x="2409" y="769"/>
                  <a:pt x="2391" y="627"/>
                  <a:pt x="2374" y="520"/>
                </a:cubicBezTo>
                <a:close/>
                <a:moveTo>
                  <a:pt x="6442" y="520"/>
                </a:moveTo>
                <a:cubicBezTo>
                  <a:pt x="6406" y="627"/>
                  <a:pt x="6388" y="769"/>
                  <a:pt x="6388" y="930"/>
                </a:cubicBezTo>
                <a:lnTo>
                  <a:pt x="6388" y="2125"/>
                </a:lnTo>
                <a:cubicBezTo>
                  <a:pt x="6388" y="2125"/>
                  <a:pt x="6138" y="1983"/>
                  <a:pt x="5871" y="1983"/>
                </a:cubicBezTo>
                <a:cubicBezTo>
                  <a:pt x="5603" y="1983"/>
                  <a:pt x="5335" y="2125"/>
                  <a:pt x="5335" y="2125"/>
                </a:cubicBezTo>
                <a:lnTo>
                  <a:pt x="5335" y="930"/>
                </a:lnTo>
                <a:cubicBezTo>
                  <a:pt x="5335" y="769"/>
                  <a:pt x="5318" y="627"/>
                  <a:pt x="5300" y="520"/>
                </a:cubicBezTo>
                <a:close/>
                <a:moveTo>
                  <a:pt x="9368" y="520"/>
                </a:moveTo>
                <a:cubicBezTo>
                  <a:pt x="9350" y="627"/>
                  <a:pt x="9332" y="769"/>
                  <a:pt x="9332" y="930"/>
                </a:cubicBezTo>
                <a:lnTo>
                  <a:pt x="9332" y="2125"/>
                </a:lnTo>
                <a:cubicBezTo>
                  <a:pt x="9332" y="2125"/>
                  <a:pt x="9065" y="1983"/>
                  <a:pt x="8797" y="1983"/>
                </a:cubicBezTo>
                <a:cubicBezTo>
                  <a:pt x="8529" y="1983"/>
                  <a:pt x="8262" y="2125"/>
                  <a:pt x="8262" y="2125"/>
                </a:cubicBezTo>
                <a:lnTo>
                  <a:pt x="8262" y="930"/>
                </a:lnTo>
                <a:cubicBezTo>
                  <a:pt x="8262" y="769"/>
                  <a:pt x="8244" y="627"/>
                  <a:pt x="8226" y="520"/>
                </a:cubicBezTo>
                <a:close/>
                <a:moveTo>
                  <a:pt x="10653" y="3321"/>
                </a:moveTo>
                <a:lnTo>
                  <a:pt x="10653" y="9048"/>
                </a:lnTo>
                <a:lnTo>
                  <a:pt x="1071" y="9048"/>
                </a:lnTo>
                <a:lnTo>
                  <a:pt x="1071" y="3321"/>
                </a:lnTo>
                <a:lnTo>
                  <a:pt x="1874" y="3321"/>
                </a:lnTo>
                <a:lnTo>
                  <a:pt x="1874" y="7443"/>
                </a:lnTo>
                <a:cubicBezTo>
                  <a:pt x="1874" y="8031"/>
                  <a:pt x="2356" y="8513"/>
                  <a:pt x="2927" y="8513"/>
                </a:cubicBezTo>
                <a:cubicBezTo>
                  <a:pt x="3533" y="8513"/>
                  <a:pt x="3997" y="8031"/>
                  <a:pt x="3997" y="7443"/>
                </a:cubicBezTo>
                <a:lnTo>
                  <a:pt x="3997" y="3321"/>
                </a:lnTo>
                <a:lnTo>
                  <a:pt x="4800" y="3321"/>
                </a:lnTo>
                <a:lnTo>
                  <a:pt x="4800" y="7443"/>
                </a:lnTo>
                <a:cubicBezTo>
                  <a:pt x="4800" y="8031"/>
                  <a:pt x="5282" y="8513"/>
                  <a:pt x="5871" y="8513"/>
                </a:cubicBezTo>
                <a:cubicBezTo>
                  <a:pt x="6459" y="8513"/>
                  <a:pt x="6923" y="8031"/>
                  <a:pt x="6923" y="7443"/>
                </a:cubicBezTo>
                <a:lnTo>
                  <a:pt x="6923" y="3321"/>
                </a:lnTo>
                <a:lnTo>
                  <a:pt x="7726" y="3321"/>
                </a:lnTo>
                <a:lnTo>
                  <a:pt x="7726" y="7443"/>
                </a:lnTo>
                <a:cubicBezTo>
                  <a:pt x="7726" y="8031"/>
                  <a:pt x="8208" y="8513"/>
                  <a:pt x="8797" y="8513"/>
                </a:cubicBezTo>
                <a:cubicBezTo>
                  <a:pt x="9386" y="8513"/>
                  <a:pt x="9850" y="8031"/>
                  <a:pt x="9850" y="7443"/>
                </a:cubicBezTo>
                <a:lnTo>
                  <a:pt x="9850" y="3321"/>
                </a:lnTo>
                <a:close/>
                <a:moveTo>
                  <a:pt x="1861" y="0"/>
                </a:moveTo>
                <a:cubicBezTo>
                  <a:pt x="1718" y="0"/>
                  <a:pt x="1623" y="118"/>
                  <a:pt x="1606" y="252"/>
                </a:cubicBezTo>
                <a:cubicBezTo>
                  <a:pt x="1606" y="359"/>
                  <a:pt x="1695" y="484"/>
                  <a:pt x="1803" y="520"/>
                </a:cubicBezTo>
                <a:cubicBezTo>
                  <a:pt x="1820" y="537"/>
                  <a:pt x="1874" y="645"/>
                  <a:pt x="1874" y="930"/>
                </a:cubicBezTo>
                <a:lnTo>
                  <a:pt x="1874" y="2786"/>
                </a:lnTo>
                <a:lnTo>
                  <a:pt x="1071" y="2786"/>
                </a:lnTo>
                <a:lnTo>
                  <a:pt x="1071" y="1590"/>
                </a:lnTo>
                <a:lnTo>
                  <a:pt x="536" y="1590"/>
                </a:lnTo>
                <a:lnTo>
                  <a:pt x="536" y="9048"/>
                </a:lnTo>
                <a:lnTo>
                  <a:pt x="0" y="9048"/>
                </a:lnTo>
                <a:lnTo>
                  <a:pt x="0" y="9833"/>
                </a:lnTo>
                <a:lnTo>
                  <a:pt x="11723" y="9833"/>
                </a:lnTo>
                <a:lnTo>
                  <a:pt x="11723" y="9048"/>
                </a:lnTo>
                <a:lnTo>
                  <a:pt x="11188" y="9048"/>
                </a:lnTo>
                <a:lnTo>
                  <a:pt x="11188" y="1590"/>
                </a:lnTo>
                <a:lnTo>
                  <a:pt x="10653" y="1590"/>
                </a:lnTo>
                <a:lnTo>
                  <a:pt x="10653" y="2786"/>
                </a:lnTo>
                <a:lnTo>
                  <a:pt x="9850" y="2786"/>
                </a:lnTo>
                <a:lnTo>
                  <a:pt x="9850" y="930"/>
                </a:lnTo>
                <a:cubicBezTo>
                  <a:pt x="9850" y="645"/>
                  <a:pt x="9921" y="537"/>
                  <a:pt x="9921" y="520"/>
                </a:cubicBezTo>
                <a:cubicBezTo>
                  <a:pt x="10046" y="484"/>
                  <a:pt x="10117" y="377"/>
                  <a:pt x="10117" y="252"/>
                </a:cubicBezTo>
                <a:cubicBezTo>
                  <a:pt x="10117" y="118"/>
                  <a:pt x="10024" y="0"/>
                  <a:pt x="9880" y="0"/>
                </a:cubicBezTo>
                <a:cubicBezTo>
                  <a:pt x="9870" y="0"/>
                  <a:pt x="9860" y="1"/>
                  <a:pt x="9850" y="2"/>
                </a:cubicBezTo>
                <a:lnTo>
                  <a:pt x="7744" y="2"/>
                </a:lnTo>
                <a:cubicBezTo>
                  <a:pt x="7735" y="1"/>
                  <a:pt x="7726" y="0"/>
                  <a:pt x="7717" y="0"/>
                </a:cubicBezTo>
                <a:cubicBezTo>
                  <a:pt x="7586" y="0"/>
                  <a:pt x="7475" y="118"/>
                  <a:pt x="7459" y="252"/>
                </a:cubicBezTo>
                <a:cubicBezTo>
                  <a:pt x="7459" y="359"/>
                  <a:pt x="7548" y="484"/>
                  <a:pt x="7655" y="520"/>
                </a:cubicBezTo>
                <a:cubicBezTo>
                  <a:pt x="7673" y="537"/>
                  <a:pt x="7726" y="645"/>
                  <a:pt x="7726" y="930"/>
                </a:cubicBezTo>
                <a:lnTo>
                  <a:pt x="7726" y="2786"/>
                </a:lnTo>
                <a:lnTo>
                  <a:pt x="6923" y="2786"/>
                </a:lnTo>
                <a:lnTo>
                  <a:pt x="6923" y="930"/>
                </a:lnTo>
                <a:cubicBezTo>
                  <a:pt x="6923" y="645"/>
                  <a:pt x="6995" y="537"/>
                  <a:pt x="6995" y="520"/>
                </a:cubicBezTo>
                <a:cubicBezTo>
                  <a:pt x="7120" y="484"/>
                  <a:pt x="7191" y="377"/>
                  <a:pt x="7191" y="252"/>
                </a:cubicBezTo>
                <a:cubicBezTo>
                  <a:pt x="7191" y="118"/>
                  <a:pt x="7097" y="0"/>
                  <a:pt x="6954" y="0"/>
                </a:cubicBezTo>
                <a:cubicBezTo>
                  <a:pt x="6944" y="0"/>
                  <a:pt x="6934" y="1"/>
                  <a:pt x="6923" y="2"/>
                </a:cubicBezTo>
                <a:lnTo>
                  <a:pt x="4818" y="2"/>
                </a:lnTo>
                <a:cubicBezTo>
                  <a:pt x="4808" y="1"/>
                  <a:pt x="4798" y="0"/>
                  <a:pt x="4788" y="0"/>
                </a:cubicBezTo>
                <a:cubicBezTo>
                  <a:pt x="4644" y="0"/>
                  <a:pt x="4549" y="118"/>
                  <a:pt x="4532" y="252"/>
                </a:cubicBezTo>
                <a:cubicBezTo>
                  <a:pt x="4532" y="359"/>
                  <a:pt x="4622" y="484"/>
                  <a:pt x="4729" y="520"/>
                </a:cubicBezTo>
                <a:cubicBezTo>
                  <a:pt x="4747" y="537"/>
                  <a:pt x="4800" y="645"/>
                  <a:pt x="4800" y="930"/>
                </a:cubicBezTo>
                <a:lnTo>
                  <a:pt x="4800" y="2786"/>
                </a:lnTo>
                <a:lnTo>
                  <a:pt x="3997" y="2786"/>
                </a:lnTo>
                <a:lnTo>
                  <a:pt x="3997" y="930"/>
                </a:lnTo>
                <a:cubicBezTo>
                  <a:pt x="3997" y="645"/>
                  <a:pt x="4051" y="537"/>
                  <a:pt x="4069" y="520"/>
                </a:cubicBezTo>
                <a:cubicBezTo>
                  <a:pt x="4193" y="484"/>
                  <a:pt x="4265" y="377"/>
                  <a:pt x="4265" y="252"/>
                </a:cubicBezTo>
                <a:cubicBezTo>
                  <a:pt x="4265" y="118"/>
                  <a:pt x="4171" y="0"/>
                  <a:pt x="4028" y="0"/>
                </a:cubicBezTo>
                <a:cubicBezTo>
                  <a:pt x="4018" y="0"/>
                  <a:pt x="4008" y="1"/>
                  <a:pt x="3997" y="2"/>
                </a:cubicBezTo>
                <a:lnTo>
                  <a:pt x="1892" y="2"/>
                </a:lnTo>
                <a:cubicBezTo>
                  <a:pt x="1881" y="1"/>
                  <a:pt x="1871" y="0"/>
                  <a:pt x="1861"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068" name="Google Shape;2068;p39"/>
          <p:cNvGrpSpPr/>
          <p:nvPr/>
        </p:nvGrpSpPr>
        <p:grpSpPr>
          <a:xfrm>
            <a:off x="2948557" y="3569892"/>
            <a:ext cx="332053" cy="363054"/>
            <a:chOff x="3927075" y="3612900"/>
            <a:chExt cx="251175" cy="266325"/>
          </a:xfrm>
        </p:grpSpPr>
        <p:sp>
          <p:nvSpPr>
            <p:cNvPr id="2069" name="Google Shape;2069;p39"/>
            <p:cNvSpPr/>
            <p:nvPr/>
          </p:nvSpPr>
          <p:spPr>
            <a:xfrm>
              <a:off x="4031450" y="3726200"/>
              <a:ext cx="40175" cy="39725"/>
            </a:xfrm>
            <a:custGeom>
              <a:avLst/>
              <a:gdLst/>
              <a:ahLst/>
              <a:cxnLst/>
              <a:rect l="l" t="t" r="r" b="b"/>
              <a:pathLst>
                <a:path w="1607" h="1589" extrusionOk="0">
                  <a:moveTo>
                    <a:pt x="804" y="1"/>
                  </a:moveTo>
                  <a:cubicBezTo>
                    <a:pt x="358" y="1"/>
                    <a:pt x="1" y="357"/>
                    <a:pt x="1" y="786"/>
                  </a:cubicBezTo>
                  <a:cubicBezTo>
                    <a:pt x="1" y="1232"/>
                    <a:pt x="358" y="1589"/>
                    <a:pt x="804" y="1589"/>
                  </a:cubicBezTo>
                  <a:cubicBezTo>
                    <a:pt x="1250" y="1589"/>
                    <a:pt x="1607" y="1232"/>
                    <a:pt x="1607" y="786"/>
                  </a:cubicBezTo>
                  <a:cubicBezTo>
                    <a:pt x="1607" y="357"/>
                    <a:pt x="1250" y="1"/>
                    <a:pt x="80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70" name="Google Shape;2070;p39"/>
            <p:cNvSpPr/>
            <p:nvPr/>
          </p:nvSpPr>
          <p:spPr>
            <a:xfrm>
              <a:off x="3927075" y="3612900"/>
              <a:ext cx="251175" cy="266325"/>
            </a:xfrm>
            <a:custGeom>
              <a:avLst/>
              <a:gdLst/>
              <a:ahLst/>
              <a:cxnLst/>
              <a:rect l="l" t="t" r="r" b="b"/>
              <a:pathLst>
                <a:path w="10047" h="10653" extrusionOk="0">
                  <a:moveTo>
                    <a:pt x="4979" y="536"/>
                  </a:moveTo>
                  <a:cubicBezTo>
                    <a:pt x="5389" y="536"/>
                    <a:pt x="5889" y="1249"/>
                    <a:pt x="6228" y="2463"/>
                  </a:cubicBezTo>
                  <a:cubicBezTo>
                    <a:pt x="5853" y="2606"/>
                    <a:pt x="5425" y="2766"/>
                    <a:pt x="5014" y="2945"/>
                  </a:cubicBezTo>
                  <a:cubicBezTo>
                    <a:pt x="4586" y="2748"/>
                    <a:pt x="4158" y="2570"/>
                    <a:pt x="3748" y="2445"/>
                  </a:cubicBezTo>
                  <a:cubicBezTo>
                    <a:pt x="4069" y="1232"/>
                    <a:pt x="4586" y="536"/>
                    <a:pt x="4979" y="536"/>
                  </a:cubicBezTo>
                  <a:close/>
                  <a:moveTo>
                    <a:pt x="6353" y="2980"/>
                  </a:moveTo>
                  <a:cubicBezTo>
                    <a:pt x="6406" y="3230"/>
                    <a:pt x="6442" y="3480"/>
                    <a:pt x="6478" y="3747"/>
                  </a:cubicBezTo>
                  <a:cubicBezTo>
                    <a:pt x="6335" y="3658"/>
                    <a:pt x="6210" y="3569"/>
                    <a:pt x="6049" y="3480"/>
                  </a:cubicBezTo>
                  <a:cubicBezTo>
                    <a:pt x="5907" y="3408"/>
                    <a:pt x="5782" y="3337"/>
                    <a:pt x="5639" y="3248"/>
                  </a:cubicBezTo>
                  <a:cubicBezTo>
                    <a:pt x="5871" y="3141"/>
                    <a:pt x="6121" y="3069"/>
                    <a:pt x="6353" y="2980"/>
                  </a:cubicBezTo>
                  <a:close/>
                  <a:moveTo>
                    <a:pt x="3605" y="2962"/>
                  </a:moveTo>
                  <a:cubicBezTo>
                    <a:pt x="3855" y="3034"/>
                    <a:pt x="4122" y="3141"/>
                    <a:pt x="4390" y="3248"/>
                  </a:cubicBezTo>
                  <a:cubicBezTo>
                    <a:pt x="4265" y="3319"/>
                    <a:pt x="4122" y="3391"/>
                    <a:pt x="3980" y="3480"/>
                  </a:cubicBezTo>
                  <a:cubicBezTo>
                    <a:pt x="3819" y="3587"/>
                    <a:pt x="3658" y="3694"/>
                    <a:pt x="3480" y="3801"/>
                  </a:cubicBezTo>
                  <a:cubicBezTo>
                    <a:pt x="3516" y="3498"/>
                    <a:pt x="3551" y="3230"/>
                    <a:pt x="3605" y="2962"/>
                  </a:cubicBezTo>
                  <a:close/>
                  <a:moveTo>
                    <a:pt x="1785" y="2623"/>
                  </a:moveTo>
                  <a:cubicBezTo>
                    <a:pt x="2178" y="2623"/>
                    <a:pt x="2606" y="2695"/>
                    <a:pt x="3087" y="2820"/>
                  </a:cubicBezTo>
                  <a:cubicBezTo>
                    <a:pt x="2998" y="3230"/>
                    <a:pt x="2927" y="3712"/>
                    <a:pt x="2891" y="4194"/>
                  </a:cubicBezTo>
                  <a:cubicBezTo>
                    <a:pt x="2517" y="4461"/>
                    <a:pt x="2178" y="4711"/>
                    <a:pt x="1892" y="4996"/>
                  </a:cubicBezTo>
                  <a:cubicBezTo>
                    <a:pt x="1000" y="4086"/>
                    <a:pt x="625" y="3284"/>
                    <a:pt x="821" y="2927"/>
                  </a:cubicBezTo>
                  <a:cubicBezTo>
                    <a:pt x="946" y="2730"/>
                    <a:pt x="1285" y="2623"/>
                    <a:pt x="1785" y="2623"/>
                  </a:cubicBezTo>
                  <a:close/>
                  <a:moveTo>
                    <a:pt x="8244" y="2623"/>
                  </a:moveTo>
                  <a:cubicBezTo>
                    <a:pt x="8726" y="2623"/>
                    <a:pt x="9083" y="2748"/>
                    <a:pt x="9208" y="2927"/>
                  </a:cubicBezTo>
                  <a:cubicBezTo>
                    <a:pt x="9404" y="3284"/>
                    <a:pt x="9047" y="4086"/>
                    <a:pt x="8137" y="4996"/>
                  </a:cubicBezTo>
                  <a:cubicBezTo>
                    <a:pt x="7816" y="4693"/>
                    <a:pt x="7459" y="4408"/>
                    <a:pt x="7049" y="4122"/>
                  </a:cubicBezTo>
                  <a:cubicBezTo>
                    <a:pt x="7013" y="3676"/>
                    <a:pt x="6941" y="3230"/>
                    <a:pt x="6852" y="2837"/>
                  </a:cubicBezTo>
                  <a:cubicBezTo>
                    <a:pt x="7352" y="2695"/>
                    <a:pt x="7851" y="2623"/>
                    <a:pt x="8244" y="2623"/>
                  </a:cubicBezTo>
                  <a:close/>
                  <a:moveTo>
                    <a:pt x="2856" y="4872"/>
                  </a:moveTo>
                  <a:cubicBezTo>
                    <a:pt x="2856" y="5032"/>
                    <a:pt x="2856" y="5175"/>
                    <a:pt x="2856" y="5318"/>
                  </a:cubicBezTo>
                  <a:cubicBezTo>
                    <a:pt x="2856" y="5496"/>
                    <a:pt x="2856" y="5674"/>
                    <a:pt x="2856" y="5835"/>
                  </a:cubicBezTo>
                  <a:cubicBezTo>
                    <a:pt x="2659" y="5674"/>
                    <a:pt x="2463" y="5514"/>
                    <a:pt x="2285" y="5353"/>
                  </a:cubicBezTo>
                  <a:cubicBezTo>
                    <a:pt x="2463" y="5193"/>
                    <a:pt x="2659" y="5032"/>
                    <a:pt x="2856" y="4872"/>
                  </a:cubicBezTo>
                  <a:close/>
                  <a:moveTo>
                    <a:pt x="7102" y="4818"/>
                  </a:moveTo>
                  <a:cubicBezTo>
                    <a:pt x="7334" y="5014"/>
                    <a:pt x="7548" y="5193"/>
                    <a:pt x="7744" y="5371"/>
                  </a:cubicBezTo>
                  <a:cubicBezTo>
                    <a:pt x="7548" y="5550"/>
                    <a:pt x="7334" y="5728"/>
                    <a:pt x="7102" y="5906"/>
                  </a:cubicBezTo>
                  <a:cubicBezTo>
                    <a:pt x="7102" y="5710"/>
                    <a:pt x="7102" y="5532"/>
                    <a:pt x="7102" y="5335"/>
                  </a:cubicBezTo>
                  <a:cubicBezTo>
                    <a:pt x="7102" y="5157"/>
                    <a:pt x="7102" y="4979"/>
                    <a:pt x="7102" y="4818"/>
                  </a:cubicBezTo>
                  <a:close/>
                  <a:moveTo>
                    <a:pt x="5014" y="3551"/>
                  </a:moveTo>
                  <a:cubicBezTo>
                    <a:pt x="5264" y="3658"/>
                    <a:pt x="5514" y="3801"/>
                    <a:pt x="5782" y="3944"/>
                  </a:cubicBezTo>
                  <a:cubicBezTo>
                    <a:pt x="6049" y="4104"/>
                    <a:pt x="6317" y="4265"/>
                    <a:pt x="6549" y="4425"/>
                  </a:cubicBezTo>
                  <a:cubicBezTo>
                    <a:pt x="6585" y="4711"/>
                    <a:pt x="6585" y="5014"/>
                    <a:pt x="6585" y="5318"/>
                  </a:cubicBezTo>
                  <a:cubicBezTo>
                    <a:pt x="6585" y="5657"/>
                    <a:pt x="6567" y="5978"/>
                    <a:pt x="6531" y="6299"/>
                  </a:cubicBezTo>
                  <a:cubicBezTo>
                    <a:pt x="6317" y="6424"/>
                    <a:pt x="6103" y="6567"/>
                    <a:pt x="5853" y="6709"/>
                  </a:cubicBezTo>
                  <a:cubicBezTo>
                    <a:pt x="5585" y="6870"/>
                    <a:pt x="5300" y="7030"/>
                    <a:pt x="5014" y="7155"/>
                  </a:cubicBezTo>
                  <a:cubicBezTo>
                    <a:pt x="4747" y="7030"/>
                    <a:pt x="4461" y="6870"/>
                    <a:pt x="4176" y="6709"/>
                  </a:cubicBezTo>
                  <a:cubicBezTo>
                    <a:pt x="3908" y="6549"/>
                    <a:pt x="3658" y="6388"/>
                    <a:pt x="3409" y="6228"/>
                  </a:cubicBezTo>
                  <a:cubicBezTo>
                    <a:pt x="3391" y="5942"/>
                    <a:pt x="3391" y="5657"/>
                    <a:pt x="3391" y="5318"/>
                  </a:cubicBezTo>
                  <a:cubicBezTo>
                    <a:pt x="3391" y="5032"/>
                    <a:pt x="3391" y="4764"/>
                    <a:pt x="3409" y="4479"/>
                  </a:cubicBezTo>
                  <a:cubicBezTo>
                    <a:pt x="3676" y="4301"/>
                    <a:pt x="3944" y="4122"/>
                    <a:pt x="4265" y="3944"/>
                  </a:cubicBezTo>
                  <a:cubicBezTo>
                    <a:pt x="4515" y="3801"/>
                    <a:pt x="4765" y="3658"/>
                    <a:pt x="5014" y="3551"/>
                  </a:cubicBezTo>
                  <a:close/>
                  <a:moveTo>
                    <a:pt x="6478" y="6959"/>
                  </a:moveTo>
                  <a:cubicBezTo>
                    <a:pt x="6424" y="7227"/>
                    <a:pt x="6388" y="7477"/>
                    <a:pt x="6353" y="7691"/>
                  </a:cubicBezTo>
                  <a:cubicBezTo>
                    <a:pt x="6121" y="7619"/>
                    <a:pt x="5871" y="7530"/>
                    <a:pt x="5639" y="7423"/>
                  </a:cubicBezTo>
                  <a:cubicBezTo>
                    <a:pt x="5800" y="7352"/>
                    <a:pt x="5960" y="7262"/>
                    <a:pt x="6121" y="7155"/>
                  </a:cubicBezTo>
                  <a:cubicBezTo>
                    <a:pt x="6246" y="7102"/>
                    <a:pt x="6371" y="7030"/>
                    <a:pt x="6478" y="6959"/>
                  </a:cubicBezTo>
                  <a:close/>
                  <a:moveTo>
                    <a:pt x="3480" y="6906"/>
                  </a:moveTo>
                  <a:lnTo>
                    <a:pt x="3480" y="6906"/>
                  </a:lnTo>
                  <a:cubicBezTo>
                    <a:pt x="3641" y="7013"/>
                    <a:pt x="3766" y="7084"/>
                    <a:pt x="3926" y="7173"/>
                  </a:cubicBezTo>
                  <a:cubicBezTo>
                    <a:pt x="4069" y="7262"/>
                    <a:pt x="4229" y="7352"/>
                    <a:pt x="4390" y="7423"/>
                  </a:cubicBezTo>
                  <a:cubicBezTo>
                    <a:pt x="4122" y="7530"/>
                    <a:pt x="3873" y="7637"/>
                    <a:pt x="3623" y="7709"/>
                  </a:cubicBezTo>
                  <a:cubicBezTo>
                    <a:pt x="3569" y="7459"/>
                    <a:pt x="3534" y="7191"/>
                    <a:pt x="3480" y="6906"/>
                  </a:cubicBezTo>
                  <a:close/>
                  <a:moveTo>
                    <a:pt x="1910" y="5728"/>
                  </a:moveTo>
                  <a:cubicBezTo>
                    <a:pt x="2213" y="5996"/>
                    <a:pt x="2552" y="6263"/>
                    <a:pt x="2909" y="6531"/>
                  </a:cubicBezTo>
                  <a:cubicBezTo>
                    <a:pt x="2945" y="6995"/>
                    <a:pt x="3016" y="7441"/>
                    <a:pt x="3105" y="7851"/>
                  </a:cubicBezTo>
                  <a:cubicBezTo>
                    <a:pt x="2659" y="7976"/>
                    <a:pt x="2231" y="8030"/>
                    <a:pt x="1856" y="8030"/>
                  </a:cubicBezTo>
                  <a:cubicBezTo>
                    <a:pt x="1375" y="8030"/>
                    <a:pt x="1018" y="7905"/>
                    <a:pt x="911" y="7726"/>
                  </a:cubicBezTo>
                  <a:cubicBezTo>
                    <a:pt x="697" y="7387"/>
                    <a:pt x="1053" y="6602"/>
                    <a:pt x="1910" y="5728"/>
                  </a:cubicBezTo>
                  <a:close/>
                  <a:moveTo>
                    <a:pt x="8137" y="5728"/>
                  </a:moveTo>
                  <a:cubicBezTo>
                    <a:pt x="8976" y="6602"/>
                    <a:pt x="9332" y="7387"/>
                    <a:pt x="9136" y="7726"/>
                  </a:cubicBezTo>
                  <a:cubicBezTo>
                    <a:pt x="9011" y="7923"/>
                    <a:pt x="8672" y="8030"/>
                    <a:pt x="8173" y="8030"/>
                  </a:cubicBezTo>
                  <a:cubicBezTo>
                    <a:pt x="7780" y="8030"/>
                    <a:pt x="7334" y="7958"/>
                    <a:pt x="6870" y="7851"/>
                  </a:cubicBezTo>
                  <a:cubicBezTo>
                    <a:pt x="6941" y="7441"/>
                    <a:pt x="7013" y="7030"/>
                    <a:pt x="7049" y="6584"/>
                  </a:cubicBezTo>
                  <a:cubicBezTo>
                    <a:pt x="7459" y="6299"/>
                    <a:pt x="7816" y="6031"/>
                    <a:pt x="8137" y="5728"/>
                  </a:cubicBezTo>
                  <a:close/>
                  <a:moveTo>
                    <a:pt x="5014" y="7744"/>
                  </a:moveTo>
                  <a:cubicBezTo>
                    <a:pt x="5425" y="7923"/>
                    <a:pt x="5835" y="8083"/>
                    <a:pt x="6210" y="8208"/>
                  </a:cubicBezTo>
                  <a:cubicBezTo>
                    <a:pt x="5871" y="9421"/>
                    <a:pt x="5389" y="10117"/>
                    <a:pt x="4979" y="10117"/>
                  </a:cubicBezTo>
                  <a:cubicBezTo>
                    <a:pt x="4586" y="10117"/>
                    <a:pt x="4069" y="9421"/>
                    <a:pt x="3748" y="8226"/>
                  </a:cubicBezTo>
                  <a:cubicBezTo>
                    <a:pt x="4158" y="8101"/>
                    <a:pt x="4586" y="7940"/>
                    <a:pt x="5014" y="7744"/>
                  </a:cubicBezTo>
                  <a:close/>
                  <a:moveTo>
                    <a:pt x="4979" y="0"/>
                  </a:moveTo>
                  <a:cubicBezTo>
                    <a:pt x="4265" y="0"/>
                    <a:pt x="3605" y="910"/>
                    <a:pt x="3230" y="2302"/>
                  </a:cubicBezTo>
                  <a:cubicBezTo>
                    <a:pt x="2695" y="2159"/>
                    <a:pt x="2213" y="2088"/>
                    <a:pt x="1803" y="2088"/>
                  </a:cubicBezTo>
                  <a:cubicBezTo>
                    <a:pt x="1107" y="2088"/>
                    <a:pt x="590" y="2267"/>
                    <a:pt x="375" y="2659"/>
                  </a:cubicBezTo>
                  <a:cubicBezTo>
                    <a:pt x="1" y="3301"/>
                    <a:pt x="482" y="4318"/>
                    <a:pt x="1517" y="5353"/>
                  </a:cubicBezTo>
                  <a:cubicBezTo>
                    <a:pt x="536" y="6370"/>
                    <a:pt x="72" y="7352"/>
                    <a:pt x="447" y="7976"/>
                  </a:cubicBezTo>
                  <a:cubicBezTo>
                    <a:pt x="661" y="8369"/>
                    <a:pt x="1178" y="8547"/>
                    <a:pt x="1856" y="8547"/>
                  </a:cubicBezTo>
                  <a:cubicBezTo>
                    <a:pt x="2267" y="8547"/>
                    <a:pt x="2731" y="8494"/>
                    <a:pt x="3230" y="8369"/>
                  </a:cubicBezTo>
                  <a:cubicBezTo>
                    <a:pt x="3623" y="9743"/>
                    <a:pt x="4265" y="10653"/>
                    <a:pt x="4979" y="10653"/>
                  </a:cubicBezTo>
                  <a:cubicBezTo>
                    <a:pt x="5693" y="10653"/>
                    <a:pt x="6353" y="9743"/>
                    <a:pt x="6727" y="8369"/>
                  </a:cubicBezTo>
                  <a:cubicBezTo>
                    <a:pt x="7245" y="8494"/>
                    <a:pt x="7727" y="8583"/>
                    <a:pt x="8155" y="8583"/>
                  </a:cubicBezTo>
                  <a:cubicBezTo>
                    <a:pt x="8851" y="8583"/>
                    <a:pt x="9350" y="8387"/>
                    <a:pt x="9582" y="8012"/>
                  </a:cubicBezTo>
                  <a:cubicBezTo>
                    <a:pt x="9939" y="7387"/>
                    <a:pt x="9493" y="6388"/>
                    <a:pt x="8512" y="5389"/>
                  </a:cubicBezTo>
                  <a:cubicBezTo>
                    <a:pt x="9564" y="4336"/>
                    <a:pt x="10046" y="3301"/>
                    <a:pt x="9671" y="2659"/>
                  </a:cubicBezTo>
                  <a:cubicBezTo>
                    <a:pt x="9439" y="2284"/>
                    <a:pt x="8940" y="2106"/>
                    <a:pt x="8244" y="2106"/>
                  </a:cubicBezTo>
                  <a:cubicBezTo>
                    <a:pt x="7798" y="2106"/>
                    <a:pt x="7298" y="2177"/>
                    <a:pt x="6745" y="2320"/>
                  </a:cubicBezTo>
                  <a:cubicBezTo>
                    <a:pt x="6353" y="928"/>
                    <a:pt x="5710" y="0"/>
                    <a:pt x="4979"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071" name="Google Shape;2071;p39"/>
          <p:cNvGrpSpPr/>
          <p:nvPr/>
        </p:nvGrpSpPr>
        <p:grpSpPr>
          <a:xfrm>
            <a:off x="3476663" y="3629489"/>
            <a:ext cx="336152" cy="347241"/>
            <a:chOff x="4324975" y="3617800"/>
            <a:chExt cx="254275" cy="254725"/>
          </a:xfrm>
        </p:grpSpPr>
        <p:sp>
          <p:nvSpPr>
            <p:cNvPr id="2072" name="Google Shape;2072;p39"/>
            <p:cNvSpPr/>
            <p:nvPr/>
          </p:nvSpPr>
          <p:spPr>
            <a:xfrm>
              <a:off x="4347275" y="3641900"/>
              <a:ext cx="186025" cy="230625"/>
            </a:xfrm>
            <a:custGeom>
              <a:avLst/>
              <a:gdLst/>
              <a:ahLst/>
              <a:cxnLst/>
              <a:rect l="l" t="t" r="r" b="b"/>
              <a:pathLst>
                <a:path w="7441" h="9225" extrusionOk="0">
                  <a:moveTo>
                    <a:pt x="3819" y="3747"/>
                  </a:moveTo>
                  <a:lnTo>
                    <a:pt x="3819" y="5228"/>
                  </a:lnTo>
                  <a:lnTo>
                    <a:pt x="3212" y="5228"/>
                  </a:lnTo>
                  <a:lnTo>
                    <a:pt x="3819" y="3747"/>
                  </a:lnTo>
                  <a:close/>
                  <a:moveTo>
                    <a:pt x="4354" y="3747"/>
                  </a:moveTo>
                  <a:lnTo>
                    <a:pt x="4979" y="5228"/>
                  </a:lnTo>
                  <a:lnTo>
                    <a:pt x="4354" y="5228"/>
                  </a:lnTo>
                  <a:lnTo>
                    <a:pt x="4354" y="3747"/>
                  </a:lnTo>
                  <a:close/>
                  <a:moveTo>
                    <a:pt x="6923" y="0"/>
                  </a:moveTo>
                  <a:lnTo>
                    <a:pt x="0" y="2873"/>
                  </a:lnTo>
                  <a:lnTo>
                    <a:pt x="500" y="4104"/>
                  </a:lnTo>
                  <a:lnTo>
                    <a:pt x="3623" y="2802"/>
                  </a:lnTo>
                  <a:lnTo>
                    <a:pt x="1339" y="8315"/>
                  </a:lnTo>
                  <a:cubicBezTo>
                    <a:pt x="1303" y="8458"/>
                    <a:pt x="1357" y="8618"/>
                    <a:pt x="1499" y="8672"/>
                  </a:cubicBezTo>
                  <a:cubicBezTo>
                    <a:pt x="1535" y="8690"/>
                    <a:pt x="1571" y="8690"/>
                    <a:pt x="1588" y="8690"/>
                  </a:cubicBezTo>
                  <a:cubicBezTo>
                    <a:pt x="1696" y="8690"/>
                    <a:pt x="1803" y="8618"/>
                    <a:pt x="1838" y="8529"/>
                  </a:cubicBezTo>
                  <a:lnTo>
                    <a:pt x="2980" y="5763"/>
                  </a:lnTo>
                  <a:lnTo>
                    <a:pt x="3819" y="5763"/>
                  </a:lnTo>
                  <a:lnTo>
                    <a:pt x="3819" y="8957"/>
                  </a:lnTo>
                  <a:cubicBezTo>
                    <a:pt x="3819" y="9100"/>
                    <a:pt x="3944" y="9225"/>
                    <a:pt x="4086" y="9225"/>
                  </a:cubicBezTo>
                  <a:cubicBezTo>
                    <a:pt x="4229" y="9225"/>
                    <a:pt x="4354" y="9100"/>
                    <a:pt x="4354" y="8957"/>
                  </a:cubicBezTo>
                  <a:lnTo>
                    <a:pt x="4354" y="5763"/>
                  </a:lnTo>
                  <a:lnTo>
                    <a:pt x="5193" y="5763"/>
                  </a:lnTo>
                  <a:lnTo>
                    <a:pt x="6335" y="8529"/>
                  </a:lnTo>
                  <a:cubicBezTo>
                    <a:pt x="6370" y="8636"/>
                    <a:pt x="6477" y="8690"/>
                    <a:pt x="6567" y="8690"/>
                  </a:cubicBezTo>
                  <a:cubicBezTo>
                    <a:pt x="6620" y="8690"/>
                    <a:pt x="6638" y="8690"/>
                    <a:pt x="6674" y="8672"/>
                  </a:cubicBezTo>
                  <a:cubicBezTo>
                    <a:pt x="6816" y="8618"/>
                    <a:pt x="6888" y="8458"/>
                    <a:pt x="6816" y="8315"/>
                  </a:cubicBezTo>
                  <a:lnTo>
                    <a:pt x="4425" y="2498"/>
                  </a:lnTo>
                  <a:lnTo>
                    <a:pt x="7441" y="1231"/>
                  </a:lnTo>
                  <a:lnTo>
                    <a:pt x="6923"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73" name="Google Shape;2073;p39"/>
            <p:cNvSpPr/>
            <p:nvPr/>
          </p:nvSpPr>
          <p:spPr>
            <a:xfrm>
              <a:off x="4324975" y="3727975"/>
              <a:ext cx="18750" cy="17875"/>
            </a:xfrm>
            <a:custGeom>
              <a:avLst/>
              <a:gdLst/>
              <a:ahLst/>
              <a:cxnLst/>
              <a:rect l="l" t="t" r="r" b="b"/>
              <a:pathLst>
                <a:path w="750" h="715" extrusionOk="0">
                  <a:moveTo>
                    <a:pt x="536" y="1"/>
                  </a:moveTo>
                  <a:lnTo>
                    <a:pt x="0" y="233"/>
                  </a:lnTo>
                  <a:lnTo>
                    <a:pt x="197" y="715"/>
                  </a:lnTo>
                  <a:lnTo>
                    <a:pt x="750" y="500"/>
                  </a:lnTo>
                  <a:lnTo>
                    <a:pt x="53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74" name="Google Shape;2074;p39"/>
            <p:cNvSpPr/>
            <p:nvPr/>
          </p:nvSpPr>
          <p:spPr>
            <a:xfrm>
              <a:off x="4529725" y="3617800"/>
              <a:ext cx="49525" cy="55800"/>
            </a:xfrm>
            <a:custGeom>
              <a:avLst/>
              <a:gdLst/>
              <a:ahLst/>
              <a:cxnLst/>
              <a:rect l="l" t="t" r="r" b="b"/>
              <a:pathLst>
                <a:path w="1981" h="2232" extrusionOk="0">
                  <a:moveTo>
                    <a:pt x="1267" y="1"/>
                  </a:moveTo>
                  <a:lnTo>
                    <a:pt x="0" y="500"/>
                  </a:lnTo>
                  <a:lnTo>
                    <a:pt x="714" y="2231"/>
                  </a:lnTo>
                  <a:lnTo>
                    <a:pt x="1981" y="1731"/>
                  </a:lnTo>
                  <a:lnTo>
                    <a:pt x="1267"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075" name="Google Shape;2075;p39"/>
          <p:cNvGrpSpPr/>
          <p:nvPr/>
        </p:nvGrpSpPr>
        <p:grpSpPr>
          <a:xfrm>
            <a:off x="4010321" y="3695161"/>
            <a:ext cx="399872" cy="217737"/>
            <a:chOff x="4728650" y="3665975"/>
            <a:chExt cx="302475" cy="159725"/>
          </a:xfrm>
        </p:grpSpPr>
        <p:sp>
          <p:nvSpPr>
            <p:cNvPr id="2076" name="Google Shape;2076;p39"/>
            <p:cNvSpPr/>
            <p:nvPr/>
          </p:nvSpPr>
          <p:spPr>
            <a:xfrm>
              <a:off x="4728650" y="3665975"/>
              <a:ext cx="302475" cy="147225"/>
            </a:xfrm>
            <a:custGeom>
              <a:avLst/>
              <a:gdLst/>
              <a:ahLst/>
              <a:cxnLst/>
              <a:rect l="l" t="t" r="r" b="b"/>
              <a:pathLst>
                <a:path w="12099" h="5889" extrusionOk="0">
                  <a:moveTo>
                    <a:pt x="10403" y="1482"/>
                  </a:moveTo>
                  <a:lnTo>
                    <a:pt x="10403" y="1482"/>
                  </a:lnTo>
                  <a:cubicBezTo>
                    <a:pt x="10082" y="1696"/>
                    <a:pt x="9529" y="1963"/>
                    <a:pt x="9047" y="2231"/>
                  </a:cubicBezTo>
                  <a:cubicBezTo>
                    <a:pt x="8994" y="2088"/>
                    <a:pt x="8958" y="1963"/>
                    <a:pt x="8887" y="1821"/>
                  </a:cubicBezTo>
                  <a:cubicBezTo>
                    <a:pt x="9404" y="1678"/>
                    <a:pt x="10011" y="1535"/>
                    <a:pt x="10403" y="1482"/>
                  </a:cubicBezTo>
                  <a:close/>
                  <a:moveTo>
                    <a:pt x="2981" y="4247"/>
                  </a:moveTo>
                  <a:cubicBezTo>
                    <a:pt x="3034" y="4390"/>
                    <a:pt x="3088" y="4533"/>
                    <a:pt x="3177" y="4658"/>
                  </a:cubicBezTo>
                  <a:cubicBezTo>
                    <a:pt x="2606" y="4836"/>
                    <a:pt x="2124" y="4925"/>
                    <a:pt x="1732" y="5015"/>
                  </a:cubicBezTo>
                  <a:cubicBezTo>
                    <a:pt x="2053" y="4783"/>
                    <a:pt x="2481" y="4533"/>
                    <a:pt x="2981" y="4247"/>
                  </a:cubicBezTo>
                  <a:close/>
                  <a:moveTo>
                    <a:pt x="5996" y="1"/>
                  </a:moveTo>
                  <a:cubicBezTo>
                    <a:pt x="4230" y="1"/>
                    <a:pt x="2820" y="1446"/>
                    <a:pt x="2820" y="3195"/>
                  </a:cubicBezTo>
                  <a:cubicBezTo>
                    <a:pt x="2820" y="3284"/>
                    <a:pt x="2820" y="3355"/>
                    <a:pt x="2820" y="3427"/>
                  </a:cubicBezTo>
                  <a:cubicBezTo>
                    <a:pt x="1089" y="4354"/>
                    <a:pt x="1" y="5229"/>
                    <a:pt x="179" y="5657"/>
                  </a:cubicBezTo>
                  <a:cubicBezTo>
                    <a:pt x="251" y="5817"/>
                    <a:pt x="501" y="5889"/>
                    <a:pt x="893" y="5889"/>
                  </a:cubicBezTo>
                  <a:cubicBezTo>
                    <a:pt x="1981" y="5889"/>
                    <a:pt x="4105" y="5318"/>
                    <a:pt x="6442" y="4372"/>
                  </a:cubicBezTo>
                  <a:cubicBezTo>
                    <a:pt x="9636" y="3052"/>
                    <a:pt x="12098" y="1428"/>
                    <a:pt x="11848" y="804"/>
                  </a:cubicBezTo>
                  <a:cubicBezTo>
                    <a:pt x="11777" y="643"/>
                    <a:pt x="11456" y="625"/>
                    <a:pt x="11063" y="625"/>
                  </a:cubicBezTo>
                  <a:cubicBezTo>
                    <a:pt x="10457" y="625"/>
                    <a:pt x="9529" y="804"/>
                    <a:pt x="8423" y="1125"/>
                  </a:cubicBezTo>
                  <a:cubicBezTo>
                    <a:pt x="7834" y="447"/>
                    <a:pt x="6977" y="1"/>
                    <a:pt x="5996"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77" name="Google Shape;2077;p39"/>
            <p:cNvSpPr/>
            <p:nvPr/>
          </p:nvSpPr>
          <p:spPr>
            <a:xfrm>
              <a:off x="4831700" y="3757875"/>
              <a:ext cx="125825" cy="67825"/>
            </a:xfrm>
            <a:custGeom>
              <a:avLst/>
              <a:gdLst/>
              <a:ahLst/>
              <a:cxnLst/>
              <a:rect l="l" t="t" r="r" b="b"/>
              <a:pathLst>
                <a:path w="5033" h="2713" extrusionOk="0">
                  <a:moveTo>
                    <a:pt x="5032" y="0"/>
                  </a:moveTo>
                  <a:cubicBezTo>
                    <a:pt x="4265" y="411"/>
                    <a:pt x="3426" y="803"/>
                    <a:pt x="2516" y="1178"/>
                  </a:cubicBezTo>
                  <a:cubicBezTo>
                    <a:pt x="1642" y="1535"/>
                    <a:pt x="786" y="1856"/>
                    <a:pt x="1" y="2088"/>
                  </a:cubicBezTo>
                  <a:cubicBezTo>
                    <a:pt x="536" y="2480"/>
                    <a:pt x="1178" y="2712"/>
                    <a:pt x="1874" y="2712"/>
                  </a:cubicBezTo>
                  <a:cubicBezTo>
                    <a:pt x="3480" y="2712"/>
                    <a:pt x="4800" y="1553"/>
                    <a:pt x="5032"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078" name="Google Shape;2078;p39"/>
          <p:cNvGrpSpPr/>
          <p:nvPr/>
        </p:nvGrpSpPr>
        <p:grpSpPr>
          <a:xfrm>
            <a:off x="4536987" y="3652321"/>
            <a:ext cx="382719" cy="282796"/>
            <a:chOff x="5164925" y="3642775"/>
            <a:chExt cx="289500" cy="207450"/>
          </a:xfrm>
        </p:grpSpPr>
        <p:sp>
          <p:nvSpPr>
            <p:cNvPr id="2079" name="Google Shape;2079;p39"/>
            <p:cNvSpPr/>
            <p:nvPr/>
          </p:nvSpPr>
          <p:spPr>
            <a:xfrm>
              <a:off x="5271975" y="3690075"/>
              <a:ext cx="79875" cy="79875"/>
            </a:xfrm>
            <a:custGeom>
              <a:avLst/>
              <a:gdLst/>
              <a:ahLst/>
              <a:cxnLst/>
              <a:rect l="l" t="t" r="r" b="b"/>
              <a:pathLst>
                <a:path w="3195" h="3195" extrusionOk="0">
                  <a:moveTo>
                    <a:pt x="1606" y="0"/>
                  </a:moveTo>
                  <a:cubicBezTo>
                    <a:pt x="714" y="0"/>
                    <a:pt x="0" y="714"/>
                    <a:pt x="0" y="1588"/>
                  </a:cubicBezTo>
                  <a:cubicBezTo>
                    <a:pt x="0" y="2480"/>
                    <a:pt x="714" y="3194"/>
                    <a:pt x="1606" y="3194"/>
                  </a:cubicBezTo>
                  <a:cubicBezTo>
                    <a:pt x="2480" y="3194"/>
                    <a:pt x="3194" y="2480"/>
                    <a:pt x="3194" y="1588"/>
                  </a:cubicBezTo>
                  <a:cubicBezTo>
                    <a:pt x="3194" y="714"/>
                    <a:pt x="2480" y="0"/>
                    <a:pt x="1606"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80" name="Google Shape;2080;p39"/>
            <p:cNvSpPr/>
            <p:nvPr/>
          </p:nvSpPr>
          <p:spPr>
            <a:xfrm>
              <a:off x="5368325" y="3670900"/>
              <a:ext cx="26775" cy="26325"/>
            </a:xfrm>
            <a:custGeom>
              <a:avLst/>
              <a:gdLst/>
              <a:ahLst/>
              <a:cxnLst/>
              <a:rect l="l" t="t" r="r" b="b"/>
              <a:pathLst>
                <a:path w="1071" h="1053" extrusionOk="0">
                  <a:moveTo>
                    <a:pt x="536" y="0"/>
                  </a:moveTo>
                  <a:cubicBezTo>
                    <a:pt x="250" y="0"/>
                    <a:pt x="0" y="232"/>
                    <a:pt x="0" y="535"/>
                  </a:cubicBezTo>
                  <a:cubicBezTo>
                    <a:pt x="0" y="821"/>
                    <a:pt x="250" y="1053"/>
                    <a:pt x="536" y="1053"/>
                  </a:cubicBezTo>
                  <a:cubicBezTo>
                    <a:pt x="839" y="1053"/>
                    <a:pt x="1071" y="821"/>
                    <a:pt x="1071" y="535"/>
                  </a:cubicBezTo>
                  <a:cubicBezTo>
                    <a:pt x="1071" y="232"/>
                    <a:pt x="839" y="0"/>
                    <a:pt x="536"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81" name="Google Shape;2081;p39"/>
            <p:cNvSpPr/>
            <p:nvPr/>
          </p:nvSpPr>
          <p:spPr>
            <a:xfrm>
              <a:off x="5222000" y="3823900"/>
              <a:ext cx="26800" cy="26325"/>
            </a:xfrm>
            <a:custGeom>
              <a:avLst/>
              <a:gdLst/>
              <a:ahLst/>
              <a:cxnLst/>
              <a:rect l="l" t="t" r="r" b="b"/>
              <a:pathLst>
                <a:path w="1072" h="1053" extrusionOk="0">
                  <a:moveTo>
                    <a:pt x="536" y="0"/>
                  </a:moveTo>
                  <a:cubicBezTo>
                    <a:pt x="251" y="0"/>
                    <a:pt x="1" y="232"/>
                    <a:pt x="1" y="535"/>
                  </a:cubicBezTo>
                  <a:cubicBezTo>
                    <a:pt x="1" y="821"/>
                    <a:pt x="251" y="1053"/>
                    <a:pt x="536" y="1053"/>
                  </a:cubicBezTo>
                  <a:cubicBezTo>
                    <a:pt x="840" y="1053"/>
                    <a:pt x="1071" y="821"/>
                    <a:pt x="1071" y="535"/>
                  </a:cubicBezTo>
                  <a:cubicBezTo>
                    <a:pt x="1071" y="232"/>
                    <a:pt x="840" y="0"/>
                    <a:pt x="536"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82" name="Google Shape;2082;p39"/>
            <p:cNvSpPr/>
            <p:nvPr/>
          </p:nvSpPr>
          <p:spPr>
            <a:xfrm>
              <a:off x="5164925" y="3642775"/>
              <a:ext cx="289500" cy="202100"/>
            </a:xfrm>
            <a:custGeom>
              <a:avLst/>
              <a:gdLst/>
              <a:ahLst/>
              <a:cxnLst/>
              <a:rect l="l" t="t" r="r" b="b"/>
              <a:pathLst>
                <a:path w="11580" h="8084" extrusionOk="0">
                  <a:moveTo>
                    <a:pt x="8440" y="1"/>
                  </a:moveTo>
                  <a:cubicBezTo>
                    <a:pt x="7191" y="1"/>
                    <a:pt x="5763" y="393"/>
                    <a:pt x="4425" y="1143"/>
                  </a:cubicBezTo>
                  <a:cubicBezTo>
                    <a:pt x="1552" y="2695"/>
                    <a:pt x="0" y="5211"/>
                    <a:pt x="892" y="6853"/>
                  </a:cubicBezTo>
                  <a:cubicBezTo>
                    <a:pt x="1088" y="7209"/>
                    <a:pt x="1410" y="7513"/>
                    <a:pt x="1784" y="7709"/>
                  </a:cubicBezTo>
                  <a:cubicBezTo>
                    <a:pt x="1802" y="7513"/>
                    <a:pt x="1838" y="7334"/>
                    <a:pt x="1945" y="7209"/>
                  </a:cubicBezTo>
                  <a:cubicBezTo>
                    <a:pt x="1695" y="7049"/>
                    <a:pt x="1499" y="6853"/>
                    <a:pt x="1356" y="6603"/>
                  </a:cubicBezTo>
                  <a:cubicBezTo>
                    <a:pt x="625" y="5265"/>
                    <a:pt x="2159" y="2981"/>
                    <a:pt x="4693" y="1589"/>
                  </a:cubicBezTo>
                  <a:cubicBezTo>
                    <a:pt x="5959" y="911"/>
                    <a:pt x="7316" y="518"/>
                    <a:pt x="8457" y="518"/>
                  </a:cubicBezTo>
                  <a:cubicBezTo>
                    <a:pt x="9564" y="518"/>
                    <a:pt x="10367" y="857"/>
                    <a:pt x="10706" y="1482"/>
                  </a:cubicBezTo>
                  <a:cubicBezTo>
                    <a:pt x="11062" y="2124"/>
                    <a:pt x="10902" y="2981"/>
                    <a:pt x="10331" y="3891"/>
                  </a:cubicBezTo>
                  <a:cubicBezTo>
                    <a:pt x="9706" y="4872"/>
                    <a:pt x="8654" y="5782"/>
                    <a:pt x="7387" y="6496"/>
                  </a:cubicBezTo>
                  <a:cubicBezTo>
                    <a:pt x="6209" y="7138"/>
                    <a:pt x="4996" y="7513"/>
                    <a:pt x="3908" y="7566"/>
                  </a:cubicBezTo>
                  <a:cubicBezTo>
                    <a:pt x="3925" y="7620"/>
                    <a:pt x="3925" y="7691"/>
                    <a:pt x="3925" y="7780"/>
                  </a:cubicBezTo>
                  <a:cubicBezTo>
                    <a:pt x="3925" y="7870"/>
                    <a:pt x="3908" y="7977"/>
                    <a:pt x="3872" y="8084"/>
                  </a:cubicBezTo>
                  <a:cubicBezTo>
                    <a:pt x="5067" y="8048"/>
                    <a:pt x="6388" y="7655"/>
                    <a:pt x="7655" y="6960"/>
                  </a:cubicBezTo>
                  <a:cubicBezTo>
                    <a:pt x="8993" y="6228"/>
                    <a:pt x="10117" y="5247"/>
                    <a:pt x="10795" y="4194"/>
                  </a:cubicBezTo>
                  <a:cubicBezTo>
                    <a:pt x="11437" y="3106"/>
                    <a:pt x="11580" y="2053"/>
                    <a:pt x="11152" y="1250"/>
                  </a:cubicBezTo>
                  <a:cubicBezTo>
                    <a:pt x="10706" y="447"/>
                    <a:pt x="9742" y="1"/>
                    <a:pt x="8440"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83" name="Google Shape;2083;p39"/>
            <p:cNvSpPr/>
            <p:nvPr/>
          </p:nvSpPr>
          <p:spPr>
            <a:xfrm>
              <a:off x="5226475" y="3704350"/>
              <a:ext cx="182450" cy="104850"/>
            </a:xfrm>
            <a:custGeom>
              <a:avLst/>
              <a:gdLst/>
              <a:ahLst/>
              <a:cxnLst/>
              <a:rect l="l" t="t" r="r" b="b"/>
              <a:pathLst>
                <a:path w="7298" h="4194" extrusionOk="0">
                  <a:moveTo>
                    <a:pt x="6905" y="0"/>
                  </a:moveTo>
                  <a:cubicBezTo>
                    <a:pt x="6781" y="125"/>
                    <a:pt x="6602" y="196"/>
                    <a:pt x="6424" y="232"/>
                  </a:cubicBezTo>
                  <a:cubicBezTo>
                    <a:pt x="6638" y="1017"/>
                    <a:pt x="5746" y="2248"/>
                    <a:pt x="4336" y="3016"/>
                  </a:cubicBezTo>
                  <a:cubicBezTo>
                    <a:pt x="3569" y="3444"/>
                    <a:pt x="2748" y="3676"/>
                    <a:pt x="2070" y="3676"/>
                  </a:cubicBezTo>
                  <a:cubicBezTo>
                    <a:pt x="1410" y="3676"/>
                    <a:pt x="964" y="3480"/>
                    <a:pt x="768" y="3123"/>
                  </a:cubicBezTo>
                  <a:cubicBezTo>
                    <a:pt x="571" y="2784"/>
                    <a:pt x="643" y="2320"/>
                    <a:pt x="928" y="1838"/>
                  </a:cubicBezTo>
                  <a:cubicBezTo>
                    <a:pt x="892" y="1535"/>
                    <a:pt x="892" y="1214"/>
                    <a:pt x="964" y="910"/>
                  </a:cubicBezTo>
                  <a:lnTo>
                    <a:pt x="964" y="910"/>
                  </a:lnTo>
                  <a:cubicBezTo>
                    <a:pt x="821" y="1053"/>
                    <a:pt x="661" y="1249"/>
                    <a:pt x="553" y="1428"/>
                  </a:cubicBezTo>
                  <a:cubicBezTo>
                    <a:pt x="90" y="2159"/>
                    <a:pt x="0" y="2837"/>
                    <a:pt x="304" y="3372"/>
                  </a:cubicBezTo>
                  <a:cubicBezTo>
                    <a:pt x="589" y="3890"/>
                    <a:pt x="1214" y="4193"/>
                    <a:pt x="2070" y="4193"/>
                  </a:cubicBezTo>
                  <a:cubicBezTo>
                    <a:pt x="2855" y="4193"/>
                    <a:pt x="3747" y="3943"/>
                    <a:pt x="4586" y="3480"/>
                  </a:cubicBezTo>
                  <a:cubicBezTo>
                    <a:pt x="6317" y="2534"/>
                    <a:pt x="7298" y="1053"/>
                    <a:pt x="690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084" name="Google Shape;2084;p39"/>
          <p:cNvSpPr/>
          <p:nvPr/>
        </p:nvSpPr>
        <p:spPr>
          <a:xfrm>
            <a:off x="5137778" y="3566047"/>
            <a:ext cx="360939" cy="372154"/>
          </a:xfrm>
          <a:custGeom>
            <a:avLst/>
            <a:gdLst/>
            <a:ahLst/>
            <a:cxnLst/>
            <a:rect l="l" t="t" r="r" b="b"/>
            <a:pathLst>
              <a:path w="10921" h="10920" extrusionOk="0">
                <a:moveTo>
                  <a:pt x="3051" y="536"/>
                </a:moveTo>
                <a:lnTo>
                  <a:pt x="3444" y="910"/>
                </a:lnTo>
                <a:lnTo>
                  <a:pt x="2409" y="1945"/>
                </a:lnTo>
                <a:lnTo>
                  <a:pt x="2034" y="1570"/>
                </a:lnTo>
                <a:lnTo>
                  <a:pt x="3051" y="536"/>
                </a:lnTo>
                <a:close/>
                <a:moveTo>
                  <a:pt x="3819" y="1285"/>
                </a:moveTo>
                <a:lnTo>
                  <a:pt x="4193" y="1660"/>
                </a:lnTo>
                <a:lnTo>
                  <a:pt x="3158" y="2694"/>
                </a:lnTo>
                <a:lnTo>
                  <a:pt x="2784" y="2320"/>
                </a:lnTo>
                <a:lnTo>
                  <a:pt x="3819" y="1285"/>
                </a:lnTo>
                <a:close/>
                <a:moveTo>
                  <a:pt x="1660" y="1945"/>
                </a:moveTo>
                <a:lnTo>
                  <a:pt x="2017" y="2320"/>
                </a:lnTo>
                <a:lnTo>
                  <a:pt x="892" y="3444"/>
                </a:lnTo>
                <a:lnTo>
                  <a:pt x="518" y="3069"/>
                </a:lnTo>
                <a:lnTo>
                  <a:pt x="1660" y="1945"/>
                </a:lnTo>
                <a:close/>
                <a:moveTo>
                  <a:pt x="4586" y="2034"/>
                </a:moveTo>
                <a:lnTo>
                  <a:pt x="4943" y="2409"/>
                </a:lnTo>
                <a:lnTo>
                  <a:pt x="3908" y="3444"/>
                </a:lnTo>
                <a:lnTo>
                  <a:pt x="3533" y="3069"/>
                </a:lnTo>
                <a:lnTo>
                  <a:pt x="4586" y="2034"/>
                </a:lnTo>
                <a:close/>
                <a:moveTo>
                  <a:pt x="2409" y="2694"/>
                </a:moveTo>
                <a:lnTo>
                  <a:pt x="2784" y="3069"/>
                </a:lnTo>
                <a:lnTo>
                  <a:pt x="1660" y="4211"/>
                </a:lnTo>
                <a:lnTo>
                  <a:pt x="1285" y="3836"/>
                </a:lnTo>
                <a:lnTo>
                  <a:pt x="2409" y="2694"/>
                </a:lnTo>
                <a:close/>
                <a:moveTo>
                  <a:pt x="3176" y="3444"/>
                </a:moveTo>
                <a:lnTo>
                  <a:pt x="3533" y="3819"/>
                </a:lnTo>
                <a:lnTo>
                  <a:pt x="2409" y="4961"/>
                </a:lnTo>
                <a:lnTo>
                  <a:pt x="2034" y="4586"/>
                </a:lnTo>
                <a:lnTo>
                  <a:pt x="3176" y="3444"/>
                </a:lnTo>
                <a:close/>
                <a:moveTo>
                  <a:pt x="8529" y="5978"/>
                </a:moveTo>
                <a:lnTo>
                  <a:pt x="8904" y="6352"/>
                </a:lnTo>
                <a:lnTo>
                  <a:pt x="7869" y="7405"/>
                </a:lnTo>
                <a:lnTo>
                  <a:pt x="7494" y="7030"/>
                </a:lnTo>
                <a:lnTo>
                  <a:pt x="8529" y="5978"/>
                </a:lnTo>
                <a:close/>
                <a:moveTo>
                  <a:pt x="9261" y="6727"/>
                </a:moveTo>
                <a:lnTo>
                  <a:pt x="9635" y="7102"/>
                </a:lnTo>
                <a:lnTo>
                  <a:pt x="8600" y="8154"/>
                </a:lnTo>
                <a:lnTo>
                  <a:pt x="8244" y="7780"/>
                </a:lnTo>
                <a:lnTo>
                  <a:pt x="9261" y="6727"/>
                </a:lnTo>
                <a:close/>
                <a:moveTo>
                  <a:pt x="7102" y="7405"/>
                </a:moveTo>
                <a:lnTo>
                  <a:pt x="7476" y="7780"/>
                </a:lnTo>
                <a:lnTo>
                  <a:pt x="6334" y="8904"/>
                </a:lnTo>
                <a:lnTo>
                  <a:pt x="5978" y="8529"/>
                </a:lnTo>
                <a:lnTo>
                  <a:pt x="7102" y="7405"/>
                </a:lnTo>
                <a:close/>
                <a:moveTo>
                  <a:pt x="10028" y="7494"/>
                </a:moveTo>
                <a:lnTo>
                  <a:pt x="10403" y="7869"/>
                </a:lnTo>
                <a:lnTo>
                  <a:pt x="9368" y="8904"/>
                </a:lnTo>
                <a:lnTo>
                  <a:pt x="8993" y="8529"/>
                </a:lnTo>
                <a:lnTo>
                  <a:pt x="10028" y="7494"/>
                </a:lnTo>
                <a:close/>
                <a:moveTo>
                  <a:pt x="1356" y="8029"/>
                </a:moveTo>
                <a:lnTo>
                  <a:pt x="1945" y="8618"/>
                </a:lnTo>
                <a:lnTo>
                  <a:pt x="1356" y="9207"/>
                </a:lnTo>
                <a:lnTo>
                  <a:pt x="1356" y="8029"/>
                </a:lnTo>
                <a:close/>
                <a:moveTo>
                  <a:pt x="2320" y="8993"/>
                </a:moveTo>
                <a:lnTo>
                  <a:pt x="2891" y="9564"/>
                </a:lnTo>
                <a:lnTo>
                  <a:pt x="1749" y="9564"/>
                </a:lnTo>
                <a:lnTo>
                  <a:pt x="2320" y="8993"/>
                </a:lnTo>
                <a:close/>
                <a:moveTo>
                  <a:pt x="7869" y="8154"/>
                </a:moveTo>
                <a:lnTo>
                  <a:pt x="8244" y="8529"/>
                </a:lnTo>
                <a:lnTo>
                  <a:pt x="7102" y="9653"/>
                </a:lnTo>
                <a:lnTo>
                  <a:pt x="6727" y="9278"/>
                </a:lnTo>
                <a:lnTo>
                  <a:pt x="7869" y="8154"/>
                </a:lnTo>
                <a:close/>
                <a:moveTo>
                  <a:pt x="8618" y="8904"/>
                </a:moveTo>
                <a:lnTo>
                  <a:pt x="8993" y="9278"/>
                </a:lnTo>
                <a:lnTo>
                  <a:pt x="7869" y="10403"/>
                </a:lnTo>
                <a:lnTo>
                  <a:pt x="7494" y="10028"/>
                </a:lnTo>
                <a:lnTo>
                  <a:pt x="8618" y="8904"/>
                </a:lnTo>
                <a:close/>
                <a:moveTo>
                  <a:pt x="3051" y="0"/>
                </a:moveTo>
                <a:cubicBezTo>
                  <a:pt x="2927" y="0"/>
                  <a:pt x="2784" y="54"/>
                  <a:pt x="2695" y="161"/>
                </a:cubicBezTo>
                <a:lnTo>
                  <a:pt x="161" y="2694"/>
                </a:lnTo>
                <a:cubicBezTo>
                  <a:pt x="54" y="2784"/>
                  <a:pt x="0" y="2926"/>
                  <a:pt x="0" y="3069"/>
                </a:cubicBezTo>
                <a:cubicBezTo>
                  <a:pt x="0" y="3230"/>
                  <a:pt x="54" y="3355"/>
                  <a:pt x="161" y="3444"/>
                </a:cubicBezTo>
                <a:lnTo>
                  <a:pt x="2034" y="5317"/>
                </a:lnTo>
                <a:cubicBezTo>
                  <a:pt x="2141" y="5424"/>
                  <a:pt x="2284" y="5478"/>
                  <a:pt x="2409" y="5478"/>
                </a:cubicBezTo>
                <a:cubicBezTo>
                  <a:pt x="2552" y="5478"/>
                  <a:pt x="2695" y="5424"/>
                  <a:pt x="2784" y="5317"/>
                </a:cubicBezTo>
                <a:lnTo>
                  <a:pt x="3908" y="4193"/>
                </a:lnTo>
                <a:lnTo>
                  <a:pt x="4283" y="4568"/>
                </a:lnTo>
                <a:lnTo>
                  <a:pt x="2962" y="5888"/>
                </a:lnTo>
                <a:cubicBezTo>
                  <a:pt x="2855" y="5978"/>
                  <a:pt x="2802" y="6120"/>
                  <a:pt x="2802" y="6245"/>
                </a:cubicBezTo>
                <a:cubicBezTo>
                  <a:pt x="2802" y="6406"/>
                  <a:pt x="2855" y="6531"/>
                  <a:pt x="2962" y="6620"/>
                </a:cubicBezTo>
                <a:lnTo>
                  <a:pt x="3355" y="6995"/>
                </a:lnTo>
                <a:lnTo>
                  <a:pt x="2944" y="7405"/>
                </a:lnTo>
                <a:cubicBezTo>
                  <a:pt x="2429" y="6984"/>
                  <a:pt x="1846" y="6756"/>
                  <a:pt x="1337" y="6756"/>
                </a:cubicBezTo>
                <a:cubicBezTo>
                  <a:pt x="982" y="6756"/>
                  <a:pt x="663" y="6867"/>
                  <a:pt x="429" y="7102"/>
                </a:cubicBezTo>
                <a:lnTo>
                  <a:pt x="821" y="7494"/>
                </a:lnTo>
                <a:lnTo>
                  <a:pt x="821" y="9493"/>
                </a:lnTo>
                <a:cubicBezTo>
                  <a:pt x="553" y="9528"/>
                  <a:pt x="357" y="9760"/>
                  <a:pt x="357" y="10046"/>
                </a:cubicBezTo>
                <a:cubicBezTo>
                  <a:pt x="375" y="10331"/>
                  <a:pt x="607" y="10545"/>
                  <a:pt x="875" y="10545"/>
                </a:cubicBezTo>
                <a:cubicBezTo>
                  <a:pt x="1160" y="10545"/>
                  <a:pt x="1392" y="10349"/>
                  <a:pt x="1428" y="10081"/>
                </a:cubicBezTo>
                <a:lnTo>
                  <a:pt x="3408" y="10081"/>
                </a:lnTo>
                <a:lnTo>
                  <a:pt x="3819" y="10492"/>
                </a:lnTo>
                <a:cubicBezTo>
                  <a:pt x="4372" y="9921"/>
                  <a:pt x="4229" y="8850"/>
                  <a:pt x="3533" y="7958"/>
                </a:cubicBezTo>
                <a:lnTo>
                  <a:pt x="3926" y="7548"/>
                </a:lnTo>
                <a:lnTo>
                  <a:pt x="4283" y="7958"/>
                </a:lnTo>
                <a:cubicBezTo>
                  <a:pt x="4390" y="8065"/>
                  <a:pt x="4515" y="8119"/>
                  <a:pt x="4657" y="8119"/>
                </a:cubicBezTo>
                <a:cubicBezTo>
                  <a:pt x="4800" y="8119"/>
                  <a:pt x="4943" y="8065"/>
                  <a:pt x="5032" y="7958"/>
                </a:cubicBezTo>
                <a:lnTo>
                  <a:pt x="6334" y="6638"/>
                </a:lnTo>
                <a:lnTo>
                  <a:pt x="6709" y="7012"/>
                </a:lnTo>
                <a:lnTo>
                  <a:pt x="5585" y="8154"/>
                </a:lnTo>
                <a:cubicBezTo>
                  <a:pt x="5478" y="8244"/>
                  <a:pt x="5424" y="8386"/>
                  <a:pt x="5424" y="8511"/>
                </a:cubicBezTo>
                <a:cubicBezTo>
                  <a:pt x="5424" y="8654"/>
                  <a:pt x="5478" y="8797"/>
                  <a:pt x="5585" y="8886"/>
                </a:cubicBezTo>
                <a:lnTo>
                  <a:pt x="7476" y="10759"/>
                </a:lnTo>
                <a:cubicBezTo>
                  <a:pt x="7583" y="10866"/>
                  <a:pt x="7708" y="10920"/>
                  <a:pt x="7851" y="10920"/>
                </a:cubicBezTo>
                <a:cubicBezTo>
                  <a:pt x="7994" y="10920"/>
                  <a:pt x="8119" y="10866"/>
                  <a:pt x="8226" y="10759"/>
                </a:cubicBezTo>
                <a:lnTo>
                  <a:pt x="10777" y="8244"/>
                </a:lnTo>
                <a:cubicBezTo>
                  <a:pt x="10884" y="8154"/>
                  <a:pt x="10920" y="8012"/>
                  <a:pt x="10920" y="7887"/>
                </a:cubicBezTo>
                <a:cubicBezTo>
                  <a:pt x="10920" y="7726"/>
                  <a:pt x="10884" y="7601"/>
                  <a:pt x="10777" y="7494"/>
                </a:cubicBezTo>
                <a:lnTo>
                  <a:pt x="8904" y="5621"/>
                </a:lnTo>
                <a:cubicBezTo>
                  <a:pt x="8797" y="5514"/>
                  <a:pt x="8654" y="5460"/>
                  <a:pt x="8529" y="5460"/>
                </a:cubicBezTo>
                <a:cubicBezTo>
                  <a:pt x="8386" y="5460"/>
                  <a:pt x="8244" y="5514"/>
                  <a:pt x="8154" y="5621"/>
                </a:cubicBezTo>
                <a:lnTo>
                  <a:pt x="7102" y="6656"/>
                </a:lnTo>
                <a:lnTo>
                  <a:pt x="6727" y="6281"/>
                </a:lnTo>
                <a:lnTo>
                  <a:pt x="8047" y="4961"/>
                </a:lnTo>
                <a:cubicBezTo>
                  <a:pt x="8154" y="4853"/>
                  <a:pt x="8208" y="4729"/>
                  <a:pt x="8208" y="4586"/>
                </a:cubicBezTo>
                <a:cubicBezTo>
                  <a:pt x="8208" y="4443"/>
                  <a:pt x="8154" y="4318"/>
                  <a:pt x="8047" y="4229"/>
                </a:cubicBezTo>
                <a:lnTo>
                  <a:pt x="7833" y="3997"/>
                </a:lnTo>
                <a:lnTo>
                  <a:pt x="8333" y="3729"/>
                </a:lnTo>
                <a:lnTo>
                  <a:pt x="7209" y="2605"/>
                </a:lnTo>
                <a:lnTo>
                  <a:pt x="6941" y="3105"/>
                </a:lnTo>
                <a:lnTo>
                  <a:pt x="6727" y="2891"/>
                </a:lnTo>
                <a:cubicBezTo>
                  <a:pt x="6620" y="2784"/>
                  <a:pt x="6495" y="2730"/>
                  <a:pt x="6352" y="2730"/>
                </a:cubicBezTo>
                <a:cubicBezTo>
                  <a:pt x="6210" y="2730"/>
                  <a:pt x="6067" y="2784"/>
                  <a:pt x="5978" y="2891"/>
                </a:cubicBezTo>
                <a:lnTo>
                  <a:pt x="4675" y="4211"/>
                </a:lnTo>
                <a:lnTo>
                  <a:pt x="4283" y="3836"/>
                </a:lnTo>
                <a:lnTo>
                  <a:pt x="5317" y="2784"/>
                </a:lnTo>
                <a:cubicBezTo>
                  <a:pt x="5424" y="2694"/>
                  <a:pt x="5478" y="2552"/>
                  <a:pt x="5478" y="2427"/>
                </a:cubicBezTo>
                <a:cubicBezTo>
                  <a:pt x="5478" y="2266"/>
                  <a:pt x="5424" y="2141"/>
                  <a:pt x="5317" y="2052"/>
                </a:cubicBezTo>
                <a:lnTo>
                  <a:pt x="3444" y="161"/>
                </a:lnTo>
                <a:cubicBezTo>
                  <a:pt x="3337" y="54"/>
                  <a:pt x="3212" y="0"/>
                  <a:pt x="3051"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85" name="Google Shape;2085;p39"/>
          <p:cNvSpPr/>
          <p:nvPr/>
        </p:nvSpPr>
        <p:spPr>
          <a:xfrm>
            <a:off x="5641596" y="3597968"/>
            <a:ext cx="334367" cy="308322"/>
          </a:xfrm>
          <a:custGeom>
            <a:avLst/>
            <a:gdLst/>
            <a:ahLst/>
            <a:cxnLst/>
            <a:rect l="l" t="t" r="r" b="b"/>
            <a:pathLst>
              <a:path w="10117" h="9047" extrusionOk="0">
                <a:moveTo>
                  <a:pt x="5085" y="1856"/>
                </a:moveTo>
                <a:cubicBezTo>
                  <a:pt x="5371" y="1856"/>
                  <a:pt x="5621" y="2017"/>
                  <a:pt x="5781" y="2285"/>
                </a:cubicBezTo>
                <a:lnTo>
                  <a:pt x="6441" y="3462"/>
                </a:lnTo>
                <a:lnTo>
                  <a:pt x="6905" y="3212"/>
                </a:lnTo>
                <a:lnTo>
                  <a:pt x="6620" y="4301"/>
                </a:lnTo>
                <a:lnTo>
                  <a:pt x="5513" y="3998"/>
                </a:lnTo>
                <a:lnTo>
                  <a:pt x="5977" y="3730"/>
                </a:lnTo>
                <a:lnTo>
                  <a:pt x="5299" y="2534"/>
                </a:lnTo>
                <a:cubicBezTo>
                  <a:pt x="5246" y="2427"/>
                  <a:pt x="5174" y="2392"/>
                  <a:pt x="5085" y="2392"/>
                </a:cubicBezTo>
                <a:cubicBezTo>
                  <a:pt x="4996" y="2392"/>
                  <a:pt x="4907" y="2427"/>
                  <a:pt x="4853" y="2517"/>
                </a:cubicBezTo>
                <a:lnTo>
                  <a:pt x="4443" y="3230"/>
                </a:lnTo>
                <a:lnTo>
                  <a:pt x="3979" y="2963"/>
                </a:lnTo>
                <a:lnTo>
                  <a:pt x="4389" y="2267"/>
                </a:lnTo>
                <a:cubicBezTo>
                  <a:pt x="4532" y="2017"/>
                  <a:pt x="4800" y="1856"/>
                  <a:pt x="5085" y="1856"/>
                </a:cubicBezTo>
                <a:close/>
                <a:moveTo>
                  <a:pt x="3801" y="3730"/>
                </a:moveTo>
                <a:lnTo>
                  <a:pt x="4086" y="4818"/>
                </a:lnTo>
                <a:lnTo>
                  <a:pt x="3622" y="4533"/>
                </a:lnTo>
                <a:lnTo>
                  <a:pt x="2962" y="5710"/>
                </a:lnTo>
                <a:cubicBezTo>
                  <a:pt x="2891" y="5817"/>
                  <a:pt x="2873" y="5907"/>
                  <a:pt x="2926" y="5978"/>
                </a:cubicBezTo>
                <a:cubicBezTo>
                  <a:pt x="2980" y="6067"/>
                  <a:pt x="3069" y="6121"/>
                  <a:pt x="3176" y="6121"/>
                </a:cubicBezTo>
                <a:lnTo>
                  <a:pt x="3979" y="6121"/>
                </a:lnTo>
                <a:lnTo>
                  <a:pt x="3979" y="6656"/>
                </a:lnTo>
                <a:lnTo>
                  <a:pt x="3176" y="6656"/>
                </a:lnTo>
                <a:cubicBezTo>
                  <a:pt x="2891" y="6656"/>
                  <a:pt x="2605" y="6495"/>
                  <a:pt x="2462" y="6246"/>
                </a:cubicBezTo>
                <a:cubicBezTo>
                  <a:pt x="2320" y="5978"/>
                  <a:pt x="2320" y="5710"/>
                  <a:pt x="2480" y="5443"/>
                </a:cubicBezTo>
                <a:lnTo>
                  <a:pt x="3158" y="4265"/>
                </a:lnTo>
                <a:lnTo>
                  <a:pt x="2712" y="4015"/>
                </a:lnTo>
                <a:lnTo>
                  <a:pt x="3801" y="3730"/>
                </a:lnTo>
                <a:close/>
                <a:moveTo>
                  <a:pt x="7226" y="4783"/>
                </a:moveTo>
                <a:lnTo>
                  <a:pt x="7619" y="5478"/>
                </a:lnTo>
                <a:cubicBezTo>
                  <a:pt x="7655" y="5550"/>
                  <a:pt x="7690" y="5603"/>
                  <a:pt x="7708" y="5675"/>
                </a:cubicBezTo>
                <a:lnTo>
                  <a:pt x="7762" y="5693"/>
                </a:lnTo>
                <a:lnTo>
                  <a:pt x="7708" y="5710"/>
                </a:lnTo>
                <a:cubicBezTo>
                  <a:pt x="7762" y="5907"/>
                  <a:pt x="7744" y="6121"/>
                  <a:pt x="7637" y="6299"/>
                </a:cubicBezTo>
                <a:cubicBezTo>
                  <a:pt x="7494" y="6531"/>
                  <a:pt x="7244" y="6674"/>
                  <a:pt x="6959" y="6674"/>
                </a:cubicBezTo>
                <a:lnTo>
                  <a:pt x="5567" y="6674"/>
                </a:lnTo>
                <a:lnTo>
                  <a:pt x="5567" y="7174"/>
                </a:lnTo>
                <a:lnTo>
                  <a:pt x="4782" y="6388"/>
                </a:lnTo>
                <a:lnTo>
                  <a:pt x="5567" y="5586"/>
                </a:lnTo>
                <a:lnTo>
                  <a:pt x="5567" y="6139"/>
                </a:lnTo>
                <a:lnTo>
                  <a:pt x="6923" y="6139"/>
                </a:lnTo>
                <a:cubicBezTo>
                  <a:pt x="7048" y="6139"/>
                  <a:pt x="7137" y="6085"/>
                  <a:pt x="7173" y="6032"/>
                </a:cubicBezTo>
                <a:cubicBezTo>
                  <a:pt x="7226" y="5942"/>
                  <a:pt x="7209" y="5835"/>
                  <a:pt x="7155" y="5746"/>
                </a:cubicBezTo>
                <a:lnTo>
                  <a:pt x="6762" y="5050"/>
                </a:lnTo>
                <a:lnTo>
                  <a:pt x="7226" y="4783"/>
                </a:lnTo>
                <a:close/>
                <a:moveTo>
                  <a:pt x="518" y="1"/>
                </a:moveTo>
                <a:cubicBezTo>
                  <a:pt x="232" y="1"/>
                  <a:pt x="0" y="233"/>
                  <a:pt x="0" y="536"/>
                </a:cubicBezTo>
                <a:cubicBezTo>
                  <a:pt x="0" y="822"/>
                  <a:pt x="232" y="1053"/>
                  <a:pt x="518" y="1053"/>
                </a:cubicBezTo>
                <a:lnTo>
                  <a:pt x="732" y="1053"/>
                </a:lnTo>
                <a:lnTo>
                  <a:pt x="1981" y="8619"/>
                </a:lnTo>
                <a:cubicBezTo>
                  <a:pt x="2052" y="8886"/>
                  <a:pt x="2248" y="9047"/>
                  <a:pt x="2516" y="9047"/>
                </a:cubicBezTo>
                <a:lnTo>
                  <a:pt x="7565" y="9047"/>
                </a:lnTo>
                <a:cubicBezTo>
                  <a:pt x="7815" y="9047"/>
                  <a:pt x="8047" y="8869"/>
                  <a:pt x="8083" y="8619"/>
                </a:cubicBezTo>
                <a:lnTo>
                  <a:pt x="9367" y="1053"/>
                </a:lnTo>
                <a:lnTo>
                  <a:pt x="9582" y="1053"/>
                </a:lnTo>
                <a:cubicBezTo>
                  <a:pt x="9867" y="1053"/>
                  <a:pt x="10117" y="822"/>
                  <a:pt x="10117" y="536"/>
                </a:cubicBezTo>
                <a:cubicBezTo>
                  <a:pt x="10117" y="233"/>
                  <a:pt x="9867" y="1"/>
                  <a:pt x="9582"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86" name="Google Shape;2086;p39"/>
          <p:cNvSpPr/>
          <p:nvPr/>
        </p:nvSpPr>
        <p:spPr>
          <a:xfrm>
            <a:off x="6118818" y="3587214"/>
            <a:ext cx="318470" cy="329826"/>
          </a:xfrm>
          <a:custGeom>
            <a:avLst/>
            <a:gdLst/>
            <a:ahLst/>
            <a:cxnLst/>
            <a:rect l="l" t="t" r="r" b="b"/>
            <a:pathLst>
              <a:path w="9636" h="9678" extrusionOk="0">
                <a:moveTo>
                  <a:pt x="9636" y="0"/>
                </a:moveTo>
                <a:lnTo>
                  <a:pt x="2588" y="1642"/>
                </a:lnTo>
                <a:lnTo>
                  <a:pt x="2588" y="7351"/>
                </a:lnTo>
                <a:cubicBezTo>
                  <a:pt x="2460" y="7320"/>
                  <a:pt x="2326" y="7304"/>
                  <a:pt x="2188" y="7304"/>
                </a:cubicBezTo>
                <a:cubicBezTo>
                  <a:pt x="1938" y="7304"/>
                  <a:pt x="1674" y="7355"/>
                  <a:pt x="1410" y="7458"/>
                </a:cubicBezTo>
                <a:cubicBezTo>
                  <a:pt x="536" y="7762"/>
                  <a:pt x="1" y="8493"/>
                  <a:pt x="215" y="9064"/>
                </a:cubicBezTo>
                <a:cubicBezTo>
                  <a:pt x="361" y="9454"/>
                  <a:pt x="816" y="9678"/>
                  <a:pt x="1362" y="9678"/>
                </a:cubicBezTo>
                <a:cubicBezTo>
                  <a:pt x="1615" y="9678"/>
                  <a:pt x="1888" y="9630"/>
                  <a:pt x="2160" y="9528"/>
                </a:cubicBezTo>
                <a:cubicBezTo>
                  <a:pt x="2945" y="9261"/>
                  <a:pt x="3444" y="8636"/>
                  <a:pt x="3391" y="8101"/>
                </a:cubicBezTo>
                <a:lnTo>
                  <a:pt x="3391" y="2552"/>
                </a:lnTo>
                <a:lnTo>
                  <a:pt x="8851" y="1285"/>
                </a:lnTo>
                <a:lnTo>
                  <a:pt x="8851" y="6138"/>
                </a:lnTo>
                <a:cubicBezTo>
                  <a:pt x="8723" y="6106"/>
                  <a:pt x="8587" y="6090"/>
                  <a:pt x="8444" y="6090"/>
                </a:cubicBezTo>
                <a:cubicBezTo>
                  <a:pt x="8188" y="6090"/>
                  <a:pt x="7913" y="6142"/>
                  <a:pt x="7637" y="6245"/>
                </a:cubicBezTo>
                <a:cubicBezTo>
                  <a:pt x="6781" y="6566"/>
                  <a:pt x="6246" y="7280"/>
                  <a:pt x="6460" y="7851"/>
                </a:cubicBezTo>
                <a:cubicBezTo>
                  <a:pt x="6608" y="8246"/>
                  <a:pt x="7064" y="8470"/>
                  <a:pt x="7621" y="8470"/>
                </a:cubicBezTo>
                <a:cubicBezTo>
                  <a:pt x="7868" y="8470"/>
                  <a:pt x="8135" y="8426"/>
                  <a:pt x="8405" y="8333"/>
                </a:cubicBezTo>
                <a:cubicBezTo>
                  <a:pt x="9118" y="8065"/>
                  <a:pt x="9600" y="7530"/>
                  <a:pt x="9636" y="7030"/>
                </a:cubicBezTo>
                <a:lnTo>
                  <a:pt x="963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87" name="Google Shape;2087;p39"/>
          <p:cNvSpPr/>
          <p:nvPr/>
        </p:nvSpPr>
        <p:spPr>
          <a:xfrm>
            <a:off x="6699819" y="3513488"/>
            <a:ext cx="351487" cy="362475"/>
          </a:xfrm>
          <a:custGeom>
            <a:avLst/>
            <a:gdLst/>
            <a:ahLst/>
            <a:cxnLst/>
            <a:rect l="l" t="t" r="r" b="b"/>
            <a:pathLst>
              <a:path w="10635" h="10636" extrusionOk="0">
                <a:moveTo>
                  <a:pt x="4622" y="1"/>
                </a:moveTo>
                <a:lnTo>
                  <a:pt x="3088" y="1518"/>
                </a:lnTo>
                <a:cubicBezTo>
                  <a:pt x="2736" y="1869"/>
                  <a:pt x="3337" y="2464"/>
                  <a:pt x="3833" y="2464"/>
                </a:cubicBezTo>
                <a:cubicBezTo>
                  <a:pt x="3840" y="2464"/>
                  <a:pt x="3848" y="2463"/>
                  <a:pt x="3855" y="2463"/>
                </a:cubicBezTo>
                <a:cubicBezTo>
                  <a:pt x="3868" y="2463"/>
                  <a:pt x="3881" y="2462"/>
                  <a:pt x="3895" y="2462"/>
                </a:cubicBezTo>
                <a:cubicBezTo>
                  <a:pt x="4739" y="2462"/>
                  <a:pt x="5041" y="3580"/>
                  <a:pt x="4426" y="4230"/>
                </a:cubicBezTo>
                <a:lnTo>
                  <a:pt x="4336" y="4319"/>
                </a:lnTo>
                <a:cubicBezTo>
                  <a:pt x="4098" y="4545"/>
                  <a:pt x="3794" y="4649"/>
                  <a:pt x="3504" y="4649"/>
                </a:cubicBezTo>
                <a:cubicBezTo>
                  <a:pt x="2994" y="4649"/>
                  <a:pt x="2529" y="4324"/>
                  <a:pt x="2552" y="3766"/>
                </a:cubicBezTo>
                <a:cubicBezTo>
                  <a:pt x="2566" y="3371"/>
                  <a:pt x="2190" y="2909"/>
                  <a:pt x="1856" y="2909"/>
                </a:cubicBezTo>
                <a:cubicBezTo>
                  <a:pt x="1767" y="2909"/>
                  <a:pt x="1681" y="2942"/>
                  <a:pt x="1607" y="3016"/>
                </a:cubicBezTo>
                <a:lnTo>
                  <a:pt x="1" y="4622"/>
                </a:lnTo>
                <a:lnTo>
                  <a:pt x="2249" y="6888"/>
                </a:lnTo>
                <a:cubicBezTo>
                  <a:pt x="2624" y="7245"/>
                  <a:pt x="1999" y="7834"/>
                  <a:pt x="1500" y="7834"/>
                </a:cubicBezTo>
                <a:cubicBezTo>
                  <a:pt x="1493" y="7834"/>
                  <a:pt x="1486" y="7834"/>
                  <a:pt x="1479" y="7834"/>
                </a:cubicBezTo>
                <a:cubicBezTo>
                  <a:pt x="621" y="7834"/>
                  <a:pt x="327" y="8963"/>
                  <a:pt x="964" y="9618"/>
                </a:cubicBezTo>
                <a:lnTo>
                  <a:pt x="1053" y="9707"/>
                </a:lnTo>
                <a:cubicBezTo>
                  <a:pt x="1282" y="9930"/>
                  <a:pt x="1573" y="10032"/>
                  <a:pt x="1851" y="10032"/>
                </a:cubicBezTo>
                <a:cubicBezTo>
                  <a:pt x="2352" y="10032"/>
                  <a:pt x="2814" y="9699"/>
                  <a:pt x="2802" y="9136"/>
                </a:cubicBezTo>
                <a:cubicBezTo>
                  <a:pt x="2788" y="8740"/>
                  <a:pt x="3168" y="8264"/>
                  <a:pt x="3503" y="8264"/>
                </a:cubicBezTo>
                <a:cubicBezTo>
                  <a:pt x="3590" y="8264"/>
                  <a:pt x="3674" y="8296"/>
                  <a:pt x="3748" y="8369"/>
                </a:cubicBezTo>
                <a:lnTo>
                  <a:pt x="6014" y="10635"/>
                </a:lnTo>
                <a:lnTo>
                  <a:pt x="7637" y="9011"/>
                </a:lnTo>
                <a:cubicBezTo>
                  <a:pt x="7994" y="8655"/>
                  <a:pt x="7388" y="8066"/>
                  <a:pt x="6870" y="8066"/>
                </a:cubicBezTo>
                <a:cubicBezTo>
                  <a:pt x="6857" y="8066"/>
                  <a:pt x="6843" y="8067"/>
                  <a:pt x="6830" y="8067"/>
                </a:cubicBezTo>
                <a:cubicBezTo>
                  <a:pt x="5986" y="8067"/>
                  <a:pt x="5684" y="6967"/>
                  <a:pt x="6299" y="6317"/>
                </a:cubicBezTo>
                <a:lnTo>
                  <a:pt x="6388" y="6228"/>
                </a:lnTo>
                <a:cubicBezTo>
                  <a:pt x="6624" y="5999"/>
                  <a:pt x="6932" y="5892"/>
                  <a:pt x="7225" y="5892"/>
                </a:cubicBezTo>
                <a:cubicBezTo>
                  <a:pt x="7732" y="5892"/>
                  <a:pt x="8195" y="6210"/>
                  <a:pt x="8173" y="6763"/>
                </a:cubicBezTo>
                <a:cubicBezTo>
                  <a:pt x="8159" y="7173"/>
                  <a:pt x="8535" y="7638"/>
                  <a:pt x="8870" y="7638"/>
                </a:cubicBezTo>
                <a:cubicBezTo>
                  <a:pt x="8958" y="7638"/>
                  <a:pt x="9044" y="7605"/>
                  <a:pt x="9118" y="7531"/>
                </a:cubicBezTo>
                <a:lnTo>
                  <a:pt x="10635" y="6014"/>
                </a:lnTo>
                <a:lnTo>
                  <a:pt x="8369" y="3748"/>
                </a:lnTo>
                <a:cubicBezTo>
                  <a:pt x="8017" y="3396"/>
                  <a:pt x="8601" y="2802"/>
                  <a:pt x="9114" y="2802"/>
                </a:cubicBezTo>
                <a:cubicBezTo>
                  <a:pt x="9121" y="2802"/>
                  <a:pt x="9129" y="2802"/>
                  <a:pt x="9136" y="2802"/>
                </a:cubicBezTo>
                <a:cubicBezTo>
                  <a:pt x="9149" y="2803"/>
                  <a:pt x="9162" y="2803"/>
                  <a:pt x="9175" y="2803"/>
                </a:cubicBezTo>
                <a:cubicBezTo>
                  <a:pt x="10019" y="2803"/>
                  <a:pt x="10287" y="1668"/>
                  <a:pt x="9671" y="1036"/>
                </a:cubicBezTo>
                <a:lnTo>
                  <a:pt x="9582" y="929"/>
                </a:lnTo>
                <a:cubicBezTo>
                  <a:pt x="9353" y="706"/>
                  <a:pt x="9061" y="604"/>
                  <a:pt x="8781" y="604"/>
                </a:cubicBezTo>
                <a:cubicBezTo>
                  <a:pt x="8275" y="604"/>
                  <a:pt x="7811" y="937"/>
                  <a:pt x="7834" y="1500"/>
                </a:cubicBezTo>
                <a:cubicBezTo>
                  <a:pt x="7834" y="1909"/>
                  <a:pt x="7465" y="2374"/>
                  <a:pt x="7135" y="2374"/>
                </a:cubicBezTo>
                <a:cubicBezTo>
                  <a:pt x="7047" y="2374"/>
                  <a:pt x="6963" y="2342"/>
                  <a:pt x="6888" y="2267"/>
                </a:cubicBezTo>
                <a:lnTo>
                  <a:pt x="4622"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88" name="Google Shape;2088;p39"/>
          <p:cNvSpPr/>
          <p:nvPr/>
        </p:nvSpPr>
        <p:spPr>
          <a:xfrm>
            <a:off x="7209172" y="3513199"/>
            <a:ext cx="351487" cy="363054"/>
          </a:xfrm>
          <a:custGeom>
            <a:avLst/>
            <a:gdLst/>
            <a:ahLst/>
            <a:cxnLst/>
            <a:rect l="l" t="t" r="r" b="b"/>
            <a:pathLst>
              <a:path w="10635" h="10653" extrusionOk="0">
                <a:moveTo>
                  <a:pt x="5318" y="0"/>
                </a:moveTo>
                <a:lnTo>
                  <a:pt x="3980" y="3997"/>
                </a:lnTo>
                <a:lnTo>
                  <a:pt x="1" y="3997"/>
                </a:lnTo>
                <a:lnTo>
                  <a:pt x="3052" y="6655"/>
                </a:lnTo>
                <a:lnTo>
                  <a:pt x="1856" y="10652"/>
                </a:lnTo>
                <a:lnTo>
                  <a:pt x="5318" y="8261"/>
                </a:lnTo>
                <a:lnTo>
                  <a:pt x="8779" y="10652"/>
                </a:lnTo>
                <a:lnTo>
                  <a:pt x="7584" y="6655"/>
                </a:lnTo>
                <a:lnTo>
                  <a:pt x="10635" y="3997"/>
                </a:lnTo>
                <a:lnTo>
                  <a:pt x="6656" y="3997"/>
                </a:lnTo>
                <a:lnTo>
                  <a:pt x="5318"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89" name="Google Shape;2089;p39"/>
          <p:cNvSpPr/>
          <p:nvPr/>
        </p:nvSpPr>
        <p:spPr>
          <a:xfrm>
            <a:off x="7718526" y="3505649"/>
            <a:ext cx="340283" cy="420206"/>
          </a:xfrm>
          <a:custGeom>
            <a:avLst/>
            <a:gdLst/>
            <a:ahLst/>
            <a:cxnLst/>
            <a:rect l="l" t="t" r="r" b="b"/>
            <a:pathLst>
              <a:path w="10296" h="12330" extrusionOk="0">
                <a:moveTo>
                  <a:pt x="8993" y="3622"/>
                </a:moveTo>
                <a:cubicBezTo>
                  <a:pt x="7798" y="2320"/>
                  <a:pt x="6513" y="3212"/>
                  <a:pt x="5532" y="3444"/>
                </a:cubicBezTo>
                <a:cubicBezTo>
                  <a:pt x="5514" y="3123"/>
                  <a:pt x="5425" y="2819"/>
                  <a:pt x="5335" y="2552"/>
                </a:cubicBezTo>
                <a:cubicBezTo>
                  <a:pt x="5746" y="2516"/>
                  <a:pt x="6352" y="2373"/>
                  <a:pt x="6781" y="1927"/>
                </a:cubicBezTo>
                <a:cubicBezTo>
                  <a:pt x="7476" y="1249"/>
                  <a:pt x="7405" y="72"/>
                  <a:pt x="7405" y="72"/>
                </a:cubicBezTo>
                <a:cubicBezTo>
                  <a:pt x="7405" y="72"/>
                  <a:pt x="6228" y="0"/>
                  <a:pt x="5549" y="696"/>
                </a:cubicBezTo>
                <a:cubicBezTo>
                  <a:pt x="5228" y="1017"/>
                  <a:pt x="5068" y="1446"/>
                  <a:pt x="4996" y="1820"/>
                </a:cubicBezTo>
                <a:cubicBezTo>
                  <a:pt x="4408" y="821"/>
                  <a:pt x="3551" y="321"/>
                  <a:pt x="3498" y="268"/>
                </a:cubicBezTo>
                <a:lnTo>
                  <a:pt x="3087" y="946"/>
                </a:lnTo>
                <a:cubicBezTo>
                  <a:pt x="3105" y="964"/>
                  <a:pt x="4532" y="1856"/>
                  <a:pt x="4747" y="3426"/>
                </a:cubicBezTo>
                <a:cubicBezTo>
                  <a:pt x="3765" y="3176"/>
                  <a:pt x="2463" y="2320"/>
                  <a:pt x="1285" y="3622"/>
                </a:cubicBezTo>
                <a:cubicBezTo>
                  <a:pt x="0" y="5032"/>
                  <a:pt x="1107" y="12330"/>
                  <a:pt x="5157" y="10313"/>
                </a:cubicBezTo>
                <a:cubicBezTo>
                  <a:pt x="9207" y="12330"/>
                  <a:pt x="10296" y="5050"/>
                  <a:pt x="8993" y="3622"/>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90" name="Google Shape;2090;p39"/>
          <p:cNvSpPr/>
          <p:nvPr/>
        </p:nvSpPr>
        <p:spPr>
          <a:xfrm>
            <a:off x="8332518" y="3562110"/>
            <a:ext cx="298441" cy="344344"/>
          </a:xfrm>
          <a:custGeom>
            <a:avLst/>
            <a:gdLst/>
            <a:ahLst/>
            <a:cxnLst/>
            <a:rect l="l" t="t" r="r" b="b"/>
            <a:pathLst>
              <a:path w="9030" h="10104" extrusionOk="0">
                <a:moveTo>
                  <a:pt x="3676" y="0"/>
                </a:moveTo>
                <a:cubicBezTo>
                  <a:pt x="5264" y="1392"/>
                  <a:pt x="5871" y="3693"/>
                  <a:pt x="5032" y="5763"/>
                </a:cubicBezTo>
                <a:cubicBezTo>
                  <a:pt x="4223" y="7720"/>
                  <a:pt x="2328" y="8879"/>
                  <a:pt x="345" y="8879"/>
                </a:cubicBezTo>
                <a:cubicBezTo>
                  <a:pt x="230" y="8879"/>
                  <a:pt x="116" y="8876"/>
                  <a:pt x="1" y="8868"/>
                </a:cubicBezTo>
                <a:lnTo>
                  <a:pt x="1" y="8868"/>
                </a:lnTo>
                <a:cubicBezTo>
                  <a:pt x="393" y="9207"/>
                  <a:pt x="857" y="9510"/>
                  <a:pt x="1357" y="9724"/>
                </a:cubicBezTo>
                <a:cubicBezTo>
                  <a:pt x="1988" y="9981"/>
                  <a:pt x="2642" y="10103"/>
                  <a:pt x="3284" y="10103"/>
                </a:cubicBezTo>
                <a:cubicBezTo>
                  <a:pt x="5276" y="10103"/>
                  <a:pt x="7163" y="8932"/>
                  <a:pt x="7959" y="6977"/>
                </a:cubicBezTo>
                <a:cubicBezTo>
                  <a:pt x="9029" y="4407"/>
                  <a:pt x="7816" y="1463"/>
                  <a:pt x="5229" y="375"/>
                </a:cubicBezTo>
                <a:cubicBezTo>
                  <a:pt x="4711" y="178"/>
                  <a:pt x="4194" y="54"/>
                  <a:pt x="3676"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091" name="Google Shape;2091;p39"/>
          <p:cNvGrpSpPr/>
          <p:nvPr/>
        </p:nvGrpSpPr>
        <p:grpSpPr>
          <a:xfrm>
            <a:off x="8857612" y="3566541"/>
            <a:ext cx="327294" cy="334632"/>
            <a:chOff x="5717150" y="2098500"/>
            <a:chExt cx="247575" cy="245475"/>
          </a:xfrm>
        </p:grpSpPr>
        <p:sp>
          <p:nvSpPr>
            <p:cNvPr id="2092" name="Google Shape;2092;p39"/>
            <p:cNvSpPr/>
            <p:nvPr/>
          </p:nvSpPr>
          <p:spPr>
            <a:xfrm>
              <a:off x="5717150" y="2098500"/>
              <a:ext cx="135175" cy="132800"/>
            </a:xfrm>
            <a:custGeom>
              <a:avLst/>
              <a:gdLst/>
              <a:ahLst/>
              <a:cxnLst/>
              <a:rect l="l" t="t" r="r" b="b"/>
              <a:pathLst>
                <a:path w="5407" h="5312" extrusionOk="0">
                  <a:moveTo>
                    <a:pt x="2694" y="1"/>
                  </a:moveTo>
                  <a:cubicBezTo>
                    <a:pt x="2534" y="1"/>
                    <a:pt x="2409" y="108"/>
                    <a:pt x="2355" y="251"/>
                  </a:cubicBezTo>
                  <a:lnTo>
                    <a:pt x="1963" y="1428"/>
                  </a:lnTo>
                  <a:cubicBezTo>
                    <a:pt x="1909" y="1589"/>
                    <a:pt x="1785" y="1696"/>
                    <a:pt x="1624" y="1696"/>
                  </a:cubicBezTo>
                  <a:lnTo>
                    <a:pt x="393" y="1696"/>
                  </a:lnTo>
                  <a:cubicBezTo>
                    <a:pt x="250" y="1696"/>
                    <a:pt x="89" y="1785"/>
                    <a:pt x="54" y="1928"/>
                  </a:cubicBezTo>
                  <a:cubicBezTo>
                    <a:pt x="0" y="2071"/>
                    <a:pt x="36" y="2231"/>
                    <a:pt x="161" y="2338"/>
                  </a:cubicBezTo>
                  <a:lnTo>
                    <a:pt x="589" y="2713"/>
                  </a:lnTo>
                  <a:lnTo>
                    <a:pt x="1124" y="3195"/>
                  </a:lnTo>
                  <a:cubicBezTo>
                    <a:pt x="1178" y="3248"/>
                    <a:pt x="1214" y="3302"/>
                    <a:pt x="1231" y="3373"/>
                  </a:cubicBezTo>
                  <a:cubicBezTo>
                    <a:pt x="1249" y="3444"/>
                    <a:pt x="1249" y="3516"/>
                    <a:pt x="1231" y="3587"/>
                  </a:cubicBezTo>
                  <a:lnTo>
                    <a:pt x="857" y="4836"/>
                  </a:lnTo>
                  <a:cubicBezTo>
                    <a:pt x="803" y="4979"/>
                    <a:pt x="857" y="5139"/>
                    <a:pt x="999" y="5229"/>
                  </a:cubicBezTo>
                  <a:cubicBezTo>
                    <a:pt x="1055" y="5285"/>
                    <a:pt x="1131" y="5311"/>
                    <a:pt x="1211" y="5311"/>
                  </a:cubicBezTo>
                  <a:cubicBezTo>
                    <a:pt x="1283" y="5311"/>
                    <a:pt x="1360" y="5289"/>
                    <a:pt x="1428" y="5247"/>
                  </a:cubicBezTo>
                  <a:lnTo>
                    <a:pt x="2480" y="4497"/>
                  </a:lnTo>
                  <a:cubicBezTo>
                    <a:pt x="2543" y="4453"/>
                    <a:pt x="2619" y="4430"/>
                    <a:pt x="2692" y="4430"/>
                  </a:cubicBezTo>
                  <a:cubicBezTo>
                    <a:pt x="2766" y="4430"/>
                    <a:pt x="2837" y="4453"/>
                    <a:pt x="2891" y="4497"/>
                  </a:cubicBezTo>
                  <a:lnTo>
                    <a:pt x="3961" y="5247"/>
                  </a:lnTo>
                  <a:cubicBezTo>
                    <a:pt x="4021" y="5289"/>
                    <a:pt x="4093" y="5311"/>
                    <a:pt x="4165" y="5311"/>
                  </a:cubicBezTo>
                  <a:cubicBezTo>
                    <a:pt x="4244" y="5311"/>
                    <a:pt x="4324" y="5285"/>
                    <a:pt x="4390" y="5229"/>
                  </a:cubicBezTo>
                  <a:cubicBezTo>
                    <a:pt x="4514" y="5139"/>
                    <a:pt x="4550" y="4979"/>
                    <a:pt x="4532" y="4836"/>
                  </a:cubicBezTo>
                  <a:lnTo>
                    <a:pt x="4158" y="3587"/>
                  </a:lnTo>
                  <a:cubicBezTo>
                    <a:pt x="4122" y="3444"/>
                    <a:pt x="4158" y="3302"/>
                    <a:pt x="4265" y="3195"/>
                  </a:cubicBezTo>
                  <a:lnTo>
                    <a:pt x="5246" y="2338"/>
                  </a:lnTo>
                  <a:cubicBezTo>
                    <a:pt x="5353" y="2231"/>
                    <a:pt x="5407" y="2071"/>
                    <a:pt x="5353" y="1928"/>
                  </a:cubicBezTo>
                  <a:cubicBezTo>
                    <a:pt x="5282" y="1785"/>
                    <a:pt x="5157" y="1696"/>
                    <a:pt x="4996" y="1696"/>
                  </a:cubicBezTo>
                  <a:lnTo>
                    <a:pt x="3783" y="1696"/>
                  </a:lnTo>
                  <a:cubicBezTo>
                    <a:pt x="3622" y="1696"/>
                    <a:pt x="3480" y="1589"/>
                    <a:pt x="3426" y="1428"/>
                  </a:cubicBezTo>
                  <a:lnTo>
                    <a:pt x="3051" y="251"/>
                  </a:lnTo>
                  <a:cubicBezTo>
                    <a:pt x="2998" y="108"/>
                    <a:pt x="2855" y="1"/>
                    <a:pt x="269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93" name="Google Shape;2093;p39"/>
            <p:cNvSpPr/>
            <p:nvPr/>
          </p:nvSpPr>
          <p:spPr>
            <a:xfrm>
              <a:off x="5857650" y="2158275"/>
              <a:ext cx="107075" cy="106075"/>
            </a:xfrm>
            <a:custGeom>
              <a:avLst/>
              <a:gdLst/>
              <a:ahLst/>
              <a:cxnLst/>
              <a:rect l="l" t="t" r="r" b="b"/>
              <a:pathLst>
                <a:path w="4283" h="4243" extrusionOk="0">
                  <a:moveTo>
                    <a:pt x="2124" y="1"/>
                  </a:moveTo>
                  <a:cubicBezTo>
                    <a:pt x="2017" y="1"/>
                    <a:pt x="1892" y="72"/>
                    <a:pt x="1856" y="197"/>
                  </a:cubicBezTo>
                  <a:lnTo>
                    <a:pt x="1553" y="1160"/>
                  </a:lnTo>
                  <a:cubicBezTo>
                    <a:pt x="1499" y="1268"/>
                    <a:pt x="1392" y="1357"/>
                    <a:pt x="1268" y="1357"/>
                  </a:cubicBezTo>
                  <a:lnTo>
                    <a:pt x="304" y="1357"/>
                  </a:lnTo>
                  <a:cubicBezTo>
                    <a:pt x="179" y="1357"/>
                    <a:pt x="72" y="1428"/>
                    <a:pt x="36" y="1553"/>
                  </a:cubicBezTo>
                  <a:cubicBezTo>
                    <a:pt x="1" y="1678"/>
                    <a:pt x="19" y="1785"/>
                    <a:pt x="108" y="1874"/>
                  </a:cubicBezTo>
                  <a:lnTo>
                    <a:pt x="465" y="2177"/>
                  </a:lnTo>
                  <a:lnTo>
                    <a:pt x="893" y="2570"/>
                  </a:lnTo>
                  <a:cubicBezTo>
                    <a:pt x="928" y="2606"/>
                    <a:pt x="964" y="2659"/>
                    <a:pt x="1000" y="2713"/>
                  </a:cubicBezTo>
                  <a:cubicBezTo>
                    <a:pt x="1000" y="2766"/>
                    <a:pt x="1000" y="2820"/>
                    <a:pt x="1000" y="2891"/>
                  </a:cubicBezTo>
                  <a:lnTo>
                    <a:pt x="661" y="3873"/>
                  </a:lnTo>
                  <a:cubicBezTo>
                    <a:pt x="643" y="3980"/>
                    <a:pt x="661" y="4122"/>
                    <a:pt x="768" y="4176"/>
                  </a:cubicBezTo>
                  <a:cubicBezTo>
                    <a:pt x="830" y="4220"/>
                    <a:pt x="893" y="4243"/>
                    <a:pt x="951" y="4243"/>
                  </a:cubicBezTo>
                  <a:cubicBezTo>
                    <a:pt x="1009" y="4243"/>
                    <a:pt x="1062" y="4220"/>
                    <a:pt x="1107" y="4176"/>
                  </a:cubicBezTo>
                  <a:lnTo>
                    <a:pt x="1963" y="3587"/>
                  </a:lnTo>
                  <a:cubicBezTo>
                    <a:pt x="2008" y="3551"/>
                    <a:pt x="2066" y="3534"/>
                    <a:pt x="2126" y="3534"/>
                  </a:cubicBezTo>
                  <a:cubicBezTo>
                    <a:pt x="2186" y="3534"/>
                    <a:pt x="2249" y="3551"/>
                    <a:pt x="2302" y="3587"/>
                  </a:cubicBezTo>
                  <a:lnTo>
                    <a:pt x="3141" y="4176"/>
                  </a:lnTo>
                  <a:cubicBezTo>
                    <a:pt x="3195" y="4220"/>
                    <a:pt x="3257" y="4243"/>
                    <a:pt x="3319" y="4243"/>
                  </a:cubicBezTo>
                  <a:cubicBezTo>
                    <a:pt x="3382" y="4243"/>
                    <a:pt x="3444" y="4220"/>
                    <a:pt x="3498" y="4176"/>
                  </a:cubicBezTo>
                  <a:cubicBezTo>
                    <a:pt x="3605" y="4104"/>
                    <a:pt x="3641" y="3980"/>
                    <a:pt x="3605" y="3855"/>
                  </a:cubicBezTo>
                  <a:lnTo>
                    <a:pt x="3302" y="2856"/>
                  </a:lnTo>
                  <a:cubicBezTo>
                    <a:pt x="3284" y="2748"/>
                    <a:pt x="3302" y="2624"/>
                    <a:pt x="3391" y="2552"/>
                  </a:cubicBezTo>
                  <a:lnTo>
                    <a:pt x="4158" y="1874"/>
                  </a:lnTo>
                  <a:cubicBezTo>
                    <a:pt x="4247" y="1785"/>
                    <a:pt x="4283" y="1660"/>
                    <a:pt x="4229" y="1553"/>
                  </a:cubicBezTo>
                  <a:cubicBezTo>
                    <a:pt x="4194" y="1428"/>
                    <a:pt x="4104" y="1375"/>
                    <a:pt x="3980" y="1357"/>
                  </a:cubicBezTo>
                  <a:lnTo>
                    <a:pt x="2998" y="1357"/>
                  </a:lnTo>
                  <a:cubicBezTo>
                    <a:pt x="2873" y="1357"/>
                    <a:pt x="2766" y="1268"/>
                    <a:pt x="2731" y="1160"/>
                  </a:cubicBezTo>
                  <a:lnTo>
                    <a:pt x="2409" y="197"/>
                  </a:lnTo>
                  <a:cubicBezTo>
                    <a:pt x="2374" y="72"/>
                    <a:pt x="2267" y="1"/>
                    <a:pt x="212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94" name="Google Shape;2094;p39"/>
            <p:cNvSpPr/>
            <p:nvPr/>
          </p:nvSpPr>
          <p:spPr>
            <a:xfrm>
              <a:off x="5790750" y="2264450"/>
              <a:ext cx="80750" cy="79525"/>
            </a:xfrm>
            <a:custGeom>
              <a:avLst/>
              <a:gdLst/>
              <a:ahLst/>
              <a:cxnLst/>
              <a:rect l="l" t="t" r="r" b="b"/>
              <a:pathLst>
                <a:path w="3230" h="3181" extrusionOk="0">
                  <a:moveTo>
                    <a:pt x="1606" y="0"/>
                  </a:moveTo>
                  <a:cubicBezTo>
                    <a:pt x="1517" y="0"/>
                    <a:pt x="1446" y="72"/>
                    <a:pt x="1410" y="143"/>
                  </a:cubicBezTo>
                  <a:lnTo>
                    <a:pt x="1160" y="857"/>
                  </a:lnTo>
                  <a:cubicBezTo>
                    <a:pt x="1142" y="964"/>
                    <a:pt x="1053" y="1017"/>
                    <a:pt x="964" y="1017"/>
                  </a:cubicBezTo>
                  <a:lnTo>
                    <a:pt x="232" y="1017"/>
                  </a:lnTo>
                  <a:cubicBezTo>
                    <a:pt x="143" y="1017"/>
                    <a:pt x="54" y="1071"/>
                    <a:pt x="36" y="1160"/>
                  </a:cubicBezTo>
                  <a:cubicBezTo>
                    <a:pt x="0" y="1231"/>
                    <a:pt x="36" y="1338"/>
                    <a:pt x="107" y="1392"/>
                  </a:cubicBezTo>
                  <a:lnTo>
                    <a:pt x="357" y="1624"/>
                  </a:lnTo>
                  <a:lnTo>
                    <a:pt x="678" y="1927"/>
                  </a:lnTo>
                  <a:cubicBezTo>
                    <a:pt x="696" y="1945"/>
                    <a:pt x="732" y="1981"/>
                    <a:pt x="732" y="2034"/>
                  </a:cubicBezTo>
                  <a:cubicBezTo>
                    <a:pt x="750" y="2070"/>
                    <a:pt x="750" y="2106"/>
                    <a:pt x="732" y="2141"/>
                  </a:cubicBezTo>
                  <a:lnTo>
                    <a:pt x="518" y="2909"/>
                  </a:lnTo>
                  <a:cubicBezTo>
                    <a:pt x="482" y="2998"/>
                    <a:pt x="518" y="3087"/>
                    <a:pt x="589" y="3141"/>
                  </a:cubicBezTo>
                  <a:cubicBezTo>
                    <a:pt x="634" y="3167"/>
                    <a:pt x="678" y="3181"/>
                    <a:pt x="723" y="3181"/>
                  </a:cubicBezTo>
                  <a:cubicBezTo>
                    <a:pt x="768" y="3181"/>
                    <a:pt x="812" y="3167"/>
                    <a:pt x="857" y="3141"/>
                  </a:cubicBezTo>
                  <a:lnTo>
                    <a:pt x="1481" y="2694"/>
                  </a:lnTo>
                  <a:cubicBezTo>
                    <a:pt x="1526" y="2668"/>
                    <a:pt x="1570" y="2654"/>
                    <a:pt x="1613" y="2654"/>
                  </a:cubicBezTo>
                  <a:cubicBezTo>
                    <a:pt x="1655" y="2654"/>
                    <a:pt x="1695" y="2668"/>
                    <a:pt x="1731" y="2694"/>
                  </a:cubicBezTo>
                  <a:lnTo>
                    <a:pt x="2373" y="3141"/>
                  </a:lnTo>
                  <a:cubicBezTo>
                    <a:pt x="2418" y="3167"/>
                    <a:pt x="2463" y="3181"/>
                    <a:pt x="2505" y="3181"/>
                  </a:cubicBezTo>
                  <a:cubicBezTo>
                    <a:pt x="2547" y="3181"/>
                    <a:pt x="2587" y="3167"/>
                    <a:pt x="2623" y="3141"/>
                  </a:cubicBezTo>
                  <a:cubicBezTo>
                    <a:pt x="2712" y="3087"/>
                    <a:pt x="2730" y="2980"/>
                    <a:pt x="2712" y="2909"/>
                  </a:cubicBezTo>
                  <a:lnTo>
                    <a:pt x="2480" y="2141"/>
                  </a:lnTo>
                  <a:cubicBezTo>
                    <a:pt x="2463" y="2070"/>
                    <a:pt x="2480" y="1963"/>
                    <a:pt x="2552" y="1927"/>
                  </a:cubicBezTo>
                  <a:lnTo>
                    <a:pt x="3141" y="1410"/>
                  </a:lnTo>
                  <a:cubicBezTo>
                    <a:pt x="3194" y="1338"/>
                    <a:pt x="3230" y="1249"/>
                    <a:pt x="3194" y="1178"/>
                  </a:cubicBezTo>
                  <a:cubicBezTo>
                    <a:pt x="3176" y="1106"/>
                    <a:pt x="3069" y="1035"/>
                    <a:pt x="2998" y="1035"/>
                  </a:cubicBezTo>
                  <a:lnTo>
                    <a:pt x="2266" y="1035"/>
                  </a:lnTo>
                  <a:cubicBezTo>
                    <a:pt x="2177" y="1035"/>
                    <a:pt x="2088" y="964"/>
                    <a:pt x="2070" y="875"/>
                  </a:cubicBezTo>
                  <a:lnTo>
                    <a:pt x="1838" y="161"/>
                  </a:lnTo>
                  <a:cubicBezTo>
                    <a:pt x="1785" y="72"/>
                    <a:pt x="1713" y="0"/>
                    <a:pt x="1606"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095" name="Google Shape;2095;p39"/>
          <p:cNvSpPr/>
          <p:nvPr/>
        </p:nvSpPr>
        <p:spPr>
          <a:xfrm>
            <a:off x="9407228" y="3499513"/>
            <a:ext cx="283106" cy="390420"/>
          </a:xfrm>
          <a:custGeom>
            <a:avLst/>
            <a:gdLst/>
            <a:ahLst/>
            <a:cxnLst/>
            <a:rect l="l" t="t" r="r" b="b"/>
            <a:pathLst>
              <a:path w="8566" h="11456" extrusionOk="0">
                <a:moveTo>
                  <a:pt x="3819" y="1"/>
                </a:moveTo>
                <a:cubicBezTo>
                  <a:pt x="4800" y="1838"/>
                  <a:pt x="3301" y="3533"/>
                  <a:pt x="2463" y="4229"/>
                </a:cubicBezTo>
                <a:cubicBezTo>
                  <a:pt x="1606" y="4943"/>
                  <a:pt x="1035" y="5675"/>
                  <a:pt x="857" y="6103"/>
                </a:cubicBezTo>
                <a:cubicBezTo>
                  <a:pt x="1" y="8208"/>
                  <a:pt x="1285" y="10224"/>
                  <a:pt x="2160" y="10688"/>
                </a:cubicBezTo>
                <a:cubicBezTo>
                  <a:pt x="1767" y="9778"/>
                  <a:pt x="1392" y="8048"/>
                  <a:pt x="2962" y="6424"/>
                </a:cubicBezTo>
                <a:lnTo>
                  <a:pt x="2962" y="6424"/>
                </a:lnTo>
                <a:cubicBezTo>
                  <a:pt x="2962" y="6424"/>
                  <a:pt x="2516" y="8155"/>
                  <a:pt x="3498" y="9368"/>
                </a:cubicBezTo>
                <a:cubicBezTo>
                  <a:pt x="4479" y="10563"/>
                  <a:pt x="4461" y="11456"/>
                  <a:pt x="4461" y="11456"/>
                </a:cubicBezTo>
                <a:cubicBezTo>
                  <a:pt x="5996" y="11456"/>
                  <a:pt x="7441" y="10528"/>
                  <a:pt x="8065" y="9029"/>
                </a:cubicBezTo>
                <a:cubicBezTo>
                  <a:pt x="8529" y="8137"/>
                  <a:pt x="8565" y="6727"/>
                  <a:pt x="7941" y="5906"/>
                </a:cubicBezTo>
                <a:lnTo>
                  <a:pt x="7941" y="5906"/>
                </a:lnTo>
                <a:cubicBezTo>
                  <a:pt x="8135" y="6713"/>
                  <a:pt x="7478" y="7520"/>
                  <a:pt x="6673" y="7520"/>
                </a:cubicBezTo>
                <a:cubicBezTo>
                  <a:pt x="6516" y="7520"/>
                  <a:pt x="6354" y="7490"/>
                  <a:pt x="6192" y="7423"/>
                </a:cubicBezTo>
                <a:cubicBezTo>
                  <a:pt x="5371" y="7138"/>
                  <a:pt x="5050" y="6192"/>
                  <a:pt x="5621" y="5353"/>
                </a:cubicBezTo>
                <a:cubicBezTo>
                  <a:pt x="6924" y="3640"/>
                  <a:pt x="5960" y="928"/>
                  <a:pt x="3819"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96" name="Google Shape;2096;p39"/>
          <p:cNvSpPr/>
          <p:nvPr/>
        </p:nvSpPr>
        <p:spPr>
          <a:xfrm>
            <a:off x="2443288" y="4298224"/>
            <a:ext cx="369169" cy="253623"/>
          </a:xfrm>
          <a:custGeom>
            <a:avLst/>
            <a:gdLst/>
            <a:ahLst/>
            <a:cxnLst/>
            <a:rect l="l" t="t" r="r" b="b"/>
            <a:pathLst>
              <a:path w="11170" h="7442" extrusionOk="0">
                <a:moveTo>
                  <a:pt x="6240" y="0"/>
                </a:moveTo>
                <a:cubicBezTo>
                  <a:pt x="6189" y="0"/>
                  <a:pt x="6136" y="6"/>
                  <a:pt x="6085" y="19"/>
                </a:cubicBezTo>
                <a:lnTo>
                  <a:pt x="2498" y="822"/>
                </a:lnTo>
                <a:cubicBezTo>
                  <a:pt x="2373" y="858"/>
                  <a:pt x="2231" y="929"/>
                  <a:pt x="2124" y="1072"/>
                </a:cubicBezTo>
                <a:lnTo>
                  <a:pt x="999" y="2535"/>
                </a:lnTo>
                <a:lnTo>
                  <a:pt x="0" y="2535"/>
                </a:lnTo>
                <a:lnTo>
                  <a:pt x="0" y="6371"/>
                </a:lnTo>
                <a:lnTo>
                  <a:pt x="660" y="6371"/>
                </a:lnTo>
                <a:cubicBezTo>
                  <a:pt x="1606" y="6371"/>
                  <a:pt x="1677" y="7442"/>
                  <a:pt x="3462" y="7442"/>
                </a:cubicBezTo>
                <a:lnTo>
                  <a:pt x="5853" y="7442"/>
                </a:lnTo>
                <a:cubicBezTo>
                  <a:pt x="6281" y="7442"/>
                  <a:pt x="6638" y="7085"/>
                  <a:pt x="6638" y="6639"/>
                </a:cubicBezTo>
                <a:cubicBezTo>
                  <a:pt x="6638" y="6443"/>
                  <a:pt x="6566" y="6247"/>
                  <a:pt x="6441" y="6122"/>
                </a:cubicBezTo>
                <a:lnTo>
                  <a:pt x="6513" y="6122"/>
                </a:lnTo>
                <a:cubicBezTo>
                  <a:pt x="6959" y="6122"/>
                  <a:pt x="7316" y="5765"/>
                  <a:pt x="7316" y="5319"/>
                </a:cubicBezTo>
                <a:cubicBezTo>
                  <a:pt x="7316" y="5105"/>
                  <a:pt x="7227" y="4908"/>
                  <a:pt x="7084" y="4766"/>
                </a:cubicBezTo>
                <a:cubicBezTo>
                  <a:pt x="7441" y="4694"/>
                  <a:pt x="7708" y="4355"/>
                  <a:pt x="7708" y="3981"/>
                </a:cubicBezTo>
                <a:cubicBezTo>
                  <a:pt x="7708" y="3552"/>
                  <a:pt x="7351" y="3195"/>
                  <a:pt x="6905" y="3195"/>
                </a:cubicBezTo>
                <a:lnTo>
                  <a:pt x="10492" y="3195"/>
                </a:lnTo>
                <a:cubicBezTo>
                  <a:pt x="10866" y="3195"/>
                  <a:pt x="11170" y="2892"/>
                  <a:pt x="11170" y="2535"/>
                </a:cubicBezTo>
                <a:cubicBezTo>
                  <a:pt x="11170" y="2161"/>
                  <a:pt x="10866" y="1857"/>
                  <a:pt x="10492" y="1857"/>
                </a:cubicBezTo>
                <a:lnTo>
                  <a:pt x="3926" y="1857"/>
                </a:lnTo>
                <a:lnTo>
                  <a:pt x="6388" y="1322"/>
                </a:lnTo>
                <a:cubicBezTo>
                  <a:pt x="6745" y="1233"/>
                  <a:pt x="6977" y="876"/>
                  <a:pt x="6888" y="519"/>
                </a:cubicBezTo>
                <a:cubicBezTo>
                  <a:pt x="6827" y="214"/>
                  <a:pt x="6544" y="0"/>
                  <a:pt x="624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97" name="Google Shape;2097;p39"/>
          <p:cNvSpPr/>
          <p:nvPr/>
        </p:nvSpPr>
        <p:spPr>
          <a:xfrm>
            <a:off x="2963577" y="4279069"/>
            <a:ext cx="299036" cy="291929"/>
          </a:xfrm>
          <a:custGeom>
            <a:avLst/>
            <a:gdLst/>
            <a:ahLst/>
            <a:cxnLst/>
            <a:rect l="l" t="t" r="r" b="b"/>
            <a:pathLst>
              <a:path w="9048" h="8566" extrusionOk="0">
                <a:moveTo>
                  <a:pt x="2265" y="0"/>
                </a:moveTo>
                <a:cubicBezTo>
                  <a:pt x="1059" y="0"/>
                  <a:pt x="1" y="1180"/>
                  <a:pt x="1" y="2321"/>
                </a:cubicBezTo>
                <a:cubicBezTo>
                  <a:pt x="1" y="5104"/>
                  <a:pt x="4533" y="8566"/>
                  <a:pt x="4533" y="8566"/>
                </a:cubicBezTo>
                <a:cubicBezTo>
                  <a:pt x="4533" y="8566"/>
                  <a:pt x="9047" y="5104"/>
                  <a:pt x="9047" y="2321"/>
                </a:cubicBezTo>
                <a:cubicBezTo>
                  <a:pt x="9047" y="1180"/>
                  <a:pt x="7996" y="0"/>
                  <a:pt x="6794" y="0"/>
                </a:cubicBezTo>
                <a:cubicBezTo>
                  <a:pt x="6023" y="0"/>
                  <a:pt x="5189" y="487"/>
                  <a:pt x="4533" y="1786"/>
                </a:cubicBezTo>
                <a:cubicBezTo>
                  <a:pt x="3877" y="487"/>
                  <a:pt x="3040" y="0"/>
                  <a:pt x="226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098" name="Google Shape;2098;p39"/>
          <p:cNvGrpSpPr/>
          <p:nvPr/>
        </p:nvGrpSpPr>
        <p:grpSpPr>
          <a:xfrm>
            <a:off x="3435086" y="4207467"/>
            <a:ext cx="352082" cy="317455"/>
            <a:chOff x="6435300" y="2742175"/>
            <a:chExt cx="266325" cy="232875"/>
          </a:xfrm>
        </p:grpSpPr>
        <p:sp>
          <p:nvSpPr>
            <p:cNvPr id="2099" name="Google Shape;2099;p39"/>
            <p:cNvSpPr/>
            <p:nvPr/>
          </p:nvSpPr>
          <p:spPr>
            <a:xfrm>
              <a:off x="6518275" y="2742175"/>
              <a:ext cx="183350" cy="232875"/>
            </a:xfrm>
            <a:custGeom>
              <a:avLst/>
              <a:gdLst/>
              <a:ahLst/>
              <a:cxnLst/>
              <a:rect l="l" t="t" r="r" b="b"/>
              <a:pathLst>
                <a:path w="7334" h="9315" extrusionOk="0">
                  <a:moveTo>
                    <a:pt x="3194" y="1"/>
                  </a:moveTo>
                  <a:cubicBezTo>
                    <a:pt x="2766" y="1"/>
                    <a:pt x="2392" y="375"/>
                    <a:pt x="2392" y="804"/>
                  </a:cubicBezTo>
                  <a:cubicBezTo>
                    <a:pt x="2392" y="2838"/>
                    <a:pt x="54" y="3962"/>
                    <a:pt x="1" y="3997"/>
                  </a:cubicBezTo>
                  <a:lnTo>
                    <a:pt x="1" y="8244"/>
                  </a:lnTo>
                  <a:cubicBezTo>
                    <a:pt x="946" y="8244"/>
                    <a:pt x="1018" y="9315"/>
                    <a:pt x="2802" y="9315"/>
                  </a:cubicBezTo>
                  <a:lnTo>
                    <a:pt x="5193" y="9315"/>
                  </a:lnTo>
                  <a:cubicBezTo>
                    <a:pt x="5639" y="9315"/>
                    <a:pt x="5996" y="8958"/>
                    <a:pt x="5996" y="8512"/>
                  </a:cubicBezTo>
                  <a:cubicBezTo>
                    <a:pt x="5996" y="8315"/>
                    <a:pt x="5924" y="8119"/>
                    <a:pt x="5782" y="7976"/>
                  </a:cubicBezTo>
                  <a:lnTo>
                    <a:pt x="5853" y="7976"/>
                  </a:lnTo>
                  <a:cubicBezTo>
                    <a:pt x="6299" y="7976"/>
                    <a:pt x="6656" y="7619"/>
                    <a:pt x="6656" y="7191"/>
                  </a:cubicBezTo>
                  <a:cubicBezTo>
                    <a:pt x="6656" y="6977"/>
                    <a:pt x="6585" y="6781"/>
                    <a:pt x="6442" y="6638"/>
                  </a:cubicBezTo>
                  <a:cubicBezTo>
                    <a:pt x="6799" y="6549"/>
                    <a:pt x="7066" y="6228"/>
                    <a:pt x="7066" y="5853"/>
                  </a:cubicBezTo>
                  <a:cubicBezTo>
                    <a:pt x="7066" y="5639"/>
                    <a:pt x="6959" y="5425"/>
                    <a:pt x="6817" y="5282"/>
                  </a:cubicBezTo>
                  <a:cubicBezTo>
                    <a:pt x="7120" y="5157"/>
                    <a:pt x="7334" y="4872"/>
                    <a:pt x="7334" y="4533"/>
                  </a:cubicBezTo>
                  <a:cubicBezTo>
                    <a:pt x="7334" y="4087"/>
                    <a:pt x="6959" y="3730"/>
                    <a:pt x="6531" y="3730"/>
                  </a:cubicBezTo>
                  <a:lnTo>
                    <a:pt x="3997" y="3730"/>
                  </a:lnTo>
                  <a:cubicBezTo>
                    <a:pt x="3783" y="3730"/>
                    <a:pt x="3623" y="3569"/>
                    <a:pt x="3605" y="3337"/>
                  </a:cubicBezTo>
                  <a:cubicBezTo>
                    <a:pt x="3623" y="3105"/>
                    <a:pt x="3997" y="2624"/>
                    <a:pt x="3997" y="804"/>
                  </a:cubicBezTo>
                  <a:cubicBezTo>
                    <a:pt x="3997" y="375"/>
                    <a:pt x="3641" y="1"/>
                    <a:pt x="319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00" name="Google Shape;2100;p39"/>
            <p:cNvSpPr/>
            <p:nvPr/>
          </p:nvSpPr>
          <p:spPr>
            <a:xfrm>
              <a:off x="6435300" y="2825150"/>
              <a:ext cx="62925" cy="140075"/>
            </a:xfrm>
            <a:custGeom>
              <a:avLst/>
              <a:gdLst/>
              <a:ahLst/>
              <a:cxnLst/>
              <a:rect l="l" t="t" r="r" b="b"/>
              <a:pathLst>
                <a:path w="2517" h="5603" extrusionOk="0">
                  <a:moveTo>
                    <a:pt x="1" y="0"/>
                  </a:moveTo>
                  <a:lnTo>
                    <a:pt x="1" y="5603"/>
                  </a:lnTo>
                  <a:lnTo>
                    <a:pt x="1999" y="5603"/>
                  </a:lnTo>
                  <a:cubicBezTo>
                    <a:pt x="2285" y="5603"/>
                    <a:pt x="2517" y="5371"/>
                    <a:pt x="2517" y="5068"/>
                  </a:cubicBezTo>
                  <a:lnTo>
                    <a:pt x="2517" y="536"/>
                  </a:lnTo>
                  <a:cubicBezTo>
                    <a:pt x="2517" y="250"/>
                    <a:pt x="2285" y="0"/>
                    <a:pt x="1999"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01" name="Google Shape;2101;p39"/>
          <p:cNvGrpSpPr/>
          <p:nvPr/>
        </p:nvGrpSpPr>
        <p:grpSpPr>
          <a:xfrm>
            <a:off x="4482045" y="4286592"/>
            <a:ext cx="333805" cy="344208"/>
            <a:chOff x="674800" y="2146225"/>
            <a:chExt cx="252500" cy="252500"/>
          </a:xfrm>
        </p:grpSpPr>
        <p:sp>
          <p:nvSpPr>
            <p:cNvPr id="2102" name="Google Shape;2102;p39"/>
            <p:cNvSpPr/>
            <p:nvPr/>
          </p:nvSpPr>
          <p:spPr>
            <a:xfrm>
              <a:off x="727900" y="2232775"/>
              <a:ext cx="40175" cy="39725"/>
            </a:xfrm>
            <a:custGeom>
              <a:avLst/>
              <a:gdLst/>
              <a:ahLst/>
              <a:cxnLst/>
              <a:rect l="l" t="t" r="r" b="b"/>
              <a:pathLst>
                <a:path w="1607" h="1589" extrusionOk="0">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03" name="Google Shape;2103;p39"/>
            <p:cNvSpPr/>
            <p:nvPr/>
          </p:nvSpPr>
          <p:spPr>
            <a:xfrm>
              <a:off x="834500" y="2232775"/>
              <a:ext cx="39725" cy="39725"/>
            </a:xfrm>
            <a:custGeom>
              <a:avLst/>
              <a:gdLst/>
              <a:ahLst/>
              <a:cxnLst/>
              <a:rect l="l" t="t" r="r" b="b"/>
              <a:pathLst>
                <a:path w="1589" h="1589" extrusionOk="0">
                  <a:moveTo>
                    <a:pt x="786" y="0"/>
                  </a:moveTo>
                  <a:cubicBezTo>
                    <a:pt x="357" y="0"/>
                    <a:pt x="1" y="357"/>
                    <a:pt x="1" y="803"/>
                  </a:cubicBezTo>
                  <a:cubicBezTo>
                    <a:pt x="1" y="1232"/>
                    <a:pt x="357" y="1588"/>
                    <a:pt x="786" y="1588"/>
                  </a:cubicBezTo>
                  <a:cubicBezTo>
                    <a:pt x="1232" y="1588"/>
                    <a:pt x="1589" y="1232"/>
                    <a:pt x="1589" y="803"/>
                  </a:cubicBezTo>
                  <a:cubicBezTo>
                    <a:pt x="1589" y="357"/>
                    <a:pt x="1232" y="0"/>
                    <a:pt x="786"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04" name="Google Shape;2104;p39"/>
            <p:cNvSpPr/>
            <p:nvPr/>
          </p:nvSpPr>
          <p:spPr>
            <a:xfrm>
              <a:off x="734150" y="2315750"/>
              <a:ext cx="134275" cy="43275"/>
            </a:xfrm>
            <a:custGeom>
              <a:avLst/>
              <a:gdLst/>
              <a:ahLst/>
              <a:cxnLst/>
              <a:rect l="l" t="t" r="r" b="b"/>
              <a:pathLst>
                <a:path w="5371" h="1731" extrusionOk="0">
                  <a:moveTo>
                    <a:pt x="268" y="0"/>
                  </a:moveTo>
                  <a:cubicBezTo>
                    <a:pt x="125" y="0"/>
                    <a:pt x="0" y="125"/>
                    <a:pt x="0" y="268"/>
                  </a:cubicBezTo>
                  <a:cubicBezTo>
                    <a:pt x="0" y="321"/>
                    <a:pt x="18" y="375"/>
                    <a:pt x="54" y="428"/>
                  </a:cubicBezTo>
                  <a:cubicBezTo>
                    <a:pt x="660" y="1231"/>
                    <a:pt x="1606" y="1731"/>
                    <a:pt x="2676" y="1731"/>
                  </a:cubicBezTo>
                  <a:cubicBezTo>
                    <a:pt x="3765" y="1731"/>
                    <a:pt x="4710" y="1231"/>
                    <a:pt x="5317" y="428"/>
                  </a:cubicBezTo>
                  <a:cubicBezTo>
                    <a:pt x="5335" y="393"/>
                    <a:pt x="5371" y="339"/>
                    <a:pt x="5371" y="268"/>
                  </a:cubicBezTo>
                  <a:cubicBezTo>
                    <a:pt x="5371" y="125"/>
                    <a:pt x="5246" y="0"/>
                    <a:pt x="5103" y="0"/>
                  </a:cubicBezTo>
                  <a:cubicBezTo>
                    <a:pt x="4996" y="0"/>
                    <a:pt x="4925" y="36"/>
                    <a:pt x="4889" y="107"/>
                  </a:cubicBezTo>
                  <a:cubicBezTo>
                    <a:pt x="4389" y="767"/>
                    <a:pt x="3586" y="1196"/>
                    <a:pt x="2676" y="1196"/>
                  </a:cubicBezTo>
                  <a:cubicBezTo>
                    <a:pt x="1784" y="1196"/>
                    <a:pt x="999" y="767"/>
                    <a:pt x="482" y="107"/>
                  </a:cubicBezTo>
                  <a:cubicBezTo>
                    <a:pt x="410" y="36"/>
                    <a:pt x="339" y="0"/>
                    <a:pt x="26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05" name="Google Shape;2105;p39"/>
            <p:cNvSpPr/>
            <p:nvPr/>
          </p:nvSpPr>
          <p:spPr>
            <a:xfrm>
              <a:off x="674800" y="2146225"/>
              <a:ext cx="252500" cy="252500"/>
            </a:xfrm>
            <a:custGeom>
              <a:avLst/>
              <a:gdLst/>
              <a:ahLst/>
              <a:cxnLst/>
              <a:rect l="l" t="t" r="r" b="b"/>
              <a:pathLst>
                <a:path w="10100" h="10100" extrusionOk="0">
                  <a:moveTo>
                    <a:pt x="5050" y="536"/>
                  </a:moveTo>
                  <a:cubicBezTo>
                    <a:pt x="7548" y="536"/>
                    <a:pt x="9565" y="2570"/>
                    <a:pt x="9565" y="5050"/>
                  </a:cubicBezTo>
                  <a:cubicBezTo>
                    <a:pt x="9565" y="7548"/>
                    <a:pt x="7548" y="9565"/>
                    <a:pt x="5050" y="9565"/>
                  </a:cubicBezTo>
                  <a:cubicBezTo>
                    <a:pt x="2570" y="9565"/>
                    <a:pt x="536" y="7548"/>
                    <a:pt x="536" y="5050"/>
                  </a:cubicBezTo>
                  <a:cubicBezTo>
                    <a:pt x="536" y="2570"/>
                    <a:pt x="2570" y="536"/>
                    <a:pt x="5050" y="536"/>
                  </a:cubicBezTo>
                  <a:close/>
                  <a:moveTo>
                    <a:pt x="5050" y="1"/>
                  </a:moveTo>
                  <a:cubicBezTo>
                    <a:pt x="2267" y="1"/>
                    <a:pt x="1" y="2267"/>
                    <a:pt x="1" y="5050"/>
                  </a:cubicBezTo>
                  <a:cubicBezTo>
                    <a:pt x="1" y="7852"/>
                    <a:pt x="2267" y="10100"/>
                    <a:pt x="5050" y="10100"/>
                  </a:cubicBezTo>
                  <a:cubicBezTo>
                    <a:pt x="7834" y="10100"/>
                    <a:pt x="10100" y="7852"/>
                    <a:pt x="10100" y="5050"/>
                  </a:cubicBezTo>
                  <a:cubicBezTo>
                    <a:pt x="10100" y="2267"/>
                    <a:pt x="7834" y="1"/>
                    <a:pt x="5050"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06" name="Google Shape;2106;p39"/>
          <p:cNvGrpSpPr/>
          <p:nvPr/>
        </p:nvGrpSpPr>
        <p:grpSpPr>
          <a:xfrm>
            <a:off x="5009093" y="4298078"/>
            <a:ext cx="333805" cy="344208"/>
            <a:chOff x="2164225" y="2146225"/>
            <a:chExt cx="252500" cy="252500"/>
          </a:xfrm>
        </p:grpSpPr>
        <p:sp>
          <p:nvSpPr>
            <p:cNvPr id="2107" name="Google Shape;2107;p39"/>
            <p:cNvSpPr/>
            <p:nvPr/>
          </p:nvSpPr>
          <p:spPr>
            <a:xfrm>
              <a:off x="2223100" y="2305925"/>
              <a:ext cx="134750" cy="43300"/>
            </a:xfrm>
            <a:custGeom>
              <a:avLst/>
              <a:gdLst/>
              <a:ahLst/>
              <a:cxnLst/>
              <a:rect l="l" t="t" r="r" b="b"/>
              <a:pathLst>
                <a:path w="5390" h="1732" extrusionOk="0">
                  <a:moveTo>
                    <a:pt x="2695" y="1"/>
                  </a:moveTo>
                  <a:cubicBezTo>
                    <a:pt x="1624" y="1"/>
                    <a:pt x="679" y="518"/>
                    <a:pt x="72" y="1303"/>
                  </a:cubicBezTo>
                  <a:cubicBezTo>
                    <a:pt x="36" y="1339"/>
                    <a:pt x="1" y="1392"/>
                    <a:pt x="1" y="1464"/>
                  </a:cubicBezTo>
                  <a:cubicBezTo>
                    <a:pt x="1" y="1606"/>
                    <a:pt x="126" y="1731"/>
                    <a:pt x="268" y="1731"/>
                  </a:cubicBezTo>
                  <a:cubicBezTo>
                    <a:pt x="358" y="1731"/>
                    <a:pt x="447" y="1696"/>
                    <a:pt x="483" y="1624"/>
                  </a:cubicBezTo>
                  <a:cubicBezTo>
                    <a:pt x="1000" y="964"/>
                    <a:pt x="1785" y="536"/>
                    <a:pt x="2695" y="536"/>
                  </a:cubicBezTo>
                  <a:cubicBezTo>
                    <a:pt x="3587" y="536"/>
                    <a:pt x="4390" y="964"/>
                    <a:pt x="4908" y="1624"/>
                  </a:cubicBezTo>
                  <a:cubicBezTo>
                    <a:pt x="4943" y="1696"/>
                    <a:pt x="5032" y="1731"/>
                    <a:pt x="5122" y="1731"/>
                  </a:cubicBezTo>
                  <a:cubicBezTo>
                    <a:pt x="5264" y="1731"/>
                    <a:pt x="5389" y="1606"/>
                    <a:pt x="5389" y="1464"/>
                  </a:cubicBezTo>
                  <a:cubicBezTo>
                    <a:pt x="5389" y="1410"/>
                    <a:pt x="5371" y="1357"/>
                    <a:pt x="5318" y="1303"/>
                  </a:cubicBezTo>
                  <a:cubicBezTo>
                    <a:pt x="4711" y="518"/>
                    <a:pt x="3766" y="1"/>
                    <a:pt x="2695"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08" name="Google Shape;2108;p39"/>
            <p:cNvSpPr/>
            <p:nvPr/>
          </p:nvSpPr>
          <p:spPr>
            <a:xfrm>
              <a:off x="2323475" y="2232775"/>
              <a:ext cx="40175" cy="39725"/>
            </a:xfrm>
            <a:custGeom>
              <a:avLst/>
              <a:gdLst/>
              <a:ahLst/>
              <a:cxnLst/>
              <a:rect l="l" t="t" r="r" b="b"/>
              <a:pathLst>
                <a:path w="1607" h="1589" extrusionOk="0">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09" name="Google Shape;2109;p39"/>
            <p:cNvSpPr/>
            <p:nvPr/>
          </p:nvSpPr>
          <p:spPr>
            <a:xfrm>
              <a:off x="2217300" y="2232775"/>
              <a:ext cx="39725" cy="39725"/>
            </a:xfrm>
            <a:custGeom>
              <a:avLst/>
              <a:gdLst/>
              <a:ahLst/>
              <a:cxnLst/>
              <a:rect l="l" t="t" r="r" b="b"/>
              <a:pathLst>
                <a:path w="1589" h="1589" extrusionOk="0">
                  <a:moveTo>
                    <a:pt x="804" y="0"/>
                  </a:moveTo>
                  <a:cubicBezTo>
                    <a:pt x="358" y="0"/>
                    <a:pt x="1" y="357"/>
                    <a:pt x="1" y="803"/>
                  </a:cubicBezTo>
                  <a:cubicBezTo>
                    <a:pt x="1" y="1232"/>
                    <a:pt x="358" y="1588"/>
                    <a:pt x="804" y="1588"/>
                  </a:cubicBezTo>
                  <a:cubicBezTo>
                    <a:pt x="1232" y="1588"/>
                    <a:pt x="1589" y="1232"/>
                    <a:pt x="1589" y="803"/>
                  </a:cubicBezTo>
                  <a:cubicBezTo>
                    <a:pt x="1589" y="357"/>
                    <a:pt x="1232" y="0"/>
                    <a:pt x="804"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10" name="Google Shape;2110;p39"/>
            <p:cNvSpPr/>
            <p:nvPr/>
          </p:nvSpPr>
          <p:spPr>
            <a:xfrm>
              <a:off x="2164225" y="2146225"/>
              <a:ext cx="252500" cy="252500"/>
            </a:xfrm>
            <a:custGeom>
              <a:avLst/>
              <a:gdLst/>
              <a:ahLst/>
              <a:cxnLst/>
              <a:rect l="l" t="t" r="r" b="b"/>
              <a:pathLst>
                <a:path w="10100" h="10100" extrusionOk="0">
                  <a:moveTo>
                    <a:pt x="5050" y="536"/>
                  </a:moveTo>
                  <a:cubicBezTo>
                    <a:pt x="7530" y="536"/>
                    <a:pt x="9564" y="2570"/>
                    <a:pt x="9564" y="5050"/>
                  </a:cubicBezTo>
                  <a:cubicBezTo>
                    <a:pt x="9564" y="7548"/>
                    <a:pt x="7530" y="9565"/>
                    <a:pt x="5050" y="9565"/>
                  </a:cubicBezTo>
                  <a:cubicBezTo>
                    <a:pt x="2552" y="9565"/>
                    <a:pt x="518" y="7548"/>
                    <a:pt x="518" y="5050"/>
                  </a:cubicBezTo>
                  <a:cubicBezTo>
                    <a:pt x="518" y="2570"/>
                    <a:pt x="2552" y="536"/>
                    <a:pt x="5050" y="536"/>
                  </a:cubicBezTo>
                  <a:close/>
                  <a:moveTo>
                    <a:pt x="5050" y="1"/>
                  </a:moveTo>
                  <a:cubicBezTo>
                    <a:pt x="2249" y="1"/>
                    <a:pt x="1" y="2267"/>
                    <a:pt x="1" y="5050"/>
                  </a:cubicBezTo>
                  <a:cubicBezTo>
                    <a:pt x="1" y="7852"/>
                    <a:pt x="2249" y="10100"/>
                    <a:pt x="5050" y="10100"/>
                  </a:cubicBezTo>
                  <a:cubicBezTo>
                    <a:pt x="7833" y="10100"/>
                    <a:pt x="10099" y="7852"/>
                    <a:pt x="10099" y="5050"/>
                  </a:cubicBezTo>
                  <a:cubicBezTo>
                    <a:pt x="10099" y="2267"/>
                    <a:pt x="7833" y="1"/>
                    <a:pt x="5050"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11" name="Google Shape;2111;p39"/>
          <p:cNvGrpSpPr/>
          <p:nvPr/>
        </p:nvGrpSpPr>
        <p:grpSpPr>
          <a:xfrm>
            <a:off x="3955005" y="4297851"/>
            <a:ext cx="334400" cy="344821"/>
            <a:chOff x="689975" y="1737200"/>
            <a:chExt cx="252950" cy="252950"/>
          </a:xfrm>
        </p:grpSpPr>
        <p:sp>
          <p:nvSpPr>
            <p:cNvPr id="2112" name="Google Shape;2112;p39"/>
            <p:cNvSpPr/>
            <p:nvPr/>
          </p:nvSpPr>
          <p:spPr>
            <a:xfrm>
              <a:off x="779200" y="1907050"/>
              <a:ext cx="79850" cy="26875"/>
            </a:xfrm>
            <a:custGeom>
              <a:avLst/>
              <a:gdLst/>
              <a:ahLst/>
              <a:cxnLst/>
              <a:rect l="l" t="t" r="r" b="b"/>
              <a:pathLst>
                <a:path w="3194" h="1075" extrusionOk="0">
                  <a:moveTo>
                    <a:pt x="2060" y="0"/>
                  </a:moveTo>
                  <a:cubicBezTo>
                    <a:pt x="898" y="0"/>
                    <a:pt x="168" y="564"/>
                    <a:pt x="125" y="593"/>
                  </a:cubicBezTo>
                  <a:cubicBezTo>
                    <a:pt x="0" y="700"/>
                    <a:pt x="0" y="861"/>
                    <a:pt x="72" y="968"/>
                  </a:cubicBezTo>
                  <a:cubicBezTo>
                    <a:pt x="125" y="1039"/>
                    <a:pt x="196" y="1075"/>
                    <a:pt x="286" y="1075"/>
                  </a:cubicBezTo>
                  <a:cubicBezTo>
                    <a:pt x="339" y="1075"/>
                    <a:pt x="393" y="1057"/>
                    <a:pt x="446" y="1021"/>
                  </a:cubicBezTo>
                  <a:cubicBezTo>
                    <a:pt x="461" y="1007"/>
                    <a:pt x="1070" y="538"/>
                    <a:pt x="2057" y="538"/>
                  </a:cubicBezTo>
                  <a:cubicBezTo>
                    <a:pt x="2291" y="538"/>
                    <a:pt x="2546" y="564"/>
                    <a:pt x="2819" y="629"/>
                  </a:cubicBezTo>
                  <a:cubicBezTo>
                    <a:pt x="2843" y="634"/>
                    <a:pt x="2867" y="637"/>
                    <a:pt x="2890" y="637"/>
                  </a:cubicBezTo>
                  <a:cubicBezTo>
                    <a:pt x="3020" y="637"/>
                    <a:pt x="3125" y="554"/>
                    <a:pt x="3140" y="433"/>
                  </a:cubicBezTo>
                  <a:cubicBezTo>
                    <a:pt x="3194" y="272"/>
                    <a:pt x="3105" y="129"/>
                    <a:pt x="2962" y="111"/>
                  </a:cubicBezTo>
                  <a:cubicBezTo>
                    <a:pt x="2639" y="32"/>
                    <a:pt x="2337" y="0"/>
                    <a:pt x="206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13" name="Google Shape;2113;p39"/>
            <p:cNvSpPr/>
            <p:nvPr/>
          </p:nvSpPr>
          <p:spPr>
            <a:xfrm>
              <a:off x="743050" y="1833100"/>
              <a:ext cx="40175" cy="39725"/>
            </a:xfrm>
            <a:custGeom>
              <a:avLst/>
              <a:gdLst/>
              <a:ahLst/>
              <a:cxnLst/>
              <a:rect l="l" t="t" r="r" b="b"/>
              <a:pathLst>
                <a:path w="1607" h="1589" extrusionOk="0">
                  <a:moveTo>
                    <a:pt x="804" y="0"/>
                  </a:moveTo>
                  <a:cubicBezTo>
                    <a:pt x="358" y="0"/>
                    <a:pt x="1" y="357"/>
                    <a:pt x="1" y="785"/>
                  </a:cubicBezTo>
                  <a:cubicBezTo>
                    <a:pt x="1" y="1232"/>
                    <a:pt x="358" y="1588"/>
                    <a:pt x="804" y="1588"/>
                  </a:cubicBezTo>
                  <a:cubicBezTo>
                    <a:pt x="1250" y="1588"/>
                    <a:pt x="1607" y="1232"/>
                    <a:pt x="1607" y="785"/>
                  </a:cubicBezTo>
                  <a:cubicBezTo>
                    <a:pt x="1607" y="357"/>
                    <a:pt x="1250" y="0"/>
                    <a:pt x="804"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14" name="Google Shape;2114;p39"/>
            <p:cNvSpPr/>
            <p:nvPr/>
          </p:nvSpPr>
          <p:spPr>
            <a:xfrm>
              <a:off x="739925" y="1799600"/>
              <a:ext cx="46875" cy="16575"/>
            </a:xfrm>
            <a:custGeom>
              <a:avLst/>
              <a:gdLst/>
              <a:ahLst/>
              <a:cxnLst/>
              <a:rect l="l" t="t" r="r" b="b"/>
              <a:pathLst>
                <a:path w="1875" h="663" extrusionOk="0">
                  <a:moveTo>
                    <a:pt x="1602" y="0"/>
                  </a:moveTo>
                  <a:cubicBezTo>
                    <a:pt x="1592" y="0"/>
                    <a:pt x="1582" y="1"/>
                    <a:pt x="1571" y="2"/>
                  </a:cubicBezTo>
                  <a:lnTo>
                    <a:pt x="233" y="145"/>
                  </a:lnTo>
                  <a:cubicBezTo>
                    <a:pt x="108" y="145"/>
                    <a:pt x="1" y="270"/>
                    <a:pt x="1" y="430"/>
                  </a:cubicBezTo>
                  <a:cubicBezTo>
                    <a:pt x="19" y="555"/>
                    <a:pt x="126" y="662"/>
                    <a:pt x="269" y="662"/>
                  </a:cubicBezTo>
                  <a:lnTo>
                    <a:pt x="304" y="662"/>
                  </a:lnTo>
                  <a:lnTo>
                    <a:pt x="1625" y="537"/>
                  </a:lnTo>
                  <a:cubicBezTo>
                    <a:pt x="1767" y="520"/>
                    <a:pt x="1874" y="377"/>
                    <a:pt x="1857" y="234"/>
                  </a:cubicBezTo>
                  <a:cubicBezTo>
                    <a:pt x="1857" y="102"/>
                    <a:pt x="1734" y="0"/>
                    <a:pt x="1602"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15" name="Google Shape;2115;p39"/>
            <p:cNvSpPr/>
            <p:nvPr/>
          </p:nvSpPr>
          <p:spPr>
            <a:xfrm>
              <a:off x="849675" y="1833100"/>
              <a:ext cx="40175" cy="39725"/>
            </a:xfrm>
            <a:custGeom>
              <a:avLst/>
              <a:gdLst/>
              <a:ahLst/>
              <a:cxnLst/>
              <a:rect l="l" t="t" r="r" b="b"/>
              <a:pathLst>
                <a:path w="1607" h="1589" extrusionOk="0">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16" name="Google Shape;2116;p39"/>
            <p:cNvSpPr/>
            <p:nvPr/>
          </p:nvSpPr>
          <p:spPr>
            <a:xfrm>
              <a:off x="846100" y="1799600"/>
              <a:ext cx="47300" cy="16575"/>
            </a:xfrm>
            <a:custGeom>
              <a:avLst/>
              <a:gdLst/>
              <a:ahLst/>
              <a:cxnLst/>
              <a:rect l="l" t="t" r="r" b="b"/>
              <a:pathLst>
                <a:path w="1892" h="663" extrusionOk="0">
                  <a:moveTo>
                    <a:pt x="273" y="0"/>
                  </a:moveTo>
                  <a:cubicBezTo>
                    <a:pt x="143" y="0"/>
                    <a:pt x="35" y="102"/>
                    <a:pt x="18" y="234"/>
                  </a:cubicBezTo>
                  <a:cubicBezTo>
                    <a:pt x="1" y="377"/>
                    <a:pt x="108" y="520"/>
                    <a:pt x="250" y="537"/>
                  </a:cubicBezTo>
                  <a:lnTo>
                    <a:pt x="1589" y="662"/>
                  </a:lnTo>
                  <a:lnTo>
                    <a:pt x="1606" y="662"/>
                  </a:lnTo>
                  <a:cubicBezTo>
                    <a:pt x="1749" y="662"/>
                    <a:pt x="1874" y="555"/>
                    <a:pt x="1874" y="430"/>
                  </a:cubicBezTo>
                  <a:cubicBezTo>
                    <a:pt x="1892" y="270"/>
                    <a:pt x="1785" y="145"/>
                    <a:pt x="1642" y="145"/>
                  </a:cubicBezTo>
                  <a:lnTo>
                    <a:pt x="304" y="2"/>
                  </a:lnTo>
                  <a:cubicBezTo>
                    <a:pt x="293" y="1"/>
                    <a:pt x="283" y="0"/>
                    <a:pt x="27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17" name="Google Shape;2117;p39"/>
            <p:cNvSpPr/>
            <p:nvPr/>
          </p:nvSpPr>
          <p:spPr>
            <a:xfrm>
              <a:off x="689975" y="1737200"/>
              <a:ext cx="252950" cy="252950"/>
            </a:xfrm>
            <a:custGeom>
              <a:avLst/>
              <a:gdLst/>
              <a:ahLst/>
              <a:cxnLst/>
              <a:rect l="l" t="t" r="r" b="b"/>
              <a:pathLst>
                <a:path w="10118" h="10118" extrusionOk="0">
                  <a:moveTo>
                    <a:pt x="5068" y="536"/>
                  </a:moveTo>
                  <a:cubicBezTo>
                    <a:pt x="7548" y="536"/>
                    <a:pt x="9582" y="2570"/>
                    <a:pt x="9582" y="5068"/>
                  </a:cubicBezTo>
                  <a:cubicBezTo>
                    <a:pt x="9582" y="7548"/>
                    <a:pt x="7548" y="9582"/>
                    <a:pt x="5068" y="9582"/>
                  </a:cubicBezTo>
                  <a:cubicBezTo>
                    <a:pt x="2570" y="9582"/>
                    <a:pt x="536" y="7548"/>
                    <a:pt x="536" y="5068"/>
                  </a:cubicBezTo>
                  <a:cubicBezTo>
                    <a:pt x="536" y="2570"/>
                    <a:pt x="2570" y="536"/>
                    <a:pt x="5068" y="536"/>
                  </a:cubicBezTo>
                  <a:close/>
                  <a:moveTo>
                    <a:pt x="5068" y="0"/>
                  </a:moveTo>
                  <a:cubicBezTo>
                    <a:pt x="2267" y="0"/>
                    <a:pt x="1" y="2266"/>
                    <a:pt x="1" y="5068"/>
                  </a:cubicBezTo>
                  <a:cubicBezTo>
                    <a:pt x="1" y="7851"/>
                    <a:pt x="2267" y="10117"/>
                    <a:pt x="5068" y="10117"/>
                  </a:cubicBezTo>
                  <a:cubicBezTo>
                    <a:pt x="7851" y="10117"/>
                    <a:pt x="10117" y="7851"/>
                    <a:pt x="10117" y="5068"/>
                  </a:cubicBezTo>
                  <a:cubicBezTo>
                    <a:pt x="10117" y="2266"/>
                    <a:pt x="7851" y="0"/>
                    <a:pt x="506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18" name="Google Shape;2118;p39"/>
          <p:cNvGrpSpPr/>
          <p:nvPr/>
        </p:nvGrpSpPr>
        <p:grpSpPr>
          <a:xfrm>
            <a:off x="5535862" y="4287727"/>
            <a:ext cx="334400" cy="344208"/>
            <a:chOff x="2961350" y="1740750"/>
            <a:chExt cx="252950" cy="252500"/>
          </a:xfrm>
        </p:grpSpPr>
        <p:sp>
          <p:nvSpPr>
            <p:cNvPr id="2119" name="Google Shape;2119;p39"/>
            <p:cNvSpPr/>
            <p:nvPr/>
          </p:nvSpPr>
          <p:spPr>
            <a:xfrm>
              <a:off x="3014425" y="1833100"/>
              <a:ext cx="40175" cy="39725"/>
            </a:xfrm>
            <a:custGeom>
              <a:avLst/>
              <a:gdLst/>
              <a:ahLst/>
              <a:cxnLst/>
              <a:rect l="l" t="t" r="r" b="b"/>
              <a:pathLst>
                <a:path w="1607" h="1589" extrusionOk="0">
                  <a:moveTo>
                    <a:pt x="804" y="0"/>
                  </a:moveTo>
                  <a:cubicBezTo>
                    <a:pt x="357" y="0"/>
                    <a:pt x="1" y="357"/>
                    <a:pt x="1" y="785"/>
                  </a:cubicBezTo>
                  <a:cubicBezTo>
                    <a:pt x="1" y="1232"/>
                    <a:pt x="357" y="1588"/>
                    <a:pt x="804" y="1588"/>
                  </a:cubicBezTo>
                  <a:cubicBezTo>
                    <a:pt x="1250" y="1588"/>
                    <a:pt x="1606" y="1232"/>
                    <a:pt x="1606" y="785"/>
                  </a:cubicBezTo>
                  <a:cubicBezTo>
                    <a:pt x="1606" y="357"/>
                    <a:pt x="1250" y="0"/>
                    <a:pt x="804"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20" name="Google Shape;2120;p39"/>
            <p:cNvSpPr/>
            <p:nvPr/>
          </p:nvSpPr>
          <p:spPr>
            <a:xfrm>
              <a:off x="3010850" y="1792950"/>
              <a:ext cx="58025" cy="28125"/>
            </a:xfrm>
            <a:custGeom>
              <a:avLst/>
              <a:gdLst/>
              <a:ahLst/>
              <a:cxnLst/>
              <a:rect l="l" t="t" r="r" b="b"/>
              <a:pathLst>
                <a:path w="2321" h="1125" extrusionOk="0">
                  <a:moveTo>
                    <a:pt x="2019" y="0"/>
                  </a:moveTo>
                  <a:cubicBezTo>
                    <a:pt x="1944" y="0"/>
                    <a:pt x="1869" y="32"/>
                    <a:pt x="1821" y="90"/>
                  </a:cubicBezTo>
                  <a:cubicBezTo>
                    <a:pt x="1458" y="496"/>
                    <a:pt x="1024" y="582"/>
                    <a:pt x="727" y="582"/>
                  </a:cubicBezTo>
                  <a:cubicBezTo>
                    <a:pt x="528" y="582"/>
                    <a:pt x="390" y="543"/>
                    <a:pt x="376" y="536"/>
                  </a:cubicBezTo>
                  <a:cubicBezTo>
                    <a:pt x="352" y="531"/>
                    <a:pt x="328" y="528"/>
                    <a:pt x="305" y="528"/>
                  </a:cubicBezTo>
                  <a:cubicBezTo>
                    <a:pt x="175" y="528"/>
                    <a:pt x="67" y="611"/>
                    <a:pt x="37" y="732"/>
                  </a:cubicBezTo>
                  <a:cubicBezTo>
                    <a:pt x="1" y="875"/>
                    <a:pt x="72" y="1018"/>
                    <a:pt x="215" y="1071"/>
                  </a:cubicBezTo>
                  <a:cubicBezTo>
                    <a:pt x="217" y="1069"/>
                    <a:pt x="221" y="1068"/>
                    <a:pt x="227" y="1068"/>
                  </a:cubicBezTo>
                  <a:cubicBezTo>
                    <a:pt x="278" y="1068"/>
                    <a:pt x="463" y="1125"/>
                    <a:pt x="732" y="1125"/>
                  </a:cubicBezTo>
                  <a:cubicBezTo>
                    <a:pt x="1143" y="1125"/>
                    <a:pt x="1732" y="1000"/>
                    <a:pt x="2213" y="429"/>
                  </a:cubicBezTo>
                  <a:cubicBezTo>
                    <a:pt x="2320" y="340"/>
                    <a:pt x="2303" y="161"/>
                    <a:pt x="2196" y="72"/>
                  </a:cubicBezTo>
                  <a:cubicBezTo>
                    <a:pt x="2146" y="23"/>
                    <a:pt x="2082" y="0"/>
                    <a:pt x="2019"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21" name="Google Shape;2121;p39"/>
            <p:cNvSpPr/>
            <p:nvPr/>
          </p:nvSpPr>
          <p:spPr>
            <a:xfrm>
              <a:off x="3034500" y="1908025"/>
              <a:ext cx="106625" cy="32150"/>
            </a:xfrm>
            <a:custGeom>
              <a:avLst/>
              <a:gdLst/>
              <a:ahLst/>
              <a:cxnLst/>
              <a:rect l="l" t="t" r="r" b="b"/>
              <a:pathLst>
                <a:path w="4265" h="1286" extrusionOk="0">
                  <a:moveTo>
                    <a:pt x="2142" y="1"/>
                  </a:moveTo>
                  <a:cubicBezTo>
                    <a:pt x="1196" y="1"/>
                    <a:pt x="411" y="536"/>
                    <a:pt x="1" y="1286"/>
                  </a:cubicBezTo>
                  <a:cubicBezTo>
                    <a:pt x="643" y="964"/>
                    <a:pt x="1374" y="804"/>
                    <a:pt x="2142" y="804"/>
                  </a:cubicBezTo>
                  <a:cubicBezTo>
                    <a:pt x="2909" y="804"/>
                    <a:pt x="3623" y="982"/>
                    <a:pt x="4265" y="1286"/>
                  </a:cubicBezTo>
                  <a:cubicBezTo>
                    <a:pt x="3872" y="518"/>
                    <a:pt x="3069" y="1"/>
                    <a:pt x="2142"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22" name="Google Shape;2122;p39"/>
            <p:cNvSpPr/>
            <p:nvPr/>
          </p:nvSpPr>
          <p:spPr>
            <a:xfrm>
              <a:off x="3107200" y="1792675"/>
              <a:ext cx="58025" cy="27950"/>
            </a:xfrm>
            <a:custGeom>
              <a:avLst/>
              <a:gdLst/>
              <a:ahLst/>
              <a:cxnLst/>
              <a:rect l="l" t="t" r="r" b="b"/>
              <a:pathLst>
                <a:path w="2321" h="1118" extrusionOk="0">
                  <a:moveTo>
                    <a:pt x="302" y="0"/>
                  </a:moveTo>
                  <a:cubicBezTo>
                    <a:pt x="240" y="0"/>
                    <a:pt x="177" y="23"/>
                    <a:pt x="126" y="65"/>
                  </a:cubicBezTo>
                  <a:cubicBezTo>
                    <a:pt x="19" y="154"/>
                    <a:pt x="1" y="333"/>
                    <a:pt x="90" y="440"/>
                  </a:cubicBezTo>
                  <a:cubicBezTo>
                    <a:pt x="572" y="993"/>
                    <a:pt x="1179" y="1118"/>
                    <a:pt x="1589" y="1118"/>
                  </a:cubicBezTo>
                  <a:cubicBezTo>
                    <a:pt x="1874" y="1118"/>
                    <a:pt x="2071" y="1064"/>
                    <a:pt x="2106" y="1046"/>
                  </a:cubicBezTo>
                  <a:cubicBezTo>
                    <a:pt x="2231" y="1029"/>
                    <a:pt x="2320" y="886"/>
                    <a:pt x="2285" y="725"/>
                  </a:cubicBezTo>
                  <a:cubicBezTo>
                    <a:pt x="2240" y="607"/>
                    <a:pt x="2135" y="538"/>
                    <a:pt x="2019" y="538"/>
                  </a:cubicBezTo>
                  <a:cubicBezTo>
                    <a:pt x="1995" y="538"/>
                    <a:pt x="1970" y="541"/>
                    <a:pt x="1946" y="547"/>
                  </a:cubicBezTo>
                  <a:cubicBezTo>
                    <a:pt x="1931" y="547"/>
                    <a:pt x="1792" y="584"/>
                    <a:pt x="1590" y="584"/>
                  </a:cubicBezTo>
                  <a:cubicBezTo>
                    <a:pt x="1288" y="584"/>
                    <a:pt x="847" y="500"/>
                    <a:pt x="483" y="83"/>
                  </a:cubicBezTo>
                  <a:cubicBezTo>
                    <a:pt x="436" y="27"/>
                    <a:pt x="370" y="0"/>
                    <a:pt x="302"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23" name="Google Shape;2123;p39"/>
            <p:cNvSpPr/>
            <p:nvPr/>
          </p:nvSpPr>
          <p:spPr>
            <a:xfrm>
              <a:off x="3121050" y="1833100"/>
              <a:ext cx="40150" cy="39725"/>
            </a:xfrm>
            <a:custGeom>
              <a:avLst/>
              <a:gdLst/>
              <a:ahLst/>
              <a:cxnLst/>
              <a:rect l="l" t="t" r="r" b="b"/>
              <a:pathLst>
                <a:path w="1606" h="1589" extrusionOk="0">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24" name="Google Shape;2124;p39"/>
            <p:cNvSpPr/>
            <p:nvPr/>
          </p:nvSpPr>
          <p:spPr>
            <a:xfrm>
              <a:off x="2961350" y="1740750"/>
              <a:ext cx="252950" cy="252500"/>
            </a:xfrm>
            <a:custGeom>
              <a:avLst/>
              <a:gdLst/>
              <a:ahLst/>
              <a:cxnLst/>
              <a:rect l="l" t="t" r="r" b="b"/>
              <a:pathLst>
                <a:path w="10118" h="10100" extrusionOk="0">
                  <a:moveTo>
                    <a:pt x="5068" y="536"/>
                  </a:moveTo>
                  <a:cubicBezTo>
                    <a:pt x="7548" y="536"/>
                    <a:pt x="9582" y="2570"/>
                    <a:pt x="9582" y="5050"/>
                  </a:cubicBezTo>
                  <a:cubicBezTo>
                    <a:pt x="9582" y="7548"/>
                    <a:pt x="7548" y="9582"/>
                    <a:pt x="5068" y="9582"/>
                  </a:cubicBezTo>
                  <a:cubicBezTo>
                    <a:pt x="2570" y="9582"/>
                    <a:pt x="536" y="7548"/>
                    <a:pt x="536" y="5050"/>
                  </a:cubicBezTo>
                  <a:cubicBezTo>
                    <a:pt x="536" y="2570"/>
                    <a:pt x="2570" y="536"/>
                    <a:pt x="5068" y="536"/>
                  </a:cubicBezTo>
                  <a:close/>
                  <a:moveTo>
                    <a:pt x="5068" y="1"/>
                  </a:moveTo>
                  <a:cubicBezTo>
                    <a:pt x="2266" y="1"/>
                    <a:pt x="0" y="2249"/>
                    <a:pt x="0" y="5050"/>
                  </a:cubicBezTo>
                  <a:cubicBezTo>
                    <a:pt x="0" y="7852"/>
                    <a:pt x="2266" y="10100"/>
                    <a:pt x="5068" y="10100"/>
                  </a:cubicBezTo>
                  <a:cubicBezTo>
                    <a:pt x="7851" y="10100"/>
                    <a:pt x="10117" y="7852"/>
                    <a:pt x="10117" y="5050"/>
                  </a:cubicBezTo>
                  <a:cubicBezTo>
                    <a:pt x="10117" y="2249"/>
                    <a:pt x="7851" y="1"/>
                    <a:pt x="5068"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125" name="Google Shape;2125;p39"/>
          <p:cNvSpPr/>
          <p:nvPr/>
        </p:nvSpPr>
        <p:spPr>
          <a:xfrm>
            <a:off x="6093542" y="4316852"/>
            <a:ext cx="333026" cy="343577"/>
          </a:xfrm>
          <a:custGeom>
            <a:avLst/>
            <a:gdLst/>
            <a:ahLst/>
            <a:cxnLst/>
            <a:rect l="l" t="t" r="r" b="b"/>
            <a:pathLst>
              <a:path w="5728" h="4202" extrusionOk="0">
                <a:moveTo>
                  <a:pt x="1858" y="1"/>
                </a:moveTo>
                <a:cubicBezTo>
                  <a:pt x="1840" y="1"/>
                  <a:pt x="1821" y="3"/>
                  <a:pt x="1803" y="9"/>
                </a:cubicBezTo>
                <a:cubicBezTo>
                  <a:pt x="1713" y="9"/>
                  <a:pt x="1660" y="80"/>
                  <a:pt x="1606" y="169"/>
                </a:cubicBezTo>
                <a:lnTo>
                  <a:pt x="1035" y="1828"/>
                </a:lnTo>
                <a:lnTo>
                  <a:pt x="0" y="1828"/>
                </a:lnTo>
                <a:lnTo>
                  <a:pt x="0" y="2364"/>
                </a:lnTo>
                <a:lnTo>
                  <a:pt x="1214" y="2364"/>
                </a:lnTo>
                <a:cubicBezTo>
                  <a:pt x="1321" y="2364"/>
                  <a:pt x="1410" y="2275"/>
                  <a:pt x="1446" y="2167"/>
                </a:cubicBezTo>
                <a:lnTo>
                  <a:pt x="1767" y="1168"/>
                </a:lnTo>
                <a:lnTo>
                  <a:pt x="2302" y="4023"/>
                </a:lnTo>
                <a:cubicBezTo>
                  <a:pt x="2320" y="4130"/>
                  <a:pt x="2409" y="4202"/>
                  <a:pt x="2516" y="4202"/>
                </a:cubicBezTo>
                <a:lnTo>
                  <a:pt x="2552" y="4202"/>
                </a:lnTo>
                <a:cubicBezTo>
                  <a:pt x="2641" y="4202"/>
                  <a:pt x="2730" y="4148"/>
                  <a:pt x="2766" y="4059"/>
                </a:cubicBezTo>
                <a:lnTo>
                  <a:pt x="3622" y="1828"/>
                </a:lnTo>
                <a:lnTo>
                  <a:pt x="3962" y="3024"/>
                </a:lnTo>
                <a:cubicBezTo>
                  <a:pt x="3991" y="3127"/>
                  <a:pt x="4081" y="3194"/>
                  <a:pt x="4182" y="3194"/>
                </a:cubicBezTo>
                <a:cubicBezTo>
                  <a:pt x="4203" y="3194"/>
                  <a:pt x="4225" y="3191"/>
                  <a:pt x="4247" y="3184"/>
                </a:cubicBezTo>
                <a:cubicBezTo>
                  <a:pt x="4301" y="3167"/>
                  <a:pt x="4336" y="3149"/>
                  <a:pt x="4372" y="3113"/>
                </a:cubicBezTo>
                <a:lnTo>
                  <a:pt x="5086" y="2364"/>
                </a:lnTo>
                <a:lnTo>
                  <a:pt x="5728" y="2364"/>
                </a:lnTo>
                <a:lnTo>
                  <a:pt x="5728" y="1828"/>
                </a:lnTo>
                <a:lnTo>
                  <a:pt x="4961" y="1828"/>
                </a:lnTo>
                <a:cubicBezTo>
                  <a:pt x="4889" y="1846"/>
                  <a:pt x="4836" y="1900"/>
                  <a:pt x="4782" y="1936"/>
                </a:cubicBezTo>
                <a:lnTo>
                  <a:pt x="4283" y="2489"/>
                </a:lnTo>
                <a:lnTo>
                  <a:pt x="3854" y="1008"/>
                </a:lnTo>
                <a:cubicBezTo>
                  <a:pt x="3824" y="917"/>
                  <a:pt x="3730" y="839"/>
                  <a:pt x="3626" y="839"/>
                </a:cubicBezTo>
                <a:cubicBezTo>
                  <a:pt x="3607" y="839"/>
                  <a:pt x="3588" y="842"/>
                  <a:pt x="3569" y="847"/>
                </a:cubicBezTo>
                <a:cubicBezTo>
                  <a:pt x="3498" y="883"/>
                  <a:pt x="3426" y="918"/>
                  <a:pt x="3408" y="1008"/>
                </a:cubicBezTo>
                <a:lnTo>
                  <a:pt x="2605" y="3113"/>
                </a:lnTo>
                <a:lnTo>
                  <a:pt x="2070" y="187"/>
                </a:lnTo>
                <a:cubicBezTo>
                  <a:pt x="2040" y="81"/>
                  <a:pt x="1958" y="1"/>
                  <a:pt x="1858"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grpSp>
        <p:nvGrpSpPr>
          <p:cNvPr id="2126" name="Google Shape;2126;p39"/>
          <p:cNvGrpSpPr/>
          <p:nvPr/>
        </p:nvGrpSpPr>
        <p:grpSpPr>
          <a:xfrm>
            <a:off x="6619896" y="4236093"/>
            <a:ext cx="271902" cy="376448"/>
            <a:chOff x="4026550" y="3640100"/>
            <a:chExt cx="205675" cy="276150"/>
          </a:xfrm>
        </p:grpSpPr>
        <p:sp>
          <p:nvSpPr>
            <p:cNvPr id="2127" name="Google Shape;2127;p39"/>
            <p:cNvSpPr/>
            <p:nvPr/>
          </p:nvSpPr>
          <p:spPr>
            <a:xfrm>
              <a:off x="4119325" y="3640100"/>
              <a:ext cx="20100" cy="29925"/>
            </a:xfrm>
            <a:custGeom>
              <a:avLst/>
              <a:gdLst/>
              <a:ahLst/>
              <a:cxnLst/>
              <a:rect l="l" t="t" r="r" b="b"/>
              <a:pathLst>
                <a:path w="804" h="1197" extrusionOk="0">
                  <a:moveTo>
                    <a:pt x="411" y="1"/>
                  </a:moveTo>
                  <a:cubicBezTo>
                    <a:pt x="179" y="1"/>
                    <a:pt x="465" y="269"/>
                    <a:pt x="144" y="536"/>
                  </a:cubicBezTo>
                  <a:cubicBezTo>
                    <a:pt x="126" y="554"/>
                    <a:pt x="126" y="554"/>
                    <a:pt x="108" y="572"/>
                  </a:cubicBezTo>
                  <a:cubicBezTo>
                    <a:pt x="54" y="625"/>
                    <a:pt x="1" y="697"/>
                    <a:pt x="1" y="804"/>
                  </a:cubicBezTo>
                  <a:cubicBezTo>
                    <a:pt x="1" y="1036"/>
                    <a:pt x="179" y="1196"/>
                    <a:pt x="411" y="1196"/>
                  </a:cubicBezTo>
                  <a:cubicBezTo>
                    <a:pt x="643" y="1196"/>
                    <a:pt x="804" y="1036"/>
                    <a:pt x="804" y="804"/>
                  </a:cubicBezTo>
                  <a:cubicBezTo>
                    <a:pt x="804" y="572"/>
                    <a:pt x="643" y="1"/>
                    <a:pt x="411"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28" name="Google Shape;2128;p39"/>
            <p:cNvSpPr/>
            <p:nvPr/>
          </p:nvSpPr>
          <p:spPr>
            <a:xfrm>
              <a:off x="4086325" y="3656625"/>
              <a:ext cx="19650" cy="29900"/>
            </a:xfrm>
            <a:custGeom>
              <a:avLst/>
              <a:gdLst/>
              <a:ahLst/>
              <a:cxnLst/>
              <a:rect l="l" t="t" r="r" b="b"/>
              <a:pathLst>
                <a:path w="786" h="1196" extrusionOk="0">
                  <a:moveTo>
                    <a:pt x="393" y="0"/>
                  </a:moveTo>
                  <a:cubicBezTo>
                    <a:pt x="161" y="0"/>
                    <a:pt x="447" y="268"/>
                    <a:pt x="125" y="535"/>
                  </a:cubicBezTo>
                  <a:cubicBezTo>
                    <a:pt x="125" y="553"/>
                    <a:pt x="125" y="553"/>
                    <a:pt x="108" y="571"/>
                  </a:cubicBezTo>
                  <a:cubicBezTo>
                    <a:pt x="54" y="642"/>
                    <a:pt x="1" y="696"/>
                    <a:pt x="1" y="803"/>
                  </a:cubicBezTo>
                  <a:cubicBezTo>
                    <a:pt x="1" y="1035"/>
                    <a:pt x="161" y="1196"/>
                    <a:pt x="393" y="1196"/>
                  </a:cubicBezTo>
                  <a:cubicBezTo>
                    <a:pt x="625" y="1196"/>
                    <a:pt x="786" y="1035"/>
                    <a:pt x="786" y="803"/>
                  </a:cubicBezTo>
                  <a:cubicBezTo>
                    <a:pt x="786" y="571"/>
                    <a:pt x="625" y="0"/>
                    <a:pt x="39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29" name="Google Shape;2129;p39"/>
            <p:cNvSpPr/>
            <p:nvPr/>
          </p:nvSpPr>
          <p:spPr>
            <a:xfrm>
              <a:off x="4152800" y="3656625"/>
              <a:ext cx="19650" cy="29900"/>
            </a:xfrm>
            <a:custGeom>
              <a:avLst/>
              <a:gdLst/>
              <a:ahLst/>
              <a:cxnLst/>
              <a:rect l="l" t="t" r="r" b="b"/>
              <a:pathLst>
                <a:path w="786" h="1196" extrusionOk="0">
                  <a:moveTo>
                    <a:pt x="393" y="0"/>
                  </a:moveTo>
                  <a:cubicBezTo>
                    <a:pt x="161" y="0"/>
                    <a:pt x="446" y="268"/>
                    <a:pt x="125" y="535"/>
                  </a:cubicBezTo>
                  <a:cubicBezTo>
                    <a:pt x="125" y="553"/>
                    <a:pt x="125" y="553"/>
                    <a:pt x="107" y="571"/>
                  </a:cubicBezTo>
                  <a:cubicBezTo>
                    <a:pt x="54" y="642"/>
                    <a:pt x="0" y="696"/>
                    <a:pt x="0" y="803"/>
                  </a:cubicBezTo>
                  <a:cubicBezTo>
                    <a:pt x="0" y="1035"/>
                    <a:pt x="161" y="1196"/>
                    <a:pt x="393" y="1196"/>
                  </a:cubicBezTo>
                  <a:cubicBezTo>
                    <a:pt x="625" y="1196"/>
                    <a:pt x="785" y="1035"/>
                    <a:pt x="785" y="803"/>
                  </a:cubicBezTo>
                  <a:cubicBezTo>
                    <a:pt x="785" y="571"/>
                    <a:pt x="625" y="0"/>
                    <a:pt x="39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30" name="Google Shape;2130;p39"/>
            <p:cNvSpPr/>
            <p:nvPr/>
          </p:nvSpPr>
          <p:spPr>
            <a:xfrm>
              <a:off x="4035925" y="3683375"/>
              <a:ext cx="186475" cy="129600"/>
            </a:xfrm>
            <a:custGeom>
              <a:avLst/>
              <a:gdLst/>
              <a:ahLst/>
              <a:cxnLst/>
              <a:rect l="l" t="t" r="r" b="b"/>
              <a:pathLst>
                <a:path w="7459" h="5184" extrusionOk="0">
                  <a:moveTo>
                    <a:pt x="3729" y="1"/>
                  </a:moveTo>
                  <a:cubicBezTo>
                    <a:pt x="3497" y="1"/>
                    <a:pt x="3337" y="54"/>
                    <a:pt x="3337" y="126"/>
                  </a:cubicBezTo>
                  <a:lnTo>
                    <a:pt x="3337" y="2124"/>
                  </a:lnTo>
                  <a:cubicBezTo>
                    <a:pt x="3141" y="2124"/>
                    <a:pt x="2980" y="2142"/>
                    <a:pt x="2802" y="2160"/>
                  </a:cubicBezTo>
                  <a:lnTo>
                    <a:pt x="2802" y="804"/>
                  </a:lnTo>
                  <a:cubicBezTo>
                    <a:pt x="2802" y="714"/>
                    <a:pt x="2623" y="661"/>
                    <a:pt x="2409" y="661"/>
                  </a:cubicBezTo>
                  <a:cubicBezTo>
                    <a:pt x="2177" y="661"/>
                    <a:pt x="1999" y="714"/>
                    <a:pt x="1999" y="804"/>
                  </a:cubicBezTo>
                  <a:lnTo>
                    <a:pt x="1999" y="2231"/>
                  </a:lnTo>
                  <a:cubicBezTo>
                    <a:pt x="821" y="2392"/>
                    <a:pt x="0" y="2695"/>
                    <a:pt x="0" y="3052"/>
                  </a:cubicBezTo>
                  <a:lnTo>
                    <a:pt x="0" y="4782"/>
                  </a:lnTo>
                  <a:cubicBezTo>
                    <a:pt x="321" y="4782"/>
                    <a:pt x="607" y="4890"/>
                    <a:pt x="839" y="5104"/>
                  </a:cubicBezTo>
                  <a:cubicBezTo>
                    <a:pt x="892" y="5157"/>
                    <a:pt x="995" y="5184"/>
                    <a:pt x="1095" y="5184"/>
                  </a:cubicBezTo>
                  <a:cubicBezTo>
                    <a:pt x="1196" y="5184"/>
                    <a:pt x="1294" y="5157"/>
                    <a:pt x="1339" y="5104"/>
                  </a:cubicBezTo>
                  <a:cubicBezTo>
                    <a:pt x="1553" y="4898"/>
                    <a:pt x="1860" y="4796"/>
                    <a:pt x="2166" y="4796"/>
                  </a:cubicBezTo>
                  <a:cubicBezTo>
                    <a:pt x="2472" y="4796"/>
                    <a:pt x="2775" y="4898"/>
                    <a:pt x="2980" y="5104"/>
                  </a:cubicBezTo>
                  <a:cubicBezTo>
                    <a:pt x="3034" y="5157"/>
                    <a:pt x="3136" y="5184"/>
                    <a:pt x="3239" y="5184"/>
                  </a:cubicBezTo>
                  <a:cubicBezTo>
                    <a:pt x="3341" y="5184"/>
                    <a:pt x="3444" y="5157"/>
                    <a:pt x="3497" y="5104"/>
                  </a:cubicBezTo>
                  <a:cubicBezTo>
                    <a:pt x="3703" y="4898"/>
                    <a:pt x="4006" y="4796"/>
                    <a:pt x="4309" y="4796"/>
                  </a:cubicBezTo>
                  <a:cubicBezTo>
                    <a:pt x="4613" y="4796"/>
                    <a:pt x="4916" y="4898"/>
                    <a:pt x="5121" y="5104"/>
                  </a:cubicBezTo>
                  <a:cubicBezTo>
                    <a:pt x="5175" y="5157"/>
                    <a:pt x="5277" y="5184"/>
                    <a:pt x="5380" y="5184"/>
                  </a:cubicBezTo>
                  <a:cubicBezTo>
                    <a:pt x="5482" y="5184"/>
                    <a:pt x="5585" y="5157"/>
                    <a:pt x="5639" y="5104"/>
                  </a:cubicBezTo>
                  <a:cubicBezTo>
                    <a:pt x="5844" y="4898"/>
                    <a:pt x="6147" y="4796"/>
                    <a:pt x="6450" y="4796"/>
                  </a:cubicBezTo>
                  <a:cubicBezTo>
                    <a:pt x="6754" y="4796"/>
                    <a:pt x="7057" y="4898"/>
                    <a:pt x="7262" y="5104"/>
                  </a:cubicBezTo>
                  <a:cubicBezTo>
                    <a:pt x="7298" y="5139"/>
                    <a:pt x="7369" y="5157"/>
                    <a:pt x="7459" y="5175"/>
                  </a:cubicBezTo>
                  <a:lnTo>
                    <a:pt x="7459" y="3052"/>
                  </a:lnTo>
                  <a:cubicBezTo>
                    <a:pt x="7459" y="2695"/>
                    <a:pt x="6638" y="2392"/>
                    <a:pt x="5460" y="2231"/>
                  </a:cubicBezTo>
                  <a:lnTo>
                    <a:pt x="5460" y="804"/>
                  </a:lnTo>
                  <a:cubicBezTo>
                    <a:pt x="5460" y="714"/>
                    <a:pt x="5282" y="661"/>
                    <a:pt x="5068" y="661"/>
                  </a:cubicBezTo>
                  <a:cubicBezTo>
                    <a:pt x="4836" y="661"/>
                    <a:pt x="4657" y="714"/>
                    <a:pt x="4657" y="804"/>
                  </a:cubicBezTo>
                  <a:lnTo>
                    <a:pt x="4657" y="2160"/>
                  </a:lnTo>
                  <a:cubicBezTo>
                    <a:pt x="4479" y="2142"/>
                    <a:pt x="4318" y="2142"/>
                    <a:pt x="4122" y="2124"/>
                  </a:cubicBezTo>
                  <a:lnTo>
                    <a:pt x="4122" y="126"/>
                  </a:lnTo>
                  <a:cubicBezTo>
                    <a:pt x="4122" y="54"/>
                    <a:pt x="3961" y="1"/>
                    <a:pt x="3729"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31" name="Google Shape;2131;p39"/>
            <p:cNvSpPr/>
            <p:nvPr/>
          </p:nvSpPr>
          <p:spPr>
            <a:xfrm>
              <a:off x="4037250" y="3823000"/>
              <a:ext cx="186050" cy="59800"/>
            </a:xfrm>
            <a:custGeom>
              <a:avLst/>
              <a:gdLst/>
              <a:ahLst/>
              <a:cxnLst/>
              <a:rect l="l" t="t" r="r" b="b"/>
              <a:pathLst>
                <a:path w="7442" h="2392" extrusionOk="0">
                  <a:moveTo>
                    <a:pt x="1" y="0"/>
                  </a:moveTo>
                  <a:lnTo>
                    <a:pt x="1" y="2391"/>
                  </a:lnTo>
                  <a:lnTo>
                    <a:pt x="7441" y="2391"/>
                  </a:lnTo>
                  <a:lnTo>
                    <a:pt x="7441" y="393"/>
                  </a:lnTo>
                  <a:lnTo>
                    <a:pt x="7406" y="393"/>
                  </a:lnTo>
                  <a:cubicBezTo>
                    <a:pt x="7138" y="375"/>
                    <a:pt x="6852" y="268"/>
                    <a:pt x="6674" y="90"/>
                  </a:cubicBezTo>
                  <a:cubicBezTo>
                    <a:pt x="6620" y="36"/>
                    <a:pt x="6518" y="9"/>
                    <a:pt x="6415" y="9"/>
                  </a:cubicBezTo>
                  <a:cubicBezTo>
                    <a:pt x="6313" y="9"/>
                    <a:pt x="6210" y="36"/>
                    <a:pt x="6157" y="90"/>
                  </a:cubicBezTo>
                  <a:cubicBezTo>
                    <a:pt x="5951" y="295"/>
                    <a:pt x="5648" y="397"/>
                    <a:pt x="5345" y="397"/>
                  </a:cubicBezTo>
                  <a:cubicBezTo>
                    <a:pt x="5041" y="397"/>
                    <a:pt x="4738" y="295"/>
                    <a:pt x="4533" y="90"/>
                  </a:cubicBezTo>
                  <a:cubicBezTo>
                    <a:pt x="4479" y="36"/>
                    <a:pt x="4377" y="9"/>
                    <a:pt x="4274" y="9"/>
                  </a:cubicBezTo>
                  <a:cubicBezTo>
                    <a:pt x="4172" y="9"/>
                    <a:pt x="4069" y="36"/>
                    <a:pt x="4015" y="90"/>
                  </a:cubicBezTo>
                  <a:cubicBezTo>
                    <a:pt x="3810" y="295"/>
                    <a:pt x="3507" y="397"/>
                    <a:pt x="3204" y="397"/>
                  </a:cubicBezTo>
                  <a:cubicBezTo>
                    <a:pt x="2900" y="397"/>
                    <a:pt x="2597" y="295"/>
                    <a:pt x="2392" y="90"/>
                  </a:cubicBezTo>
                  <a:cubicBezTo>
                    <a:pt x="2338" y="36"/>
                    <a:pt x="2240" y="9"/>
                    <a:pt x="2140" y="9"/>
                  </a:cubicBezTo>
                  <a:cubicBezTo>
                    <a:pt x="2039" y="9"/>
                    <a:pt x="1937" y="36"/>
                    <a:pt x="1874" y="90"/>
                  </a:cubicBezTo>
                  <a:cubicBezTo>
                    <a:pt x="1669" y="295"/>
                    <a:pt x="1366" y="397"/>
                    <a:pt x="1062" y="397"/>
                  </a:cubicBezTo>
                  <a:cubicBezTo>
                    <a:pt x="759" y="397"/>
                    <a:pt x="456" y="295"/>
                    <a:pt x="251" y="90"/>
                  </a:cubicBezTo>
                  <a:cubicBezTo>
                    <a:pt x="197" y="36"/>
                    <a:pt x="90" y="0"/>
                    <a:pt x="1"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32" name="Google Shape;2132;p39"/>
            <p:cNvSpPr/>
            <p:nvPr/>
          </p:nvSpPr>
          <p:spPr>
            <a:xfrm>
              <a:off x="4026550" y="3896150"/>
              <a:ext cx="205675" cy="20100"/>
            </a:xfrm>
            <a:custGeom>
              <a:avLst/>
              <a:gdLst/>
              <a:ahLst/>
              <a:cxnLst/>
              <a:rect l="l" t="t" r="r" b="b"/>
              <a:pathLst>
                <a:path w="8227" h="804" extrusionOk="0">
                  <a:moveTo>
                    <a:pt x="393" y="1"/>
                  </a:moveTo>
                  <a:cubicBezTo>
                    <a:pt x="161" y="1"/>
                    <a:pt x="1" y="179"/>
                    <a:pt x="1" y="411"/>
                  </a:cubicBezTo>
                  <a:cubicBezTo>
                    <a:pt x="1" y="643"/>
                    <a:pt x="161" y="803"/>
                    <a:pt x="393" y="803"/>
                  </a:cubicBezTo>
                  <a:lnTo>
                    <a:pt x="7834" y="803"/>
                  </a:lnTo>
                  <a:cubicBezTo>
                    <a:pt x="8065" y="803"/>
                    <a:pt x="8226" y="643"/>
                    <a:pt x="8226" y="411"/>
                  </a:cubicBezTo>
                  <a:cubicBezTo>
                    <a:pt x="8226" y="179"/>
                    <a:pt x="8065" y="1"/>
                    <a:pt x="783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133" name="Google Shape;2133;p39"/>
          <p:cNvSpPr/>
          <p:nvPr/>
        </p:nvSpPr>
        <p:spPr>
          <a:xfrm>
            <a:off x="7113718" y="4302008"/>
            <a:ext cx="319032" cy="363054"/>
          </a:xfrm>
          <a:custGeom>
            <a:avLst/>
            <a:gdLst/>
            <a:ahLst/>
            <a:cxnLst/>
            <a:rect l="l" t="t" r="r" b="b"/>
            <a:pathLst>
              <a:path w="9653" h="10653" extrusionOk="0">
                <a:moveTo>
                  <a:pt x="4818" y="1"/>
                </a:moveTo>
                <a:cubicBezTo>
                  <a:pt x="4603" y="1"/>
                  <a:pt x="4425" y="179"/>
                  <a:pt x="4425" y="411"/>
                </a:cubicBezTo>
                <a:lnTo>
                  <a:pt x="4425" y="1607"/>
                </a:lnTo>
                <a:lnTo>
                  <a:pt x="1356" y="1607"/>
                </a:lnTo>
                <a:cubicBezTo>
                  <a:pt x="670" y="2310"/>
                  <a:pt x="36" y="2927"/>
                  <a:pt x="1" y="2927"/>
                </a:cubicBezTo>
                <a:cubicBezTo>
                  <a:pt x="1" y="2927"/>
                  <a:pt x="0" y="2927"/>
                  <a:pt x="0" y="2927"/>
                </a:cubicBezTo>
                <a:lnTo>
                  <a:pt x="0" y="2927"/>
                </a:lnTo>
                <a:lnTo>
                  <a:pt x="1338" y="4265"/>
                </a:lnTo>
                <a:lnTo>
                  <a:pt x="4425" y="4265"/>
                </a:lnTo>
                <a:lnTo>
                  <a:pt x="4425" y="10653"/>
                </a:lnTo>
                <a:lnTo>
                  <a:pt x="5228" y="10653"/>
                </a:lnTo>
                <a:lnTo>
                  <a:pt x="5228" y="7459"/>
                </a:lnTo>
                <a:lnTo>
                  <a:pt x="8279" y="7459"/>
                </a:lnTo>
                <a:cubicBezTo>
                  <a:pt x="8993" y="6745"/>
                  <a:pt x="9635" y="6121"/>
                  <a:pt x="9653" y="6121"/>
                </a:cubicBezTo>
                <a:lnTo>
                  <a:pt x="8315" y="4800"/>
                </a:lnTo>
                <a:lnTo>
                  <a:pt x="5228" y="4800"/>
                </a:lnTo>
                <a:lnTo>
                  <a:pt x="5228" y="411"/>
                </a:lnTo>
                <a:cubicBezTo>
                  <a:pt x="5228" y="179"/>
                  <a:pt x="5050" y="1"/>
                  <a:pt x="4818"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134" name="Google Shape;2134;p39"/>
          <p:cNvGrpSpPr/>
          <p:nvPr/>
        </p:nvGrpSpPr>
        <p:grpSpPr>
          <a:xfrm>
            <a:off x="7656500" y="4335328"/>
            <a:ext cx="351487" cy="294826"/>
            <a:chOff x="853250" y="4006875"/>
            <a:chExt cx="265875" cy="216275"/>
          </a:xfrm>
        </p:grpSpPr>
        <p:sp>
          <p:nvSpPr>
            <p:cNvPr id="2135" name="Google Shape;2135;p39"/>
            <p:cNvSpPr/>
            <p:nvPr/>
          </p:nvSpPr>
          <p:spPr>
            <a:xfrm>
              <a:off x="1016500" y="4006875"/>
              <a:ext cx="70950" cy="106525"/>
            </a:xfrm>
            <a:custGeom>
              <a:avLst/>
              <a:gdLst/>
              <a:ahLst/>
              <a:cxnLst/>
              <a:rect l="l" t="t" r="r" b="b"/>
              <a:pathLst>
                <a:path w="2838" h="4261" extrusionOk="0">
                  <a:moveTo>
                    <a:pt x="1464" y="782"/>
                  </a:moveTo>
                  <a:cubicBezTo>
                    <a:pt x="1785" y="782"/>
                    <a:pt x="2052" y="1049"/>
                    <a:pt x="2052" y="1370"/>
                  </a:cubicBezTo>
                  <a:cubicBezTo>
                    <a:pt x="2052" y="1531"/>
                    <a:pt x="1981" y="1656"/>
                    <a:pt x="1874" y="1781"/>
                  </a:cubicBezTo>
                  <a:cubicBezTo>
                    <a:pt x="1749" y="1906"/>
                    <a:pt x="1606" y="1959"/>
                    <a:pt x="1446" y="1959"/>
                  </a:cubicBezTo>
                  <a:cubicBezTo>
                    <a:pt x="1125" y="1959"/>
                    <a:pt x="875" y="1692"/>
                    <a:pt x="875" y="1370"/>
                  </a:cubicBezTo>
                  <a:cubicBezTo>
                    <a:pt x="875" y="1049"/>
                    <a:pt x="1142" y="782"/>
                    <a:pt x="1464" y="782"/>
                  </a:cubicBezTo>
                  <a:close/>
                  <a:moveTo>
                    <a:pt x="1437" y="0"/>
                  </a:moveTo>
                  <a:cubicBezTo>
                    <a:pt x="1256" y="0"/>
                    <a:pt x="1067" y="33"/>
                    <a:pt x="875" y="104"/>
                  </a:cubicBezTo>
                  <a:cubicBezTo>
                    <a:pt x="589" y="211"/>
                    <a:pt x="357" y="443"/>
                    <a:pt x="215" y="710"/>
                  </a:cubicBezTo>
                  <a:cubicBezTo>
                    <a:pt x="36" y="1067"/>
                    <a:pt x="0" y="1477"/>
                    <a:pt x="143" y="1852"/>
                  </a:cubicBezTo>
                  <a:lnTo>
                    <a:pt x="785" y="3244"/>
                  </a:lnTo>
                  <a:lnTo>
                    <a:pt x="1214" y="4118"/>
                  </a:lnTo>
                  <a:cubicBezTo>
                    <a:pt x="1249" y="4207"/>
                    <a:pt x="1356" y="4261"/>
                    <a:pt x="1446" y="4261"/>
                  </a:cubicBezTo>
                  <a:cubicBezTo>
                    <a:pt x="1553" y="4261"/>
                    <a:pt x="1642" y="4207"/>
                    <a:pt x="1695" y="4118"/>
                  </a:cubicBezTo>
                  <a:lnTo>
                    <a:pt x="2106" y="3244"/>
                  </a:lnTo>
                  <a:lnTo>
                    <a:pt x="2748" y="1870"/>
                  </a:lnTo>
                  <a:cubicBezTo>
                    <a:pt x="2820" y="1709"/>
                    <a:pt x="2837" y="1531"/>
                    <a:pt x="2837" y="1370"/>
                  </a:cubicBezTo>
                  <a:cubicBezTo>
                    <a:pt x="2837" y="603"/>
                    <a:pt x="2215" y="0"/>
                    <a:pt x="1437"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36" name="Google Shape;2136;p39"/>
            <p:cNvSpPr/>
            <p:nvPr/>
          </p:nvSpPr>
          <p:spPr>
            <a:xfrm>
              <a:off x="853250" y="4036650"/>
              <a:ext cx="265875" cy="186500"/>
            </a:xfrm>
            <a:custGeom>
              <a:avLst/>
              <a:gdLst/>
              <a:ahLst/>
              <a:cxnLst/>
              <a:rect l="l" t="t" r="r" b="b"/>
              <a:pathLst>
                <a:path w="10635" h="7460" extrusionOk="0">
                  <a:moveTo>
                    <a:pt x="2391" y="1036"/>
                  </a:moveTo>
                  <a:lnTo>
                    <a:pt x="2391" y="5372"/>
                  </a:lnTo>
                  <a:lnTo>
                    <a:pt x="803" y="6175"/>
                  </a:lnTo>
                  <a:lnTo>
                    <a:pt x="803" y="1839"/>
                  </a:lnTo>
                  <a:lnTo>
                    <a:pt x="2391" y="1036"/>
                  </a:lnTo>
                  <a:close/>
                  <a:moveTo>
                    <a:pt x="2926" y="1036"/>
                  </a:moveTo>
                  <a:lnTo>
                    <a:pt x="5049" y="2106"/>
                  </a:lnTo>
                  <a:lnTo>
                    <a:pt x="5049" y="6442"/>
                  </a:lnTo>
                  <a:lnTo>
                    <a:pt x="2926" y="5372"/>
                  </a:lnTo>
                  <a:lnTo>
                    <a:pt x="2926" y="1036"/>
                  </a:lnTo>
                  <a:close/>
                  <a:moveTo>
                    <a:pt x="2659" y="1"/>
                  </a:moveTo>
                  <a:lnTo>
                    <a:pt x="0" y="1339"/>
                  </a:lnTo>
                  <a:lnTo>
                    <a:pt x="0" y="7459"/>
                  </a:lnTo>
                  <a:lnTo>
                    <a:pt x="2659" y="6121"/>
                  </a:lnTo>
                  <a:lnTo>
                    <a:pt x="5317" y="7459"/>
                  </a:lnTo>
                  <a:lnTo>
                    <a:pt x="7976" y="6121"/>
                  </a:lnTo>
                  <a:lnTo>
                    <a:pt x="10634" y="7459"/>
                  </a:lnTo>
                  <a:lnTo>
                    <a:pt x="10634" y="1339"/>
                  </a:lnTo>
                  <a:lnTo>
                    <a:pt x="9760" y="911"/>
                  </a:lnTo>
                  <a:lnTo>
                    <a:pt x="9439" y="1625"/>
                  </a:lnTo>
                  <a:lnTo>
                    <a:pt x="9831" y="1839"/>
                  </a:lnTo>
                  <a:lnTo>
                    <a:pt x="9831" y="6175"/>
                  </a:lnTo>
                  <a:lnTo>
                    <a:pt x="8243" y="5372"/>
                  </a:lnTo>
                  <a:lnTo>
                    <a:pt x="8243" y="3605"/>
                  </a:lnTo>
                  <a:lnTo>
                    <a:pt x="7708" y="3605"/>
                  </a:lnTo>
                  <a:lnTo>
                    <a:pt x="7708" y="5372"/>
                  </a:lnTo>
                  <a:lnTo>
                    <a:pt x="5585" y="6442"/>
                  </a:lnTo>
                  <a:lnTo>
                    <a:pt x="5585" y="2106"/>
                  </a:lnTo>
                  <a:lnTo>
                    <a:pt x="6530" y="1625"/>
                  </a:lnTo>
                  <a:lnTo>
                    <a:pt x="6191" y="911"/>
                  </a:lnTo>
                  <a:lnTo>
                    <a:pt x="5317" y="1339"/>
                  </a:lnTo>
                  <a:lnTo>
                    <a:pt x="2659"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37" name="Google Shape;2137;p39"/>
          <p:cNvGrpSpPr/>
          <p:nvPr/>
        </p:nvGrpSpPr>
        <p:grpSpPr>
          <a:xfrm>
            <a:off x="8834067" y="4300907"/>
            <a:ext cx="245925" cy="363668"/>
            <a:chOff x="1978675" y="3981800"/>
            <a:chExt cx="186025" cy="266775"/>
          </a:xfrm>
        </p:grpSpPr>
        <p:sp>
          <p:nvSpPr>
            <p:cNvPr id="2138" name="Google Shape;2138;p39"/>
            <p:cNvSpPr/>
            <p:nvPr/>
          </p:nvSpPr>
          <p:spPr>
            <a:xfrm>
              <a:off x="1978675" y="3982250"/>
              <a:ext cx="20075" cy="266325"/>
            </a:xfrm>
            <a:custGeom>
              <a:avLst/>
              <a:gdLst/>
              <a:ahLst/>
              <a:cxnLst/>
              <a:rect l="l" t="t" r="r" b="b"/>
              <a:pathLst>
                <a:path w="803" h="10653" extrusionOk="0">
                  <a:moveTo>
                    <a:pt x="393" y="0"/>
                  </a:moveTo>
                  <a:cubicBezTo>
                    <a:pt x="178" y="0"/>
                    <a:pt x="0" y="179"/>
                    <a:pt x="0" y="411"/>
                  </a:cubicBezTo>
                  <a:lnTo>
                    <a:pt x="0" y="10652"/>
                  </a:lnTo>
                  <a:lnTo>
                    <a:pt x="803" y="10652"/>
                  </a:lnTo>
                  <a:lnTo>
                    <a:pt x="803" y="411"/>
                  </a:lnTo>
                  <a:cubicBezTo>
                    <a:pt x="803" y="179"/>
                    <a:pt x="625" y="0"/>
                    <a:pt x="39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39" name="Google Shape;2139;p39"/>
            <p:cNvSpPr/>
            <p:nvPr/>
          </p:nvSpPr>
          <p:spPr>
            <a:xfrm>
              <a:off x="2012125" y="3981800"/>
              <a:ext cx="152575" cy="119575"/>
            </a:xfrm>
            <a:custGeom>
              <a:avLst/>
              <a:gdLst/>
              <a:ahLst/>
              <a:cxnLst/>
              <a:rect l="l" t="t" r="r" b="b"/>
              <a:pathLst>
                <a:path w="6103" h="4783" extrusionOk="0">
                  <a:moveTo>
                    <a:pt x="1695" y="0"/>
                  </a:moveTo>
                  <a:cubicBezTo>
                    <a:pt x="518" y="0"/>
                    <a:pt x="0" y="375"/>
                    <a:pt x="0" y="375"/>
                  </a:cubicBezTo>
                  <a:lnTo>
                    <a:pt x="0" y="4782"/>
                  </a:lnTo>
                  <a:cubicBezTo>
                    <a:pt x="0" y="4782"/>
                    <a:pt x="500" y="4390"/>
                    <a:pt x="1695" y="4390"/>
                  </a:cubicBezTo>
                  <a:cubicBezTo>
                    <a:pt x="2637" y="4390"/>
                    <a:pt x="3579" y="4749"/>
                    <a:pt x="4593" y="4749"/>
                  </a:cubicBezTo>
                  <a:cubicBezTo>
                    <a:pt x="5077" y="4749"/>
                    <a:pt x="5578" y="4667"/>
                    <a:pt x="6102" y="4425"/>
                  </a:cubicBezTo>
                  <a:lnTo>
                    <a:pt x="6102" y="18"/>
                  </a:lnTo>
                  <a:cubicBezTo>
                    <a:pt x="5431" y="222"/>
                    <a:pt x="4876" y="291"/>
                    <a:pt x="4385" y="291"/>
                  </a:cubicBezTo>
                  <a:cubicBezTo>
                    <a:pt x="3374" y="291"/>
                    <a:pt x="2632" y="0"/>
                    <a:pt x="169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140" name="Google Shape;2140;p39"/>
          <p:cNvSpPr/>
          <p:nvPr/>
        </p:nvSpPr>
        <p:spPr>
          <a:xfrm>
            <a:off x="8231084" y="4322340"/>
            <a:ext cx="317875" cy="322363"/>
          </a:xfrm>
          <a:custGeom>
            <a:avLst/>
            <a:gdLst/>
            <a:ahLst/>
            <a:cxnLst/>
            <a:rect l="l" t="t" r="r" b="b"/>
            <a:pathLst>
              <a:path w="9618" h="9459" extrusionOk="0">
                <a:moveTo>
                  <a:pt x="4086" y="1"/>
                </a:moveTo>
                <a:cubicBezTo>
                  <a:pt x="3985" y="1"/>
                  <a:pt x="3883" y="35"/>
                  <a:pt x="3801" y="112"/>
                </a:cubicBezTo>
                <a:lnTo>
                  <a:pt x="250" y="3663"/>
                </a:lnTo>
                <a:cubicBezTo>
                  <a:pt x="0" y="3913"/>
                  <a:pt x="196" y="4377"/>
                  <a:pt x="571" y="4430"/>
                </a:cubicBezTo>
                <a:cubicBezTo>
                  <a:pt x="658" y="4439"/>
                  <a:pt x="745" y="4444"/>
                  <a:pt x="832" y="4444"/>
                </a:cubicBezTo>
                <a:cubicBezTo>
                  <a:pt x="1261" y="4444"/>
                  <a:pt x="1684" y="4335"/>
                  <a:pt x="2070" y="4127"/>
                </a:cubicBezTo>
                <a:lnTo>
                  <a:pt x="4336" y="6964"/>
                </a:lnTo>
                <a:cubicBezTo>
                  <a:pt x="3979" y="7624"/>
                  <a:pt x="3819" y="8267"/>
                  <a:pt x="3854" y="8802"/>
                </a:cubicBezTo>
                <a:cubicBezTo>
                  <a:pt x="3872" y="8998"/>
                  <a:pt x="3997" y="9177"/>
                  <a:pt x="4193" y="9248"/>
                </a:cubicBezTo>
                <a:cubicBezTo>
                  <a:pt x="4259" y="9278"/>
                  <a:pt x="4326" y="9292"/>
                  <a:pt x="4392" y="9292"/>
                </a:cubicBezTo>
                <a:cubicBezTo>
                  <a:pt x="4524" y="9292"/>
                  <a:pt x="4651" y="9236"/>
                  <a:pt x="4746" y="9141"/>
                </a:cubicBezTo>
                <a:lnTo>
                  <a:pt x="6655" y="7232"/>
                </a:lnTo>
                <a:lnTo>
                  <a:pt x="9368" y="9426"/>
                </a:lnTo>
                <a:cubicBezTo>
                  <a:pt x="9383" y="9449"/>
                  <a:pt x="9410" y="9459"/>
                  <a:pt x="9441" y="9459"/>
                </a:cubicBezTo>
                <a:cubicBezTo>
                  <a:pt x="9484" y="9459"/>
                  <a:pt x="9533" y="9440"/>
                  <a:pt x="9564" y="9409"/>
                </a:cubicBezTo>
                <a:cubicBezTo>
                  <a:pt x="9617" y="9355"/>
                  <a:pt x="9617" y="9284"/>
                  <a:pt x="9564" y="9212"/>
                </a:cubicBezTo>
                <a:lnTo>
                  <a:pt x="7369" y="6518"/>
                </a:lnTo>
                <a:lnTo>
                  <a:pt x="9278" y="4627"/>
                </a:lnTo>
                <a:cubicBezTo>
                  <a:pt x="9421" y="4484"/>
                  <a:pt x="9457" y="4270"/>
                  <a:pt x="9385" y="4056"/>
                </a:cubicBezTo>
                <a:cubicBezTo>
                  <a:pt x="9332" y="3859"/>
                  <a:pt x="9136" y="3735"/>
                  <a:pt x="8939" y="3717"/>
                </a:cubicBezTo>
                <a:cubicBezTo>
                  <a:pt x="8877" y="3710"/>
                  <a:pt x="8813" y="3707"/>
                  <a:pt x="8747" y="3707"/>
                </a:cubicBezTo>
                <a:cubicBezTo>
                  <a:pt x="8254" y="3707"/>
                  <a:pt x="7685" y="3883"/>
                  <a:pt x="7102" y="4198"/>
                </a:cubicBezTo>
                <a:lnTo>
                  <a:pt x="4265" y="1932"/>
                </a:lnTo>
                <a:cubicBezTo>
                  <a:pt x="4514" y="1469"/>
                  <a:pt x="4621" y="951"/>
                  <a:pt x="4568" y="434"/>
                </a:cubicBezTo>
                <a:cubicBezTo>
                  <a:pt x="4543" y="175"/>
                  <a:pt x="4314" y="1"/>
                  <a:pt x="4086"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141" name="Google Shape;2141;p39"/>
          <p:cNvGrpSpPr/>
          <p:nvPr/>
        </p:nvGrpSpPr>
        <p:grpSpPr>
          <a:xfrm>
            <a:off x="9363807" y="4310351"/>
            <a:ext cx="333805" cy="344821"/>
            <a:chOff x="480325" y="3970200"/>
            <a:chExt cx="252500" cy="252950"/>
          </a:xfrm>
        </p:grpSpPr>
        <p:sp>
          <p:nvSpPr>
            <p:cNvPr id="2142" name="Google Shape;2142;p39"/>
            <p:cNvSpPr/>
            <p:nvPr/>
          </p:nvSpPr>
          <p:spPr>
            <a:xfrm>
              <a:off x="480325" y="3970200"/>
              <a:ext cx="252500" cy="252950"/>
            </a:xfrm>
            <a:custGeom>
              <a:avLst/>
              <a:gdLst/>
              <a:ahLst/>
              <a:cxnLst/>
              <a:rect l="l" t="t" r="r" b="b"/>
              <a:pathLst>
                <a:path w="10100" h="10118" extrusionOk="0">
                  <a:moveTo>
                    <a:pt x="5050" y="4265"/>
                  </a:moveTo>
                  <a:cubicBezTo>
                    <a:pt x="5496" y="4265"/>
                    <a:pt x="5853" y="4622"/>
                    <a:pt x="5853" y="5068"/>
                  </a:cubicBezTo>
                  <a:cubicBezTo>
                    <a:pt x="5853" y="5496"/>
                    <a:pt x="5496" y="5853"/>
                    <a:pt x="5050" y="5853"/>
                  </a:cubicBezTo>
                  <a:cubicBezTo>
                    <a:pt x="4622" y="5853"/>
                    <a:pt x="4247" y="5496"/>
                    <a:pt x="4247" y="5068"/>
                  </a:cubicBezTo>
                  <a:cubicBezTo>
                    <a:pt x="4247" y="4622"/>
                    <a:pt x="4622" y="4265"/>
                    <a:pt x="5050" y="4265"/>
                  </a:cubicBezTo>
                  <a:close/>
                  <a:moveTo>
                    <a:pt x="5050" y="0"/>
                  </a:moveTo>
                  <a:lnTo>
                    <a:pt x="4889" y="536"/>
                  </a:lnTo>
                  <a:lnTo>
                    <a:pt x="4622" y="1374"/>
                  </a:lnTo>
                  <a:lnTo>
                    <a:pt x="3997" y="3391"/>
                  </a:lnTo>
                  <a:lnTo>
                    <a:pt x="2748" y="2730"/>
                  </a:lnTo>
                  <a:lnTo>
                    <a:pt x="3391" y="3979"/>
                  </a:lnTo>
                  <a:lnTo>
                    <a:pt x="1374" y="4622"/>
                  </a:lnTo>
                  <a:lnTo>
                    <a:pt x="536" y="4871"/>
                  </a:lnTo>
                  <a:lnTo>
                    <a:pt x="1" y="5050"/>
                  </a:lnTo>
                  <a:lnTo>
                    <a:pt x="536" y="5228"/>
                  </a:lnTo>
                  <a:lnTo>
                    <a:pt x="1339" y="5496"/>
                  </a:lnTo>
                  <a:lnTo>
                    <a:pt x="3373" y="6120"/>
                  </a:lnTo>
                  <a:lnTo>
                    <a:pt x="2730" y="7387"/>
                  </a:lnTo>
                  <a:lnTo>
                    <a:pt x="3979" y="6727"/>
                  </a:lnTo>
                  <a:lnTo>
                    <a:pt x="4622" y="8761"/>
                  </a:lnTo>
                  <a:lnTo>
                    <a:pt x="4872" y="9582"/>
                  </a:lnTo>
                  <a:lnTo>
                    <a:pt x="5032" y="10117"/>
                  </a:lnTo>
                  <a:lnTo>
                    <a:pt x="5211" y="9582"/>
                  </a:lnTo>
                  <a:lnTo>
                    <a:pt x="5478" y="8761"/>
                  </a:lnTo>
                  <a:lnTo>
                    <a:pt x="6121" y="6709"/>
                  </a:lnTo>
                  <a:lnTo>
                    <a:pt x="7370" y="7369"/>
                  </a:lnTo>
                  <a:lnTo>
                    <a:pt x="7370" y="7369"/>
                  </a:lnTo>
                  <a:lnTo>
                    <a:pt x="6709" y="6120"/>
                  </a:lnTo>
                  <a:lnTo>
                    <a:pt x="8743" y="5478"/>
                  </a:lnTo>
                  <a:lnTo>
                    <a:pt x="9564" y="5210"/>
                  </a:lnTo>
                  <a:lnTo>
                    <a:pt x="10099" y="5032"/>
                  </a:lnTo>
                  <a:lnTo>
                    <a:pt x="9564" y="4889"/>
                  </a:lnTo>
                  <a:lnTo>
                    <a:pt x="8743" y="4640"/>
                  </a:lnTo>
                  <a:lnTo>
                    <a:pt x="6727" y="3997"/>
                  </a:lnTo>
                  <a:lnTo>
                    <a:pt x="7370" y="2730"/>
                  </a:lnTo>
                  <a:lnTo>
                    <a:pt x="7370" y="2730"/>
                  </a:lnTo>
                  <a:lnTo>
                    <a:pt x="6121" y="3391"/>
                  </a:lnTo>
                  <a:lnTo>
                    <a:pt x="5478" y="1356"/>
                  </a:lnTo>
                  <a:lnTo>
                    <a:pt x="5211" y="536"/>
                  </a:lnTo>
                  <a:lnTo>
                    <a:pt x="5050"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43" name="Google Shape;2143;p39"/>
            <p:cNvSpPr/>
            <p:nvPr/>
          </p:nvSpPr>
          <p:spPr>
            <a:xfrm>
              <a:off x="625300" y="4115175"/>
              <a:ext cx="92800" cy="92800"/>
            </a:xfrm>
            <a:custGeom>
              <a:avLst/>
              <a:gdLst/>
              <a:ahLst/>
              <a:cxnLst/>
              <a:rect l="l" t="t" r="r" b="b"/>
              <a:pathLst>
                <a:path w="3712" h="3712" extrusionOk="0">
                  <a:moveTo>
                    <a:pt x="3712" y="0"/>
                  </a:moveTo>
                  <a:lnTo>
                    <a:pt x="3105" y="197"/>
                  </a:lnTo>
                  <a:lnTo>
                    <a:pt x="2837" y="268"/>
                  </a:lnTo>
                  <a:cubicBezTo>
                    <a:pt x="2695" y="750"/>
                    <a:pt x="2481" y="1178"/>
                    <a:pt x="2159" y="1570"/>
                  </a:cubicBezTo>
                  <a:cubicBezTo>
                    <a:pt x="1999" y="1785"/>
                    <a:pt x="1785" y="1981"/>
                    <a:pt x="1571" y="2177"/>
                  </a:cubicBezTo>
                  <a:cubicBezTo>
                    <a:pt x="1178" y="2480"/>
                    <a:pt x="750" y="2712"/>
                    <a:pt x="268" y="2837"/>
                  </a:cubicBezTo>
                  <a:lnTo>
                    <a:pt x="179" y="3123"/>
                  </a:lnTo>
                  <a:lnTo>
                    <a:pt x="0" y="3712"/>
                  </a:lnTo>
                  <a:cubicBezTo>
                    <a:pt x="875" y="3587"/>
                    <a:pt x="1678" y="3176"/>
                    <a:pt x="2338" y="2570"/>
                  </a:cubicBezTo>
                  <a:cubicBezTo>
                    <a:pt x="2409" y="2480"/>
                    <a:pt x="2498" y="2409"/>
                    <a:pt x="2570" y="2320"/>
                  </a:cubicBezTo>
                  <a:cubicBezTo>
                    <a:pt x="3176" y="1677"/>
                    <a:pt x="3569" y="857"/>
                    <a:pt x="3712"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44" name="Google Shape;2144;p39"/>
            <p:cNvSpPr/>
            <p:nvPr/>
          </p:nvSpPr>
          <p:spPr>
            <a:xfrm>
              <a:off x="625300" y="3985375"/>
              <a:ext cx="92800" cy="92800"/>
            </a:xfrm>
            <a:custGeom>
              <a:avLst/>
              <a:gdLst/>
              <a:ahLst/>
              <a:cxnLst/>
              <a:rect l="l" t="t" r="r" b="b"/>
              <a:pathLst>
                <a:path w="3712" h="3712" extrusionOk="0">
                  <a:moveTo>
                    <a:pt x="0" y="0"/>
                  </a:moveTo>
                  <a:lnTo>
                    <a:pt x="179" y="589"/>
                  </a:lnTo>
                  <a:lnTo>
                    <a:pt x="286" y="874"/>
                  </a:lnTo>
                  <a:cubicBezTo>
                    <a:pt x="750" y="1017"/>
                    <a:pt x="1178" y="1231"/>
                    <a:pt x="1553" y="1535"/>
                  </a:cubicBezTo>
                  <a:cubicBezTo>
                    <a:pt x="1785" y="1713"/>
                    <a:pt x="1981" y="1927"/>
                    <a:pt x="2159" y="2159"/>
                  </a:cubicBezTo>
                  <a:cubicBezTo>
                    <a:pt x="2481" y="2534"/>
                    <a:pt x="2695" y="2962"/>
                    <a:pt x="2837" y="3444"/>
                  </a:cubicBezTo>
                  <a:lnTo>
                    <a:pt x="3105" y="3515"/>
                  </a:lnTo>
                  <a:lnTo>
                    <a:pt x="3712" y="3711"/>
                  </a:lnTo>
                  <a:cubicBezTo>
                    <a:pt x="3569" y="2855"/>
                    <a:pt x="3159" y="2034"/>
                    <a:pt x="2570" y="1392"/>
                  </a:cubicBezTo>
                  <a:cubicBezTo>
                    <a:pt x="2481" y="1303"/>
                    <a:pt x="2409" y="1231"/>
                    <a:pt x="2320" y="1142"/>
                  </a:cubicBezTo>
                  <a:cubicBezTo>
                    <a:pt x="1678" y="553"/>
                    <a:pt x="875" y="143"/>
                    <a:pt x="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45" name="Google Shape;2145;p39"/>
            <p:cNvSpPr/>
            <p:nvPr/>
          </p:nvSpPr>
          <p:spPr>
            <a:xfrm>
              <a:off x="495050" y="3985375"/>
              <a:ext cx="93250" cy="92350"/>
            </a:xfrm>
            <a:custGeom>
              <a:avLst/>
              <a:gdLst/>
              <a:ahLst/>
              <a:cxnLst/>
              <a:rect l="l" t="t" r="r" b="b"/>
              <a:pathLst>
                <a:path w="3730" h="3694" extrusionOk="0">
                  <a:moveTo>
                    <a:pt x="3729" y="0"/>
                  </a:moveTo>
                  <a:cubicBezTo>
                    <a:pt x="2855" y="143"/>
                    <a:pt x="2034" y="535"/>
                    <a:pt x="1392" y="1124"/>
                  </a:cubicBezTo>
                  <a:cubicBezTo>
                    <a:pt x="1303" y="1213"/>
                    <a:pt x="1232" y="1285"/>
                    <a:pt x="1160" y="1374"/>
                  </a:cubicBezTo>
                  <a:cubicBezTo>
                    <a:pt x="553" y="2034"/>
                    <a:pt x="143" y="2837"/>
                    <a:pt x="0" y="3694"/>
                  </a:cubicBezTo>
                  <a:lnTo>
                    <a:pt x="589" y="3515"/>
                  </a:lnTo>
                  <a:lnTo>
                    <a:pt x="892" y="3426"/>
                  </a:lnTo>
                  <a:cubicBezTo>
                    <a:pt x="1017" y="2962"/>
                    <a:pt x="1249" y="2516"/>
                    <a:pt x="1553" y="2123"/>
                  </a:cubicBezTo>
                  <a:cubicBezTo>
                    <a:pt x="1731" y="1909"/>
                    <a:pt x="1927" y="1695"/>
                    <a:pt x="2159" y="1517"/>
                  </a:cubicBezTo>
                  <a:cubicBezTo>
                    <a:pt x="2552" y="1213"/>
                    <a:pt x="2980" y="999"/>
                    <a:pt x="3444" y="857"/>
                  </a:cubicBezTo>
                  <a:lnTo>
                    <a:pt x="3533" y="589"/>
                  </a:lnTo>
                  <a:lnTo>
                    <a:pt x="3729"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46" name="Google Shape;2146;p39"/>
            <p:cNvSpPr/>
            <p:nvPr/>
          </p:nvSpPr>
          <p:spPr>
            <a:xfrm>
              <a:off x="495050" y="4115625"/>
              <a:ext cx="93250" cy="92350"/>
            </a:xfrm>
            <a:custGeom>
              <a:avLst/>
              <a:gdLst/>
              <a:ahLst/>
              <a:cxnLst/>
              <a:rect l="l" t="t" r="r" b="b"/>
              <a:pathLst>
                <a:path w="3730" h="3694" extrusionOk="0">
                  <a:moveTo>
                    <a:pt x="0" y="0"/>
                  </a:moveTo>
                  <a:cubicBezTo>
                    <a:pt x="161" y="874"/>
                    <a:pt x="553" y="1677"/>
                    <a:pt x="1160" y="2320"/>
                  </a:cubicBezTo>
                  <a:cubicBezTo>
                    <a:pt x="1232" y="2409"/>
                    <a:pt x="1303" y="2480"/>
                    <a:pt x="1392" y="2569"/>
                  </a:cubicBezTo>
                  <a:cubicBezTo>
                    <a:pt x="2034" y="3158"/>
                    <a:pt x="2855" y="3569"/>
                    <a:pt x="3729" y="3694"/>
                  </a:cubicBezTo>
                  <a:lnTo>
                    <a:pt x="3515" y="3105"/>
                  </a:lnTo>
                  <a:lnTo>
                    <a:pt x="3444" y="2819"/>
                  </a:lnTo>
                  <a:cubicBezTo>
                    <a:pt x="2980" y="2694"/>
                    <a:pt x="2534" y="2462"/>
                    <a:pt x="2159" y="2159"/>
                  </a:cubicBezTo>
                  <a:cubicBezTo>
                    <a:pt x="1927" y="1981"/>
                    <a:pt x="1731" y="1767"/>
                    <a:pt x="1553" y="1570"/>
                  </a:cubicBezTo>
                  <a:cubicBezTo>
                    <a:pt x="1249" y="1178"/>
                    <a:pt x="1017" y="750"/>
                    <a:pt x="892" y="268"/>
                  </a:cubicBezTo>
                  <a:lnTo>
                    <a:pt x="607" y="179"/>
                  </a:lnTo>
                  <a:lnTo>
                    <a:pt x="0"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147" name="Google Shape;2147;p39"/>
          <p:cNvSpPr/>
          <p:nvPr/>
        </p:nvSpPr>
        <p:spPr>
          <a:xfrm>
            <a:off x="2531159" y="4921194"/>
            <a:ext cx="193442" cy="308322"/>
          </a:xfrm>
          <a:custGeom>
            <a:avLst/>
            <a:gdLst/>
            <a:ahLst/>
            <a:cxnLst/>
            <a:rect l="l" t="t" r="r" b="b"/>
            <a:pathLst>
              <a:path w="5853" h="9047" extrusionOk="0">
                <a:moveTo>
                  <a:pt x="2926" y="1606"/>
                </a:moveTo>
                <a:cubicBezTo>
                  <a:pt x="3586" y="1606"/>
                  <a:pt x="4122" y="2124"/>
                  <a:pt x="4122" y="2802"/>
                </a:cubicBezTo>
                <a:cubicBezTo>
                  <a:pt x="4122" y="3462"/>
                  <a:pt x="3586" y="3997"/>
                  <a:pt x="2926" y="3997"/>
                </a:cubicBezTo>
                <a:cubicBezTo>
                  <a:pt x="2248" y="3997"/>
                  <a:pt x="1731" y="3462"/>
                  <a:pt x="1731" y="2802"/>
                </a:cubicBezTo>
                <a:cubicBezTo>
                  <a:pt x="1731" y="2124"/>
                  <a:pt x="2248" y="1606"/>
                  <a:pt x="2926" y="1606"/>
                </a:cubicBezTo>
                <a:close/>
                <a:moveTo>
                  <a:pt x="2926" y="0"/>
                </a:moveTo>
                <a:cubicBezTo>
                  <a:pt x="2016" y="0"/>
                  <a:pt x="1142" y="464"/>
                  <a:pt x="625" y="1231"/>
                </a:cubicBezTo>
                <a:cubicBezTo>
                  <a:pt x="107" y="1981"/>
                  <a:pt x="0" y="2962"/>
                  <a:pt x="321" y="3819"/>
                </a:cubicBezTo>
                <a:lnTo>
                  <a:pt x="1588" y="6620"/>
                </a:lnTo>
                <a:lnTo>
                  <a:pt x="2694" y="8904"/>
                </a:lnTo>
                <a:cubicBezTo>
                  <a:pt x="2730" y="8993"/>
                  <a:pt x="2819" y="9046"/>
                  <a:pt x="2926" y="9046"/>
                </a:cubicBezTo>
                <a:cubicBezTo>
                  <a:pt x="3033" y="9046"/>
                  <a:pt x="3122" y="8993"/>
                  <a:pt x="3158" y="8904"/>
                </a:cubicBezTo>
                <a:lnTo>
                  <a:pt x="4247" y="6620"/>
                </a:lnTo>
                <a:lnTo>
                  <a:pt x="5513" y="3819"/>
                </a:lnTo>
                <a:cubicBezTo>
                  <a:pt x="5852" y="2962"/>
                  <a:pt x="5745" y="1981"/>
                  <a:pt x="5228" y="1231"/>
                </a:cubicBezTo>
                <a:cubicBezTo>
                  <a:pt x="4710" y="464"/>
                  <a:pt x="3854" y="0"/>
                  <a:pt x="2926"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148" name="Google Shape;2148;p39"/>
          <p:cNvGrpSpPr/>
          <p:nvPr/>
        </p:nvGrpSpPr>
        <p:grpSpPr>
          <a:xfrm>
            <a:off x="2939531" y="4899956"/>
            <a:ext cx="334400" cy="344208"/>
            <a:chOff x="5745250" y="4378350"/>
            <a:chExt cx="252950" cy="252500"/>
          </a:xfrm>
        </p:grpSpPr>
        <p:sp>
          <p:nvSpPr>
            <p:cNvPr id="2149" name="Google Shape;2149;p39"/>
            <p:cNvSpPr/>
            <p:nvPr/>
          </p:nvSpPr>
          <p:spPr>
            <a:xfrm>
              <a:off x="5745250" y="4378350"/>
              <a:ext cx="252950" cy="252500"/>
            </a:xfrm>
            <a:custGeom>
              <a:avLst/>
              <a:gdLst/>
              <a:ahLst/>
              <a:cxnLst/>
              <a:rect l="l" t="t" r="r" b="b"/>
              <a:pathLst>
                <a:path w="10118" h="10100" extrusionOk="0">
                  <a:moveTo>
                    <a:pt x="5068" y="536"/>
                  </a:moveTo>
                  <a:cubicBezTo>
                    <a:pt x="5728" y="536"/>
                    <a:pt x="6334" y="678"/>
                    <a:pt x="6888" y="928"/>
                  </a:cubicBezTo>
                  <a:lnTo>
                    <a:pt x="6459" y="1267"/>
                  </a:lnTo>
                  <a:cubicBezTo>
                    <a:pt x="6406" y="1303"/>
                    <a:pt x="6370" y="1339"/>
                    <a:pt x="6299" y="1339"/>
                  </a:cubicBezTo>
                  <a:lnTo>
                    <a:pt x="6031" y="1339"/>
                  </a:lnTo>
                  <a:cubicBezTo>
                    <a:pt x="6013" y="1339"/>
                    <a:pt x="5978" y="1339"/>
                    <a:pt x="5942" y="1321"/>
                  </a:cubicBezTo>
                  <a:cubicBezTo>
                    <a:pt x="5942" y="1321"/>
                    <a:pt x="5300" y="928"/>
                    <a:pt x="4925" y="928"/>
                  </a:cubicBezTo>
                  <a:cubicBezTo>
                    <a:pt x="4568" y="928"/>
                    <a:pt x="3979" y="1160"/>
                    <a:pt x="3729" y="1339"/>
                  </a:cubicBezTo>
                  <a:cubicBezTo>
                    <a:pt x="3337" y="1588"/>
                    <a:pt x="3747" y="1713"/>
                    <a:pt x="3837" y="1731"/>
                  </a:cubicBezTo>
                  <a:lnTo>
                    <a:pt x="4247" y="1731"/>
                  </a:lnTo>
                  <a:cubicBezTo>
                    <a:pt x="4336" y="1731"/>
                    <a:pt x="4407" y="1695"/>
                    <a:pt x="4461" y="1624"/>
                  </a:cubicBezTo>
                  <a:lnTo>
                    <a:pt x="4622" y="1392"/>
                  </a:lnTo>
                  <a:cubicBezTo>
                    <a:pt x="4639" y="1356"/>
                    <a:pt x="4675" y="1339"/>
                    <a:pt x="4729" y="1339"/>
                  </a:cubicBezTo>
                  <a:lnTo>
                    <a:pt x="4925" y="1339"/>
                  </a:lnTo>
                  <a:lnTo>
                    <a:pt x="4657" y="1803"/>
                  </a:lnTo>
                  <a:cubicBezTo>
                    <a:pt x="4586" y="1927"/>
                    <a:pt x="4461" y="1999"/>
                    <a:pt x="4300" y="1999"/>
                  </a:cubicBezTo>
                  <a:lnTo>
                    <a:pt x="3944" y="1999"/>
                  </a:lnTo>
                  <a:cubicBezTo>
                    <a:pt x="3908" y="1999"/>
                    <a:pt x="3837" y="2017"/>
                    <a:pt x="3801" y="2034"/>
                  </a:cubicBezTo>
                  <a:lnTo>
                    <a:pt x="3462" y="2266"/>
                  </a:lnTo>
                  <a:lnTo>
                    <a:pt x="3194" y="2266"/>
                  </a:lnTo>
                  <a:cubicBezTo>
                    <a:pt x="3123" y="2266"/>
                    <a:pt x="3069" y="2320"/>
                    <a:pt x="3069" y="2391"/>
                  </a:cubicBezTo>
                  <a:lnTo>
                    <a:pt x="3069" y="2534"/>
                  </a:lnTo>
                  <a:cubicBezTo>
                    <a:pt x="3069" y="2605"/>
                    <a:pt x="3016" y="2659"/>
                    <a:pt x="2927" y="2659"/>
                  </a:cubicBezTo>
                  <a:lnTo>
                    <a:pt x="2819" y="2659"/>
                  </a:lnTo>
                  <a:cubicBezTo>
                    <a:pt x="2730" y="2659"/>
                    <a:pt x="2641" y="2713"/>
                    <a:pt x="2588" y="2784"/>
                  </a:cubicBezTo>
                  <a:lnTo>
                    <a:pt x="2427" y="3034"/>
                  </a:lnTo>
                  <a:cubicBezTo>
                    <a:pt x="2427" y="3069"/>
                    <a:pt x="2409" y="3087"/>
                    <a:pt x="2409" y="3123"/>
                  </a:cubicBezTo>
                  <a:lnTo>
                    <a:pt x="2409" y="3194"/>
                  </a:lnTo>
                  <a:cubicBezTo>
                    <a:pt x="2409" y="3283"/>
                    <a:pt x="2463" y="3319"/>
                    <a:pt x="2534" y="3319"/>
                  </a:cubicBezTo>
                  <a:lnTo>
                    <a:pt x="3016" y="3319"/>
                  </a:lnTo>
                  <a:cubicBezTo>
                    <a:pt x="3051" y="3319"/>
                    <a:pt x="3087" y="3319"/>
                    <a:pt x="3105" y="3301"/>
                  </a:cubicBezTo>
                  <a:lnTo>
                    <a:pt x="3533" y="2873"/>
                  </a:lnTo>
                  <a:cubicBezTo>
                    <a:pt x="3569" y="2837"/>
                    <a:pt x="3640" y="2802"/>
                    <a:pt x="3712" y="2802"/>
                  </a:cubicBezTo>
                  <a:lnTo>
                    <a:pt x="3765" y="2802"/>
                  </a:lnTo>
                  <a:cubicBezTo>
                    <a:pt x="3837" y="2802"/>
                    <a:pt x="3890" y="2837"/>
                    <a:pt x="3908" y="2909"/>
                  </a:cubicBezTo>
                  <a:lnTo>
                    <a:pt x="3979" y="3230"/>
                  </a:lnTo>
                  <a:cubicBezTo>
                    <a:pt x="3997" y="3301"/>
                    <a:pt x="4033" y="3337"/>
                    <a:pt x="4104" y="3337"/>
                  </a:cubicBezTo>
                  <a:lnTo>
                    <a:pt x="4140" y="3337"/>
                  </a:lnTo>
                  <a:cubicBezTo>
                    <a:pt x="4211" y="3337"/>
                    <a:pt x="4265" y="3301"/>
                    <a:pt x="4265" y="3212"/>
                  </a:cubicBezTo>
                  <a:lnTo>
                    <a:pt x="4265" y="2855"/>
                  </a:lnTo>
                  <a:cubicBezTo>
                    <a:pt x="4265" y="2837"/>
                    <a:pt x="4283" y="2802"/>
                    <a:pt x="4300" y="2766"/>
                  </a:cubicBezTo>
                  <a:lnTo>
                    <a:pt x="4407" y="2659"/>
                  </a:lnTo>
                  <a:lnTo>
                    <a:pt x="4515" y="2962"/>
                  </a:lnTo>
                  <a:cubicBezTo>
                    <a:pt x="4515" y="3034"/>
                    <a:pt x="4568" y="3069"/>
                    <a:pt x="4639" y="3069"/>
                  </a:cubicBezTo>
                  <a:lnTo>
                    <a:pt x="4746" y="3069"/>
                  </a:lnTo>
                  <a:cubicBezTo>
                    <a:pt x="4782" y="3069"/>
                    <a:pt x="4818" y="3052"/>
                    <a:pt x="4836" y="3034"/>
                  </a:cubicBezTo>
                  <a:lnTo>
                    <a:pt x="4889" y="2962"/>
                  </a:lnTo>
                  <a:cubicBezTo>
                    <a:pt x="4925" y="2944"/>
                    <a:pt x="4943" y="2927"/>
                    <a:pt x="4996" y="2927"/>
                  </a:cubicBezTo>
                  <a:lnTo>
                    <a:pt x="5068" y="2927"/>
                  </a:lnTo>
                  <a:cubicBezTo>
                    <a:pt x="5139" y="2927"/>
                    <a:pt x="5193" y="2980"/>
                    <a:pt x="5193" y="3069"/>
                  </a:cubicBezTo>
                  <a:lnTo>
                    <a:pt x="5193" y="3194"/>
                  </a:lnTo>
                  <a:cubicBezTo>
                    <a:pt x="5193" y="3283"/>
                    <a:pt x="5264" y="3319"/>
                    <a:pt x="5335" y="3319"/>
                  </a:cubicBezTo>
                  <a:lnTo>
                    <a:pt x="5817" y="3319"/>
                  </a:lnTo>
                  <a:cubicBezTo>
                    <a:pt x="5906" y="3319"/>
                    <a:pt x="5978" y="3426"/>
                    <a:pt x="5924" y="3498"/>
                  </a:cubicBezTo>
                  <a:lnTo>
                    <a:pt x="5888" y="3622"/>
                  </a:lnTo>
                  <a:cubicBezTo>
                    <a:pt x="5874" y="3682"/>
                    <a:pt x="5834" y="3716"/>
                    <a:pt x="5781" y="3716"/>
                  </a:cubicBezTo>
                  <a:cubicBezTo>
                    <a:pt x="5770" y="3716"/>
                    <a:pt x="5758" y="3715"/>
                    <a:pt x="5746" y="3712"/>
                  </a:cubicBezTo>
                  <a:lnTo>
                    <a:pt x="5103" y="3605"/>
                  </a:lnTo>
                  <a:lnTo>
                    <a:pt x="5014" y="3605"/>
                  </a:lnTo>
                  <a:lnTo>
                    <a:pt x="4461" y="3712"/>
                  </a:lnTo>
                  <a:cubicBezTo>
                    <a:pt x="4445" y="3717"/>
                    <a:pt x="4431" y="3719"/>
                    <a:pt x="4418" y="3719"/>
                  </a:cubicBezTo>
                  <a:cubicBezTo>
                    <a:pt x="4385" y="3719"/>
                    <a:pt x="4356" y="3706"/>
                    <a:pt x="4318" y="3694"/>
                  </a:cubicBezTo>
                  <a:cubicBezTo>
                    <a:pt x="4158" y="3640"/>
                    <a:pt x="3658" y="3462"/>
                    <a:pt x="3462" y="3462"/>
                  </a:cubicBezTo>
                  <a:cubicBezTo>
                    <a:pt x="1892" y="3462"/>
                    <a:pt x="1874" y="4532"/>
                    <a:pt x="1874" y="4925"/>
                  </a:cubicBezTo>
                  <a:cubicBezTo>
                    <a:pt x="1874" y="5460"/>
                    <a:pt x="2177" y="5853"/>
                    <a:pt x="2677" y="5853"/>
                  </a:cubicBezTo>
                  <a:cubicBezTo>
                    <a:pt x="2695" y="5853"/>
                    <a:pt x="2714" y="5853"/>
                    <a:pt x="2733" y="5853"/>
                  </a:cubicBezTo>
                  <a:cubicBezTo>
                    <a:pt x="3311" y="5853"/>
                    <a:pt x="3997" y="5870"/>
                    <a:pt x="3997" y="6923"/>
                  </a:cubicBezTo>
                  <a:lnTo>
                    <a:pt x="3997" y="7744"/>
                  </a:lnTo>
                  <a:cubicBezTo>
                    <a:pt x="3997" y="7905"/>
                    <a:pt x="4051" y="8047"/>
                    <a:pt x="4158" y="8172"/>
                  </a:cubicBezTo>
                  <a:lnTo>
                    <a:pt x="4550" y="8636"/>
                  </a:lnTo>
                  <a:cubicBezTo>
                    <a:pt x="4639" y="8725"/>
                    <a:pt x="4729" y="8779"/>
                    <a:pt x="4854" y="8779"/>
                  </a:cubicBezTo>
                  <a:lnTo>
                    <a:pt x="5175" y="8779"/>
                  </a:lnTo>
                  <a:cubicBezTo>
                    <a:pt x="5282" y="8779"/>
                    <a:pt x="5389" y="8743"/>
                    <a:pt x="5460" y="8654"/>
                  </a:cubicBezTo>
                  <a:lnTo>
                    <a:pt x="5764" y="8351"/>
                  </a:lnTo>
                  <a:cubicBezTo>
                    <a:pt x="5835" y="8279"/>
                    <a:pt x="5888" y="8208"/>
                    <a:pt x="5924" y="8119"/>
                  </a:cubicBezTo>
                  <a:lnTo>
                    <a:pt x="6192" y="7584"/>
                  </a:lnTo>
                  <a:cubicBezTo>
                    <a:pt x="6227" y="7494"/>
                    <a:pt x="6245" y="7387"/>
                    <a:pt x="6245" y="7280"/>
                  </a:cubicBezTo>
                  <a:lnTo>
                    <a:pt x="6245" y="6691"/>
                  </a:lnTo>
                  <a:cubicBezTo>
                    <a:pt x="6245" y="6567"/>
                    <a:pt x="6299" y="6459"/>
                    <a:pt x="6370" y="6406"/>
                  </a:cubicBezTo>
                  <a:lnTo>
                    <a:pt x="7084" y="5692"/>
                  </a:lnTo>
                  <a:cubicBezTo>
                    <a:pt x="7120" y="5639"/>
                    <a:pt x="7120" y="5532"/>
                    <a:pt x="7066" y="5496"/>
                  </a:cubicBezTo>
                  <a:cubicBezTo>
                    <a:pt x="7066" y="5496"/>
                    <a:pt x="6263" y="5050"/>
                    <a:pt x="5835" y="4193"/>
                  </a:cubicBezTo>
                  <a:cubicBezTo>
                    <a:pt x="5781" y="4104"/>
                    <a:pt x="5835" y="3997"/>
                    <a:pt x="5942" y="3997"/>
                  </a:cubicBezTo>
                  <a:lnTo>
                    <a:pt x="5995" y="3997"/>
                  </a:lnTo>
                  <a:lnTo>
                    <a:pt x="6763" y="4979"/>
                  </a:lnTo>
                  <a:cubicBezTo>
                    <a:pt x="6812" y="5048"/>
                    <a:pt x="6890" y="5085"/>
                    <a:pt x="6967" y="5085"/>
                  </a:cubicBezTo>
                  <a:cubicBezTo>
                    <a:pt x="7029" y="5085"/>
                    <a:pt x="7090" y="5062"/>
                    <a:pt x="7137" y="5014"/>
                  </a:cubicBezTo>
                  <a:lnTo>
                    <a:pt x="7583" y="4640"/>
                  </a:lnTo>
                  <a:cubicBezTo>
                    <a:pt x="7655" y="4586"/>
                    <a:pt x="7655" y="4479"/>
                    <a:pt x="7566" y="4425"/>
                  </a:cubicBezTo>
                  <a:lnTo>
                    <a:pt x="7173" y="4193"/>
                  </a:lnTo>
                  <a:cubicBezTo>
                    <a:pt x="7120" y="4158"/>
                    <a:pt x="7102" y="4086"/>
                    <a:pt x="7120" y="4033"/>
                  </a:cubicBezTo>
                  <a:lnTo>
                    <a:pt x="7120" y="3997"/>
                  </a:lnTo>
                  <a:cubicBezTo>
                    <a:pt x="7155" y="3950"/>
                    <a:pt x="7199" y="3926"/>
                    <a:pt x="7245" y="3926"/>
                  </a:cubicBezTo>
                  <a:cubicBezTo>
                    <a:pt x="7268" y="3926"/>
                    <a:pt x="7292" y="3932"/>
                    <a:pt x="7316" y="3944"/>
                  </a:cubicBezTo>
                  <a:lnTo>
                    <a:pt x="7798" y="4229"/>
                  </a:lnTo>
                  <a:cubicBezTo>
                    <a:pt x="7833" y="4265"/>
                    <a:pt x="7887" y="4283"/>
                    <a:pt x="7922" y="4283"/>
                  </a:cubicBezTo>
                  <a:lnTo>
                    <a:pt x="8083" y="4283"/>
                  </a:lnTo>
                  <a:cubicBezTo>
                    <a:pt x="8190" y="4283"/>
                    <a:pt x="8279" y="4336"/>
                    <a:pt x="8315" y="4425"/>
                  </a:cubicBezTo>
                  <a:lnTo>
                    <a:pt x="8708" y="5318"/>
                  </a:lnTo>
                  <a:cubicBezTo>
                    <a:pt x="8743" y="5407"/>
                    <a:pt x="8832" y="5478"/>
                    <a:pt x="8940" y="5478"/>
                  </a:cubicBezTo>
                  <a:cubicBezTo>
                    <a:pt x="9064" y="5478"/>
                    <a:pt x="9171" y="5371"/>
                    <a:pt x="9171" y="5246"/>
                  </a:cubicBezTo>
                  <a:lnTo>
                    <a:pt x="9171" y="4871"/>
                  </a:lnTo>
                  <a:cubicBezTo>
                    <a:pt x="9171" y="4836"/>
                    <a:pt x="9189" y="4782"/>
                    <a:pt x="9225" y="4764"/>
                  </a:cubicBezTo>
                  <a:lnTo>
                    <a:pt x="9528" y="4532"/>
                  </a:lnTo>
                  <a:cubicBezTo>
                    <a:pt x="9564" y="4693"/>
                    <a:pt x="9564" y="4889"/>
                    <a:pt x="9564" y="5068"/>
                  </a:cubicBezTo>
                  <a:cubicBezTo>
                    <a:pt x="9582" y="7548"/>
                    <a:pt x="7566" y="9564"/>
                    <a:pt x="5068" y="9564"/>
                  </a:cubicBezTo>
                  <a:cubicBezTo>
                    <a:pt x="2570" y="9564"/>
                    <a:pt x="536" y="7548"/>
                    <a:pt x="536" y="5050"/>
                  </a:cubicBezTo>
                  <a:cubicBezTo>
                    <a:pt x="536" y="2570"/>
                    <a:pt x="2570" y="536"/>
                    <a:pt x="5068" y="536"/>
                  </a:cubicBezTo>
                  <a:close/>
                  <a:moveTo>
                    <a:pt x="5068" y="0"/>
                  </a:moveTo>
                  <a:cubicBezTo>
                    <a:pt x="2266" y="0"/>
                    <a:pt x="0" y="2266"/>
                    <a:pt x="0" y="5050"/>
                  </a:cubicBezTo>
                  <a:cubicBezTo>
                    <a:pt x="0" y="7851"/>
                    <a:pt x="2266" y="10099"/>
                    <a:pt x="5068" y="10099"/>
                  </a:cubicBezTo>
                  <a:cubicBezTo>
                    <a:pt x="7851" y="10099"/>
                    <a:pt x="10117" y="7851"/>
                    <a:pt x="10117" y="5050"/>
                  </a:cubicBezTo>
                  <a:cubicBezTo>
                    <a:pt x="10117" y="2266"/>
                    <a:pt x="7851" y="0"/>
                    <a:pt x="506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50" name="Google Shape;2150;p39"/>
            <p:cNvSpPr/>
            <p:nvPr/>
          </p:nvSpPr>
          <p:spPr>
            <a:xfrm>
              <a:off x="5806350" y="4419725"/>
              <a:ext cx="15650" cy="18425"/>
            </a:xfrm>
            <a:custGeom>
              <a:avLst/>
              <a:gdLst/>
              <a:ahLst/>
              <a:cxnLst/>
              <a:rect l="l" t="t" r="r" b="b"/>
              <a:pathLst>
                <a:path w="626" h="737" extrusionOk="0">
                  <a:moveTo>
                    <a:pt x="360" y="0"/>
                  </a:moveTo>
                  <a:cubicBezTo>
                    <a:pt x="326" y="0"/>
                    <a:pt x="295" y="14"/>
                    <a:pt x="268" y="40"/>
                  </a:cubicBezTo>
                  <a:lnTo>
                    <a:pt x="54" y="255"/>
                  </a:lnTo>
                  <a:cubicBezTo>
                    <a:pt x="1" y="308"/>
                    <a:pt x="1" y="379"/>
                    <a:pt x="54" y="451"/>
                  </a:cubicBezTo>
                  <a:lnTo>
                    <a:pt x="233" y="611"/>
                  </a:lnTo>
                  <a:lnTo>
                    <a:pt x="233" y="736"/>
                  </a:lnTo>
                  <a:lnTo>
                    <a:pt x="358" y="736"/>
                  </a:lnTo>
                  <a:cubicBezTo>
                    <a:pt x="447" y="736"/>
                    <a:pt x="483" y="701"/>
                    <a:pt x="483" y="611"/>
                  </a:cubicBezTo>
                  <a:lnTo>
                    <a:pt x="483" y="469"/>
                  </a:lnTo>
                  <a:lnTo>
                    <a:pt x="625" y="469"/>
                  </a:lnTo>
                  <a:lnTo>
                    <a:pt x="625" y="272"/>
                  </a:lnTo>
                  <a:cubicBezTo>
                    <a:pt x="625" y="219"/>
                    <a:pt x="607" y="201"/>
                    <a:pt x="590" y="183"/>
                  </a:cubicBezTo>
                  <a:lnTo>
                    <a:pt x="465" y="40"/>
                  </a:lnTo>
                  <a:cubicBezTo>
                    <a:pt x="429" y="14"/>
                    <a:pt x="393" y="0"/>
                    <a:pt x="360"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51" name="Google Shape;2151;p39"/>
          <p:cNvGrpSpPr/>
          <p:nvPr/>
        </p:nvGrpSpPr>
        <p:grpSpPr>
          <a:xfrm>
            <a:off x="3449029" y="4904216"/>
            <a:ext cx="334400" cy="344821"/>
            <a:chOff x="6130650" y="4381475"/>
            <a:chExt cx="252950" cy="252950"/>
          </a:xfrm>
        </p:grpSpPr>
        <p:sp>
          <p:nvSpPr>
            <p:cNvPr id="2152" name="Google Shape;2152;p39"/>
            <p:cNvSpPr/>
            <p:nvPr/>
          </p:nvSpPr>
          <p:spPr>
            <a:xfrm>
              <a:off x="6130650" y="4381475"/>
              <a:ext cx="252950" cy="252950"/>
            </a:xfrm>
            <a:custGeom>
              <a:avLst/>
              <a:gdLst/>
              <a:ahLst/>
              <a:cxnLst/>
              <a:rect l="l" t="t" r="r" b="b"/>
              <a:pathLst>
                <a:path w="10118" h="10118" extrusionOk="0">
                  <a:moveTo>
                    <a:pt x="5710" y="678"/>
                  </a:moveTo>
                  <a:lnTo>
                    <a:pt x="5835" y="910"/>
                  </a:lnTo>
                  <a:cubicBezTo>
                    <a:pt x="5871" y="928"/>
                    <a:pt x="5906" y="946"/>
                    <a:pt x="5924" y="946"/>
                  </a:cubicBezTo>
                  <a:lnTo>
                    <a:pt x="6263" y="946"/>
                  </a:lnTo>
                  <a:cubicBezTo>
                    <a:pt x="6352" y="946"/>
                    <a:pt x="6406" y="892"/>
                    <a:pt x="6406" y="803"/>
                  </a:cubicBezTo>
                  <a:lnTo>
                    <a:pt x="6406" y="732"/>
                  </a:lnTo>
                  <a:cubicBezTo>
                    <a:pt x="8262" y="1321"/>
                    <a:pt x="9600" y="3034"/>
                    <a:pt x="9600" y="5068"/>
                  </a:cubicBezTo>
                  <a:cubicBezTo>
                    <a:pt x="9600" y="6959"/>
                    <a:pt x="8422" y="8583"/>
                    <a:pt x="6781" y="9261"/>
                  </a:cubicBezTo>
                  <a:cubicBezTo>
                    <a:pt x="7066" y="9011"/>
                    <a:pt x="7566" y="8583"/>
                    <a:pt x="7726" y="8386"/>
                  </a:cubicBezTo>
                  <a:cubicBezTo>
                    <a:pt x="7958" y="8137"/>
                    <a:pt x="7994" y="7726"/>
                    <a:pt x="7994" y="7726"/>
                  </a:cubicBezTo>
                  <a:cubicBezTo>
                    <a:pt x="7994" y="7726"/>
                    <a:pt x="8922" y="7476"/>
                    <a:pt x="8922" y="6798"/>
                  </a:cubicBezTo>
                  <a:cubicBezTo>
                    <a:pt x="8922" y="6334"/>
                    <a:pt x="7994" y="6120"/>
                    <a:pt x="7994" y="6120"/>
                  </a:cubicBezTo>
                  <a:cubicBezTo>
                    <a:pt x="7833" y="5621"/>
                    <a:pt x="7048" y="5335"/>
                    <a:pt x="6406" y="5335"/>
                  </a:cubicBezTo>
                  <a:cubicBezTo>
                    <a:pt x="6263" y="5335"/>
                    <a:pt x="5728" y="5603"/>
                    <a:pt x="5728" y="5603"/>
                  </a:cubicBezTo>
                  <a:lnTo>
                    <a:pt x="5460" y="5460"/>
                  </a:lnTo>
                  <a:lnTo>
                    <a:pt x="5460" y="5068"/>
                  </a:lnTo>
                  <a:cubicBezTo>
                    <a:pt x="5460" y="4996"/>
                    <a:pt x="5425" y="4925"/>
                    <a:pt x="5335" y="4925"/>
                  </a:cubicBezTo>
                  <a:lnTo>
                    <a:pt x="5068" y="4925"/>
                  </a:lnTo>
                  <a:lnTo>
                    <a:pt x="5068" y="4532"/>
                  </a:lnTo>
                  <a:cubicBezTo>
                    <a:pt x="5068" y="4461"/>
                    <a:pt x="5014" y="4407"/>
                    <a:pt x="4943" y="4407"/>
                  </a:cubicBezTo>
                  <a:lnTo>
                    <a:pt x="4800" y="4407"/>
                  </a:lnTo>
                  <a:lnTo>
                    <a:pt x="4657" y="4497"/>
                  </a:lnTo>
                  <a:cubicBezTo>
                    <a:pt x="4616" y="4526"/>
                    <a:pt x="4566" y="4540"/>
                    <a:pt x="4516" y="4540"/>
                  </a:cubicBezTo>
                  <a:cubicBezTo>
                    <a:pt x="4415" y="4540"/>
                    <a:pt x="4312" y="4485"/>
                    <a:pt x="4265" y="4390"/>
                  </a:cubicBezTo>
                  <a:cubicBezTo>
                    <a:pt x="4265" y="4390"/>
                    <a:pt x="4140" y="4193"/>
                    <a:pt x="4140" y="4122"/>
                  </a:cubicBezTo>
                  <a:cubicBezTo>
                    <a:pt x="4140" y="3614"/>
                    <a:pt x="4661" y="3586"/>
                    <a:pt x="4777" y="3586"/>
                  </a:cubicBezTo>
                  <a:cubicBezTo>
                    <a:pt x="4792" y="3586"/>
                    <a:pt x="4800" y="3587"/>
                    <a:pt x="4800" y="3587"/>
                  </a:cubicBezTo>
                  <a:lnTo>
                    <a:pt x="5103" y="3587"/>
                  </a:lnTo>
                  <a:cubicBezTo>
                    <a:pt x="5175" y="3587"/>
                    <a:pt x="5210" y="3640"/>
                    <a:pt x="5228" y="3694"/>
                  </a:cubicBezTo>
                  <a:lnTo>
                    <a:pt x="5300" y="4033"/>
                  </a:lnTo>
                  <a:cubicBezTo>
                    <a:pt x="5317" y="4086"/>
                    <a:pt x="5371" y="4140"/>
                    <a:pt x="5442" y="4140"/>
                  </a:cubicBezTo>
                  <a:lnTo>
                    <a:pt x="5496" y="4140"/>
                  </a:lnTo>
                  <a:cubicBezTo>
                    <a:pt x="5567" y="4140"/>
                    <a:pt x="5621" y="4104"/>
                    <a:pt x="5639" y="4033"/>
                  </a:cubicBezTo>
                  <a:lnTo>
                    <a:pt x="5728" y="3533"/>
                  </a:lnTo>
                  <a:cubicBezTo>
                    <a:pt x="5728" y="3497"/>
                    <a:pt x="5746" y="3462"/>
                    <a:pt x="5781" y="3426"/>
                  </a:cubicBezTo>
                  <a:lnTo>
                    <a:pt x="6156" y="2944"/>
                  </a:lnTo>
                  <a:cubicBezTo>
                    <a:pt x="6227" y="2855"/>
                    <a:pt x="6335" y="2802"/>
                    <a:pt x="6459" y="2802"/>
                  </a:cubicBezTo>
                  <a:lnTo>
                    <a:pt x="6798" y="2802"/>
                  </a:lnTo>
                  <a:cubicBezTo>
                    <a:pt x="6888" y="2802"/>
                    <a:pt x="6923" y="2748"/>
                    <a:pt x="6923" y="2677"/>
                  </a:cubicBezTo>
                  <a:lnTo>
                    <a:pt x="6923" y="2534"/>
                  </a:lnTo>
                  <a:lnTo>
                    <a:pt x="6905" y="2498"/>
                  </a:lnTo>
                  <a:cubicBezTo>
                    <a:pt x="6816" y="2427"/>
                    <a:pt x="6870" y="2266"/>
                    <a:pt x="6995" y="2266"/>
                  </a:cubicBezTo>
                  <a:lnTo>
                    <a:pt x="7066" y="2266"/>
                  </a:lnTo>
                  <a:cubicBezTo>
                    <a:pt x="7155" y="2266"/>
                    <a:pt x="7191" y="2320"/>
                    <a:pt x="7191" y="2409"/>
                  </a:cubicBezTo>
                  <a:cubicBezTo>
                    <a:pt x="7191" y="2480"/>
                    <a:pt x="7262" y="2534"/>
                    <a:pt x="7334" y="2534"/>
                  </a:cubicBezTo>
                  <a:lnTo>
                    <a:pt x="7459" y="2534"/>
                  </a:lnTo>
                  <a:lnTo>
                    <a:pt x="7548" y="2195"/>
                  </a:lnTo>
                  <a:cubicBezTo>
                    <a:pt x="7566" y="2070"/>
                    <a:pt x="7530" y="1963"/>
                    <a:pt x="7423" y="1909"/>
                  </a:cubicBezTo>
                  <a:lnTo>
                    <a:pt x="6299" y="1214"/>
                  </a:lnTo>
                  <a:lnTo>
                    <a:pt x="5996" y="1214"/>
                  </a:lnTo>
                  <a:cubicBezTo>
                    <a:pt x="5853" y="1214"/>
                    <a:pt x="5728" y="1339"/>
                    <a:pt x="5728" y="1463"/>
                  </a:cubicBezTo>
                  <a:lnTo>
                    <a:pt x="5728" y="1606"/>
                  </a:lnTo>
                  <a:cubicBezTo>
                    <a:pt x="5728" y="1695"/>
                    <a:pt x="5674" y="1731"/>
                    <a:pt x="5603" y="1731"/>
                  </a:cubicBezTo>
                  <a:lnTo>
                    <a:pt x="5460" y="1731"/>
                  </a:lnTo>
                  <a:lnTo>
                    <a:pt x="5335" y="1606"/>
                  </a:lnTo>
                  <a:lnTo>
                    <a:pt x="4943" y="1606"/>
                  </a:lnTo>
                  <a:cubicBezTo>
                    <a:pt x="4854" y="1606"/>
                    <a:pt x="4800" y="1553"/>
                    <a:pt x="4800" y="1463"/>
                  </a:cubicBezTo>
                  <a:lnTo>
                    <a:pt x="4800" y="1142"/>
                  </a:lnTo>
                  <a:cubicBezTo>
                    <a:pt x="4800" y="1107"/>
                    <a:pt x="4818" y="1071"/>
                    <a:pt x="4854" y="1035"/>
                  </a:cubicBezTo>
                  <a:lnTo>
                    <a:pt x="5710" y="678"/>
                  </a:lnTo>
                  <a:close/>
                  <a:moveTo>
                    <a:pt x="1731" y="1999"/>
                  </a:moveTo>
                  <a:cubicBezTo>
                    <a:pt x="1856" y="2070"/>
                    <a:pt x="1981" y="2177"/>
                    <a:pt x="1999" y="2266"/>
                  </a:cubicBezTo>
                  <a:lnTo>
                    <a:pt x="1999" y="3105"/>
                  </a:lnTo>
                  <a:cubicBezTo>
                    <a:pt x="1999" y="3176"/>
                    <a:pt x="2017" y="3230"/>
                    <a:pt x="2070" y="3266"/>
                  </a:cubicBezTo>
                  <a:lnTo>
                    <a:pt x="2944" y="4407"/>
                  </a:lnTo>
                  <a:lnTo>
                    <a:pt x="2998" y="4336"/>
                  </a:lnTo>
                  <a:cubicBezTo>
                    <a:pt x="3051" y="4300"/>
                    <a:pt x="3069" y="4229"/>
                    <a:pt x="3034" y="4176"/>
                  </a:cubicBezTo>
                  <a:lnTo>
                    <a:pt x="2873" y="3908"/>
                  </a:lnTo>
                  <a:cubicBezTo>
                    <a:pt x="2812" y="3817"/>
                    <a:pt x="2881" y="3700"/>
                    <a:pt x="2979" y="3700"/>
                  </a:cubicBezTo>
                  <a:cubicBezTo>
                    <a:pt x="2997" y="3700"/>
                    <a:pt x="3015" y="3704"/>
                    <a:pt x="3034" y="3712"/>
                  </a:cubicBezTo>
                  <a:cubicBezTo>
                    <a:pt x="3069" y="3729"/>
                    <a:pt x="3105" y="3747"/>
                    <a:pt x="3105" y="3783"/>
                  </a:cubicBezTo>
                  <a:lnTo>
                    <a:pt x="3551" y="4639"/>
                  </a:lnTo>
                  <a:cubicBezTo>
                    <a:pt x="3605" y="4729"/>
                    <a:pt x="3694" y="4818"/>
                    <a:pt x="3783" y="4836"/>
                  </a:cubicBezTo>
                  <a:lnTo>
                    <a:pt x="4372" y="5032"/>
                  </a:lnTo>
                  <a:cubicBezTo>
                    <a:pt x="4408" y="5050"/>
                    <a:pt x="4443" y="5085"/>
                    <a:pt x="4443" y="5103"/>
                  </a:cubicBezTo>
                  <a:lnTo>
                    <a:pt x="4479" y="5175"/>
                  </a:lnTo>
                  <a:cubicBezTo>
                    <a:pt x="4532" y="5264"/>
                    <a:pt x="4622" y="5317"/>
                    <a:pt x="4729" y="5317"/>
                  </a:cubicBezTo>
                  <a:lnTo>
                    <a:pt x="4889" y="5317"/>
                  </a:lnTo>
                  <a:cubicBezTo>
                    <a:pt x="4925" y="5317"/>
                    <a:pt x="4961" y="5353"/>
                    <a:pt x="4996" y="5371"/>
                  </a:cubicBezTo>
                  <a:lnTo>
                    <a:pt x="5175" y="5621"/>
                  </a:lnTo>
                  <a:cubicBezTo>
                    <a:pt x="5193" y="5674"/>
                    <a:pt x="5264" y="5728"/>
                    <a:pt x="5317" y="5728"/>
                  </a:cubicBezTo>
                  <a:lnTo>
                    <a:pt x="5603" y="5799"/>
                  </a:lnTo>
                  <a:cubicBezTo>
                    <a:pt x="5674" y="5817"/>
                    <a:pt x="5728" y="5906"/>
                    <a:pt x="5692" y="5978"/>
                  </a:cubicBezTo>
                  <a:cubicBezTo>
                    <a:pt x="5692" y="5978"/>
                    <a:pt x="5478" y="6192"/>
                    <a:pt x="5478" y="6495"/>
                  </a:cubicBezTo>
                  <a:cubicBezTo>
                    <a:pt x="5478" y="7369"/>
                    <a:pt x="6281" y="7619"/>
                    <a:pt x="6281" y="7833"/>
                  </a:cubicBezTo>
                  <a:cubicBezTo>
                    <a:pt x="6281" y="8369"/>
                    <a:pt x="6192" y="9118"/>
                    <a:pt x="6174" y="9421"/>
                  </a:cubicBezTo>
                  <a:cubicBezTo>
                    <a:pt x="5817" y="9493"/>
                    <a:pt x="5460" y="9546"/>
                    <a:pt x="5086" y="9546"/>
                  </a:cubicBezTo>
                  <a:cubicBezTo>
                    <a:pt x="5064" y="9546"/>
                    <a:pt x="5042" y="9547"/>
                    <a:pt x="5020" y="9547"/>
                  </a:cubicBezTo>
                  <a:cubicBezTo>
                    <a:pt x="2552" y="9547"/>
                    <a:pt x="536" y="7544"/>
                    <a:pt x="536" y="5068"/>
                  </a:cubicBezTo>
                  <a:cubicBezTo>
                    <a:pt x="536" y="3890"/>
                    <a:pt x="1000" y="2819"/>
                    <a:pt x="1731" y="1999"/>
                  </a:cubicBezTo>
                  <a:close/>
                  <a:moveTo>
                    <a:pt x="5068" y="0"/>
                  </a:moveTo>
                  <a:cubicBezTo>
                    <a:pt x="2266" y="0"/>
                    <a:pt x="0" y="2266"/>
                    <a:pt x="0" y="5068"/>
                  </a:cubicBezTo>
                  <a:cubicBezTo>
                    <a:pt x="0" y="7851"/>
                    <a:pt x="2266" y="10117"/>
                    <a:pt x="5068" y="10117"/>
                  </a:cubicBezTo>
                  <a:cubicBezTo>
                    <a:pt x="7869" y="10117"/>
                    <a:pt x="10117" y="7851"/>
                    <a:pt x="10117" y="5068"/>
                  </a:cubicBezTo>
                  <a:cubicBezTo>
                    <a:pt x="10117" y="2266"/>
                    <a:pt x="7869" y="0"/>
                    <a:pt x="506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53" name="Google Shape;2153;p39"/>
            <p:cNvSpPr/>
            <p:nvPr/>
          </p:nvSpPr>
          <p:spPr>
            <a:xfrm>
              <a:off x="6266250" y="4488650"/>
              <a:ext cx="34375" cy="11325"/>
            </a:xfrm>
            <a:custGeom>
              <a:avLst/>
              <a:gdLst/>
              <a:ahLst/>
              <a:cxnLst/>
              <a:rect l="l" t="t" r="r" b="b"/>
              <a:pathLst>
                <a:path w="1375" h="453" extrusionOk="0">
                  <a:moveTo>
                    <a:pt x="572" y="0"/>
                  </a:moveTo>
                  <a:cubicBezTo>
                    <a:pt x="549" y="0"/>
                    <a:pt x="527" y="4"/>
                    <a:pt x="500" y="13"/>
                  </a:cubicBezTo>
                  <a:lnTo>
                    <a:pt x="36" y="120"/>
                  </a:lnTo>
                  <a:cubicBezTo>
                    <a:pt x="1" y="138"/>
                    <a:pt x="1" y="192"/>
                    <a:pt x="36" y="245"/>
                  </a:cubicBezTo>
                  <a:lnTo>
                    <a:pt x="661" y="245"/>
                  </a:lnTo>
                  <a:cubicBezTo>
                    <a:pt x="696" y="245"/>
                    <a:pt x="732" y="245"/>
                    <a:pt x="750" y="263"/>
                  </a:cubicBezTo>
                  <a:lnTo>
                    <a:pt x="1214" y="442"/>
                  </a:lnTo>
                  <a:cubicBezTo>
                    <a:pt x="1233" y="449"/>
                    <a:pt x="1252" y="453"/>
                    <a:pt x="1269" y="453"/>
                  </a:cubicBezTo>
                  <a:cubicBezTo>
                    <a:pt x="1331" y="453"/>
                    <a:pt x="1374" y="408"/>
                    <a:pt x="1374" y="352"/>
                  </a:cubicBezTo>
                  <a:cubicBezTo>
                    <a:pt x="1374" y="281"/>
                    <a:pt x="1339" y="228"/>
                    <a:pt x="1285" y="228"/>
                  </a:cubicBezTo>
                  <a:lnTo>
                    <a:pt x="643" y="13"/>
                  </a:lnTo>
                  <a:cubicBezTo>
                    <a:pt x="616" y="4"/>
                    <a:pt x="594" y="0"/>
                    <a:pt x="572"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154" name="Google Shape;2154;p39"/>
          <p:cNvSpPr/>
          <p:nvPr/>
        </p:nvSpPr>
        <p:spPr>
          <a:xfrm>
            <a:off x="3956066" y="4919115"/>
            <a:ext cx="323196" cy="316740"/>
          </a:xfrm>
          <a:custGeom>
            <a:avLst/>
            <a:gdLst/>
            <a:ahLst/>
            <a:cxnLst/>
            <a:rect l="l" t="t" r="r" b="b"/>
            <a:pathLst>
              <a:path w="9779" h="9294" extrusionOk="0">
                <a:moveTo>
                  <a:pt x="5890" y="795"/>
                </a:moveTo>
                <a:cubicBezTo>
                  <a:pt x="6526" y="795"/>
                  <a:pt x="7154" y="933"/>
                  <a:pt x="7726" y="1211"/>
                </a:cubicBezTo>
                <a:cubicBezTo>
                  <a:pt x="7708" y="1211"/>
                  <a:pt x="7708" y="1211"/>
                  <a:pt x="7708" y="1229"/>
                </a:cubicBezTo>
                <a:cubicBezTo>
                  <a:pt x="7423" y="1515"/>
                  <a:pt x="7209" y="1818"/>
                  <a:pt x="7084" y="2103"/>
                </a:cubicBezTo>
                <a:cubicBezTo>
                  <a:pt x="6222" y="1599"/>
                  <a:pt x="5310" y="1332"/>
                  <a:pt x="4493" y="1332"/>
                </a:cubicBezTo>
                <a:cubicBezTo>
                  <a:pt x="4126" y="1332"/>
                  <a:pt x="3777" y="1386"/>
                  <a:pt x="3462" y="1497"/>
                </a:cubicBezTo>
                <a:cubicBezTo>
                  <a:pt x="4210" y="1031"/>
                  <a:pt x="5057" y="795"/>
                  <a:pt x="5890" y="795"/>
                </a:cubicBezTo>
                <a:close/>
                <a:moveTo>
                  <a:pt x="2819" y="1996"/>
                </a:moveTo>
                <a:cubicBezTo>
                  <a:pt x="3355" y="2014"/>
                  <a:pt x="4390" y="2639"/>
                  <a:pt x="5585" y="3620"/>
                </a:cubicBezTo>
                <a:cubicBezTo>
                  <a:pt x="5264" y="3763"/>
                  <a:pt x="4961" y="3977"/>
                  <a:pt x="4675" y="4244"/>
                </a:cubicBezTo>
                <a:cubicBezTo>
                  <a:pt x="4407" y="4530"/>
                  <a:pt x="4193" y="4833"/>
                  <a:pt x="4051" y="5137"/>
                </a:cubicBezTo>
                <a:cubicBezTo>
                  <a:pt x="3069" y="3959"/>
                  <a:pt x="2445" y="2924"/>
                  <a:pt x="2427" y="2371"/>
                </a:cubicBezTo>
                <a:cubicBezTo>
                  <a:pt x="2480" y="2300"/>
                  <a:pt x="2552" y="2246"/>
                  <a:pt x="2623" y="2175"/>
                </a:cubicBezTo>
                <a:cubicBezTo>
                  <a:pt x="2677" y="2103"/>
                  <a:pt x="2748" y="2050"/>
                  <a:pt x="2819" y="1996"/>
                </a:cubicBezTo>
                <a:close/>
                <a:moveTo>
                  <a:pt x="1945" y="3013"/>
                </a:moveTo>
                <a:lnTo>
                  <a:pt x="1945" y="3013"/>
                </a:lnTo>
                <a:cubicBezTo>
                  <a:pt x="1588" y="4048"/>
                  <a:pt x="1820" y="5386"/>
                  <a:pt x="2552" y="6635"/>
                </a:cubicBezTo>
                <a:cubicBezTo>
                  <a:pt x="2249" y="6760"/>
                  <a:pt x="1945" y="6974"/>
                  <a:pt x="1678" y="7260"/>
                </a:cubicBezTo>
                <a:cubicBezTo>
                  <a:pt x="1660" y="7278"/>
                  <a:pt x="1660" y="7278"/>
                  <a:pt x="1660" y="7296"/>
                </a:cubicBezTo>
                <a:cubicBezTo>
                  <a:pt x="1017" y="5957"/>
                  <a:pt x="1124" y="4334"/>
                  <a:pt x="1945" y="3013"/>
                </a:cubicBezTo>
                <a:close/>
                <a:moveTo>
                  <a:pt x="5876" y="0"/>
                </a:moveTo>
                <a:cubicBezTo>
                  <a:pt x="4664" y="0"/>
                  <a:pt x="3429" y="424"/>
                  <a:pt x="2409" y="1265"/>
                </a:cubicBezTo>
                <a:cubicBezTo>
                  <a:pt x="2325" y="1204"/>
                  <a:pt x="2228" y="1175"/>
                  <a:pt x="2129" y="1175"/>
                </a:cubicBezTo>
                <a:cubicBezTo>
                  <a:pt x="1997" y="1175"/>
                  <a:pt x="1861" y="1226"/>
                  <a:pt x="1749" y="1318"/>
                </a:cubicBezTo>
                <a:cubicBezTo>
                  <a:pt x="1588" y="1497"/>
                  <a:pt x="1553" y="1782"/>
                  <a:pt x="1678" y="1996"/>
                </a:cubicBezTo>
                <a:cubicBezTo>
                  <a:pt x="18" y="4013"/>
                  <a:pt x="0" y="6903"/>
                  <a:pt x="1678" y="8777"/>
                </a:cubicBezTo>
                <a:cubicBezTo>
                  <a:pt x="1713" y="8509"/>
                  <a:pt x="1910" y="8152"/>
                  <a:pt x="2231" y="7831"/>
                </a:cubicBezTo>
                <a:cubicBezTo>
                  <a:pt x="2570" y="7492"/>
                  <a:pt x="2927" y="7296"/>
                  <a:pt x="3194" y="7296"/>
                </a:cubicBezTo>
                <a:cubicBezTo>
                  <a:pt x="3212" y="7028"/>
                  <a:pt x="3408" y="6671"/>
                  <a:pt x="3747" y="6332"/>
                </a:cubicBezTo>
                <a:cubicBezTo>
                  <a:pt x="4068" y="5993"/>
                  <a:pt x="4425" y="5797"/>
                  <a:pt x="4693" y="5779"/>
                </a:cubicBezTo>
                <a:cubicBezTo>
                  <a:pt x="4711" y="5601"/>
                  <a:pt x="4818" y="5351"/>
                  <a:pt x="4996" y="5101"/>
                </a:cubicBezTo>
                <a:cubicBezTo>
                  <a:pt x="5014" y="5137"/>
                  <a:pt x="5050" y="5154"/>
                  <a:pt x="5068" y="5190"/>
                </a:cubicBezTo>
                <a:lnTo>
                  <a:pt x="9064" y="9169"/>
                </a:lnTo>
                <a:cubicBezTo>
                  <a:pt x="9136" y="9258"/>
                  <a:pt x="9243" y="9294"/>
                  <a:pt x="9332" y="9294"/>
                </a:cubicBezTo>
                <a:cubicBezTo>
                  <a:pt x="9439" y="9294"/>
                  <a:pt x="9546" y="9258"/>
                  <a:pt x="9618" y="9169"/>
                </a:cubicBezTo>
                <a:cubicBezTo>
                  <a:pt x="9778" y="9026"/>
                  <a:pt x="9778" y="8759"/>
                  <a:pt x="9618" y="8616"/>
                </a:cubicBezTo>
                <a:lnTo>
                  <a:pt x="5621" y="4619"/>
                </a:lnTo>
                <a:cubicBezTo>
                  <a:pt x="5603" y="4601"/>
                  <a:pt x="5585" y="4584"/>
                  <a:pt x="5549" y="4566"/>
                </a:cubicBezTo>
                <a:cubicBezTo>
                  <a:pt x="5781" y="4387"/>
                  <a:pt x="6031" y="4280"/>
                  <a:pt x="6210" y="4262"/>
                </a:cubicBezTo>
                <a:cubicBezTo>
                  <a:pt x="6210" y="3995"/>
                  <a:pt x="6424" y="3638"/>
                  <a:pt x="6745" y="3299"/>
                </a:cubicBezTo>
                <a:cubicBezTo>
                  <a:pt x="7084" y="2978"/>
                  <a:pt x="7441" y="2764"/>
                  <a:pt x="7708" y="2764"/>
                </a:cubicBezTo>
                <a:cubicBezTo>
                  <a:pt x="7708" y="2496"/>
                  <a:pt x="7940" y="2139"/>
                  <a:pt x="8244" y="1800"/>
                </a:cubicBezTo>
                <a:cubicBezTo>
                  <a:pt x="8565" y="1479"/>
                  <a:pt x="8940" y="1283"/>
                  <a:pt x="9189" y="1265"/>
                </a:cubicBezTo>
                <a:cubicBezTo>
                  <a:pt x="8264" y="419"/>
                  <a:pt x="7081" y="0"/>
                  <a:pt x="5876"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155" name="Google Shape;2155;p39"/>
          <p:cNvGrpSpPr/>
          <p:nvPr/>
        </p:nvGrpSpPr>
        <p:grpSpPr>
          <a:xfrm>
            <a:off x="4456833" y="4927299"/>
            <a:ext cx="352082" cy="299802"/>
            <a:chOff x="6919750" y="1464650"/>
            <a:chExt cx="266325" cy="219925"/>
          </a:xfrm>
        </p:grpSpPr>
        <p:sp>
          <p:nvSpPr>
            <p:cNvPr id="2156" name="Google Shape;2156;p39"/>
            <p:cNvSpPr/>
            <p:nvPr/>
          </p:nvSpPr>
          <p:spPr>
            <a:xfrm>
              <a:off x="6919750" y="1464650"/>
              <a:ext cx="266325" cy="219925"/>
            </a:xfrm>
            <a:custGeom>
              <a:avLst/>
              <a:gdLst/>
              <a:ahLst/>
              <a:cxnLst/>
              <a:rect l="l" t="t" r="r" b="b"/>
              <a:pathLst>
                <a:path w="10653" h="8797" extrusionOk="0">
                  <a:moveTo>
                    <a:pt x="2659" y="2409"/>
                  </a:moveTo>
                  <a:lnTo>
                    <a:pt x="2659" y="3462"/>
                  </a:lnTo>
                  <a:lnTo>
                    <a:pt x="1071" y="3462"/>
                  </a:lnTo>
                  <a:lnTo>
                    <a:pt x="1071" y="2409"/>
                  </a:lnTo>
                  <a:close/>
                  <a:moveTo>
                    <a:pt x="5317" y="2927"/>
                  </a:moveTo>
                  <a:cubicBezTo>
                    <a:pt x="6655" y="2927"/>
                    <a:pt x="7726" y="3997"/>
                    <a:pt x="7726" y="5335"/>
                  </a:cubicBezTo>
                  <a:cubicBezTo>
                    <a:pt x="7726" y="6656"/>
                    <a:pt x="6655" y="7726"/>
                    <a:pt x="5317" y="7726"/>
                  </a:cubicBezTo>
                  <a:cubicBezTo>
                    <a:pt x="3997" y="7726"/>
                    <a:pt x="2926" y="6656"/>
                    <a:pt x="2926" y="5335"/>
                  </a:cubicBezTo>
                  <a:cubicBezTo>
                    <a:pt x="2926" y="3997"/>
                    <a:pt x="3997" y="2927"/>
                    <a:pt x="5317" y="2927"/>
                  </a:cubicBezTo>
                  <a:close/>
                  <a:moveTo>
                    <a:pt x="3997" y="0"/>
                  </a:moveTo>
                  <a:lnTo>
                    <a:pt x="3194" y="1339"/>
                  </a:lnTo>
                  <a:lnTo>
                    <a:pt x="535" y="1339"/>
                  </a:lnTo>
                  <a:cubicBezTo>
                    <a:pt x="232" y="1339"/>
                    <a:pt x="0" y="1571"/>
                    <a:pt x="0" y="1874"/>
                  </a:cubicBezTo>
                  <a:lnTo>
                    <a:pt x="0" y="8262"/>
                  </a:lnTo>
                  <a:cubicBezTo>
                    <a:pt x="0" y="8565"/>
                    <a:pt x="232" y="8797"/>
                    <a:pt x="535" y="8797"/>
                  </a:cubicBezTo>
                  <a:lnTo>
                    <a:pt x="10117" y="8797"/>
                  </a:lnTo>
                  <a:cubicBezTo>
                    <a:pt x="10420" y="8797"/>
                    <a:pt x="10652" y="8565"/>
                    <a:pt x="10652" y="8262"/>
                  </a:cubicBezTo>
                  <a:lnTo>
                    <a:pt x="10652" y="1874"/>
                  </a:lnTo>
                  <a:cubicBezTo>
                    <a:pt x="10652" y="1571"/>
                    <a:pt x="10420" y="1339"/>
                    <a:pt x="10117" y="1339"/>
                  </a:cubicBezTo>
                  <a:lnTo>
                    <a:pt x="7458" y="1339"/>
                  </a:lnTo>
                  <a:lnTo>
                    <a:pt x="6655"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57" name="Google Shape;2157;p39"/>
            <p:cNvSpPr/>
            <p:nvPr/>
          </p:nvSpPr>
          <p:spPr>
            <a:xfrm>
              <a:off x="7006275" y="1551175"/>
              <a:ext cx="93250" cy="93250"/>
            </a:xfrm>
            <a:custGeom>
              <a:avLst/>
              <a:gdLst/>
              <a:ahLst/>
              <a:cxnLst/>
              <a:rect l="l" t="t" r="r" b="b"/>
              <a:pathLst>
                <a:path w="3730" h="3730" extrusionOk="0">
                  <a:moveTo>
                    <a:pt x="1856" y="536"/>
                  </a:moveTo>
                  <a:cubicBezTo>
                    <a:pt x="2606" y="536"/>
                    <a:pt x="3194" y="1125"/>
                    <a:pt x="3194" y="1874"/>
                  </a:cubicBezTo>
                  <a:cubicBezTo>
                    <a:pt x="3194" y="2624"/>
                    <a:pt x="2606" y="3195"/>
                    <a:pt x="1856" y="3195"/>
                  </a:cubicBezTo>
                  <a:cubicBezTo>
                    <a:pt x="1125" y="3195"/>
                    <a:pt x="536" y="2624"/>
                    <a:pt x="536" y="1874"/>
                  </a:cubicBezTo>
                  <a:cubicBezTo>
                    <a:pt x="536" y="1125"/>
                    <a:pt x="1125" y="536"/>
                    <a:pt x="1856" y="536"/>
                  </a:cubicBezTo>
                  <a:close/>
                  <a:moveTo>
                    <a:pt x="1856" y="1"/>
                  </a:moveTo>
                  <a:cubicBezTo>
                    <a:pt x="839" y="1"/>
                    <a:pt x="1" y="839"/>
                    <a:pt x="1" y="1874"/>
                  </a:cubicBezTo>
                  <a:cubicBezTo>
                    <a:pt x="1" y="2909"/>
                    <a:pt x="839" y="3730"/>
                    <a:pt x="1856" y="3730"/>
                  </a:cubicBezTo>
                  <a:cubicBezTo>
                    <a:pt x="2909" y="3730"/>
                    <a:pt x="3730" y="2909"/>
                    <a:pt x="3730" y="1874"/>
                  </a:cubicBezTo>
                  <a:cubicBezTo>
                    <a:pt x="3730" y="839"/>
                    <a:pt x="2909" y="1"/>
                    <a:pt x="1856"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58" name="Google Shape;2158;p39"/>
          <p:cNvGrpSpPr/>
          <p:nvPr/>
        </p:nvGrpSpPr>
        <p:grpSpPr>
          <a:xfrm>
            <a:off x="4983030" y="4902741"/>
            <a:ext cx="366855" cy="339948"/>
            <a:chOff x="4759875" y="1027050"/>
            <a:chExt cx="277500" cy="249375"/>
          </a:xfrm>
        </p:grpSpPr>
        <p:sp>
          <p:nvSpPr>
            <p:cNvPr id="2159" name="Google Shape;2159;p39"/>
            <p:cNvSpPr/>
            <p:nvPr/>
          </p:nvSpPr>
          <p:spPr>
            <a:xfrm>
              <a:off x="4885225" y="1027050"/>
              <a:ext cx="26800" cy="39725"/>
            </a:xfrm>
            <a:custGeom>
              <a:avLst/>
              <a:gdLst/>
              <a:ahLst/>
              <a:cxnLst/>
              <a:rect l="l" t="t" r="r" b="b"/>
              <a:pathLst>
                <a:path w="1072" h="1589" extrusionOk="0">
                  <a:moveTo>
                    <a:pt x="536" y="1"/>
                  </a:moveTo>
                  <a:lnTo>
                    <a:pt x="1" y="786"/>
                  </a:lnTo>
                  <a:lnTo>
                    <a:pt x="536" y="1589"/>
                  </a:lnTo>
                  <a:lnTo>
                    <a:pt x="1071" y="786"/>
                  </a:lnTo>
                  <a:lnTo>
                    <a:pt x="53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60" name="Google Shape;2160;p39"/>
            <p:cNvSpPr/>
            <p:nvPr/>
          </p:nvSpPr>
          <p:spPr>
            <a:xfrm>
              <a:off x="4795575" y="1077025"/>
              <a:ext cx="206100" cy="159250"/>
            </a:xfrm>
            <a:custGeom>
              <a:avLst/>
              <a:gdLst/>
              <a:ahLst/>
              <a:cxnLst/>
              <a:rect l="l" t="t" r="r" b="b"/>
              <a:pathLst>
                <a:path w="8244" h="6370" extrusionOk="0">
                  <a:moveTo>
                    <a:pt x="4122" y="0"/>
                  </a:moveTo>
                  <a:lnTo>
                    <a:pt x="2231" y="3158"/>
                  </a:lnTo>
                  <a:lnTo>
                    <a:pt x="0" y="2123"/>
                  </a:lnTo>
                  <a:lnTo>
                    <a:pt x="803" y="5585"/>
                  </a:lnTo>
                  <a:lnTo>
                    <a:pt x="803" y="6370"/>
                  </a:lnTo>
                  <a:lnTo>
                    <a:pt x="7441" y="6370"/>
                  </a:lnTo>
                  <a:lnTo>
                    <a:pt x="7441" y="5585"/>
                  </a:lnTo>
                  <a:lnTo>
                    <a:pt x="8244" y="2123"/>
                  </a:lnTo>
                  <a:lnTo>
                    <a:pt x="6013" y="3158"/>
                  </a:lnTo>
                  <a:lnTo>
                    <a:pt x="4122"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61" name="Google Shape;2161;p39"/>
            <p:cNvSpPr/>
            <p:nvPr/>
          </p:nvSpPr>
          <p:spPr>
            <a:xfrm>
              <a:off x="4815650" y="1249650"/>
              <a:ext cx="165950" cy="26775"/>
            </a:xfrm>
            <a:custGeom>
              <a:avLst/>
              <a:gdLst/>
              <a:ahLst/>
              <a:cxnLst/>
              <a:rect l="l" t="t" r="r" b="b"/>
              <a:pathLst>
                <a:path w="6638" h="1071" extrusionOk="0">
                  <a:moveTo>
                    <a:pt x="0" y="0"/>
                  </a:moveTo>
                  <a:lnTo>
                    <a:pt x="0" y="1071"/>
                  </a:lnTo>
                  <a:lnTo>
                    <a:pt x="6638" y="1071"/>
                  </a:lnTo>
                  <a:lnTo>
                    <a:pt x="6638"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62" name="Google Shape;2162;p39"/>
            <p:cNvSpPr/>
            <p:nvPr/>
          </p:nvSpPr>
          <p:spPr>
            <a:xfrm>
              <a:off x="4759875" y="1094425"/>
              <a:ext cx="28125" cy="28125"/>
            </a:xfrm>
            <a:custGeom>
              <a:avLst/>
              <a:gdLst/>
              <a:ahLst/>
              <a:cxnLst/>
              <a:rect l="l" t="t" r="r" b="b"/>
              <a:pathLst>
                <a:path w="1125" h="1125" extrusionOk="0">
                  <a:moveTo>
                    <a:pt x="1" y="0"/>
                  </a:moveTo>
                  <a:lnTo>
                    <a:pt x="197" y="928"/>
                  </a:lnTo>
                  <a:lnTo>
                    <a:pt x="1125" y="1124"/>
                  </a:lnTo>
                  <a:lnTo>
                    <a:pt x="1125" y="1124"/>
                  </a:lnTo>
                  <a:lnTo>
                    <a:pt x="929" y="196"/>
                  </a:lnTo>
                  <a:lnTo>
                    <a:pt x="1"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63" name="Google Shape;2163;p39"/>
            <p:cNvSpPr/>
            <p:nvPr/>
          </p:nvSpPr>
          <p:spPr>
            <a:xfrm>
              <a:off x="5009225" y="1094425"/>
              <a:ext cx="28150" cy="28125"/>
            </a:xfrm>
            <a:custGeom>
              <a:avLst/>
              <a:gdLst/>
              <a:ahLst/>
              <a:cxnLst/>
              <a:rect l="l" t="t" r="r" b="b"/>
              <a:pathLst>
                <a:path w="1126" h="1125" extrusionOk="0">
                  <a:moveTo>
                    <a:pt x="1125" y="0"/>
                  </a:moveTo>
                  <a:lnTo>
                    <a:pt x="197" y="196"/>
                  </a:lnTo>
                  <a:lnTo>
                    <a:pt x="1" y="1124"/>
                  </a:lnTo>
                  <a:lnTo>
                    <a:pt x="1" y="1124"/>
                  </a:lnTo>
                  <a:lnTo>
                    <a:pt x="929" y="928"/>
                  </a:lnTo>
                  <a:lnTo>
                    <a:pt x="1125"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64" name="Google Shape;2164;p39"/>
          <p:cNvGrpSpPr/>
          <p:nvPr/>
        </p:nvGrpSpPr>
        <p:grpSpPr>
          <a:xfrm>
            <a:off x="5524316" y="4886715"/>
            <a:ext cx="372738" cy="343186"/>
            <a:chOff x="3357900" y="1057675"/>
            <a:chExt cx="281950" cy="251750"/>
          </a:xfrm>
        </p:grpSpPr>
        <p:sp>
          <p:nvSpPr>
            <p:cNvPr id="2165" name="Google Shape;2165;p39"/>
            <p:cNvSpPr/>
            <p:nvPr/>
          </p:nvSpPr>
          <p:spPr>
            <a:xfrm>
              <a:off x="3357900" y="1064075"/>
              <a:ext cx="226625" cy="245350"/>
            </a:xfrm>
            <a:custGeom>
              <a:avLst/>
              <a:gdLst/>
              <a:ahLst/>
              <a:cxnLst/>
              <a:rect l="l" t="t" r="r" b="b"/>
              <a:pathLst>
                <a:path w="9065" h="9814" extrusionOk="0">
                  <a:moveTo>
                    <a:pt x="4158" y="1"/>
                  </a:moveTo>
                  <a:cubicBezTo>
                    <a:pt x="5621" y="1464"/>
                    <a:pt x="6067" y="3730"/>
                    <a:pt x="5103" y="5693"/>
                  </a:cubicBezTo>
                  <a:cubicBezTo>
                    <a:pt x="4227" y="7445"/>
                    <a:pt x="2469" y="8430"/>
                    <a:pt x="654" y="8430"/>
                  </a:cubicBezTo>
                  <a:cubicBezTo>
                    <a:pt x="436" y="8430"/>
                    <a:pt x="218" y="8415"/>
                    <a:pt x="0" y="8387"/>
                  </a:cubicBezTo>
                  <a:lnTo>
                    <a:pt x="0" y="8387"/>
                  </a:lnTo>
                  <a:cubicBezTo>
                    <a:pt x="375" y="8744"/>
                    <a:pt x="803" y="9065"/>
                    <a:pt x="1285" y="9297"/>
                  </a:cubicBezTo>
                  <a:cubicBezTo>
                    <a:pt x="1992" y="9647"/>
                    <a:pt x="2740" y="9813"/>
                    <a:pt x="3476" y="9813"/>
                  </a:cubicBezTo>
                  <a:cubicBezTo>
                    <a:pt x="5285" y="9813"/>
                    <a:pt x="7019" y="8810"/>
                    <a:pt x="7869" y="7084"/>
                  </a:cubicBezTo>
                  <a:cubicBezTo>
                    <a:pt x="9065" y="4640"/>
                    <a:pt x="8101" y="1714"/>
                    <a:pt x="5657" y="482"/>
                  </a:cubicBezTo>
                  <a:cubicBezTo>
                    <a:pt x="5175" y="251"/>
                    <a:pt x="4657" y="72"/>
                    <a:pt x="4158"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66" name="Google Shape;2166;p39"/>
            <p:cNvSpPr/>
            <p:nvPr/>
          </p:nvSpPr>
          <p:spPr>
            <a:xfrm>
              <a:off x="3593875" y="1188800"/>
              <a:ext cx="45975" cy="48375"/>
            </a:xfrm>
            <a:custGeom>
              <a:avLst/>
              <a:gdLst/>
              <a:ahLst/>
              <a:cxnLst/>
              <a:rect l="l" t="t" r="r" b="b"/>
              <a:pathLst>
                <a:path w="1839" h="1935" extrusionOk="0">
                  <a:moveTo>
                    <a:pt x="757" y="1"/>
                  </a:moveTo>
                  <a:cubicBezTo>
                    <a:pt x="743" y="1"/>
                    <a:pt x="728" y="3"/>
                    <a:pt x="714" y="8"/>
                  </a:cubicBezTo>
                  <a:cubicBezTo>
                    <a:pt x="660" y="8"/>
                    <a:pt x="607" y="61"/>
                    <a:pt x="607" y="115"/>
                  </a:cubicBezTo>
                  <a:lnTo>
                    <a:pt x="589" y="579"/>
                  </a:lnTo>
                  <a:cubicBezTo>
                    <a:pt x="589" y="632"/>
                    <a:pt x="553" y="668"/>
                    <a:pt x="500" y="686"/>
                  </a:cubicBezTo>
                  <a:lnTo>
                    <a:pt x="89" y="775"/>
                  </a:lnTo>
                  <a:cubicBezTo>
                    <a:pt x="36" y="793"/>
                    <a:pt x="0" y="846"/>
                    <a:pt x="0" y="900"/>
                  </a:cubicBezTo>
                  <a:cubicBezTo>
                    <a:pt x="0" y="953"/>
                    <a:pt x="18" y="1007"/>
                    <a:pt x="72" y="1025"/>
                  </a:cubicBezTo>
                  <a:lnTo>
                    <a:pt x="250" y="1114"/>
                  </a:lnTo>
                  <a:lnTo>
                    <a:pt x="482" y="1239"/>
                  </a:lnTo>
                  <a:cubicBezTo>
                    <a:pt x="482" y="1257"/>
                    <a:pt x="518" y="1274"/>
                    <a:pt x="518" y="1292"/>
                  </a:cubicBezTo>
                  <a:cubicBezTo>
                    <a:pt x="536" y="1310"/>
                    <a:pt x="536" y="1328"/>
                    <a:pt x="536" y="1364"/>
                  </a:cubicBezTo>
                  <a:lnTo>
                    <a:pt x="536" y="1810"/>
                  </a:lnTo>
                  <a:cubicBezTo>
                    <a:pt x="536" y="1863"/>
                    <a:pt x="571" y="1917"/>
                    <a:pt x="607" y="1935"/>
                  </a:cubicBezTo>
                  <a:cubicBezTo>
                    <a:pt x="678" y="1935"/>
                    <a:pt x="732" y="1935"/>
                    <a:pt x="767" y="1881"/>
                  </a:cubicBezTo>
                  <a:lnTo>
                    <a:pt x="1053" y="1524"/>
                  </a:lnTo>
                  <a:cubicBezTo>
                    <a:pt x="1092" y="1498"/>
                    <a:pt x="1122" y="1482"/>
                    <a:pt x="1163" y="1482"/>
                  </a:cubicBezTo>
                  <a:cubicBezTo>
                    <a:pt x="1178" y="1482"/>
                    <a:pt x="1194" y="1484"/>
                    <a:pt x="1214" y="1489"/>
                  </a:cubicBezTo>
                  <a:lnTo>
                    <a:pt x="1642" y="1649"/>
                  </a:lnTo>
                  <a:cubicBezTo>
                    <a:pt x="1656" y="1654"/>
                    <a:pt x="1670" y="1656"/>
                    <a:pt x="1684" y="1656"/>
                  </a:cubicBezTo>
                  <a:cubicBezTo>
                    <a:pt x="1723" y="1656"/>
                    <a:pt x="1758" y="1640"/>
                    <a:pt x="1785" y="1614"/>
                  </a:cubicBezTo>
                  <a:cubicBezTo>
                    <a:pt x="1838" y="1578"/>
                    <a:pt x="1838" y="1506"/>
                    <a:pt x="1802" y="1471"/>
                  </a:cubicBezTo>
                  <a:lnTo>
                    <a:pt x="1535" y="1078"/>
                  </a:lnTo>
                  <a:cubicBezTo>
                    <a:pt x="1517" y="1043"/>
                    <a:pt x="1517" y="989"/>
                    <a:pt x="1535" y="935"/>
                  </a:cubicBezTo>
                  <a:lnTo>
                    <a:pt x="1785" y="579"/>
                  </a:lnTo>
                  <a:cubicBezTo>
                    <a:pt x="1820" y="525"/>
                    <a:pt x="1820" y="472"/>
                    <a:pt x="1785" y="418"/>
                  </a:cubicBezTo>
                  <a:cubicBezTo>
                    <a:pt x="1771" y="392"/>
                    <a:pt x="1730" y="375"/>
                    <a:pt x="1694" y="375"/>
                  </a:cubicBezTo>
                  <a:cubicBezTo>
                    <a:pt x="1681" y="375"/>
                    <a:pt x="1669" y="378"/>
                    <a:pt x="1660" y="382"/>
                  </a:cubicBezTo>
                  <a:lnTo>
                    <a:pt x="1249" y="472"/>
                  </a:lnTo>
                  <a:cubicBezTo>
                    <a:pt x="1236" y="476"/>
                    <a:pt x="1222" y="478"/>
                    <a:pt x="1209" y="478"/>
                  </a:cubicBezTo>
                  <a:cubicBezTo>
                    <a:pt x="1170" y="478"/>
                    <a:pt x="1133" y="458"/>
                    <a:pt x="1106" y="418"/>
                  </a:cubicBezTo>
                  <a:lnTo>
                    <a:pt x="857" y="43"/>
                  </a:lnTo>
                  <a:cubicBezTo>
                    <a:pt x="831" y="17"/>
                    <a:pt x="795" y="1"/>
                    <a:pt x="757"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67" name="Google Shape;2167;p39"/>
            <p:cNvSpPr/>
            <p:nvPr/>
          </p:nvSpPr>
          <p:spPr>
            <a:xfrm>
              <a:off x="3562650" y="1057675"/>
              <a:ext cx="77200" cy="78325"/>
            </a:xfrm>
            <a:custGeom>
              <a:avLst/>
              <a:gdLst/>
              <a:ahLst/>
              <a:cxnLst/>
              <a:rect l="l" t="t" r="r" b="b"/>
              <a:pathLst>
                <a:path w="3088" h="3133" extrusionOk="0">
                  <a:moveTo>
                    <a:pt x="934" y="0"/>
                  </a:moveTo>
                  <a:cubicBezTo>
                    <a:pt x="912" y="0"/>
                    <a:pt x="892" y="2"/>
                    <a:pt x="875" y="7"/>
                  </a:cubicBezTo>
                  <a:cubicBezTo>
                    <a:pt x="785" y="60"/>
                    <a:pt x="750" y="150"/>
                    <a:pt x="750" y="239"/>
                  </a:cubicBezTo>
                  <a:lnTo>
                    <a:pt x="839" y="935"/>
                  </a:lnTo>
                  <a:cubicBezTo>
                    <a:pt x="857" y="1024"/>
                    <a:pt x="821" y="1113"/>
                    <a:pt x="732" y="1149"/>
                  </a:cubicBezTo>
                  <a:lnTo>
                    <a:pt x="107" y="1452"/>
                  </a:lnTo>
                  <a:cubicBezTo>
                    <a:pt x="36" y="1488"/>
                    <a:pt x="0" y="1577"/>
                    <a:pt x="0" y="1666"/>
                  </a:cubicBezTo>
                  <a:cubicBezTo>
                    <a:pt x="18" y="1738"/>
                    <a:pt x="89" y="1827"/>
                    <a:pt x="161" y="1845"/>
                  </a:cubicBezTo>
                  <a:lnTo>
                    <a:pt x="464" y="1934"/>
                  </a:lnTo>
                  <a:lnTo>
                    <a:pt x="875" y="2059"/>
                  </a:lnTo>
                  <a:cubicBezTo>
                    <a:pt x="910" y="2059"/>
                    <a:pt x="928" y="2095"/>
                    <a:pt x="982" y="2112"/>
                  </a:cubicBezTo>
                  <a:cubicBezTo>
                    <a:pt x="999" y="2148"/>
                    <a:pt x="1017" y="2184"/>
                    <a:pt x="1035" y="2219"/>
                  </a:cubicBezTo>
                  <a:lnTo>
                    <a:pt x="1142" y="2951"/>
                  </a:lnTo>
                  <a:cubicBezTo>
                    <a:pt x="1160" y="3058"/>
                    <a:pt x="1231" y="3112"/>
                    <a:pt x="1321" y="3129"/>
                  </a:cubicBezTo>
                  <a:cubicBezTo>
                    <a:pt x="1332" y="3132"/>
                    <a:pt x="1343" y="3133"/>
                    <a:pt x="1354" y="3133"/>
                  </a:cubicBezTo>
                  <a:cubicBezTo>
                    <a:pt x="1428" y="3133"/>
                    <a:pt x="1486" y="3082"/>
                    <a:pt x="1517" y="3004"/>
                  </a:cubicBezTo>
                  <a:lnTo>
                    <a:pt x="1874" y="2362"/>
                  </a:lnTo>
                  <a:cubicBezTo>
                    <a:pt x="1918" y="2288"/>
                    <a:pt x="1975" y="2251"/>
                    <a:pt x="2055" y="2251"/>
                  </a:cubicBezTo>
                  <a:cubicBezTo>
                    <a:pt x="2071" y="2251"/>
                    <a:pt x="2088" y="2252"/>
                    <a:pt x="2106" y="2255"/>
                  </a:cubicBezTo>
                  <a:lnTo>
                    <a:pt x="2837" y="2362"/>
                  </a:lnTo>
                  <a:cubicBezTo>
                    <a:pt x="2852" y="2365"/>
                    <a:pt x="2866" y="2367"/>
                    <a:pt x="2880" y="2367"/>
                  </a:cubicBezTo>
                  <a:cubicBezTo>
                    <a:pt x="2949" y="2367"/>
                    <a:pt x="3004" y="2329"/>
                    <a:pt x="3034" y="2255"/>
                  </a:cubicBezTo>
                  <a:cubicBezTo>
                    <a:pt x="3087" y="2184"/>
                    <a:pt x="3069" y="2077"/>
                    <a:pt x="3016" y="2023"/>
                  </a:cubicBezTo>
                  <a:lnTo>
                    <a:pt x="2498" y="1488"/>
                  </a:lnTo>
                  <a:cubicBezTo>
                    <a:pt x="2463" y="1434"/>
                    <a:pt x="2445" y="1327"/>
                    <a:pt x="2463" y="1256"/>
                  </a:cubicBezTo>
                  <a:lnTo>
                    <a:pt x="2748" y="578"/>
                  </a:lnTo>
                  <a:cubicBezTo>
                    <a:pt x="2766" y="507"/>
                    <a:pt x="2766" y="399"/>
                    <a:pt x="2712" y="346"/>
                  </a:cubicBezTo>
                  <a:cubicBezTo>
                    <a:pt x="2677" y="311"/>
                    <a:pt x="2620" y="284"/>
                    <a:pt x="2564" y="284"/>
                  </a:cubicBezTo>
                  <a:cubicBezTo>
                    <a:pt x="2534" y="284"/>
                    <a:pt x="2505" y="292"/>
                    <a:pt x="2480" y="310"/>
                  </a:cubicBezTo>
                  <a:lnTo>
                    <a:pt x="1856" y="614"/>
                  </a:lnTo>
                  <a:cubicBezTo>
                    <a:pt x="1824" y="626"/>
                    <a:pt x="1793" y="632"/>
                    <a:pt x="1763" y="632"/>
                  </a:cubicBezTo>
                  <a:cubicBezTo>
                    <a:pt x="1708" y="632"/>
                    <a:pt x="1659" y="612"/>
                    <a:pt x="1624" y="578"/>
                  </a:cubicBezTo>
                  <a:lnTo>
                    <a:pt x="1124" y="60"/>
                  </a:lnTo>
                  <a:cubicBezTo>
                    <a:pt x="1071" y="20"/>
                    <a:pt x="997" y="0"/>
                    <a:pt x="934"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68" name="Google Shape;2168;p39"/>
          <p:cNvGrpSpPr/>
          <p:nvPr/>
        </p:nvGrpSpPr>
        <p:grpSpPr>
          <a:xfrm>
            <a:off x="6087488" y="4871720"/>
            <a:ext cx="191095" cy="401974"/>
            <a:chOff x="3783900" y="1046675"/>
            <a:chExt cx="144550" cy="294875"/>
          </a:xfrm>
        </p:grpSpPr>
        <p:sp>
          <p:nvSpPr>
            <p:cNvPr id="2169" name="Google Shape;2169;p39"/>
            <p:cNvSpPr/>
            <p:nvPr/>
          </p:nvSpPr>
          <p:spPr>
            <a:xfrm>
              <a:off x="3783900" y="1046675"/>
              <a:ext cx="144550" cy="294875"/>
            </a:xfrm>
            <a:custGeom>
              <a:avLst/>
              <a:gdLst/>
              <a:ahLst/>
              <a:cxnLst/>
              <a:rect l="l" t="t" r="r" b="b"/>
              <a:pathLst>
                <a:path w="5782" h="11795" extrusionOk="0">
                  <a:moveTo>
                    <a:pt x="2891" y="804"/>
                  </a:moveTo>
                  <a:cubicBezTo>
                    <a:pt x="3337" y="804"/>
                    <a:pt x="3694" y="1161"/>
                    <a:pt x="3694" y="1607"/>
                  </a:cubicBezTo>
                  <a:lnTo>
                    <a:pt x="3694" y="7459"/>
                  </a:lnTo>
                  <a:cubicBezTo>
                    <a:pt x="4479" y="7816"/>
                    <a:pt x="4889" y="8690"/>
                    <a:pt x="4711" y="9547"/>
                  </a:cubicBezTo>
                  <a:cubicBezTo>
                    <a:pt x="4497" y="10385"/>
                    <a:pt x="3747" y="10992"/>
                    <a:pt x="2891" y="10992"/>
                  </a:cubicBezTo>
                  <a:cubicBezTo>
                    <a:pt x="2016" y="10992"/>
                    <a:pt x="1267" y="10385"/>
                    <a:pt x="1089" y="9547"/>
                  </a:cubicBezTo>
                  <a:cubicBezTo>
                    <a:pt x="892" y="8690"/>
                    <a:pt x="1303" y="7816"/>
                    <a:pt x="2088" y="7459"/>
                  </a:cubicBezTo>
                  <a:lnTo>
                    <a:pt x="2088" y="1607"/>
                  </a:lnTo>
                  <a:cubicBezTo>
                    <a:pt x="2088" y="1161"/>
                    <a:pt x="2462" y="804"/>
                    <a:pt x="2891" y="804"/>
                  </a:cubicBezTo>
                  <a:close/>
                  <a:moveTo>
                    <a:pt x="2891" y="1"/>
                  </a:moveTo>
                  <a:cubicBezTo>
                    <a:pt x="2016" y="1"/>
                    <a:pt x="1285" y="697"/>
                    <a:pt x="1285" y="1607"/>
                  </a:cubicBezTo>
                  <a:lnTo>
                    <a:pt x="1285" y="6995"/>
                  </a:lnTo>
                  <a:cubicBezTo>
                    <a:pt x="375" y="7691"/>
                    <a:pt x="0" y="8886"/>
                    <a:pt x="357" y="9975"/>
                  </a:cubicBezTo>
                  <a:cubicBezTo>
                    <a:pt x="732" y="11063"/>
                    <a:pt x="1749" y="11795"/>
                    <a:pt x="2891" y="11795"/>
                  </a:cubicBezTo>
                  <a:cubicBezTo>
                    <a:pt x="4033" y="11795"/>
                    <a:pt x="5068" y="11063"/>
                    <a:pt x="5424" y="9975"/>
                  </a:cubicBezTo>
                  <a:cubicBezTo>
                    <a:pt x="5781" y="8886"/>
                    <a:pt x="5407" y="7691"/>
                    <a:pt x="4479" y="6995"/>
                  </a:cubicBezTo>
                  <a:lnTo>
                    <a:pt x="4479" y="1607"/>
                  </a:lnTo>
                  <a:cubicBezTo>
                    <a:pt x="4479" y="715"/>
                    <a:pt x="3765" y="1"/>
                    <a:pt x="2891"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70" name="Google Shape;2170;p39"/>
            <p:cNvSpPr/>
            <p:nvPr/>
          </p:nvSpPr>
          <p:spPr>
            <a:xfrm>
              <a:off x="3821350" y="1161775"/>
              <a:ext cx="69625" cy="146325"/>
            </a:xfrm>
            <a:custGeom>
              <a:avLst/>
              <a:gdLst/>
              <a:ahLst/>
              <a:cxnLst/>
              <a:rect l="l" t="t" r="r" b="b"/>
              <a:pathLst>
                <a:path w="2785" h="5853" extrusionOk="0">
                  <a:moveTo>
                    <a:pt x="1125" y="0"/>
                  </a:moveTo>
                  <a:lnTo>
                    <a:pt x="1125" y="3212"/>
                  </a:lnTo>
                  <a:cubicBezTo>
                    <a:pt x="465" y="3355"/>
                    <a:pt x="1" y="3979"/>
                    <a:pt x="72" y="4657"/>
                  </a:cubicBezTo>
                  <a:cubicBezTo>
                    <a:pt x="144" y="5335"/>
                    <a:pt x="715" y="5853"/>
                    <a:pt x="1393" y="5853"/>
                  </a:cubicBezTo>
                  <a:cubicBezTo>
                    <a:pt x="2071" y="5853"/>
                    <a:pt x="2642" y="5335"/>
                    <a:pt x="2713" y="4657"/>
                  </a:cubicBezTo>
                  <a:cubicBezTo>
                    <a:pt x="2784" y="3979"/>
                    <a:pt x="2321" y="3355"/>
                    <a:pt x="1660" y="3212"/>
                  </a:cubicBezTo>
                  <a:lnTo>
                    <a:pt x="1660"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171" name="Google Shape;2171;p39"/>
          <p:cNvSpPr/>
          <p:nvPr/>
        </p:nvSpPr>
        <p:spPr>
          <a:xfrm>
            <a:off x="6612526" y="4895954"/>
            <a:ext cx="257162" cy="363054"/>
          </a:xfrm>
          <a:custGeom>
            <a:avLst/>
            <a:gdLst/>
            <a:ahLst/>
            <a:cxnLst/>
            <a:rect l="l" t="t" r="r" b="b"/>
            <a:pathLst>
              <a:path w="7781" h="10653" extrusionOk="0">
                <a:moveTo>
                  <a:pt x="6156" y="1"/>
                </a:moveTo>
                <a:cubicBezTo>
                  <a:pt x="5532" y="1"/>
                  <a:pt x="4997" y="72"/>
                  <a:pt x="4711" y="607"/>
                </a:cubicBezTo>
                <a:cubicBezTo>
                  <a:pt x="4640" y="715"/>
                  <a:pt x="4604" y="839"/>
                  <a:pt x="4604" y="946"/>
                </a:cubicBezTo>
                <a:cubicBezTo>
                  <a:pt x="4604" y="1107"/>
                  <a:pt x="4640" y="1214"/>
                  <a:pt x="4729" y="1339"/>
                </a:cubicBezTo>
                <a:cubicBezTo>
                  <a:pt x="4568" y="1571"/>
                  <a:pt x="4426" y="1821"/>
                  <a:pt x="4283" y="2053"/>
                </a:cubicBezTo>
                <a:cubicBezTo>
                  <a:pt x="4247" y="1981"/>
                  <a:pt x="4176" y="1928"/>
                  <a:pt x="4122" y="1856"/>
                </a:cubicBezTo>
                <a:cubicBezTo>
                  <a:pt x="4122" y="1839"/>
                  <a:pt x="4140" y="1821"/>
                  <a:pt x="4140" y="1785"/>
                </a:cubicBezTo>
                <a:cubicBezTo>
                  <a:pt x="4140" y="1393"/>
                  <a:pt x="3801" y="1107"/>
                  <a:pt x="3444" y="1107"/>
                </a:cubicBezTo>
                <a:cubicBezTo>
                  <a:pt x="3070" y="1107"/>
                  <a:pt x="2499" y="947"/>
                  <a:pt x="2499" y="946"/>
                </a:cubicBezTo>
                <a:lnTo>
                  <a:pt x="2499" y="946"/>
                </a:lnTo>
                <a:cubicBezTo>
                  <a:pt x="2499" y="1571"/>
                  <a:pt x="2570" y="2106"/>
                  <a:pt x="3088" y="2392"/>
                </a:cubicBezTo>
                <a:cubicBezTo>
                  <a:pt x="3195" y="2463"/>
                  <a:pt x="3319" y="2499"/>
                  <a:pt x="3444" y="2499"/>
                </a:cubicBezTo>
                <a:cubicBezTo>
                  <a:pt x="3605" y="2499"/>
                  <a:pt x="3730" y="2445"/>
                  <a:pt x="3855" y="2356"/>
                </a:cubicBezTo>
                <a:cubicBezTo>
                  <a:pt x="3926" y="2445"/>
                  <a:pt x="3980" y="2517"/>
                  <a:pt x="4033" y="2606"/>
                </a:cubicBezTo>
                <a:cubicBezTo>
                  <a:pt x="3605" y="3587"/>
                  <a:pt x="3516" y="4533"/>
                  <a:pt x="3569" y="5407"/>
                </a:cubicBezTo>
                <a:cubicBezTo>
                  <a:pt x="3551" y="5389"/>
                  <a:pt x="3551" y="5389"/>
                  <a:pt x="3516" y="5389"/>
                </a:cubicBezTo>
                <a:cubicBezTo>
                  <a:pt x="3427" y="5336"/>
                  <a:pt x="3337" y="5282"/>
                  <a:pt x="3248" y="5247"/>
                </a:cubicBezTo>
                <a:cubicBezTo>
                  <a:pt x="3266" y="5157"/>
                  <a:pt x="3266" y="5104"/>
                  <a:pt x="3266" y="5032"/>
                </a:cubicBezTo>
                <a:cubicBezTo>
                  <a:pt x="3266" y="4247"/>
                  <a:pt x="2641" y="3623"/>
                  <a:pt x="1874" y="3623"/>
                </a:cubicBezTo>
                <a:cubicBezTo>
                  <a:pt x="1838" y="3625"/>
                  <a:pt x="1800" y="3626"/>
                  <a:pt x="1762" y="3626"/>
                </a:cubicBezTo>
                <a:cubicBezTo>
                  <a:pt x="1031" y="3626"/>
                  <a:pt x="1" y="3320"/>
                  <a:pt x="1" y="3320"/>
                </a:cubicBezTo>
                <a:lnTo>
                  <a:pt x="1" y="3320"/>
                </a:lnTo>
                <a:cubicBezTo>
                  <a:pt x="1" y="4551"/>
                  <a:pt x="126" y="5639"/>
                  <a:pt x="1214" y="6246"/>
                </a:cubicBezTo>
                <a:cubicBezTo>
                  <a:pt x="1410" y="6371"/>
                  <a:pt x="1642" y="6424"/>
                  <a:pt x="1892" y="6424"/>
                </a:cubicBezTo>
                <a:cubicBezTo>
                  <a:pt x="2410" y="6424"/>
                  <a:pt x="2838" y="6157"/>
                  <a:pt x="3088" y="5764"/>
                </a:cubicBezTo>
                <a:cubicBezTo>
                  <a:pt x="3159" y="5800"/>
                  <a:pt x="3248" y="5835"/>
                  <a:pt x="3302" y="5871"/>
                </a:cubicBezTo>
                <a:cubicBezTo>
                  <a:pt x="3409" y="5925"/>
                  <a:pt x="3534" y="5978"/>
                  <a:pt x="3658" y="6032"/>
                </a:cubicBezTo>
                <a:cubicBezTo>
                  <a:pt x="3712" y="6424"/>
                  <a:pt x="3783" y="6799"/>
                  <a:pt x="3819" y="7156"/>
                </a:cubicBezTo>
                <a:cubicBezTo>
                  <a:pt x="3962" y="7923"/>
                  <a:pt x="4087" y="8655"/>
                  <a:pt x="4015" y="9333"/>
                </a:cubicBezTo>
                <a:cubicBezTo>
                  <a:pt x="3766" y="9440"/>
                  <a:pt x="3534" y="9582"/>
                  <a:pt x="3337" y="9779"/>
                </a:cubicBezTo>
                <a:cubicBezTo>
                  <a:pt x="3070" y="9654"/>
                  <a:pt x="2784" y="9582"/>
                  <a:pt x="2481" y="9582"/>
                </a:cubicBezTo>
                <a:cubicBezTo>
                  <a:pt x="1714" y="9582"/>
                  <a:pt x="1053" y="10011"/>
                  <a:pt x="714" y="10653"/>
                </a:cubicBezTo>
                <a:lnTo>
                  <a:pt x="7620" y="10653"/>
                </a:lnTo>
                <a:cubicBezTo>
                  <a:pt x="7298" y="10135"/>
                  <a:pt x="6745" y="9779"/>
                  <a:pt x="6103" y="9725"/>
                </a:cubicBezTo>
                <a:cubicBezTo>
                  <a:pt x="5728" y="9404"/>
                  <a:pt x="5264" y="9190"/>
                  <a:pt x="4747" y="9190"/>
                </a:cubicBezTo>
                <a:cubicBezTo>
                  <a:pt x="4676" y="9190"/>
                  <a:pt x="4604" y="9190"/>
                  <a:pt x="4533" y="9208"/>
                </a:cubicBezTo>
                <a:cubicBezTo>
                  <a:pt x="4586" y="8530"/>
                  <a:pt x="4479" y="7852"/>
                  <a:pt x="4337" y="7156"/>
                </a:cubicBezTo>
                <a:cubicBezTo>
                  <a:pt x="4390" y="7067"/>
                  <a:pt x="4479" y="6977"/>
                  <a:pt x="4604" y="6888"/>
                </a:cubicBezTo>
                <a:cubicBezTo>
                  <a:pt x="4818" y="7370"/>
                  <a:pt x="5300" y="7727"/>
                  <a:pt x="5871" y="7727"/>
                </a:cubicBezTo>
                <a:cubicBezTo>
                  <a:pt x="6121" y="7727"/>
                  <a:pt x="6371" y="7655"/>
                  <a:pt x="6567" y="7530"/>
                </a:cubicBezTo>
                <a:cubicBezTo>
                  <a:pt x="7637" y="6959"/>
                  <a:pt x="7780" y="5853"/>
                  <a:pt x="7780" y="4622"/>
                </a:cubicBezTo>
                <a:lnTo>
                  <a:pt x="7780" y="4622"/>
                </a:lnTo>
                <a:cubicBezTo>
                  <a:pt x="7780" y="4622"/>
                  <a:pt x="6739" y="4910"/>
                  <a:pt x="6008" y="4910"/>
                </a:cubicBezTo>
                <a:cubicBezTo>
                  <a:pt x="5967" y="4910"/>
                  <a:pt x="5927" y="4909"/>
                  <a:pt x="5889" y="4908"/>
                </a:cubicBezTo>
                <a:cubicBezTo>
                  <a:pt x="5122" y="4908"/>
                  <a:pt x="4497" y="5532"/>
                  <a:pt x="4497" y="6317"/>
                </a:cubicBezTo>
                <a:lnTo>
                  <a:pt x="4497" y="6335"/>
                </a:lnTo>
                <a:cubicBezTo>
                  <a:pt x="4408" y="6388"/>
                  <a:pt x="4337" y="6424"/>
                  <a:pt x="4247" y="6496"/>
                </a:cubicBezTo>
                <a:cubicBezTo>
                  <a:pt x="4087" y="5514"/>
                  <a:pt x="3998" y="4497"/>
                  <a:pt x="4319" y="3391"/>
                </a:cubicBezTo>
                <a:cubicBezTo>
                  <a:pt x="4444" y="3337"/>
                  <a:pt x="4604" y="3302"/>
                  <a:pt x="4765" y="3302"/>
                </a:cubicBezTo>
                <a:cubicBezTo>
                  <a:pt x="4765" y="3480"/>
                  <a:pt x="4872" y="3659"/>
                  <a:pt x="5015" y="3766"/>
                </a:cubicBezTo>
                <a:cubicBezTo>
                  <a:pt x="5122" y="3855"/>
                  <a:pt x="5246" y="3891"/>
                  <a:pt x="5354" y="3908"/>
                </a:cubicBezTo>
                <a:cubicBezTo>
                  <a:pt x="5410" y="3917"/>
                  <a:pt x="5464" y="3921"/>
                  <a:pt x="5517" y="3921"/>
                </a:cubicBezTo>
                <a:cubicBezTo>
                  <a:pt x="6030" y="3921"/>
                  <a:pt x="6370" y="3542"/>
                  <a:pt x="6710" y="3105"/>
                </a:cubicBezTo>
                <a:cubicBezTo>
                  <a:pt x="6710" y="3105"/>
                  <a:pt x="6156" y="2873"/>
                  <a:pt x="5853" y="2659"/>
                </a:cubicBezTo>
                <a:cubicBezTo>
                  <a:pt x="5729" y="2558"/>
                  <a:pt x="5584" y="2511"/>
                  <a:pt x="5439" y="2511"/>
                </a:cubicBezTo>
                <a:cubicBezTo>
                  <a:pt x="5253" y="2511"/>
                  <a:pt x="5066" y="2590"/>
                  <a:pt x="4925" y="2731"/>
                </a:cubicBezTo>
                <a:cubicBezTo>
                  <a:pt x="4800" y="2731"/>
                  <a:pt x="4640" y="2749"/>
                  <a:pt x="4515" y="2766"/>
                </a:cubicBezTo>
                <a:cubicBezTo>
                  <a:pt x="4676" y="2392"/>
                  <a:pt x="4890" y="2017"/>
                  <a:pt x="5157" y="1607"/>
                </a:cubicBezTo>
                <a:cubicBezTo>
                  <a:pt x="5211" y="1625"/>
                  <a:pt x="5246" y="1625"/>
                  <a:pt x="5300" y="1625"/>
                </a:cubicBezTo>
                <a:cubicBezTo>
                  <a:pt x="5693" y="1625"/>
                  <a:pt x="5996" y="1303"/>
                  <a:pt x="5996" y="929"/>
                </a:cubicBezTo>
                <a:cubicBezTo>
                  <a:pt x="5996" y="590"/>
                  <a:pt x="6156" y="1"/>
                  <a:pt x="6156"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172" name="Google Shape;2172;p39"/>
          <p:cNvGrpSpPr/>
          <p:nvPr/>
        </p:nvGrpSpPr>
        <p:grpSpPr>
          <a:xfrm>
            <a:off x="6986767" y="4629103"/>
            <a:ext cx="552596" cy="674409"/>
            <a:chOff x="238550" y="1487175"/>
            <a:chExt cx="418000" cy="494725"/>
          </a:xfrm>
        </p:grpSpPr>
        <p:sp>
          <p:nvSpPr>
            <p:cNvPr id="2173" name="Google Shape;2173;p39"/>
            <p:cNvSpPr/>
            <p:nvPr/>
          </p:nvSpPr>
          <p:spPr>
            <a:xfrm>
              <a:off x="238550" y="1487175"/>
              <a:ext cx="184700" cy="358675"/>
            </a:xfrm>
            <a:custGeom>
              <a:avLst/>
              <a:gdLst/>
              <a:ahLst/>
              <a:cxnLst/>
              <a:rect l="l" t="t" r="r" b="b"/>
              <a:pathLst>
                <a:path w="7388" h="14347" extrusionOk="0">
                  <a:moveTo>
                    <a:pt x="1" y="1"/>
                  </a:moveTo>
                  <a:close/>
                  <a:moveTo>
                    <a:pt x="4997" y="13543"/>
                  </a:moveTo>
                  <a:lnTo>
                    <a:pt x="4997" y="14346"/>
                  </a:lnTo>
                  <a:lnTo>
                    <a:pt x="7388" y="14346"/>
                  </a:lnTo>
                  <a:lnTo>
                    <a:pt x="7388" y="13543"/>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74" name="Google Shape;2174;p39"/>
            <p:cNvSpPr/>
            <p:nvPr/>
          </p:nvSpPr>
          <p:spPr>
            <a:xfrm>
              <a:off x="596300" y="1825750"/>
              <a:ext cx="60250" cy="20100"/>
            </a:xfrm>
            <a:custGeom>
              <a:avLst/>
              <a:gdLst/>
              <a:ahLst/>
              <a:cxnLst/>
              <a:rect l="l" t="t" r="r" b="b"/>
              <a:pathLst>
                <a:path w="2410" h="804" extrusionOk="0">
                  <a:moveTo>
                    <a:pt x="1" y="0"/>
                  </a:moveTo>
                  <a:lnTo>
                    <a:pt x="1" y="803"/>
                  </a:lnTo>
                  <a:lnTo>
                    <a:pt x="2409" y="803"/>
                  </a:lnTo>
                  <a:lnTo>
                    <a:pt x="2409"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75" name="Google Shape;2175;p39"/>
            <p:cNvSpPr/>
            <p:nvPr/>
          </p:nvSpPr>
          <p:spPr>
            <a:xfrm>
              <a:off x="436600" y="1762400"/>
              <a:ext cx="146800" cy="146350"/>
            </a:xfrm>
            <a:custGeom>
              <a:avLst/>
              <a:gdLst/>
              <a:ahLst/>
              <a:cxnLst/>
              <a:rect l="l" t="t" r="r" b="b"/>
              <a:pathLst>
                <a:path w="5872" h="5854" extrusionOk="0">
                  <a:moveTo>
                    <a:pt x="2927" y="1"/>
                  </a:moveTo>
                  <a:cubicBezTo>
                    <a:pt x="1321" y="1"/>
                    <a:pt x="1" y="1321"/>
                    <a:pt x="1" y="2927"/>
                  </a:cubicBezTo>
                  <a:cubicBezTo>
                    <a:pt x="1" y="4551"/>
                    <a:pt x="1321" y="5853"/>
                    <a:pt x="2927" y="5853"/>
                  </a:cubicBezTo>
                  <a:cubicBezTo>
                    <a:pt x="4551" y="5853"/>
                    <a:pt x="5871" y="4551"/>
                    <a:pt x="5871" y="2927"/>
                  </a:cubicBezTo>
                  <a:cubicBezTo>
                    <a:pt x="5871" y="1321"/>
                    <a:pt x="4551" y="1"/>
                    <a:pt x="2927"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76" name="Google Shape;2176;p39"/>
            <p:cNvSpPr/>
            <p:nvPr/>
          </p:nvSpPr>
          <p:spPr>
            <a:xfrm>
              <a:off x="499950" y="1922100"/>
              <a:ext cx="20100" cy="59800"/>
            </a:xfrm>
            <a:custGeom>
              <a:avLst/>
              <a:gdLst/>
              <a:ahLst/>
              <a:cxnLst/>
              <a:rect l="l" t="t" r="r" b="b"/>
              <a:pathLst>
                <a:path w="804" h="2392" extrusionOk="0">
                  <a:moveTo>
                    <a:pt x="1" y="0"/>
                  </a:moveTo>
                  <a:lnTo>
                    <a:pt x="1" y="2391"/>
                  </a:lnTo>
                  <a:lnTo>
                    <a:pt x="804" y="2391"/>
                  </a:lnTo>
                  <a:lnTo>
                    <a:pt x="804"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77" name="Google Shape;2177;p39"/>
            <p:cNvSpPr/>
            <p:nvPr/>
          </p:nvSpPr>
          <p:spPr>
            <a:xfrm>
              <a:off x="499950" y="1689250"/>
              <a:ext cx="20100" cy="59800"/>
            </a:xfrm>
            <a:custGeom>
              <a:avLst/>
              <a:gdLst/>
              <a:ahLst/>
              <a:cxnLst/>
              <a:rect l="l" t="t" r="r" b="b"/>
              <a:pathLst>
                <a:path w="804" h="2392" extrusionOk="0">
                  <a:moveTo>
                    <a:pt x="1" y="1"/>
                  </a:moveTo>
                  <a:lnTo>
                    <a:pt x="1" y="2391"/>
                  </a:lnTo>
                  <a:lnTo>
                    <a:pt x="804" y="2391"/>
                  </a:lnTo>
                  <a:lnTo>
                    <a:pt x="804"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78" name="Google Shape;2178;p39"/>
            <p:cNvSpPr/>
            <p:nvPr/>
          </p:nvSpPr>
          <p:spPr>
            <a:xfrm>
              <a:off x="399150" y="1889525"/>
              <a:ext cx="56675" cy="56675"/>
            </a:xfrm>
            <a:custGeom>
              <a:avLst/>
              <a:gdLst/>
              <a:ahLst/>
              <a:cxnLst/>
              <a:rect l="l" t="t" r="r" b="b"/>
              <a:pathLst>
                <a:path w="2267" h="2267" extrusionOk="0">
                  <a:moveTo>
                    <a:pt x="1695" y="1"/>
                  </a:moveTo>
                  <a:lnTo>
                    <a:pt x="0" y="1696"/>
                  </a:lnTo>
                  <a:lnTo>
                    <a:pt x="571" y="2267"/>
                  </a:lnTo>
                  <a:lnTo>
                    <a:pt x="2266" y="572"/>
                  </a:lnTo>
                  <a:lnTo>
                    <a:pt x="1695"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79" name="Google Shape;2179;p39"/>
            <p:cNvSpPr/>
            <p:nvPr/>
          </p:nvSpPr>
          <p:spPr>
            <a:xfrm>
              <a:off x="564175" y="1725375"/>
              <a:ext cx="56675" cy="56675"/>
            </a:xfrm>
            <a:custGeom>
              <a:avLst/>
              <a:gdLst/>
              <a:ahLst/>
              <a:cxnLst/>
              <a:rect l="l" t="t" r="r" b="b"/>
              <a:pathLst>
                <a:path w="2267" h="2267" extrusionOk="0">
                  <a:moveTo>
                    <a:pt x="1696" y="1"/>
                  </a:moveTo>
                  <a:lnTo>
                    <a:pt x="1" y="1696"/>
                  </a:lnTo>
                  <a:lnTo>
                    <a:pt x="572" y="2267"/>
                  </a:lnTo>
                  <a:lnTo>
                    <a:pt x="2267" y="572"/>
                  </a:lnTo>
                  <a:lnTo>
                    <a:pt x="169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80" name="Google Shape;2180;p39"/>
            <p:cNvSpPr/>
            <p:nvPr/>
          </p:nvSpPr>
          <p:spPr>
            <a:xfrm>
              <a:off x="399600" y="1724925"/>
              <a:ext cx="56675" cy="56675"/>
            </a:xfrm>
            <a:custGeom>
              <a:avLst/>
              <a:gdLst/>
              <a:ahLst/>
              <a:cxnLst/>
              <a:rect l="l" t="t" r="r" b="b"/>
              <a:pathLst>
                <a:path w="2267" h="2267" extrusionOk="0">
                  <a:moveTo>
                    <a:pt x="571" y="1"/>
                  </a:moveTo>
                  <a:lnTo>
                    <a:pt x="0" y="572"/>
                  </a:lnTo>
                  <a:lnTo>
                    <a:pt x="1695" y="2267"/>
                  </a:lnTo>
                  <a:lnTo>
                    <a:pt x="2266" y="1696"/>
                  </a:lnTo>
                  <a:lnTo>
                    <a:pt x="571"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81" name="Google Shape;2181;p39"/>
            <p:cNvSpPr/>
            <p:nvPr/>
          </p:nvSpPr>
          <p:spPr>
            <a:xfrm>
              <a:off x="564175" y="1889975"/>
              <a:ext cx="56250" cy="56675"/>
            </a:xfrm>
            <a:custGeom>
              <a:avLst/>
              <a:gdLst/>
              <a:ahLst/>
              <a:cxnLst/>
              <a:rect l="l" t="t" r="r" b="b"/>
              <a:pathLst>
                <a:path w="2250" h="2267" extrusionOk="0">
                  <a:moveTo>
                    <a:pt x="554" y="1"/>
                  </a:moveTo>
                  <a:lnTo>
                    <a:pt x="1" y="572"/>
                  </a:lnTo>
                  <a:lnTo>
                    <a:pt x="1696" y="2267"/>
                  </a:lnTo>
                  <a:lnTo>
                    <a:pt x="2249" y="1696"/>
                  </a:lnTo>
                  <a:lnTo>
                    <a:pt x="554"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182" name="Google Shape;2182;p39"/>
          <p:cNvSpPr/>
          <p:nvPr/>
        </p:nvSpPr>
        <p:spPr>
          <a:xfrm>
            <a:off x="7656162" y="5029839"/>
            <a:ext cx="374490" cy="217396"/>
          </a:xfrm>
          <a:custGeom>
            <a:avLst/>
            <a:gdLst/>
            <a:ahLst/>
            <a:cxnLst/>
            <a:rect l="l" t="t" r="r" b="b"/>
            <a:pathLst>
              <a:path w="11331" h="6379" extrusionOk="0">
                <a:moveTo>
                  <a:pt x="4807" y="0"/>
                </a:moveTo>
                <a:cubicBezTo>
                  <a:pt x="4627" y="0"/>
                  <a:pt x="4445" y="20"/>
                  <a:pt x="4265" y="62"/>
                </a:cubicBezTo>
                <a:cubicBezTo>
                  <a:pt x="3212" y="330"/>
                  <a:pt x="2445" y="1276"/>
                  <a:pt x="2445" y="2382"/>
                </a:cubicBezTo>
                <a:lnTo>
                  <a:pt x="2445" y="2418"/>
                </a:lnTo>
                <a:cubicBezTo>
                  <a:pt x="2335" y="2399"/>
                  <a:pt x="2226" y="2390"/>
                  <a:pt x="2117" y="2390"/>
                </a:cubicBezTo>
                <a:cubicBezTo>
                  <a:pt x="1500" y="2390"/>
                  <a:pt x="912" y="2684"/>
                  <a:pt x="518" y="3185"/>
                </a:cubicBezTo>
                <a:cubicBezTo>
                  <a:pt x="72" y="3774"/>
                  <a:pt x="0" y="4559"/>
                  <a:pt x="321" y="5237"/>
                </a:cubicBezTo>
                <a:cubicBezTo>
                  <a:pt x="625" y="5897"/>
                  <a:pt x="1285" y="6325"/>
                  <a:pt x="2017" y="6379"/>
                </a:cubicBezTo>
                <a:lnTo>
                  <a:pt x="9742" y="6379"/>
                </a:lnTo>
                <a:cubicBezTo>
                  <a:pt x="10617" y="6379"/>
                  <a:pt x="11330" y="5665"/>
                  <a:pt x="11330" y="4791"/>
                </a:cubicBezTo>
                <a:cubicBezTo>
                  <a:pt x="11330" y="3916"/>
                  <a:pt x="10617" y="3185"/>
                  <a:pt x="9742" y="3185"/>
                </a:cubicBezTo>
                <a:lnTo>
                  <a:pt x="9618" y="3185"/>
                </a:lnTo>
                <a:cubicBezTo>
                  <a:pt x="9618" y="2525"/>
                  <a:pt x="9296" y="1918"/>
                  <a:pt x="8779" y="1561"/>
                </a:cubicBezTo>
                <a:cubicBezTo>
                  <a:pt x="8435" y="1320"/>
                  <a:pt x="8031" y="1197"/>
                  <a:pt x="7626" y="1197"/>
                </a:cubicBezTo>
                <a:cubicBezTo>
                  <a:pt x="7401" y="1197"/>
                  <a:pt x="7175" y="1235"/>
                  <a:pt x="6959" y="1311"/>
                </a:cubicBezTo>
                <a:cubicBezTo>
                  <a:pt x="6543" y="495"/>
                  <a:pt x="5696" y="0"/>
                  <a:pt x="4807"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83" name="Google Shape;2183;p39"/>
          <p:cNvSpPr/>
          <p:nvPr/>
        </p:nvSpPr>
        <p:spPr>
          <a:xfrm>
            <a:off x="8147623" y="4940605"/>
            <a:ext cx="352082" cy="376448"/>
          </a:xfrm>
          <a:custGeom>
            <a:avLst/>
            <a:gdLst/>
            <a:ahLst/>
            <a:cxnLst/>
            <a:rect l="l" t="t" r="r" b="b"/>
            <a:pathLst>
              <a:path w="10653" h="11046" extrusionOk="0">
                <a:moveTo>
                  <a:pt x="5336" y="1"/>
                </a:moveTo>
                <a:cubicBezTo>
                  <a:pt x="5193" y="1"/>
                  <a:pt x="5068" y="126"/>
                  <a:pt x="5068" y="268"/>
                </a:cubicBezTo>
                <a:lnTo>
                  <a:pt x="5068" y="607"/>
                </a:lnTo>
                <a:cubicBezTo>
                  <a:pt x="2249" y="732"/>
                  <a:pt x="1" y="2838"/>
                  <a:pt x="1" y="5389"/>
                </a:cubicBezTo>
                <a:cubicBezTo>
                  <a:pt x="1" y="5479"/>
                  <a:pt x="54" y="5532"/>
                  <a:pt x="143" y="5532"/>
                </a:cubicBezTo>
                <a:cubicBezTo>
                  <a:pt x="215" y="5532"/>
                  <a:pt x="268" y="5479"/>
                  <a:pt x="268" y="5389"/>
                </a:cubicBezTo>
                <a:cubicBezTo>
                  <a:pt x="268" y="4604"/>
                  <a:pt x="1000" y="3962"/>
                  <a:pt x="1874" y="3962"/>
                </a:cubicBezTo>
                <a:cubicBezTo>
                  <a:pt x="2748" y="3962"/>
                  <a:pt x="3462" y="4604"/>
                  <a:pt x="3462" y="5389"/>
                </a:cubicBezTo>
                <a:cubicBezTo>
                  <a:pt x="3462" y="5479"/>
                  <a:pt x="3516" y="5532"/>
                  <a:pt x="3605" y="5532"/>
                </a:cubicBezTo>
                <a:cubicBezTo>
                  <a:pt x="3676" y="5532"/>
                  <a:pt x="3730" y="5479"/>
                  <a:pt x="3730" y="5389"/>
                </a:cubicBezTo>
                <a:cubicBezTo>
                  <a:pt x="3730" y="4693"/>
                  <a:pt x="4301" y="4105"/>
                  <a:pt x="5068" y="3998"/>
                </a:cubicBezTo>
                <a:lnTo>
                  <a:pt x="5068" y="9386"/>
                </a:lnTo>
                <a:lnTo>
                  <a:pt x="4925" y="9386"/>
                </a:lnTo>
                <a:lnTo>
                  <a:pt x="4925" y="9993"/>
                </a:lnTo>
                <a:cubicBezTo>
                  <a:pt x="4925" y="10135"/>
                  <a:pt x="4818" y="10260"/>
                  <a:pt x="4658" y="10260"/>
                </a:cubicBezTo>
                <a:cubicBezTo>
                  <a:pt x="4515" y="10260"/>
                  <a:pt x="4390" y="10135"/>
                  <a:pt x="4390" y="9993"/>
                </a:cubicBezTo>
                <a:cubicBezTo>
                  <a:pt x="4390" y="9761"/>
                  <a:pt x="4229" y="9582"/>
                  <a:pt x="3997" y="9582"/>
                </a:cubicBezTo>
                <a:cubicBezTo>
                  <a:pt x="3765" y="9582"/>
                  <a:pt x="3605" y="9761"/>
                  <a:pt x="3605" y="9993"/>
                </a:cubicBezTo>
                <a:cubicBezTo>
                  <a:pt x="3605" y="10581"/>
                  <a:pt x="4087" y="11045"/>
                  <a:pt x="4658" y="11045"/>
                </a:cubicBezTo>
                <a:cubicBezTo>
                  <a:pt x="5246" y="11045"/>
                  <a:pt x="5728" y="10581"/>
                  <a:pt x="5728" y="9993"/>
                </a:cubicBezTo>
                <a:lnTo>
                  <a:pt x="5728" y="9386"/>
                </a:lnTo>
                <a:lnTo>
                  <a:pt x="5585" y="9386"/>
                </a:lnTo>
                <a:lnTo>
                  <a:pt x="5585" y="3998"/>
                </a:lnTo>
                <a:cubicBezTo>
                  <a:pt x="6353" y="4105"/>
                  <a:pt x="6924" y="4693"/>
                  <a:pt x="6924" y="5389"/>
                </a:cubicBezTo>
                <a:cubicBezTo>
                  <a:pt x="6924" y="5479"/>
                  <a:pt x="6977" y="5532"/>
                  <a:pt x="7066" y="5532"/>
                </a:cubicBezTo>
                <a:cubicBezTo>
                  <a:pt x="7138" y="5532"/>
                  <a:pt x="7191" y="5479"/>
                  <a:pt x="7191" y="5389"/>
                </a:cubicBezTo>
                <a:cubicBezTo>
                  <a:pt x="7191" y="4604"/>
                  <a:pt x="7923" y="3962"/>
                  <a:pt x="8797" y="3962"/>
                </a:cubicBezTo>
                <a:cubicBezTo>
                  <a:pt x="9671" y="3962"/>
                  <a:pt x="10385" y="4604"/>
                  <a:pt x="10385" y="5389"/>
                </a:cubicBezTo>
                <a:cubicBezTo>
                  <a:pt x="10385" y="5479"/>
                  <a:pt x="10439" y="5532"/>
                  <a:pt x="10528" y="5532"/>
                </a:cubicBezTo>
                <a:cubicBezTo>
                  <a:pt x="10599" y="5532"/>
                  <a:pt x="10653" y="5479"/>
                  <a:pt x="10653" y="5389"/>
                </a:cubicBezTo>
                <a:cubicBezTo>
                  <a:pt x="10653" y="2838"/>
                  <a:pt x="8422" y="732"/>
                  <a:pt x="5585" y="607"/>
                </a:cubicBezTo>
                <a:lnTo>
                  <a:pt x="5585" y="268"/>
                </a:lnTo>
                <a:cubicBezTo>
                  <a:pt x="5585" y="126"/>
                  <a:pt x="5478" y="1"/>
                  <a:pt x="5336"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184" name="Google Shape;2184;p39"/>
          <p:cNvGrpSpPr/>
          <p:nvPr/>
        </p:nvGrpSpPr>
        <p:grpSpPr>
          <a:xfrm>
            <a:off x="8739146" y="4955862"/>
            <a:ext cx="364707" cy="363804"/>
            <a:chOff x="6010925" y="3998175"/>
            <a:chExt cx="275875" cy="266875"/>
          </a:xfrm>
        </p:grpSpPr>
        <p:sp>
          <p:nvSpPr>
            <p:cNvPr id="2185" name="Google Shape;2185;p39"/>
            <p:cNvSpPr/>
            <p:nvPr/>
          </p:nvSpPr>
          <p:spPr>
            <a:xfrm>
              <a:off x="6222525" y="3998175"/>
              <a:ext cx="64275" cy="58575"/>
            </a:xfrm>
            <a:custGeom>
              <a:avLst/>
              <a:gdLst/>
              <a:ahLst/>
              <a:cxnLst/>
              <a:rect l="l" t="t" r="r" b="b"/>
              <a:pathLst>
                <a:path w="2571" h="2343" extrusionOk="0">
                  <a:moveTo>
                    <a:pt x="2029" y="1"/>
                  </a:moveTo>
                  <a:cubicBezTo>
                    <a:pt x="1562" y="1"/>
                    <a:pt x="729" y="167"/>
                    <a:pt x="1" y="362"/>
                  </a:cubicBezTo>
                  <a:cubicBezTo>
                    <a:pt x="358" y="576"/>
                    <a:pt x="733" y="862"/>
                    <a:pt x="1089" y="1219"/>
                  </a:cubicBezTo>
                  <a:cubicBezTo>
                    <a:pt x="1464" y="1594"/>
                    <a:pt x="1750" y="1968"/>
                    <a:pt x="1964" y="2343"/>
                  </a:cubicBezTo>
                  <a:cubicBezTo>
                    <a:pt x="2231" y="1308"/>
                    <a:pt x="2570" y="255"/>
                    <a:pt x="2374" y="77"/>
                  </a:cubicBezTo>
                  <a:cubicBezTo>
                    <a:pt x="2326" y="24"/>
                    <a:pt x="2203" y="1"/>
                    <a:pt x="2029"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86" name="Google Shape;2186;p39"/>
            <p:cNvSpPr/>
            <p:nvPr/>
          </p:nvSpPr>
          <p:spPr>
            <a:xfrm>
              <a:off x="6010925" y="4089600"/>
              <a:ext cx="85400" cy="77650"/>
            </a:xfrm>
            <a:custGeom>
              <a:avLst/>
              <a:gdLst/>
              <a:ahLst/>
              <a:cxnLst/>
              <a:rect l="l" t="t" r="r" b="b"/>
              <a:pathLst>
                <a:path w="3416" h="3106" extrusionOk="0">
                  <a:moveTo>
                    <a:pt x="2802" y="0"/>
                  </a:moveTo>
                  <a:cubicBezTo>
                    <a:pt x="2669" y="0"/>
                    <a:pt x="2534" y="44"/>
                    <a:pt x="2434" y="131"/>
                  </a:cubicBezTo>
                  <a:lnTo>
                    <a:pt x="329" y="2254"/>
                  </a:lnTo>
                  <a:cubicBezTo>
                    <a:pt x="0" y="2567"/>
                    <a:pt x="246" y="3106"/>
                    <a:pt x="663" y="3106"/>
                  </a:cubicBezTo>
                  <a:cubicBezTo>
                    <a:pt x="699" y="3106"/>
                    <a:pt x="737" y="3102"/>
                    <a:pt x="775" y="3093"/>
                  </a:cubicBezTo>
                  <a:lnTo>
                    <a:pt x="2541" y="2683"/>
                  </a:lnTo>
                  <a:cubicBezTo>
                    <a:pt x="2684" y="2022"/>
                    <a:pt x="2934" y="1130"/>
                    <a:pt x="3415" y="203"/>
                  </a:cubicBezTo>
                  <a:lnTo>
                    <a:pt x="2969" y="24"/>
                  </a:lnTo>
                  <a:cubicBezTo>
                    <a:pt x="2916" y="8"/>
                    <a:pt x="2859" y="0"/>
                    <a:pt x="2802"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87" name="Google Shape;2187;p39"/>
            <p:cNvSpPr/>
            <p:nvPr/>
          </p:nvSpPr>
          <p:spPr>
            <a:xfrm>
              <a:off x="6111825" y="4181175"/>
              <a:ext cx="80400" cy="83875"/>
            </a:xfrm>
            <a:custGeom>
              <a:avLst/>
              <a:gdLst/>
              <a:ahLst/>
              <a:cxnLst/>
              <a:rect l="l" t="t" r="r" b="b"/>
              <a:pathLst>
                <a:path w="3216" h="3355" extrusionOk="0">
                  <a:moveTo>
                    <a:pt x="2912" y="1"/>
                  </a:moveTo>
                  <a:cubicBezTo>
                    <a:pt x="2020" y="483"/>
                    <a:pt x="1164" y="733"/>
                    <a:pt x="486" y="857"/>
                  </a:cubicBezTo>
                  <a:lnTo>
                    <a:pt x="75" y="2749"/>
                  </a:lnTo>
                  <a:cubicBezTo>
                    <a:pt x="0" y="3087"/>
                    <a:pt x="259" y="3355"/>
                    <a:pt x="544" y="3355"/>
                  </a:cubicBezTo>
                  <a:cubicBezTo>
                    <a:pt x="664" y="3355"/>
                    <a:pt x="790" y="3306"/>
                    <a:pt x="896" y="3195"/>
                  </a:cubicBezTo>
                  <a:lnTo>
                    <a:pt x="3019" y="1089"/>
                  </a:lnTo>
                  <a:cubicBezTo>
                    <a:pt x="3162" y="964"/>
                    <a:pt x="3216" y="750"/>
                    <a:pt x="3126" y="554"/>
                  </a:cubicBezTo>
                  <a:lnTo>
                    <a:pt x="2912"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88" name="Google Shape;2188;p39"/>
            <p:cNvSpPr/>
            <p:nvPr/>
          </p:nvSpPr>
          <p:spPr>
            <a:xfrm>
              <a:off x="6086050" y="4013025"/>
              <a:ext cx="179325" cy="178900"/>
            </a:xfrm>
            <a:custGeom>
              <a:avLst/>
              <a:gdLst/>
              <a:ahLst/>
              <a:cxnLst/>
              <a:rect l="l" t="t" r="r" b="b"/>
              <a:pathLst>
                <a:path w="7173" h="7156" extrusionOk="0">
                  <a:moveTo>
                    <a:pt x="4844" y="1521"/>
                  </a:moveTo>
                  <a:cubicBezTo>
                    <a:pt x="5050" y="1521"/>
                    <a:pt x="5255" y="1597"/>
                    <a:pt x="5406" y="1749"/>
                  </a:cubicBezTo>
                  <a:cubicBezTo>
                    <a:pt x="5728" y="2070"/>
                    <a:pt x="5728" y="2570"/>
                    <a:pt x="5406" y="2873"/>
                  </a:cubicBezTo>
                  <a:cubicBezTo>
                    <a:pt x="5255" y="3025"/>
                    <a:pt x="5054" y="3100"/>
                    <a:pt x="4851" y="3100"/>
                  </a:cubicBezTo>
                  <a:cubicBezTo>
                    <a:pt x="4648" y="3100"/>
                    <a:pt x="4443" y="3025"/>
                    <a:pt x="4282" y="2873"/>
                  </a:cubicBezTo>
                  <a:cubicBezTo>
                    <a:pt x="3979" y="2570"/>
                    <a:pt x="3979" y="2070"/>
                    <a:pt x="4282" y="1749"/>
                  </a:cubicBezTo>
                  <a:cubicBezTo>
                    <a:pt x="4434" y="1597"/>
                    <a:pt x="4639" y="1521"/>
                    <a:pt x="4844" y="1521"/>
                  </a:cubicBezTo>
                  <a:close/>
                  <a:moveTo>
                    <a:pt x="4728" y="0"/>
                  </a:moveTo>
                  <a:cubicBezTo>
                    <a:pt x="3943" y="321"/>
                    <a:pt x="3051" y="875"/>
                    <a:pt x="2195" y="1731"/>
                  </a:cubicBezTo>
                  <a:cubicBezTo>
                    <a:pt x="607" y="3319"/>
                    <a:pt x="143" y="5246"/>
                    <a:pt x="0" y="6334"/>
                  </a:cubicBezTo>
                  <a:lnTo>
                    <a:pt x="839" y="7155"/>
                  </a:lnTo>
                  <a:cubicBezTo>
                    <a:pt x="1927" y="7012"/>
                    <a:pt x="3854" y="6566"/>
                    <a:pt x="5442" y="4978"/>
                  </a:cubicBezTo>
                  <a:cubicBezTo>
                    <a:pt x="6299" y="4122"/>
                    <a:pt x="6852" y="3248"/>
                    <a:pt x="7173" y="2445"/>
                  </a:cubicBezTo>
                  <a:cubicBezTo>
                    <a:pt x="6994" y="2017"/>
                    <a:pt x="6655" y="1499"/>
                    <a:pt x="6156" y="982"/>
                  </a:cubicBezTo>
                  <a:cubicBezTo>
                    <a:pt x="5674" y="518"/>
                    <a:pt x="5174" y="179"/>
                    <a:pt x="472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89" name="Google Shape;2189;p39"/>
            <p:cNvSpPr/>
            <p:nvPr/>
          </p:nvSpPr>
          <p:spPr>
            <a:xfrm>
              <a:off x="6042775" y="4183750"/>
              <a:ext cx="57575" cy="47550"/>
            </a:xfrm>
            <a:custGeom>
              <a:avLst/>
              <a:gdLst/>
              <a:ahLst/>
              <a:cxnLst/>
              <a:rect l="l" t="t" r="r" b="b"/>
              <a:pathLst>
                <a:path w="2303" h="1902" extrusionOk="0">
                  <a:moveTo>
                    <a:pt x="1416" y="0"/>
                  </a:moveTo>
                  <a:cubicBezTo>
                    <a:pt x="1347" y="0"/>
                    <a:pt x="1253" y="55"/>
                    <a:pt x="1107" y="201"/>
                  </a:cubicBezTo>
                  <a:cubicBezTo>
                    <a:pt x="661" y="647"/>
                    <a:pt x="0" y="1629"/>
                    <a:pt x="197" y="1861"/>
                  </a:cubicBezTo>
                  <a:cubicBezTo>
                    <a:pt x="227" y="1889"/>
                    <a:pt x="270" y="1901"/>
                    <a:pt x="323" y="1901"/>
                  </a:cubicBezTo>
                  <a:cubicBezTo>
                    <a:pt x="676" y="1901"/>
                    <a:pt x="1468" y="1341"/>
                    <a:pt x="1856" y="969"/>
                  </a:cubicBezTo>
                  <a:cubicBezTo>
                    <a:pt x="2302" y="505"/>
                    <a:pt x="1927" y="540"/>
                    <a:pt x="1731" y="344"/>
                  </a:cubicBezTo>
                  <a:cubicBezTo>
                    <a:pt x="1590" y="203"/>
                    <a:pt x="1550" y="0"/>
                    <a:pt x="1416"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90" name="Google Shape;2190;p39"/>
          <p:cNvGrpSpPr/>
          <p:nvPr/>
        </p:nvGrpSpPr>
        <p:grpSpPr>
          <a:xfrm>
            <a:off x="9341341" y="4974487"/>
            <a:ext cx="352082" cy="308322"/>
            <a:chOff x="6866650" y="1038650"/>
            <a:chExt cx="266325" cy="226175"/>
          </a:xfrm>
        </p:grpSpPr>
        <p:sp>
          <p:nvSpPr>
            <p:cNvPr id="2191" name="Google Shape;2191;p39"/>
            <p:cNvSpPr/>
            <p:nvPr/>
          </p:nvSpPr>
          <p:spPr>
            <a:xfrm>
              <a:off x="6866650" y="1078350"/>
              <a:ext cx="39725" cy="186475"/>
            </a:xfrm>
            <a:custGeom>
              <a:avLst/>
              <a:gdLst/>
              <a:ahLst/>
              <a:cxnLst/>
              <a:rect l="l" t="t" r="r" b="b"/>
              <a:pathLst>
                <a:path w="1589" h="7459" extrusionOk="0">
                  <a:moveTo>
                    <a:pt x="536" y="1"/>
                  </a:moveTo>
                  <a:cubicBezTo>
                    <a:pt x="233" y="1"/>
                    <a:pt x="1" y="250"/>
                    <a:pt x="1" y="536"/>
                  </a:cubicBezTo>
                  <a:lnTo>
                    <a:pt x="1" y="6924"/>
                  </a:lnTo>
                  <a:cubicBezTo>
                    <a:pt x="1" y="7227"/>
                    <a:pt x="233" y="7459"/>
                    <a:pt x="536" y="7459"/>
                  </a:cubicBezTo>
                  <a:lnTo>
                    <a:pt x="1589" y="7459"/>
                  </a:lnTo>
                  <a:lnTo>
                    <a:pt x="1589"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92" name="Google Shape;2192;p39"/>
            <p:cNvSpPr/>
            <p:nvPr/>
          </p:nvSpPr>
          <p:spPr>
            <a:xfrm>
              <a:off x="7092800" y="1078350"/>
              <a:ext cx="40175" cy="186475"/>
            </a:xfrm>
            <a:custGeom>
              <a:avLst/>
              <a:gdLst/>
              <a:ahLst/>
              <a:cxnLst/>
              <a:rect l="l" t="t" r="r" b="b"/>
              <a:pathLst>
                <a:path w="1607" h="7459" extrusionOk="0">
                  <a:moveTo>
                    <a:pt x="1" y="1"/>
                  </a:moveTo>
                  <a:lnTo>
                    <a:pt x="1" y="7459"/>
                  </a:lnTo>
                  <a:lnTo>
                    <a:pt x="1072" y="7459"/>
                  </a:lnTo>
                  <a:cubicBezTo>
                    <a:pt x="1375" y="7459"/>
                    <a:pt x="1607" y="7227"/>
                    <a:pt x="1607" y="6924"/>
                  </a:cubicBezTo>
                  <a:lnTo>
                    <a:pt x="1607" y="536"/>
                  </a:lnTo>
                  <a:cubicBezTo>
                    <a:pt x="1607" y="250"/>
                    <a:pt x="1375" y="1"/>
                    <a:pt x="1072"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93" name="Google Shape;2193;p39"/>
            <p:cNvSpPr/>
            <p:nvPr/>
          </p:nvSpPr>
          <p:spPr>
            <a:xfrm>
              <a:off x="6919750" y="1038650"/>
              <a:ext cx="159700" cy="226175"/>
            </a:xfrm>
            <a:custGeom>
              <a:avLst/>
              <a:gdLst/>
              <a:ahLst/>
              <a:cxnLst/>
              <a:rect l="l" t="t" r="r" b="b"/>
              <a:pathLst>
                <a:path w="6388" h="9047" extrusionOk="0">
                  <a:moveTo>
                    <a:pt x="3997" y="786"/>
                  </a:moveTo>
                  <a:cubicBezTo>
                    <a:pt x="4086" y="786"/>
                    <a:pt x="4140" y="857"/>
                    <a:pt x="4140" y="929"/>
                  </a:cubicBezTo>
                  <a:lnTo>
                    <a:pt x="4140" y="1589"/>
                  </a:lnTo>
                  <a:lnTo>
                    <a:pt x="2266" y="1589"/>
                  </a:lnTo>
                  <a:lnTo>
                    <a:pt x="2266" y="929"/>
                  </a:lnTo>
                  <a:cubicBezTo>
                    <a:pt x="2266" y="857"/>
                    <a:pt x="2320" y="786"/>
                    <a:pt x="2409" y="786"/>
                  </a:cubicBezTo>
                  <a:close/>
                  <a:moveTo>
                    <a:pt x="2409" y="1"/>
                  </a:moveTo>
                  <a:cubicBezTo>
                    <a:pt x="1891" y="1"/>
                    <a:pt x="1463" y="411"/>
                    <a:pt x="1463" y="929"/>
                  </a:cubicBezTo>
                  <a:lnTo>
                    <a:pt x="1463" y="1589"/>
                  </a:lnTo>
                  <a:lnTo>
                    <a:pt x="0" y="1589"/>
                  </a:lnTo>
                  <a:lnTo>
                    <a:pt x="0" y="9047"/>
                  </a:lnTo>
                  <a:lnTo>
                    <a:pt x="6388" y="9047"/>
                  </a:lnTo>
                  <a:lnTo>
                    <a:pt x="6388" y="1589"/>
                  </a:lnTo>
                  <a:lnTo>
                    <a:pt x="4925" y="1589"/>
                  </a:lnTo>
                  <a:lnTo>
                    <a:pt x="4925" y="929"/>
                  </a:lnTo>
                  <a:cubicBezTo>
                    <a:pt x="4925" y="411"/>
                    <a:pt x="4514" y="1"/>
                    <a:pt x="3997"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94" name="Google Shape;2194;p39"/>
          <p:cNvGrpSpPr/>
          <p:nvPr/>
        </p:nvGrpSpPr>
        <p:grpSpPr>
          <a:xfrm>
            <a:off x="5078875" y="1610637"/>
            <a:ext cx="272497" cy="362441"/>
            <a:chOff x="2033075" y="2942475"/>
            <a:chExt cx="206125" cy="265875"/>
          </a:xfrm>
        </p:grpSpPr>
        <p:sp>
          <p:nvSpPr>
            <p:cNvPr id="2195" name="Google Shape;2195;p39"/>
            <p:cNvSpPr/>
            <p:nvPr/>
          </p:nvSpPr>
          <p:spPr>
            <a:xfrm>
              <a:off x="2033075" y="2942475"/>
              <a:ext cx="206125" cy="265875"/>
            </a:xfrm>
            <a:custGeom>
              <a:avLst/>
              <a:gdLst/>
              <a:ahLst/>
              <a:cxnLst/>
              <a:rect l="l" t="t" r="r" b="b"/>
              <a:pathLst>
                <a:path w="8245" h="10635" extrusionOk="0">
                  <a:moveTo>
                    <a:pt x="4908" y="1124"/>
                  </a:moveTo>
                  <a:lnTo>
                    <a:pt x="6567" y="2783"/>
                  </a:lnTo>
                  <a:lnTo>
                    <a:pt x="4908" y="2783"/>
                  </a:lnTo>
                  <a:lnTo>
                    <a:pt x="4908" y="1124"/>
                  </a:lnTo>
                  <a:close/>
                  <a:moveTo>
                    <a:pt x="4122" y="803"/>
                  </a:moveTo>
                  <a:lnTo>
                    <a:pt x="4122" y="3586"/>
                  </a:lnTo>
                  <a:lnTo>
                    <a:pt x="7441" y="3586"/>
                  </a:lnTo>
                  <a:lnTo>
                    <a:pt x="7441" y="9849"/>
                  </a:lnTo>
                  <a:lnTo>
                    <a:pt x="786" y="9849"/>
                  </a:lnTo>
                  <a:lnTo>
                    <a:pt x="786" y="803"/>
                  </a:lnTo>
                  <a:close/>
                  <a:moveTo>
                    <a:pt x="1" y="0"/>
                  </a:moveTo>
                  <a:lnTo>
                    <a:pt x="1" y="10634"/>
                  </a:lnTo>
                  <a:lnTo>
                    <a:pt x="8244" y="10634"/>
                  </a:lnTo>
                  <a:lnTo>
                    <a:pt x="8244" y="2926"/>
                  </a:lnTo>
                  <a:lnTo>
                    <a:pt x="4908"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96" name="Google Shape;2196;p39"/>
            <p:cNvSpPr/>
            <p:nvPr/>
          </p:nvSpPr>
          <p:spPr>
            <a:xfrm>
              <a:off x="2072775" y="3065575"/>
              <a:ext cx="126275" cy="13400"/>
            </a:xfrm>
            <a:custGeom>
              <a:avLst/>
              <a:gdLst/>
              <a:ahLst/>
              <a:cxnLst/>
              <a:rect l="l" t="t" r="r" b="b"/>
              <a:pathLst>
                <a:path w="5051" h="536" extrusionOk="0">
                  <a:moveTo>
                    <a:pt x="1" y="1"/>
                  </a:moveTo>
                  <a:lnTo>
                    <a:pt x="1" y="536"/>
                  </a:lnTo>
                  <a:lnTo>
                    <a:pt x="5050" y="536"/>
                  </a:lnTo>
                  <a:lnTo>
                    <a:pt x="5050"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97" name="Google Shape;2197;p39"/>
            <p:cNvSpPr/>
            <p:nvPr/>
          </p:nvSpPr>
          <p:spPr>
            <a:xfrm>
              <a:off x="2072775" y="3038825"/>
              <a:ext cx="43300" cy="13400"/>
            </a:xfrm>
            <a:custGeom>
              <a:avLst/>
              <a:gdLst/>
              <a:ahLst/>
              <a:cxnLst/>
              <a:rect l="l" t="t" r="r" b="b"/>
              <a:pathLst>
                <a:path w="1732" h="536" extrusionOk="0">
                  <a:moveTo>
                    <a:pt x="1" y="0"/>
                  </a:moveTo>
                  <a:lnTo>
                    <a:pt x="1" y="535"/>
                  </a:lnTo>
                  <a:lnTo>
                    <a:pt x="1732" y="535"/>
                  </a:lnTo>
                  <a:lnTo>
                    <a:pt x="1732"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98" name="Google Shape;2198;p39"/>
            <p:cNvSpPr/>
            <p:nvPr/>
          </p:nvSpPr>
          <p:spPr>
            <a:xfrm>
              <a:off x="2072775" y="3091900"/>
              <a:ext cx="126275" cy="13400"/>
            </a:xfrm>
            <a:custGeom>
              <a:avLst/>
              <a:gdLst/>
              <a:ahLst/>
              <a:cxnLst/>
              <a:rect l="l" t="t" r="r" b="b"/>
              <a:pathLst>
                <a:path w="5051" h="536" extrusionOk="0">
                  <a:moveTo>
                    <a:pt x="1" y="0"/>
                  </a:moveTo>
                  <a:lnTo>
                    <a:pt x="1" y="536"/>
                  </a:lnTo>
                  <a:lnTo>
                    <a:pt x="5050" y="536"/>
                  </a:lnTo>
                  <a:lnTo>
                    <a:pt x="5050"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99" name="Google Shape;2199;p39"/>
            <p:cNvSpPr/>
            <p:nvPr/>
          </p:nvSpPr>
          <p:spPr>
            <a:xfrm>
              <a:off x="2072775" y="3118650"/>
              <a:ext cx="126275" cy="13425"/>
            </a:xfrm>
            <a:custGeom>
              <a:avLst/>
              <a:gdLst/>
              <a:ahLst/>
              <a:cxnLst/>
              <a:rect l="l" t="t" r="r" b="b"/>
              <a:pathLst>
                <a:path w="5051" h="537" extrusionOk="0">
                  <a:moveTo>
                    <a:pt x="1" y="1"/>
                  </a:moveTo>
                  <a:lnTo>
                    <a:pt x="1" y="536"/>
                  </a:lnTo>
                  <a:lnTo>
                    <a:pt x="5050" y="536"/>
                  </a:lnTo>
                  <a:lnTo>
                    <a:pt x="5050"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00" name="Google Shape;2200;p39"/>
            <p:cNvSpPr/>
            <p:nvPr/>
          </p:nvSpPr>
          <p:spPr>
            <a:xfrm>
              <a:off x="2072775" y="3145425"/>
              <a:ext cx="126275" cy="13400"/>
            </a:xfrm>
            <a:custGeom>
              <a:avLst/>
              <a:gdLst/>
              <a:ahLst/>
              <a:cxnLst/>
              <a:rect l="l" t="t" r="r" b="b"/>
              <a:pathLst>
                <a:path w="5051" h="536" extrusionOk="0">
                  <a:moveTo>
                    <a:pt x="1" y="0"/>
                  </a:moveTo>
                  <a:lnTo>
                    <a:pt x="1" y="536"/>
                  </a:lnTo>
                  <a:lnTo>
                    <a:pt x="5050" y="536"/>
                  </a:lnTo>
                  <a:lnTo>
                    <a:pt x="5050"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201" name="Google Shape;2201;p39"/>
          <p:cNvSpPr/>
          <p:nvPr/>
        </p:nvSpPr>
        <p:spPr>
          <a:xfrm>
            <a:off x="2443304" y="5551048"/>
            <a:ext cx="281917" cy="398327"/>
          </a:xfrm>
          <a:custGeom>
            <a:avLst/>
            <a:gdLst/>
            <a:ahLst/>
            <a:cxnLst/>
            <a:rect l="l" t="t" r="r" b="b"/>
            <a:pathLst>
              <a:path w="8530" h="11688" extrusionOk="0">
                <a:moveTo>
                  <a:pt x="3373" y="857"/>
                </a:moveTo>
                <a:lnTo>
                  <a:pt x="3373" y="857"/>
                </a:lnTo>
                <a:cubicBezTo>
                  <a:pt x="3159" y="1142"/>
                  <a:pt x="3052" y="1499"/>
                  <a:pt x="3052" y="1856"/>
                </a:cubicBezTo>
                <a:lnTo>
                  <a:pt x="3052" y="2659"/>
                </a:lnTo>
                <a:lnTo>
                  <a:pt x="2392" y="2659"/>
                </a:lnTo>
                <a:lnTo>
                  <a:pt x="2392" y="2124"/>
                </a:lnTo>
                <a:cubicBezTo>
                  <a:pt x="2392" y="1517"/>
                  <a:pt x="2802" y="1017"/>
                  <a:pt x="3373" y="857"/>
                </a:cubicBezTo>
                <a:close/>
                <a:moveTo>
                  <a:pt x="4069" y="839"/>
                </a:moveTo>
                <a:cubicBezTo>
                  <a:pt x="4640" y="1000"/>
                  <a:pt x="5050" y="1499"/>
                  <a:pt x="5050" y="2124"/>
                </a:cubicBezTo>
                <a:lnTo>
                  <a:pt x="5050" y="2659"/>
                </a:lnTo>
                <a:lnTo>
                  <a:pt x="3587" y="2659"/>
                </a:lnTo>
                <a:lnTo>
                  <a:pt x="3587" y="1856"/>
                </a:lnTo>
                <a:cubicBezTo>
                  <a:pt x="3587" y="1463"/>
                  <a:pt x="3784" y="1107"/>
                  <a:pt x="4069" y="839"/>
                </a:cubicBezTo>
                <a:close/>
                <a:moveTo>
                  <a:pt x="4925" y="536"/>
                </a:moveTo>
                <a:cubicBezTo>
                  <a:pt x="5657" y="536"/>
                  <a:pt x="6246" y="1124"/>
                  <a:pt x="6246" y="1856"/>
                </a:cubicBezTo>
                <a:lnTo>
                  <a:pt x="6246" y="2659"/>
                </a:lnTo>
                <a:lnTo>
                  <a:pt x="5586" y="2659"/>
                </a:lnTo>
                <a:lnTo>
                  <a:pt x="5586" y="2124"/>
                </a:lnTo>
                <a:cubicBezTo>
                  <a:pt x="5586" y="1463"/>
                  <a:pt x="5247" y="875"/>
                  <a:pt x="4711" y="554"/>
                </a:cubicBezTo>
                <a:cubicBezTo>
                  <a:pt x="4783" y="554"/>
                  <a:pt x="4854" y="536"/>
                  <a:pt x="4925" y="536"/>
                </a:cubicBezTo>
                <a:close/>
                <a:moveTo>
                  <a:pt x="7316" y="4871"/>
                </a:moveTo>
                <a:lnTo>
                  <a:pt x="7691" y="9796"/>
                </a:lnTo>
                <a:lnTo>
                  <a:pt x="6959" y="10528"/>
                </a:lnTo>
                <a:lnTo>
                  <a:pt x="7316" y="4871"/>
                </a:lnTo>
                <a:close/>
                <a:moveTo>
                  <a:pt x="6603" y="3462"/>
                </a:moveTo>
                <a:lnTo>
                  <a:pt x="6139" y="10902"/>
                </a:lnTo>
                <a:lnTo>
                  <a:pt x="804" y="10902"/>
                </a:lnTo>
                <a:lnTo>
                  <a:pt x="1286" y="3462"/>
                </a:lnTo>
                <a:lnTo>
                  <a:pt x="1857" y="3462"/>
                </a:lnTo>
                <a:lnTo>
                  <a:pt x="1857" y="4515"/>
                </a:lnTo>
                <a:cubicBezTo>
                  <a:pt x="1857" y="4675"/>
                  <a:pt x="1981" y="4782"/>
                  <a:pt x="2124" y="4782"/>
                </a:cubicBezTo>
                <a:cubicBezTo>
                  <a:pt x="2267" y="4782"/>
                  <a:pt x="2392" y="4675"/>
                  <a:pt x="2392" y="4515"/>
                </a:cubicBezTo>
                <a:lnTo>
                  <a:pt x="2392" y="3462"/>
                </a:lnTo>
                <a:lnTo>
                  <a:pt x="5050" y="3462"/>
                </a:lnTo>
                <a:lnTo>
                  <a:pt x="5050" y="4515"/>
                </a:lnTo>
                <a:cubicBezTo>
                  <a:pt x="5050" y="4675"/>
                  <a:pt x="5175" y="4782"/>
                  <a:pt x="5318" y="4782"/>
                </a:cubicBezTo>
                <a:cubicBezTo>
                  <a:pt x="5479" y="4782"/>
                  <a:pt x="5586" y="4675"/>
                  <a:pt x="5586" y="4515"/>
                </a:cubicBezTo>
                <a:lnTo>
                  <a:pt x="5586" y="3462"/>
                </a:lnTo>
                <a:close/>
                <a:moveTo>
                  <a:pt x="4925" y="0"/>
                </a:moveTo>
                <a:cubicBezTo>
                  <a:pt x="4569" y="0"/>
                  <a:pt x="4230" y="107"/>
                  <a:pt x="3962" y="286"/>
                </a:cubicBezTo>
                <a:cubicBezTo>
                  <a:pt x="3873" y="268"/>
                  <a:pt x="3801" y="268"/>
                  <a:pt x="3730" y="268"/>
                </a:cubicBezTo>
                <a:cubicBezTo>
                  <a:pt x="2695" y="268"/>
                  <a:pt x="1857" y="1107"/>
                  <a:pt x="1857" y="2124"/>
                </a:cubicBezTo>
                <a:lnTo>
                  <a:pt x="1857" y="2659"/>
                </a:lnTo>
                <a:lnTo>
                  <a:pt x="1036" y="2659"/>
                </a:lnTo>
                <a:cubicBezTo>
                  <a:pt x="768" y="2659"/>
                  <a:pt x="518" y="2873"/>
                  <a:pt x="500" y="3159"/>
                </a:cubicBezTo>
                <a:lnTo>
                  <a:pt x="19" y="11134"/>
                </a:lnTo>
                <a:cubicBezTo>
                  <a:pt x="1" y="11455"/>
                  <a:pt x="233" y="11687"/>
                  <a:pt x="536" y="11687"/>
                </a:cubicBezTo>
                <a:lnTo>
                  <a:pt x="6710" y="11687"/>
                </a:lnTo>
                <a:cubicBezTo>
                  <a:pt x="6852" y="11687"/>
                  <a:pt x="6995" y="11634"/>
                  <a:pt x="7084" y="11527"/>
                </a:cubicBezTo>
                <a:lnTo>
                  <a:pt x="8351" y="10278"/>
                </a:lnTo>
                <a:cubicBezTo>
                  <a:pt x="8458" y="10171"/>
                  <a:pt x="8530" y="10010"/>
                  <a:pt x="8512" y="9867"/>
                </a:cubicBezTo>
                <a:lnTo>
                  <a:pt x="7977" y="3159"/>
                </a:lnTo>
                <a:cubicBezTo>
                  <a:pt x="7977" y="2891"/>
                  <a:pt x="7727" y="2659"/>
                  <a:pt x="7459" y="2659"/>
                </a:cubicBezTo>
                <a:lnTo>
                  <a:pt x="6781" y="2659"/>
                </a:lnTo>
                <a:lnTo>
                  <a:pt x="6781" y="1856"/>
                </a:lnTo>
                <a:cubicBezTo>
                  <a:pt x="6781" y="839"/>
                  <a:pt x="5960" y="0"/>
                  <a:pt x="492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202" name="Google Shape;2202;p39"/>
          <p:cNvGrpSpPr/>
          <p:nvPr/>
        </p:nvGrpSpPr>
        <p:grpSpPr>
          <a:xfrm>
            <a:off x="2940589" y="5587039"/>
            <a:ext cx="325576" cy="362441"/>
            <a:chOff x="3081775" y="1061400"/>
            <a:chExt cx="246275" cy="265875"/>
          </a:xfrm>
        </p:grpSpPr>
        <p:sp>
          <p:nvSpPr>
            <p:cNvPr id="2203" name="Google Shape;2203;p39"/>
            <p:cNvSpPr/>
            <p:nvPr/>
          </p:nvSpPr>
          <p:spPr>
            <a:xfrm>
              <a:off x="3081775" y="1061400"/>
              <a:ext cx="246275" cy="225750"/>
            </a:xfrm>
            <a:custGeom>
              <a:avLst/>
              <a:gdLst/>
              <a:ahLst/>
              <a:cxnLst/>
              <a:rect l="l" t="t" r="r" b="b"/>
              <a:pathLst>
                <a:path w="9851" h="9030" extrusionOk="0">
                  <a:moveTo>
                    <a:pt x="3070" y="2124"/>
                  </a:moveTo>
                  <a:lnTo>
                    <a:pt x="3070" y="3052"/>
                  </a:lnTo>
                  <a:lnTo>
                    <a:pt x="1607" y="3052"/>
                  </a:lnTo>
                  <a:lnTo>
                    <a:pt x="1607" y="2124"/>
                  </a:lnTo>
                  <a:close/>
                  <a:moveTo>
                    <a:pt x="5068" y="2124"/>
                  </a:moveTo>
                  <a:lnTo>
                    <a:pt x="5068" y="3052"/>
                  </a:lnTo>
                  <a:lnTo>
                    <a:pt x="3605" y="3052"/>
                  </a:lnTo>
                  <a:lnTo>
                    <a:pt x="3605" y="2124"/>
                  </a:lnTo>
                  <a:close/>
                  <a:moveTo>
                    <a:pt x="7067" y="2124"/>
                  </a:moveTo>
                  <a:lnTo>
                    <a:pt x="7067" y="3052"/>
                  </a:lnTo>
                  <a:lnTo>
                    <a:pt x="5603" y="3052"/>
                  </a:lnTo>
                  <a:lnTo>
                    <a:pt x="5603" y="2124"/>
                  </a:lnTo>
                  <a:close/>
                  <a:moveTo>
                    <a:pt x="9065" y="2124"/>
                  </a:moveTo>
                  <a:lnTo>
                    <a:pt x="9065" y="3052"/>
                  </a:lnTo>
                  <a:lnTo>
                    <a:pt x="7584" y="3052"/>
                  </a:lnTo>
                  <a:lnTo>
                    <a:pt x="7584" y="2124"/>
                  </a:lnTo>
                  <a:close/>
                  <a:moveTo>
                    <a:pt x="3070" y="3587"/>
                  </a:moveTo>
                  <a:lnTo>
                    <a:pt x="3070" y="4515"/>
                  </a:lnTo>
                  <a:lnTo>
                    <a:pt x="1607" y="4515"/>
                  </a:lnTo>
                  <a:lnTo>
                    <a:pt x="1607" y="3587"/>
                  </a:lnTo>
                  <a:close/>
                  <a:moveTo>
                    <a:pt x="5068" y="3587"/>
                  </a:moveTo>
                  <a:lnTo>
                    <a:pt x="5068" y="4515"/>
                  </a:lnTo>
                  <a:lnTo>
                    <a:pt x="3605" y="4515"/>
                  </a:lnTo>
                  <a:lnTo>
                    <a:pt x="3605" y="3587"/>
                  </a:lnTo>
                  <a:close/>
                  <a:moveTo>
                    <a:pt x="7067" y="3587"/>
                  </a:moveTo>
                  <a:lnTo>
                    <a:pt x="7067" y="4515"/>
                  </a:lnTo>
                  <a:lnTo>
                    <a:pt x="5603" y="4515"/>
                  </a:lnTo>
                  <a:lnTo>
                    <a:pt x="5603" y="3587"/>
                  </a:lnTo>
                  <a:close/>
                  <a:moveTo>
                    <a:pt x="9065" y="3587"/>
                  </a:moveTo>
                  <a:lnTo>
                    <a:pt x="9065" y="4515"/>
                  </a:lnTo>
                  <a:lnTo>
                    <a:pt x="7584" y="4515"/>
                  </a:lnTo>
                  <a:lnTo>
                    <a:pt x="7584" y="3587"/>
                  </a:lnTo>
                  <a:close/>
                  <a:moveTo>
                    <a:pt x="9065" y="5050"/>
                  </a:moveTo>
                  <a:lnTo>
                    <a:pt x="9065" y="5639"/>
                  </a:lnTo>
                  <a:lnTo>
                    <a:pt x="7584" y="5782"/>
                  </a:lnTo>
                  <a:lnTo>
                    <a:pt x="7584" y="5050"/>
                  </a:lnTo>
                  <a:close/>
                  <a:moveTo>
                    <a:pt x="7067" y="5050"/>
                  </a:moveTo>
                  <a:lnTo>
                    <a:pt x="7067" y="5817"/>
                  </a:lnTo>
                  <a:lnTo>
                    <a:pt x="5603" y="5960"/>
                  </a:lnTo>
                  <a:lnTo>
                    <a:pt x="5603" y="5050"/>
                  </a:lnTo>
                  <a:close/>
                  <a:moveTo>
                    <a:pt x="5068" y="5050"/>
                  </a:moveTo>
                  <a:lnTo>
                    <a:pt x="5068" y="6014"/>
                  </a:lnTo>
                  <a:lnTo>
                    <a:pt x="3605" y="6139"/>
                  </a:lnTo>
                  <a:lnTo>
                    <a:pt x="3605" y="5050"/>
                  </a:lnTo>
                  <a:close/>
                  <a:moveTo>
                    <a:pt x="3070" y="5050"/>
                  </a:moveTo>
                  <a:lnTo>
                    <a:pt x="3070" y="6174"/>
                  </a:lnTo>
                  <a:lnTo>
                    <a:pt x="1607" y="6317"/>
                  </a:lnTo>
                  <a:lnTo>
                    <a:pt x="1607" y="5050"/>
                  </a:lnTo>
                  <a:close/>
                  <a:moveTo>
                    <a:pt x="411" y="1"/>
                  </a:moveTo>
                  <a:cubicBezTo>
                    <a:pt x="179" y="1"/>
                    <a:pt x="1" y="179"/>
                    <a:pt x="1" y="393"/>
                  </a:cubicBezTo>
                  <a:cubicBezTo>
                    <a:pt x="1" y="625"/>
                    <a:pt x="179" y="804"/>
                    <a:pt x="411" y="804"/>
                  </a:cubicBezTo>
                  <a:cubicBezTo>
                    <a:pt x="643" y="804"/>
                    <a:pt x="804" y="964"/>
                    <a:pt x="804" y="1196"/>
                  </a:cubicBezTo>
                  <a:lnTo>
                    <a:pt x="804" y="7834"/>
                  </a:lnTo>
                  <a:cubicBezTo>
                    <a:pt x="804" y="8512"/>
                    <a:pt x="1339" y="9029"/>
                    <a:pt x="1999" y="9029"/>
                  </a:cubicBezTo>
                  <a:lnTo>
                    <a:pt x="9457" y="9029"/>
                  </a:lnTo>
                  <a:cubicBezTo>
                    <a:pt x="9689" y="9029"/>
                    <a:pt x="9850" y="8868"/>
                    <a:pt x="9850" y="8637"/>
                  </a:cubicBezTo>
                  <a:cubicBezTo>
                    <a:pt x="9850" y="8405"/>
                    <a:pt x="9689" y="8244"/>
                    <a:pt x="9457" y="8244"/>
                  </a:cubicBezTo>
                  <a:lnTo>
                    <a:pt x="1999" y="8244"/>
                  </a:lnTo>
                  <a:cubicBezTo>
                    <a:pt x="1785" y="8244"/>
                    <a:pt x="1607" y="8066"/>
                    <a:pt x="1607" y="7834"/>
                  </a:cubicBezTo>
                  <a:lnTo>
                    <a:pt x="1607" y="7102"/>
                  </a:lnTo>
                  <a:lnTo>
                    <a:pt x="9850" y="6370"/>
                  </a:lnTo>
                  <a:lnTo>
                    <a:pt x="9850" y="1321"/>
                  </a:lnTo>
                  <a:lnTo>
                    <a:pt x="1607" y="1321"/>
                  </a:lnTo>
                  <a:lnTo>
                    <a:pt x="1607" y="1196"/>
                  </a:lnTo>
                  <a:cubicBezTo>
                    <a:pt x="1607" y="536"/>
                    <a:pt x="1071" y="1"/>
                    <a:pt x="411"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04" name="Google Shape;2204;p39"/>
            <p:cNvSpPr/>
            <p:nvPr/>
          </p:nvSpPr>
          <p:spPr>
            <a:xfrm>
              <a:off x="3121925" y="1287125"/>
              <a:ext cx="39725" cy="40150"/>
            </a:xfrm>
            <a:custGeom>
              <a:avLst/>
              <a:gdLst/>
              <a:ahLst/>
              <a:cxnLst/>
              <a:rect l="l" t="t" r="r" b="b"/>
              <a:pathLst>
                <a:path w="1589" h="1606" extrusionOk="0">
                  <a:moveTo>
                    <a:pt x="786" y="0"/>
                  </a:moveTo>
                  <a:cubicBezTo>
                    <a:pt x="358" y="0"/>
                    <a:pt x="1" y="357"/>
                    <a:pt x="1" y="803"/>
                  </a:cubicBezTo>
                  <a:cubicBezTo>
                    <a:pt x="1" y="1249"/>
                    <a:pt x="358" y="1606"/>
                    <a:pt x="786" y="1606"/>
                  </a:cubicBezTo>
                  <a:cubicBezTo>
                    <a:pt x="1232" y="1606"/>
                    <a:pt x="1589" y="1249"/>
                    <a:pt x="1589" y="803"/>
                  </a:cubicBezTo>
                  <a:cubicBezTo>
                    <a:pt x="1589" y="357"/>
                    <a:pt x="1232" y="0"/>
                    <a:pt x="786"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05" name="Google Shape;2205;p39"/>
            <p:cNvSpPr/>
            <p:nvPr/>
          </p:nvSpPr>
          <p:spPr>
            <a:xfrm>
              <a:off x="3268250" y="1287125"/>
              <a:ext cx="40150" cy="40150"/>
            </a:xfrm>
            <a:custGeom>
              <a:avLst/>
              <a:gdLst/>
              <a:ahLst/>
              <a:cxnLst/>
              <a:rect l="l" t="t" r="r" b="b"/>
              <a:pathLst>
                <a:path w="1606" h="1606" extrusionOk="0">
                  <a:moveTo>
                    <a:pt x="803" y="0"/>
                  </a:moveTo>
                  <a:cubicBezTo>
                    <a:pt x="357" y="0"/>
                    <a:pt x="0" y="357"/>
                    <a:pt x="0" y="803"/>
                  </a:cubicBezTo>
                  <a:cubicBezTo>
                    <a:pt x="0" y="1249"/>
                    <a:pt x="357" y="1606"/>
                    <a:pt x="803" y="1606"/>
                  </a:cubicBezTo>
                  <a:cubicBezTo>
                    <a:pt x="1231" y="1606"/>
                    <a:pt x="1606" y="1249"/>
                    <a:pt x="1606" y="803"/>
                  </a:cubicBezTo>
                  <a:cubicBezTo>
                    <a:pt x="1606" y="357"/>
                    <a:pt x="1231" y="0"/>
                    <a:pt x="803"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06" name="Google Shape;2206;p39"/>
          <p:cNvGrpSpPr/>
          <p:nvPr/>
        </p:nvGrpSpPr>
        <p:grpSpPr>
          <a:xfrm>
            <a:off x="3480300" y="5629159"/>
            <a:ext cx="369202" cy="325941"/>
            <a:chOff x="2847150" y="1805000"/>
            <a:chExt cx="279275" cy="239100"/>
          </a:xfrm>
        </p:grpSpPr>
        <p:sp>
          <p:nvSpPr>
            <p:cNvPr id="2207" name="Google Shape;2207;p39"/>
            <p:cNvSpPr/>
            <p:nvPr/>
          </p:nvSpPr>
          <p:spPr>
            <a:xfrm>
              <a:off x="2847150" y="1805000"/>
              <a:ext cx="279275" cy="145450"/>
            </a:xfrm>
            <a:custGeom>
              <a:avLst/>
              <a:gdLst/>
              <a:ahLst/>
              <a:cxnLst/>
              <a:rect l="l" t="t" r="r" b="b"/>
              <a:pathLst>
                <a:path w="11171" h="5818" extrusionOk="0">
                  <a:moveTo>
                    <a:pt x="5585" y="0"/>
                  </a:moveTo>
                  <a:lnTo>
                    <a:pt x="1" y="5317"/>
                  </a:lnTo>
                  <a:lnTo>
                    <a:pt x="607" y="5817"/>
                  </a:lnTo>
                  <a:lnTo>
                    <a:pt x="5585" y="1089"/>
                  </a:lnTo>
                  <a:lnTo>
                    <a:pt x="10563" y="5817"/>
                  </a:lnTo>
                  <a:lnTo>
                    <a:pt x="11170" y="5317"/>
                  </a:lnTo>
                  <a:lnTo>
                    <a:pt x="5585"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08" name="Google Shape;2208;p39"/>
            <p:cNvSpPr/>
            <p:nvPr/>
          </p:nvSpPr>
          <p:spPr>
            <a:xfrm>
              <a:off x="2887300" y="1850950"/>
              <a:ext cx="199425" cy="193150"/>
            </a:xfrm>
            <a:custGeom>
              <a:avLst/>
              <a:gdLst/>
              <a:ahLst/>
              <a:cxnLst/>
              <a:rect l="l" t="t" r="r" b="b"/>
              <a:pathLst>
                <a:path w="7977" h="7726" extrusionOk="0">
                  <a:moveTo>
                    <a:pt x="3979" y="0"/>
                  </a:moveTo>
                  <a:lnTo>
                    <a:pt x="0" y="3783"/>
                  </a:lnTo>
                  <a:lnTo>
                    <a:pt x="0" y="7726"/>
                  </a:lnTo>
                  <a:lnTo>
                    <a:pt x="3176" y="7726"/>
                  </a:lnTo>
                  <a:lnTo>
                    <a:pt x="3176" y="4407"/>
                  </a:lnTo>
                  <a:lnTo>
                    <a:pt x="4782" y="4407"/>
                  </a:lnTo>
                  <a:lnTo>
                    <a:pt x="4782" y="7726"/>
                  </a:lnTo>
                  <a:lnTo>
                    <a:pt x="7976" y="7726"/>
                  </a:lnTo>
                  <a:lnTo>
                    <a:pt x="7976" y="3783"/>
                  </a:lnTo>
                  <a:lnTo>
                    <a:pt x="3979"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209" name="Google Shape;2209;p39"/>
          <p:cNvSpPr/>
          <p:nvPr/>
        </p:nvSpPr>
        <p:spPr>
          <a:xfrm>
            <a:off x="4062621" y="5678935"/>
            <a:ext cx="386850" cy="190371"/>
          </a:xfrm>
          <a:custGeom>
            <a:avLst/>
            <a:gdLst/>
            <a:ahLst/>
            <a:cxnLst/>
            <a:rect l="l" t="t" r="r" b="b"/>
            <a:pathLst>
              <a:path w="11705" h="5586" extrusionOk="0">
                <a:moveTo>
                  <a:pt x="1588" y="1999"/>
                </a:moveTo>
                <a:cubicBezTo>
                  <a:pt x="2034" y="1999"/>
                  <a:pt x="2391" y="2356"/>
                  <a:pt x="2391" y="2784"/>
                </a:cubicBezTo>
                <a:cubicBezTo>
                  <a:pt x="2391" y="3230"/>
                  <a:pt x="2034" y="3587"/>
                  <a:pt x="1588" y="3587"/>
                </a:cubicBezTo>
                <a:cubicBezTo>
                  <a:pt x="1160" y="3587"/>
                  <a:pt x="803" y="3230"/>
                  <a:pt x="803" y="2784"/>
                </a:cubicBezTo>
                <a:cubicBezTo>
                  <a:pt x="803" y="2356"/>
                  <a:pt x="1160" y="1999"/>
                  <a:pt x="1588" y="1999"/>
                </a:cubicBezTo>
                <a:close/>
                <a:moveTo>
                  <a:pt x="2784" y="0"/>
                </a:moveTo>
                <a:cubicBezTo>
                  <a:pt x="1249" y="0"/>
                  <a:pt x="0" y="1249"/>
                  <a:pt x="0" y="2784"/>
                </a:cubicBezTo>
                <a:cubicBezTo>
                  <a:pt x="0" y="4336"/>
                  <a:pt x="1249" y="5585"/>
                  <a:pt x="2784" y="5585"/>
                </a:cubicBezTo>
                <a:cubicBezTo>
                  <a:pt x="3854" y="5585"/>
                  <a:pt x="4782" y="4996"/>
                  <a:pt x="5246" y="4122"/>
                </a:cubicBezTo>
                <a:lnTo>
                  <a:pt x="6120" y="4122"/>
                </a:lnTo>
                <a:lnTo>
                  <a:pt x="6638" y="3587"/>
                </a:lnTo>
                <a:lnTo>
                  <a:pt x="7173" y="4122"/>
                </a:lnTo>
                <a:lnTo>
                  <a:pt x="8047" y="3248"/>
                </a:lnTo>
                <a:lnTo>
                  <a:pt x="8904" y="4122"/>
                </a:lnTo>
                <a:lnTo>
                  <a:pt x="9778" y="3248"/>
                </a:lnTo>
                <a:lnTo>
                  <a:pt x="10634" y="4122"/>
                </a:lnTo>
                <a:lnTo>
                  <a:pt x="11705" y="2784"/>
                </a:lnTo>
                <a:lnTo>
                  <a:pt x="10634" y="1463"/>
                </a:lnTo>
                <a:lnTo>
                  <a:pt x="5246" y="1463"/>
                </a:lnTo>
                <a:cubicBezTo>
                  <a:pt x="4782" y="589"/>
                  <a:pt x="3854" y="0"/>
                  <a:pt x="2784"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210" name="Google Shape;2210;p39"/>
          <p:cNvGrpSpPr/>
          <p:nvPr/>
        </p:nvGrpSpPr>
        <p:grpSpPr>
          <a:xfrm>
            <a:off x="4666094" y="5573416"/>
            <a:ext cx="352082" cy="363054"/>
            <a:chOff x="6435300" y="1095300"/>
            <a:chExt cx="266325" cy="266325"/>
          </a:xfrm>
        </p:grpSpPr>
        <p:sp>
          <p:nvSpPr>
            <p:cNvPr id="2211" name="Google Shape;2211;p39"/>
            <p:cNvSpPr/>
            <p:nvPr/>
          </p:nvSpPr>
          <p:spPr>
            <a:xfrm>
              <a:off x="6444225" y="1095300"/>
              <a:ext cx="247150" cy="266325"/>
            </a:xfrm>
            <a:custGeom>
              <a:avLst/>
              <a:gdLst/>
              <a:ahLst/>
              <a:cxnLst/>
              <a:rect l="l" t="t" r="r" b="b"/>
              <a:pathLst>
                <a:path w="9886" h="10653" extrusionOk="0">
                  <a:moveTo>
                    <a:pt x="4961" y="1607"/>
                  </a:moveTo>
                  <a:cubicBezTo>
                    <a:pt x="5122" y="1607"/>
                    <a:pt x="5229" y="1731"/>
                    <a:pt x="5229" y="1856"/>
                  </a:cubicBezTo>
                  <a:cubicBezTo>
                    <a:pt x="5229" y="2017"/>
                    <a:pt x="5122" y="2124"/>
                    <a:pt x="4961" y="2124"/>
                  </a:cubicBezTo>
                  <a:cubicBezTo>
                    <a:pt x="4818" y="2124"/>
                    <a:pt x="4693" y="2017"/>
                    <a:pt x="4693" y="1856"/>
                  </a:cubicBezTo>
                  <a:cubicBezTo>
                    <a:pt x="4693" y="1731"/>
                    <a:pt x="4818" y="1607"/>
                    <a:pt x="4961" y="1607"/>
                  </a:cubicBezTo>
                  <a:close/>
                  <a:moveTo>
                    <a:pt x="4961" y="1"/>
                  </a:moveTo>
                  <a:cubicBezTo>
                    <a:pt x="4747" y="1"/>
                    <a:pt x="4568" y="179"/>
                    <a:pt x="4568" y="393"/>
                  </a:cubicBezTo>
                  <a:lnTo>
                    <a:pt x="4568" y="1178"/>
                  </a:lnTo>
                  <a:cubicBezTo>
                    <a:pt x="4444" y="1232"/>
                    <a:pt x="4337" y="1357"/>
                    <a:pt x="4265" y="1464"/>
                  </a:cubicBezTo>
                  <a:lnTo>
                    <a:pt x="839" y="1464"/>
                  </a:lnTo>
                  <a:cubicBezTo>
                    <a:pt x="607" y="1464"/>
                    <a:pt x="429" y="1642"/>
                    <a:pt x="429" y="1856"/>
                  </a:cubicBezTo>
                  <a:cubicBezTo>
                    <a:pt x="429" y="2053"/>
                    <a:pt x="572" y="2231"/>
                    <a:pt x="768" y="2249"/>
                  </a:cubicBezTo>
                  <a:lnTo>
                    <a:pt x="1" y="6121"/>
                  </a:lnTo>
                  <a:lnTo>
                    <a:pt x="554" y="6121"/>
                  </a:lnTo>
                  <a:lnTo>
                    <a:pt x="1143" y="3087"/>
                  </a:lnTo>
                  <a:lnTo>
                    <a:pt x="1892" y="6121"/>
                  </a:lnTo>
                  <a:lnTo>
                    <a:pt x="2427" y="6121"/>
                  </a:lnTo>
                  <a:lnTo>
                    <a:pt x="1464" y="2267"/>
                  </a:lnTo>
                  <a:lnTo>
                    <a:pt x="4265" y="2267"/>
                  </a:lnTo>
                  <a:cubicBezTo>
                    <a:pt x="4337" y="2392"/>
                    <a:pt x="4426" y="2499"/>
                    <a:pt x="4551" y="2570"/>
                  </a:cubicBezTo>
                  <a:lnTo>
                    <a:pt x="4551" y="9315"/>
                  </a:lnTo>
                  <a:lnTo>
                    <a:pt x="3623" y="9315"/>
                  </a:lnTo>
                  <a:cubicBezTo>
                    <a:pt x="3480" y="9315"/>
                    <a:pt x="3355" y="9439"/>
                    <a:pt x="3355" y="9582"/>
                  </a:cubicBezTo>
                  <a:lnTo>
                    <a:pt x="3355" y="9850"/>
                  </a:lnTo>
                  <a:lnTo>
                    <a:pt x="1767" y="9850"/>
                  </a:lnTo>
                  <a:lnTo>
                    <a:pt x="1767" y="10653"/>
                  </a:lnTo>
                  <a:lnTo>
                    <a:pt x="8155" y="10653"/>
                  </a:lnTo>
                  <a:lnTo>
                    <a:pt x="8155" y="9850"/>
                  </a:lnTo>
                  <a:lnTo>
                    <a:pt x="6567" y="9850"/>
                  </a:lnTo>
                  <a:lnTo>
                    <a:pt x="6567" y="9582"/>
                  </a:lnTo>
                  <a:cubicBezTo>
                    <a:pt x="6567" y="9439"/>
                    <a:pt x="6442" y="9315"/>
                    <a:pt x="6299" y="9315"/>
                  </a:cubicBezTo>
                  <a:lnTo>
                    <a:pt x="5354" y="9315"/>
                  </a:lnTo>
                  <a:lnTo>
                    <a:pt x="5354" y="2570"/>
                  </a:lnTo>
                  <a:cubicBezTo>
                    <a:pt x="5478" y="2499"/>
                    <a:pt x="5603" y="2392"/>
                    <a:pt x="5657" y="2267"/>
                  </a:cubicBezTo>
                  <a:lnTo>
                    <a:pt x="8208" y="2267"/>
                  </a:lnTo>
                  <a:lnTo>
                    <a:pt x="7459" y="6121"/>
                  </a:lnTo>
                  <a:lnTo>
                    <a:pt x="8012" y="6121"/>
                  </a:lnTo>
                  <a:lnTo>
                    <a:pt x="8601" y="3087"/>
                  </a:lnTo>
                  <a:lnTo>
                    <a:pt x="9350" y="6121"/>
                  </a:lnTo>
                  <a:lnTo>
                    <a:pt x="9886" y="6121"/>
                  </a:lnTo>
                  <a:lnTo>
                    <a:pt x="8922" y="2267"/>
                  </a:lnTo>
                  <a:lnTo>
                    <a:pt x="9083" y="2267"/>
                  </a:lnTo>
                  <a:cubicBezTo>
                    <a:pt x="9315" y="2267"/>
                    <a:pt x="9493" y="2088"/>
                    <a:pt x="9493" y="1856"/>
                  </a:cubicBezTo>
                  <a:cubicBezTo>
                    <a:pt x="9493" y="1642"/>
                    <a:pt x="9315" y="1464"/>
                    <a:pt x="9083" y="1464"/>
                  </a:cubicBezTo>
                  <a:lnTo>
                    <a:pt x="5657" y="1464"/>
                  </a:lnTo>
                  <a:cubicBezTo>
                    <a:pt x="5603" y="1357"/>
                    <a:pt x="5478" y="1232"/>
                    <a:pt x="5354" y="1178"/>
                  </a:cubicBezTo>
                  <a:lnTo>
                    <a:pt x="5354" y="393"/>
                  </a:lnTo>
                  <a:cubicBezTo>
                    <a:pt x="5354" y="179"/>
                    <a:pt x="5193" y="1"/>
                    <a:pt x="4961"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12" name="Google Shape;2212;p39"/>
            <p:cNvSpPr/>
            <p:nvPr/>
          </p:nvSpPr>
          <p:spPr>
            <a:xfrm>
              <a:off x="6435300" y="1258125"/>
              <a:ext cx="79875" cy="20100"/>
            </a:xfrm>
            <a:custGeom>
              <a:avLst/>
              <a:gdLst/>
              <a:ahLst/>
              <a:cxnLst/>
              <a:rect l="l" t="t" r="r" b="b"/>
              <a:pathLst>
                <a:path w="3195" h="804" extrusionOk="0">
                  <a:moveTo>
                    <a:pt x="1" y="0"/>
                  </a:moveTo>
                  <a:cubicBezTo>
                    <a:pt x="1" y="446"/>
                    <a:pt x="715" y="803"/>
                    <a:pt x="1589" y="803"/>
                  </a:cubicBezTo>
                  <a:cubicBezTo>
                    <a:pt x="2481" y="803"/>
                    <a:pt x="3195" y="446"/>
                    <a:pt x="3195"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13" name="Google Shape;2213;p39"/>
            <p:cNvSpPr/>
            <p:nvPr/>
          </p:nvSpPr>
          <p:spPr>
            <a:xfrm>
              <a:off x="6621325" y="1258125"/>
              <a:ext cx="80300" cy="20100"/>
            </a:xfrm>
            <a:custGeom>
              <a:avLst/>
              <a:gdLst/>
              <a:ahLst/>
              <a:cxnLst/>
              <a:rect l="l" t="t" r="r" b="b"/>
              <a:pathLst>
                <a:path w="3212" h="804" extrusionOk="0">
                  <a:moveTo>
                    <a:pt x="0" y="0"/>
                  </a:moveTo>
                  <a:cubicBezTo>
                    <a:pt x="0" y="446"/>
                    <a:pt x="732" y="803"/>
                    <a:pt x="1606" y="803"/>
                  </a:cubicBezTo>
                  <a:cubicBezTo>
                    <a:pt x="2480" y="803"/>
                    <a:pt x="3212" y="446"/>
                    <a:pt x="3212"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214" name="Google Shape;2214;p39"/>
          <p:cNvSpPr/>
          <p:nvPr/>
        </p:nvSpPr>
        <p:spPr>
          <a:xfrm>
            <a:off x="5229944" y="5587604"/>
            <a:ext cx="246520" cy="331428"/>
          </a:xfrm>
          <a:custGeom>
            <a:avLst/>
            <a:gdLst/>
            <a:ahLst/>
            <a:cxnLst/>
            <a:rect l="l" t="t" r="r" b="b"/>
            <a:pathLst>
              <a:path w="7459" h="9725" extrusionOk="0">
                <a:moveTo>
                  <a:pt x="3729" y="804"/>
                </a:moveTo>
                <a:cubicBezTo>
                  <a:pt x="4835" y="804"/>
                  <a:pt x="5728" y="1696"/>
                  <a:pt x="5728" y="2802"/>
                </a:cubicBezTo>
                <a:lnTo>
                  <a:pt x="5728" y="4283"/>
                </a:lnTo>
                <a:lnTo>
                  <a:pt x="3729" y="4122"/>
                </a:lnTo>
                <a:lnTo>
                  <a:pt x="1731" y="4283"/>
                </a:lnTo>
                <a:lnTo>
                  <a:pt x="1731" y="2802"/>
                </a:lnTo>
                <a:cubicBezTo>
                  <a:pt x="1731" y="1696"/>
                  <a:pt x="2641" y="804"/>
                  <a:pt x="3729" y="804"/>
                </a:cubicBezTo>
                <a:close/>
                <a:moveTo>
                  <a:pt x="3729" y="6121"/>
                </a:moveTo>
                <a:cubicBezTo>
                  <a:pt x="4175" y="6121"/>
                  <a:pt x="4532" y="6495"/>
                  <a:pt x="4532" y="6924"/>
                </a:cubicBezTo>
                <a:cubicBezTo>
                  <a:pt x="4532" y="7263"/>
                  <a:pt x="4300" y="7566"/>
                  <a:pt x="3997" y="7691"/>
                </a:cubicBezTo>
                <a:lnTo>
                  <a:pt x="3997" y="8387"/>
                </a:lnTo>
                <a:lnTo>
                  <a:pt x="3462" y="8387"/>
                </a:lnTo>
                <a:lnTo>
                  <a:pt x="3462" y="7691"/>
                </a:lnTo>
                <a:cubicBezTo>
                  <a:pt x="3158" y="7584"/>
                  <a:pt x="2926" y="7280"/>
                  <a:pt x="2926" y="6924"/>
                </a:cubicBezTo>
                <a:cubicBezTo>
                  <a:pt x="2926" y="6495"/>
                  <a:pt x="3301" y="6121"/>
                  <a:pt x="3729" y="6121"/>
                </a:cubicBezTo>
                <a:close/>
                <a:moveTo>
                  <a:pt x="3729" y="1"/>
                </a:moveTo>
                <a:cubicBezTo>
                  <a:pt x="2195" y="1"/>
                  <a:pt x="928" y="1267"/>
                  <a:pt x="928" y="2802"/>
                </a:cubicBezTo>
                <a:lnTo>
                  <a:pt x="928" y="4336"/>
                </a:lnTo>
                <a:lnTo>
                  <a:pt x="0" y="4390"/>
                </a:lnTo>
                <a:lnTo>
                  <a:pt x="0" y="9457"/>
                </a:lnTo>
                <a:lnTo>
                  <a:pt x="3729" y="9725"/>
                </a:lnTo>
                <a:lnTo>
                  <a:pt x="7458" y="9457"/>
                </a:lnTo>
                <a:lnTo>
                  <a:pt x="7458" y="4390"/>
                </a:lnTo>
                <a:lnTo>
                  <a:pt x="6530" y="4336"/>
                </a:lnTo>
                <a:lnTo>
                  <a:pt x="6530" y="2802"/>
                </a:lnTo>
                <a:cubicBezTo>
                  <a:pt x="6530" y="1267"/>
                  <a:pt x="5281" y="1"/>
                  <a:pt x="3729"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15" name="Google Shape;2215;p39"/>
          <p:cNvSpPr/>
          <p:nvPr/>
        </p:nvSpPr>
        <p:spPr>
          <a:xfrm>
            <a:off x="5690695" y="5559297"/>
            <a:ext cx="312554" cy="308935"/>
          </a:xfrm>
          <a:custGeom>
            <a:avLst/>
            <a:gdLst/>
            <a:ahLst/>
            <a:cxnLst/>
            <a:rect l="l" t="t" r="r" b="b"/>
            <a:pathLst>
              <a:path w="9457" h="9065" extrusionOk="0">
                <a:moveTo>
                  <a:pt x="9457" y="1"/>
                </a:moveTo>
                <a:cubicBezTo>
                  <a:pt x="9456" y="1"/>
                  <a:pt x="6537" y="806"/>
                  <a:pt x="4571" y="806"/>
                </a:cubicBezTo>
                <a:cubicBezTo>
                  <a:pt x="4509" y="806"/>
                  <a:pt x="4449" y="805"/>
                  <a:pt x="4389" y="804"/>
                </a:cubicBezTo>
                <a:cubicBezTo>
                  <a:pt x="2337" y="804"/>
                  <a:pt x="660" y="2463"/>
                  <a:pt x="660" y="4515"/>
                </a:cubicBezTo>
                <a:cubicBezTo>
                  <a:pt x="660" y="5175"/>
                  <a:pt x="839" y="5782"/>
                  <a:pt x="1124" y="6317"/>
                </a:cubicBezTo>
                <a:cubicBezTo>
                  <a:pt x="1410" y="6032"/>
                  <a:pt x="1731" y="5728"/>
                  <a:pt x="2052" y="5425"/>
                </a:cubicBezTo>
                <a:cubicBezTo>
                  <a:pt x="2891" y="4622"/>
                  <a:pt x="3872" y="3837"/>
                  <a:pt x="4693" y="3248"/>
                </a:cubicBezTo>
                <a:cubicBezTo>
                  <a:pt x="4764" y="3212"/>
                  <a:pt x="4818" y="3177"/>
                  <a:pt x="4871" y="3177"/>
                </a:cubicBezTo>
                <a:cubicBezTo>
                  <a:pt x="5032" y="3177"/>
                  <a:pt x="5139" y="3302"/>
                  <a:pt x="5139" y="3444"/>
                </a:cubicBezTo>
                <a:cubicBezTo>
                  <a:pt x="5139" y="3534"/>
                  <a:pt x="5103" y="3605"/>
                  <a:pt x="5032" y="3658"/>
                </a:cubicBezTo>
                <a:cubicBezTo>
                  <a:pt x="3854" y="4515"/>
                  <a:pt x="2284" y="5817"/>
                  <a:pt x="1213" y="7031"/>
                </a:cubicBezTo>
                <a:cubicBezTo>
                  <a:pt x="1213" y="7031"/>
                  <a:pt x="1071" y="7173"/>
                  <a:pt x="999" y="7263"/>
                </a:cubicBezTo>
                <a:cubicBezTo>
                  <a:pt x="393" y="7976"/>
                  <a:pt x="0" y="8619"/>
                  <a:pt x="0" y="9065"/>
                </a:cubicBezTo>
                <a:lnTo>
                  <a:pt x="803" y="9065"/>
                </a:lnTo>
                <a:cubicBezTo>
                  <a:pt x="803" y="8761"/>
                  <a:pt x="1267" y="8137"/>
                  <a:pt x="1981" y="7370"/>
                </a:cubicBezTo>
                <a:cubicBezTo>
                  <a:pt x="2623" y="7923"/>
                  <a:pt x="3462" y="8262"/>
                  <a:pt x="4389" y="8262"/>
                </a:cubicBezTo>
                <a:cubicBezTo>
                  <a:pt x="5067" y="8262"/>
                  <a:pt x="5692" y="8083"/>
                  <a:pt x="6245" y="7780"/>
                </a:cubicBezTo>
                <a:cubicBezTo>
                  <a:pt x="9100" y="6192"/>
                  <a:pt x="9457" y="3266"/>
                  <a:pt x="9457"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216" name="Google Shape;2216;p39"/>
          <p:cNvGrpSpPr/>
          <p:nvPr/>
        </p:nvGrpSpPr>
        <p:grpSpPr>
          <a:xfrm>
            <a:off x="6219163" y="5568480"/>
            <a:ext cx="301350" cy="363054"/>
            <a:chOff x="4506525" y="1060950"/>
            <a:chExt cx="227950" cy="266325"/>
          </a:xfrm>
        </p:grpSpPr>
        <p:sp>
          <p:nvSpPr>
            <p:cNvPr id="2217" name="Google Shape;2217;p39"/>
            <p:cNvSpPr/>
            <p:nvPr/>
          </p:nvSpPr>
          <p:spPr>
            <a:xfrm>
              <a:off x="4603750" y="1143925"/>
              <a:ext cx="13425" cy="13400"/>
            </a:xfrm>
            <a:custGeom>
              <a:avLst/>
              <a:gdLst/>
              <a:ahLst/>
              <a:cxnLst/>
              <a:rect l="l" t="t" r="r" b="b"/>
              <a:pathLst>
                <a:path w="537" h="536" extrusionOk="0">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18" name="Google Shape;2218;p39"/>
            <p:cNvSpPr/>
            <p:nvPr/>
          </p:nvSpPr>
          <p:spPr>
            <a:xfrm>
              <a:off x="4623825" y="1143925"/>
              <a:ext cx="13425" cy="13400"/>
            </a:xfrm>
            <a:custGeom>
              <a:avLst/>
              <a:gdLst/>
              <a:ahLst/>
              <a:cxnLst/>
              <a:rect l="l" t="t" r="r" b="b"/>
              <a:pathLst>
                <a:path w="537" h="536" extrusionOk="0">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19" name="Google Shape;2219;p39"/>
            <p:cNvSpPr/>
            <p:nvPr/>
          </p:nvSpPr>
          <p:spPr>
            <a:xfrm>
              <a:off x="4613575" y="1220650"/>
              <a:ext cx="13400" cy="13400"/>
            </a:xfrm>
            <a:custGeom>
              <a:avLst/>
              <a:gdLst/>
              <a:ahLst/>
              <a:cxnLst/>
              <a:rect l="l" t="t" r="r" b="b"/>
              <a:pathLst>
                <a:path w="536" h="536" extrusionOk="0">
                  <a:moveTo>
                    <a:pt x="268" y="0"/>
                  </a:moveTo>
                  <a:cubicBezTo>
                    <a:pt x="125" y="0"/>
                    <a:pt x="1" y="125"/>
                    <a:pt x="1" y="268"/>
                  </a:cubicBezTo>
                  <a:cubicBezTo>
                    <a:pt x="1" y="411"/>
                    <a:pt x="125" y="536"/>
                    <a:pt x="268" y="536"/>
                  </a:cubicBezTo>
                  <a:cubicBezTo>
                    <a:pt x="429" y="536"/>
                    <a:pt x="536" y="411"/>
                    <a:pt x="536" y="268"/>
                  </a:cubicBezTo>
                  <a:cubicBezTo>
                    <a:pt x="536" y="125"/>
                    <a:pt x="429" y="0"/>
                    <a:pt x="26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20" name="Google Shape;2220;p39"/>
            <p:cNvSpPr/>
            <p:nvPr/>
          </p:nvSpPr>
          <p:spPr>
            <a:xfrm>
              <a:off x="4613575" y="1247425"/>
              <a:ext cx="13400" cy="12950"/>
            </a:xfrm>
            <a:custGeom>
              <a:avLst/>
              <a:gdLst/>
              <a:ahLst/>
              <a:cxnLst/>
              <a:rect l="l" t="t" r="r" b="b"/>
              <a:pathLst>
                <a:path w="536" h="518" extrusionOk="0">
                  <a:moveTo>
                    <a:pt x="268" y="0"/>
                  </a:moveTo>
                  <a:cubicBezTo>
                    <a:pt x="125" y="0"/>
                    <a:pt x="1" y="125"/>
                    <a:pt x="1" y="268"/>
                  </a:cubicBezTo>
                  <a:cubicBezTo>
                    <a:pt x="1" y="410"/>
                    <a:pt x="125" y="517"/>
                    <a:pt x="268" y="517"/>
                  </a:cubicBezTo>
                  <a:cubicBezTo>
                    <a:pt x="429" y="517"/>
                    <a:pt x="536" y="410"/>
                    <a:pt x="536" y="268"/>
                  </a:cubicBezTo>
                  <a:cubicBezTo>
                    <a:pt x="536" y="125"/>
                    <a:pt x="429" y="0"/>
                    <a:pt x="26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21" name="Google Shape;2221;p39"/>
            <p:cNvSpPr/>
            <p:nvPr/>
          </p:nvSpPr>
          <p:spPr>
            <a:xfrm>
              <a:off x="4613575" y="1270600"/>
              <a:ext cx="13400" cy="13425"/>
            </a:xfrm>
            <a:custGeom>
              <a:avLst/>
              <a:gdLst/>
              <a:ahLst/>
              <a:cxnLst/>
              <a:rect l="l" t="t" r="r" b="b"/>
              <a:pathLst>
                <a:path w="536" h="537" extrusionOk="0">
                  <a:moveTo>
                    <a:pt x="268" y="1"/>
                  </a:moveTo>
                  <a:cubicBezTo>
                    <a:pt x="125" y="1"/>
                    <a:pt x="1" y="126"/>
                    <a:pt x="1" y="269"/>
                  </a:cubicBezTo>
                  <a:cubicBezTo>
                    <a:pt x="1" y="411"/>
                    <a:pt x="125" y="536"/>
                    <a:pt x="268" y="536"/>
                  </a:cubicBezTo>
                  <a:cubicBezTo>
                    <a:pt x="429" y="536"/>
                    <a:pt x="536" y="411"/>
                    <a:pt x="536" y="269"/>
                  </a:cubicBezTo>
                  <a:cubicBezTo>
                    <a:pt x="536" y="126"/>
                    <a:pt x="429" y="1"/>
                    <a:pt x="268"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22" name="Google Shape;2222;p39"/>
            <p:cNvSpPr/>
            <p:nvPr/>
          </p:nvSpPr>
          <p:spPr>
            <a:xfrm>
              <a:off x="4506525" y="1060950"/>
              <a:ext cx="227950" cy="266325"/>
            </a:xfrm>
            <a:custGeom>
              <a:avLst/>
              <a:gdLst/>
              <a:ahLst/>
              <a:cxnLst/>
              <a:rect l="l" t="t" r="r" b="b"/>
              <a:pathLst>
                <a:path w="9118" h="10653" extrusionOk="0">
                  <a:moveTo>
                    <a:pt x="5300" y="2927"/>
                  </a:moveTo>
                  <a:cubicBezTo>
                    <a:pt x="5567" y="3159"/>
                    <a:pt x="5746" y="3498"/>
                    <a:pt x="5746" y="3855"/>
                  </a:cubicBezTo>
                  <a:cubicBezTo>
                    <a:pt x="5746" y="4533"/>
                    <a:pt x="5228" y="5050"/>
                    <a:pt x="4550" y="5050"/>
                  </a:cubicBezTo>
                  <a:cubicBezTo>
                    <a:pt x="3890" y="5050"/>
                    <a:pt x="3355" y="4533"/>
                    <a:pt x="3355" y="3855"/>
                  </a:cubicBezTo>
                  <a:cubicBezTo>
                    <a:pt x="3355" y="3498"/>
                    <a:pt x="3533" y="3159"/>
                    <a:pt x="3819" y="2927"/>
                  </a:cubicBezTo>
                  <a:close/>
                  <a:moveTo>
                    <a:pt x="5585" y="5586"/>
                  </a:moveTo>
                  <a:cubicBezTo>
                    <a:pt x="6317" y="5960"/>
                    <a:pt x="6816" y="6710"/>
                    <a:pt x="6816" y="7584"/>
                  </a:cubicBezTo>
                  <a:cubicBezTo>
                    <a:pt x="6816" y="8833"/>
                    <a:pt x="5817" y="9850"/>
                    <a:pt x="4550" y="9850"/>
                  </a:cubicBezTo>
                  <a:cubicBezTo>
                    <a:pt x="3301" y="9850"/>
                    <a:pt x="2284" y="8833"/>
                    <a:pt x="2284" y="7584"/>
                  </a:cubicBezTo>
                  <a:cubicBezTo>
                    <a:pt x="2284" y="6710"/>
                    <a:pt x="2802" y="5960"/>
                    <a:pt x="3533" y="5586"/>
                  </a:cubicBezTo>
                  <a:cubicBezTo>
                    <a:pt x="3836" y="5764"/>
                    <a:pt x="4193" y="5853"/>
                    <a:pt x="4550" y="5853"/>
                  </a:cubicBezTo>
                  <a:cubicBezTo>
                    <a:pt x="4925" y="5853"/>
                    <a:pt x="5282" y="5764"/>
                    <a:pt x="5585" y="5586"/>
                  </a:cubicBezTo>
                  <a:close/>
                  <a:moveTo>
                    <a:pt x="3497" y="1"/>
                  </a:moveTo>
                  <a:cubicBezTo>
                    <a:pt x="3355" y="1"/>
                    <a:pt x="3230" y="126"/>
                    <a:pt x="3230" y="268"/>
                  </a:cubicBezTo>
                  <a:lnTo>
                    <a:pt x="3230" y="2124"/>
                  </a:lnTo>
                  <a:lnTo>
                    <a:pt x="2695" y="2124"/>
                  </a:lnTo>
                  <a:cubicBezTo>
                    <a:pt x="2463" y="2124"/>
                    <a:pt x="2284" y="2303"/>
                    <a:pt x="2284" y="2534"/>
                  </a:cubicBezTo>
                  <a:cubicBezTo>
                    <a:pt x="2284" y="2766"/>
                    <a:pt x="2463" y="2927"/>
                    <a:pt x="2695" y="2927"/>
                  </a:cubicBezTo>
                  <a:lnTo>
                    <a:pt x="2784" y="2927"/>
                  </a:lnTo>
                  <a:cubicBezTo>
                    <a:pt x="2641" y="3213"/>
                    <a:pt x="2552" y="3534"/>
                    <a:pt x="2552" y="3855"/>
                  </a:cubicBezTo>
                  <a:cubicBezTo>
                    <a:pt x="2552" y="4301"/>
                    <a:pt x="2695" y="4676"/>
                    <a:pt x="2926" y="5015"/>
                  </a:cubicBezTo>
                  <a:cubicBezTo>
                    <a:pt x="2677" y="5157"/>
                    <a:pt x="2463" y="5354"/>
                    <a:pt x="2266" y="5568"/>
                  </a:cubicBezTo>
                  <a:lnTo>
                    <a:pt x="1267" y="4872"/>
                  </a:lnTo>
                  <a:lnTo>
                    <a:pt x="500" y="3962"/>
                  </a:lnTo>
                  <a:cubicBezTo>
                    <a:pt x="453" y="3906"/>
                    <a:pt x="382" y="3879"/>
                    <a:pt x="310" y="3879"/>
                  </a:cubicBezTo>
                  <a:cubicBezTo>
                    <a:pt x="244" y="3879"/>
                    <a:pt x="176" y="3901"/>
                    <a:pt x="125" y="3944"/>
                  </a:cubicBezTo>
                  <a:cubicBezTo>
                    <a:pt x="18" y="4033"/>
                    <a:pt x="0" y="4212"/>
                    <a:pt x="90" y="4319"/>
                  </a:cubicBezTo>
                  <a:lnTo>
                    <a:pt x="696" y="5015"/>
                  </a:lnTo>
                  <a:lnTo>
                    <a:pt x="304" y="5247"/>
                  </a:lnTo>
                  <a:cubicBezTo>
                    <a:pt x="179" y="5318"/>
                    <a:pt x="125" y="5496"/>
                    <a:pt x="197" y="5603"/>
                  </a:cubicBezTo>
                  <a:cubicBezTo>
                    <a:pt x="268" y="5693"/>
                    <a:pt x="339" y="5746"/>
                    <a:pt x="429" y="5746"/>
                  </a:cubicBezTo>
                  <a:cubicBezTo>
                    <a:pt x="482" y="5746"/>
                    <a:pt x="536" y="5728"/>
                    <a:pt x="553" y="5693"/>
                  </a:cubicBezTo>
                  <a:lnTo>
                    <a:pt x="1089" y="5389"/>
                  </a:lnTo>
                  <a:lnTo>
                    <a:pt x="1945" y="6014"/>
                  </a:lnTo>
                  <a:cubicBezTo>
                    <a:pt x="1660" y="6460"/>
                    <a:pt x="1499" y="6995"/>
                    <a:pt x="1499" y="7584"/>
                  </a:cubicBezTo>
                  <a:cubicBezTo>
                    <a:pt x="1499" y="9279"/>
                    <a:pt x="2873" y="10653"/>
                    <a:pt x="4550" y="10653"/>
                  </a:cubicBezTo>
                  <a:cubicBezTo>
                    <a:pt x="6245" y="10653"/>
                    <a:pt x="7619" y="9279"/>
                    <a:pt x="7619" y="7584"/>
                  </a:cubicBezTo>
                  <a:cubicBezTo>
                    <a:pt x="7619" y="6995"/>
                    <a:pt x="7459" y="6460"/>
                    <a:pt x="7173" y="5978"/>
                  </a:cubicBezTo>
                  <a:lnTo>
                    <a:pt x="8029" y="5371"/>
                  </a:lnTo>
                  <a:lnTo>
                    <a:pt x="8547" y="5675"/>
                  </a:lnTo>
                  <a:cubicBezTo>
                    <a:pt x="8583" y="5693"/>
                    <a:pt x="8654" y="5710"/>
                    <a:pt x="8690" y="5710"/>
                  </a:cubicBezTo>
                  <a:cubicBezTo>
                    <a:pt x="8779" y="5710"/>
                    <a:pt x="8850" y="5675"/>
                    <a:pt x="8922" y="5586"/>
                  </a:cubicBezTo>
                  <a:cubicBezTo>
                    <a:pt x="8993" y="5461"/>
                    <a:pt x="8939" y="5282"/>
                    <a:pt x="8815" y="5229"/>
                  </a:cubicBezTo>
                  <a:lnTo>
                    <a:pt x="8422" y="4979"/>
                  </a:lnTo>
                  <a:lnTo>
                    <a:pt x="9011" y="4301"/>
                  </a:lnTo>
                  <a:cubicBezTo>
                    <a:pt x="9118" y="4194"/>
                    <a:pt x="9100" y="4033"/>
                    <a:pt x="8993" y="3926"/>
                  </a:cubicBezTo>
                  <a:cubicBezTo>
                    <a:pt x="8947" y="3888"/>
                    <a:pt x="8887" y="3869"/>
                    <a:pt x="8827" y="3869"/>
                  </a:cubicBezTo>
                  <a:cubicBezTo>
                    <a:pt x="8748" y="3869"/>
                    <a:pt x="8669" y="3901"/>
                    <a:pt x="8618" y="3962"/>
                  </a:cubicBezTo>
                  <a:lnTo>
                    <a:pt x="7851" y="4854"/>
                  </a:lnTo>
                  <a:lnTo>
                    <a:pt x="6852" y="5550"/>
                  </a:lnTo>
                  <a:cubicBezTo>
                    <a:pt x="6656" y="5336"/>
                    <a:pt x="6441" y="5157"/>
                    <a:pt x="6192" y="4997"/>
                  </a:cubicBezTo>
                  <a:cubicBezTo>
                    <a:pt x="6424" y="4676"/>
                    <a:pt x="6549" y="4301"/>
                    <a:pt x="6549" y="3855"/>
                  </a:cubicBezTo>
                  <a:cubicBezTo>
                    <a:pt x="6549" y="3534"/>
                    <a:pt x="6477" y="3213"/>
                    <a:pt x="6334" y="2927"/>
                  </a:cubicBezTo>
                  <a:lnTo>
                    <a:pt x="6424" y="2927"/>
                  </a:lnTo>
                  <a:cubicBezTo>
                    <a:pt x="6656" y="2927"/>
                    <a:pt x="6816" y="2766"/>
                    <a:pt x="6816" y="2534"/>
                  </a:cubicBezTo>
                  <a:cubicBezTo>
                    <a:pt x="6816" y="2303"/>
                    <a:pt x="6656" y="2124"/>
                    <a:pt x="6424" y="2124"/>
                  </a:cubicBezTo>
                  <a:lnTo>
                    <a:pt x="5888" y="2124"/>
                  </a:lnTo>
                  <a:lnTo>
                    <a:pt x="5888" y="268"/>
                  </a:lnTo>
                  <a:cubicBezTo>
                    <a:pt x="5888" y="126"/>
                    <a:pt x="5763" y="1"/>
                    <a:pt x="5621"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23" name="Google Shape;2223;p39"/>
            <p:cNvSpPr/>
            <p:nvPr/>
          </p:nvSpPr>
          <p:spPr>
            <a:xfrm>
              <a:off x="4613575" y="1160875"/>
              <a:ext cx="20100" cy="13400"/>
            </a:xfrm>
            <a:custGeom>
              <a:avLst/>
              <a:gdLst/>
              <a:ahLst/>
              <a:cxnLst/>
              <a:rect l="l" t="t" r="r" b="b"/>
              <a:pathLst>
                <a:path w="804" h="536" extrusionOk="0">
                  <a:moveTo>
                    <a:pt x="268" y="1"/>
                  </a:moveTo>
                  <a:cubicBezTo>
                    <a:pt x="125" y="1"/>
                    <a:pt x="1" y="125"/>
                    <a:pt x="1" y="268"/>
                  </a:cubicBezTo>
                  <a:cubicBezTo>
                    <a:pt x="1" y="411"/>
                    <a:pt x="125" y="536"/>
                    <a:pt x="268" y="536"/>
                  </a:cubicBezTo>
                  <a:cubicBezTo>
                    <a:pt x="340" y="536"/>
                    <a:pt x="375" y="518"/>
                    <a:pt x="411" y="500"/>
                  </a:cubicBezTo>
                  <a:lnTo>
                    <a:pt x="803" y="268"/>
                  </a:lnTo>
                  <a:lnTo>
                    <a:pt x="411" y="36"/>
                  </a:lnTo>
                  <a:cubicBezTo>
                    <a:pt x="375" y="18"/>
                    <a:pt x="340" y="1"/>
                    <a:pt x="268"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224" name="Google Shape;2224;p39"/>
          <p:cNvSpPr/>
          <p:nvPr/>
        </p:nvSpPr>
        <p:spPr>
          <a:xfrm>
            <a:off x="6678211" y="5691768"/>
            <a:ext cx="386883" cy="126846"/>
          </a:xfrm>
          <a:custGeom>
            <a:avLst/>
            <a:gdLst/>
            <a:ahLst/>
            <a:cxnLst/>
            <a:rect l="l" t="t" r="r" b="b"/>
            <a:pathLst>
              <a:path w="11706" h="3722" extrusionOk="0">
                <a:moveTo>
                  <a:pt x="2548" y="1"/>
                </a:moveTo>
                <a:cubicBezTo>
                  <a:pt x="1782" y="1"/>
                  <a:pt x="1045" y="94"/>
                  <a:pt x="393" y="224"/>
                </a:cubicBezTo>
                <a:cubicBezTo>
                  <a:pt x="197" y="260"/>
                  <a:pt x="1" y="403"/>
                  <a:pt x="1" y="617"/>
                </a:cubicBezTo>
                <a:cubicBezTo>
                  <a:pt x="1" y="849"/>
                  <a:pt x="179" y="1027"/>
                  <a:pt x="393" y="1027"/>
                </a:cubicBezTo>
                <a:cubicBezTo>
                  <a:pt x="393" y="1027"/>
                  <a:pt x="518" y="1562"/>
                  <a:pt x="715" y="2419"/>
                </a:cubicBezTo>
                <a:cubicBezTo>
                  <a:pt x="893" y="3275"/>
                  <a:pt x="1357" y="3721"/>
                  <a:pt x="2784" y="3721"/>
                </a:cubicBezTo>
                <a:cubicBezTo>
                  <a:pt x="3498" y="3721"/>
                  <a:pt x="4015" y="3686"/>
                  <a:pt x="4390" y="3311"/>
                </a:cubicBezTo>
                <a:cubicBezTo>
                  <a:pt x="4854" y="2847"/>
                  <a:pt x="5371" y="1580"/>
                  <a:pt x="5371" y="1580"/>
                </a:cubicBezTo>
                <a:cubicBezTo>
                  <a:pt x="5461" y="1402"/>
                  <a:pt x="5657" y="1295"/>
                  <a:pt x="5853" y="1295"/>
                </a:cubicBezTo>
                <a:cubicBezTo>
                  <a:pt x="6049" y="1295"/>
                  <a:pt x="6246" y="1402"/>
                  <a:pt x="6335" y="1580"/>
                </a:cubicBezTo>
                <a:cubicBezTo>
                  <a:pt x="6335" y="1580"/>
                  <a:pt x="6852" y="2847"/>
                  <a:pt x="7316" y="3311"/>
                </a:cubicBezTo>
                <a:cubicBezTo>
                  <a:pt x="7691" y="3686"/>
                  <a:pt x="8208" y="3721"/>
                  <a:pt x="8904" y="3721"/>
                </a:cubicBezTo>
                <a:cubicBezTo>
                  <a:pt x="10350" y="3721"/>
                  <a:pt x="10796" y="3293"/>
                  <a:pt x="10992" y="2419"/>
                </a:cubicBezTo>
                <a:cubicBezTo>
                  <a:pt x="11206" y="1545"/>
                  <a:pt x="11295" y="1027"/>
                  <a:pt x="11295" y="1027"/>
                </a:cubicBezTo>
                <a:cubicBezTo>
                  <a:pt x="11527" y="1027"/>
                  <a:pt x="11706" y="849"/>
                  <a:pt x="11706" y="635"/>
                </a:cubicBezTo>
                <a:cubicBezTo>
                  <a:pt x="11706" y="385"/>
                  <a:pt x="11509" y="260"/>
                  <a:pt x="11295" y="224"/>
                </a:cubicBezTo>
                <a:cubicBezTo>
                  <a:pt x="10652" y="94"/>
                  <a:pt x="9919" y="1"/>
                  <a:pt x="9156" y="1"/>
                </a:cubicBezTo>
                <a:cubicBezTo>
                  <a:pt x="8245" y="1"/>
                  <a:pt x="7291" y="133"/>
                  <a:pt x="6388" y="492"/>
                </a:cubicBezTo>
                <a:cubicBezTo>
                  <a:pt x="6219" y="545"/>
                  <a:pt x="6041" y="572"/>
                  <a:pt x="5860" y="572"/>
                </a:cubicBezTo>
                <a:cubicBezTo>
                  <a:pt x="5679" y="572"/>
                  <a:pt x="5496" y="545"/>
                  <a:pt x="5318" y="492"/>
                </a:cubicBezTo>
                <a:cubicBezTo>
                  <a:pt x="4416" y="133"/>
                  <a:pt x="3461" y="1"/>
                  <a:pt x="2548"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25" name="Google Shape;2225;p39"/>
          <p:cNvSpPr/>
          <p:nvPr/>
        </p:nvSpPr>
        <p:spPr>
          <a:xfrm>
            <a:off x="7674929" y="5646128"/>
            <a:ext cx="307266" cy="358181"/>
          </a:xfrm>
          <a:custGeom>
            <a:avLst/>
            <a:gdLst/>
            <a:ahLst/>
            <a:cxnLst/>
            <a:rect l="l" t="t" r="r" b="b"/>
            <a:pathLst>
              <a:path w="9297" h="10510" extrusionOk="0">
                <a:moveTo>
                  <a:pt x="1731" y="1731"/>
                </a:moveTo>
                <a:lnTo>
                  <a:pt x="1731" y="3462"/>
                </a:lnTo>
                <a:cubicBezTo>
                  <a:pt x="1731" y="3926"/>
                  <a:pt x="1856" y="4354"/>
                  <a:pt x="2088" y="4729"/>
                </a:cubicBezTo>
                <a:cubicBezTo>
                  <a:pt x="2088" y="4747"/>
                  <a:pt x="2284" y="5032"/>
                  <a:pt x="2391" y="5121"/>
                </a:cubicBezTo>
                <a:cubicBezTo>
                  <a:pt x="2659" y="5425"/>
                  <a:pt x="2944" y="5692"/>
                  <a:pt x="3194" y="5942"/>
                </a:cubicBezTo>
                <a:cubicBezTo>
                  <a:pt x="2266" y="5835"/>
                  <a:pt x="1802" y="5532"/>
                  <a:pt x="1356" y="5050"/>
                </a:cubicBezTo>
                <a:cubicBezTo>
                  <a:pt x="768" y="4461"/>
                  <a:pt x="803" y="3801"/>
                  <a:pt x="803" y="3765"/>
                </a:cubicBezTo>
                <a:lnTo>
                  <a:pt x="803" y="1731"/>
                </a:lnTo>
                <a:close/>
                <a:moveTo>
                  <a:pt x="8493" y="1749"/>
                </a:moveTo>
                <a:lnTo>
                  <a:pt x="8493" y="3765"/>
                </a:lnTo>
                <a:cubicBezTo>
                  <a:pt x="8511" y="3801"/>
                  <a:pt x="8547" y="4461"/>
                  <a:pt x="7958" y="5050"/>
                </a:cubicBezTo>
                <a:cubicBezTo>
                  <a:pt x="7494" y="5532"/>
                  <a:pt x="7066" y="5853"/>
                  <a:pt x="6102" y="5960"/>
                </a:cubicBezTo>
                <a:cubicBezTo>
                  <a:pt x="6352" y="5692"/>
                  <a:pt x="6638" y="5443"/>
                  <a:pt x="6905" y="5139"/>
                </a:cubicBezTo>
                <a:cubicBezTo>
                  <a:pt x="7012" y="5032"/>
                  <a:pt x="7209" y="4765"/>
                  <a:pt x="7209" y="4747"/>
                </a:cubicBezTo>
                <a:cubicBezTo>
                  <a:pt x="7441" y="4372"/>
                  <a:pt x="7566" y="3944"/>
                  <a:pt x="7566" y="3480"/>
                </a:cubicBezTo>
                <a:lnTo>
                  <a:pt x="7566" y="1749"/>
                </a:lnTo>
                <a:close/>
                <a:moveTo>
                  <a:pt x="1731" y="1"/>
                </a:moveTo>
                <a:lnTo>
                  <a:pt x="1731" y="928"/>
                </a:lnTo>
                <a:lnTo>
                  <a:pt x="0" y="928"/>
                </a:lnTo>
                <a:lnTo>
                  <a:pt x="0" y="3712"/>
                </a:lnTo>
                <a:cubicBezTo>
                  <a:pt x="0" y="3855"/>
                  <a:pt x="0" y="4765"/>
                  <a:pt x="768" y="5585"/>
                </a:cubicBezTo>
                <a:cubicBezTo>
                  <a:pt x="1499" y="6353"/>
                  <a:pt x="2391" y="6763"/>
                  <a:pt x="3944" y="6781"/>
                </a:cubicBezTo>
                <a:cubicBezTo>
                  <a:pt x="4051" y="6977"/>
                  <a:pt x="4122" y="7209"/>
                  <a:pt x="4122" y="7441"/>
                </a:cubicBezTo>
                <a:lnTo>
                  <a:pt x="4122" y="9172"/>
                </a:lnTo>
                <a:lnTo>
                  <a:pt x="3462" y="9172"/>
                </a:lnTo>
                <a:cubicBezTo>
                  <a:pt x="3158" y="9172"/>
                  <a:pt x="2926" y="9422"/>
                  <a:pt x="2926" y="9707"/>
                </a:cubicBezTo>
                <a:lnTo>
                  <a:pt x="2266" y="9707"/>
                </a:lnTo>
                <a:cubicBezTo>
                  <a:pt x="1963" y="9707"/>
                  <a:pt x="1731" y="9957"/>
                  <a:pt x="1731" y="10242"/>
                </a:cubicBezTo>
                <a:lnTo>
                  <a:pt x="1731" y="10510"/>
                </a:lnTo>
                <a:lnTo>
                  <a:pt x="7583" y="10510"/>
                </a:lnTo>
                <a:lnTo>
                  <a:pt x="7583" y="10242"/>
                </a:lnTo>
                <a:cubicBezTo>
                  <a:pt x="7583" y="9957"/>
                  <a:pt x="7334" y="9707"/>
                  <a:pt x="7048" y="9707"/>
                </a:cubicBezTo>
                <a:lnTo>
                  <a:pt x="6370" y="9707"/>
                </a:lnTo>
                <a:cubicBezTo>
                  <a:pt x="6370" y="9422"/>
                  <a:pt x="6138" y="9172"/>
                  <a:pt x="5853" y="9172"/>
                </a:cubicBezTo>
                <a:lnTo>
                  <a:pt x="5175" y="9172"/>
                </a:lnTo>
                <a:lnTo>
                  <a:pt x="5175" y="7459"/>
                </a:lnTo>
                <a:cubicBezTo>
                  <a:pt x="5175" y="7227"/>
                  <a:pt x="5246" y="6995"/>
                  <a:pt x="5371" y="6781"/>
                </a:cubicBezTo>
                <a:cubicBezTo>
                  <a:pt x="6923" y="6763"/>
                  <a:pt x="7815" y="6353"/>
                  <a:pt x="8547" y="5585"/>
                </a:cubicBezTo>
                <a:cubicBezTo>
                  <a:pt x="9296" y="4800"/>
                  <a:pt x="9296" y="3855"/>
                  <a:pt x="9296" y="3730"/>
                </a:cubicBezTo>
                <a:lnTo>
                  <a:pt x="9296" y="928"/>
                </a:lnTo>
                <a:lnTo>
                  <a:pt x="7583" y="928"/>
                </a:lnTo>
                <a:lnTo>
                  <a:pt x="7583"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226" name="Google Shape;2226;p39"/>
          <p:cNvGrpSpPr/>
          <p:nvPr/>
        </p:nvGrpSpPr>
        <p:grpSpPr>
          <a:xfrm>
            <a:off x="7224798" y="5646336"/>
            <a:ext cx="251246" cy="356340"/>
            <a:chOff x="867500" y="3647700"/>
            <a:chExt cx="190050" cy="261400"/>
          </a:xfrm>
        </p:grpSpPr>
        <p:sp>
          <p:nvSpPr>
            <p:cNvPr id="2227" name="Google Shape;2227;p39"/>
            <p:cNvSpPr/>
            <p:nvPr/>
          </p:nvSpPr>
          <p:spPr>
            <a:xfrm>
              <a:off x="923275" y="3796225"/>
              <a:ext cx="78525" cy="78975"/>
            </a:xfrm>
            <a:custGeom>
              <a:avLst/>
              <a:gdLst/>
              <a:ahLst/>
              <a:cxnLst/>
              <a:rect l="l" t="t" r="r" b="b"/>
              <a:pathLst>
                <a:path w="3141" h="3159" extrusionOk="0">
                  <a:moveTo>
                    <a:pt x="1570" y="1"/>
                  </a:moveTo>
                  <a:cubicBezTo>
                    <a:pt x="696" y="1"/>
                    <a:pt x="0" y="715"/>
                    <a:pt x="0" y="1571"/>
                  </a:cubicBezTo>
                  <a:cubicBezTo>
                    <a:pt x="0" y="2445"/>
                    <a:pt x="696" y="3159"/>
                    <a:pt x="1570" y="3159"/>
                  </a:cubicBezTo>
                  <a:cubicBezTo>
                    <a:pt x="2427" y="3159"/>
                    <a:pt x="3141" y="2445"/>
                    <a:pt x="3141" y="1589"/>
                  </a:cubicBezTo>
                  <a:cubicBezTo>
                    <a:pt x="3141" y="715"/>
                    <a:pt x="2427" y="1"/>
                    <a:pt x="1570"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28" name="Google Shape;2228;p39"/>
            <p:cNvSpPr/>
            <p:nvPr/>
          </p:nvSpPr>
          <p:spPr>
            <a:xfrm>
              <a:off x="888925" y="3762775"/>
              <a:ext cx="146775" cy="146325"/>
            </a:xfrm>
            <a:custGeom>
              <a:avLst/>
              <a:gdLst/>
              <a:ahLst/>
              <a:cxnLst/>
              <a:rect l="l" t="t" r="r" b="b"/>
              <a:pathLst>
                <a:path w="5871" h="5853" extrusionOk="0">
                  <a:moveTo>
                    <a:pt x="2944" y="786"/>
                  </a:moveTo>
                  <a:cubicBezTo>
                    <a:pt x="4104" y="786"/>
                    <a:pt x="5068" y="1749"/>
                    <a:pt x="5068" y="2927"/>
                  </a:cubicBezTo>
                  <a:cubicBezTo>
                    <a:pt x="5068" y="4087"/>
                    <a:pt x="4104" y="5050"/>
                    <a:pt x="2944" y="5050"/>
                  </a:cubicBezTo>
                  <a:cubicBezTo>
                    <a:pt x="1767" y="5050"/>
                    <a:pt x="803" y="4087"/>
                    <a:pt x="803" y="2927"/>
                  </a:cubicBezTo>
                  <a:cubicBezTo>
                    <a:pt x="803" y="1749"/>
                    <a:pt x="1767" y="786"/>
                    <a:pt x="2944" y="786"/>
                  </a:cubicBezTo>
                  <a:close/>
                  <a:moveTo>
                    <a:pt x="2944" y="1"/>
                  </a:moveTo>
                  <a:cubicBezTo>
                    <a:pt x="1339" y="1"/>
                    <a:pt x="0" y="1321"/>
                    <a:pt x="0" y="2927"/>
                  </a:cubicBezTo>
                  <a:cubicBezTo>
                    <a:pt x="0" y="4533"/>
                    <a:pt x="1339" y="5853"/>
                    <a:pt x="2944" y="5853"/>
                  </a:cubicBezTo>
                  <a:cubicBezTo>
                    <a:pt x="4550" y="5853"/>
                    <a:pt x="5871" y="4533"/>
                    <a:pt x="5871" y="2927"/>
                  </a:cubicBezTo>
                  <a:cubicBezTo>
                    <a:pt x="5871" y="1321"/>
                    <a:pt x="4550" y="1"/>
                    <a:pt x="294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29" name="Google Shape;2229;p39"/>
            <p:cNvSpPr/>
            <p:nvPr/>
          </p:nvSpPr>
          <p:spPr>
            <a:xfrm>
              <a:off x="980375" y="3647700"/>
              <a:ext cx="77175" cy="120450"/>
            </a:xfrm>
            <a:custGeom>
              <a:avLst/>
              <a:gdLst/>
              <a:ahLst/>
              <a:cxnLst/>
              <a:rect l="l" t="t" r="r" b="b"/>
              <a:pathLst>
                <a:path w="3087" h="4818" extrusionOk="0">
                  <a:moveTo>
                    <a:pt x="1874" y="0"/>
                  </a:moveTo>
                  <a:lnTo>
                    <a:pt x="821" y="2266"/>
                  </a:lnTo>
                  <a:lnTo>
                    <a:pt x="0" y="4122"/>
                  </a:lnTo>
                  <a:cubicBezTo>
                    <a:pt x="535" y="4247"/>
                    <a:pt x="1035" y="4479"/>
                    <a:pt x="1445" y="4818"/>
                  </a:cubicBezTo>
                  <a:lnTo>
                    <a:pt x="3087" y="1106"/>
                  </a:lnTo>
                  <a:lnTo>
                    <a:pt x="2338"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30" name="Google Shape;2230;p39"/>
            <p:cNvSpPr/>
            <p:nvPr/>
          </p:nvSpPr>
          <p:spPr>
            <a:xfrm>
              <a:off x="867500" y="3647700"/>
              <a:ext cx="77200" cy="120450"/>
            </a:xfrm>
            <a:custGeom>
              <a:avLst/>
              <a:gdLst/>
              <a:ahLst/>
              <a:cxnLst/>
              <a:rect l="l" t="t" r="r" b="b"/>
              <a:pathLst>
                <a:path w="3088" h="4818" extrusionOk="0">
                  <a:moveTo>
                    <a:pt x="733" y="0"/>
                  </a:moveTo>
                  <a:lnTo>
                    <a:pt x="1" y="1106"/>
                  </a:lnTo>
                  <a:lnTo>
                    <a:pt x="1643" y="4818"/>
                  </a:lnTo>
                  <a:cubicBezTo>
                    <a:pt x="2053" y="4479"/>
                    <a:pt x="2552" y="4247"/>
                    <a:pt x="3088" y="4122"/>
                  </a:cubicBezTo>
                  <a:lnTo>
                    <a:pt x="2249" y="2266"/>
                  </a:lnTo>
                  <a:lnTo>
                    <a:pt x="1214"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31" name="Google Shape;2231;p39"/>
            <p:cNvSpPr/>
            <p:nvPr/>
          </p:nvSpPr>
          <p:spPr>
            <a:xfrm>
              <a:off x="912575" y="3647700"/>
              <a:ext cx="99925" cy="40175"/>
            </a:xfrm>
            <a:custGeom>
              <a:avLst/>
              <a:gdLst/>
              <a:ahLst/>
              <a:cxnLst/>
              <a:rect l="l" t="t" r="r" b="b"/>
              <a:pathLst>
                <a:path w="3997" h="1607" extrusionOk="0">
                  <a:moveTo>
                    <a:pt x="0" y="0"/>
                  </a:moveTo>
                  <a:lnTo>
                    <a:pt x="732" y="1606"/>
                  </a:lnTo>
                  <a:lnTo>
                    <a:pt x="3247" y="1606"/>
                  </a:lnTo>
                  <a:lnTo>
                    <a:pt x="3997"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232" name="Google Shape;2232;p39"/>
          <p:cNvSpPr/>
          <p:nvPr/>
        </p:nvSpPr>
        <p:spPr>
          <a:xfrm>
            <a:off x="8181374" y="5612981"/>
            <a:ext cx="356775" cy="308356"/>
          </a:xfrm>
          <a:custGeom>
            <a:avLst/>
            <a:gdLst/>
            <a:ahLst/>
            <a:cxnLst/>
            <a:rect l="l" t="t" r="r" b="b"/>
            <a:pathLst>
              <a:path w="10795" h="9048" extrusionOk="0">
                <a:moveTo>
                  <a:pt x="6064" y="0"/>
                </a:moveTo>
                <a:cubicBezTo>
                  <a:pt x="5646" y="0"/>
                  <a:pt x="5264" y="142"/>
                  <a:pt x="4960" y="412"/>
                </a:cubicBezTo>
                <a:cubicBezTo>
                  <a:pt x="4681" y="230"/>
                  <a:pt x="4344" y="130"/>
                  <a:pt x="4011" y="130"/>
                </a:cubicBezTo>
                <a:cubicBezTo>
                  <a:pt x="3854" y="130"/>
                  <a:pt x="3699" y="152"/>
                  <a:pt x="3551" y="198"/>
                </a:cubicBezTo>
                <a:cubicBezTo>
                  <a:pt x="3087" y="341"/>
                  <a:pt x="2712" y="715"/>
                  <a:pt x="2534" y="1179"/>
                </a:cubicBezTo>
                <a:lnTo>
                  <a:pt x="2445" y="1179"/>
                </a:lnTo>
                <a:cubicBezTo>
                  <a:pt x="1552" y="1179"/>
                  <a:pt x="857" y="1875"/>
                  <a:pt x="839" y="2749"/>
                </a:cubicBezTo>
                <a:lnTo>
                  <a:pt x="839" y="2838"/>
                </a:lnTo>
                <a:cubicBezTo>
                  <a:pt x="303" y="3124"/>
                  <a:pt x="0" y="3695"/>
                  <a:pt x="36" y="4302"/>
                </a:cubicBezTo>
                <a:cubicBezTo>
                  <a:pt x="89" y="5140"/>
                  <a:pt x="839" y="5765"/>
                  <a:pt x="1695" y="5765"/>
                </a:cubicBezTo>
                <a:lnTo>
                  <a:pt x="3747" y="5765"/>
                </a:lnTo>
                <a:cubicBezTo>
                  <a:pt x="4639" y="5765"/>
                  <a:pt x="5353" y="6478"/>
                  <a:pt x="5371" y="7353"/>
                </a:cubicBezTo>
                <a:lnTo>
                  <a:pt x="5371" y="9048"/>
                </a:lnTo>
                <a:lnTo>
                  <a:pt x="6423" y="9048"/>
                </a:lnTo>
                <a:lnTo>
                  <a:pt x="6423" y="7852"/>
                </a:lnTo>
                <a:lnTo>
                  <a:pt x="6423" y="7692"/>
                </a:lnTo>
                <a:cubicBezTo>
                  <a:pt x="6423" y="7192"/>
                  <a:pt x="6406" y="6568"/>
                  <a:pt x="6745" y="6157"/>
                </a:cubicBezTo>
                <a:cubicBezTo>
                  <a:pt x="6959" y="5943"/>
                  <a:pt x="7209" y="5747"/>
                  <a:pt x="7458" y="5568"/>
                </a:cubicBezTo>
                <a:cubicBezTo>
                  <a:pt x="7655" y="5444"/>
                  <a:pt x="7833" y="5301"/>
                  <a:pt x="7976" y="5122"/>
                </a:cubicBezTo>
                <a:cubicBezTo>
                  <a:pt x="8047" y="5033"/>
                  <a:pt x="8119" y="4926"/>
                  <a:pt x="8154" y="4819"/>
                </a:cubicBezTo>
                <a:cubicBezTo>
                  <a:pt x="7945" y="4741"/>
                  <a:pt x="7736" y="4691"/>
                  <a:pt x="7520" y="4691"/>
                </a:cubicBezTo>
                <a:cubicBezTo>
                  <a:pt x="7441" y="4691"/>
                  <a:pt x="7361" y="4698"/>
                  <a:pt x="7280" y="4712"/>
                </a:cubicBezTo>
                <a:cubicBezTo>
                  <a:pt x="7269" y="4713"/>
                  <a:pt x="7259" y="4714"/>
                  <a:pt x="7249" y="4714"/>
                </a:cubicBezTo>
                <a:cubicBezTo>
                  <a:pt x="7119" y="4714"/>
                  <a:pt x="7010" y="4612"/>
                  <a:pt x="6977" y="4480"/>
                </a:cubicBezTo>
                <a:cubicBezTo>
                  <a:pt x="6959" y="4337"/>
                  <a:pt x="7048" y="4195"/>
                  <a:pt x="7209" y="4177"/>
                </a:cubicBezTo>
                <a:cubicBezTo>
                  <a:pt x="7313" y="4161"/>
                  <a:pt x="7417" y="4153"/>
                  <a:pt x="7521" y="4153"/>
                </a:cubicBezTo>
                <a:cubicBezTo>
                  <a:pt x="7773" y="4153"/>
                  <a:pt x="8026" y="4200"/>
                  <a:pt x="8279" y="4302"/>
                </a:cubicBezTo>
                <a:cubicBezTo>
                  <a:pt x="8279" y="4248"/>
                  <a:pt x="8279" y="4230"/>
                  <a:pt x="8279" y="4195"/>
                </a:cubicBezTo>
                <a:cubicBezTo>
                  <a:pt x="8297" y="3980"/>
                  <a:pt x="8279" y="3766"/>
                  <a:pt x="8208" y="3570"/>
                </a:cubicBezTo>
                <a:cubicBezTo>
                  <a:pt x="8011" y="3088"/>
                  <a:pt x="7548" y="2874"/>
                  <a:pt x="7119" y="2696"/>
                </a:cubicBezTo>
                <a:cubicBezTo>
                  <a:pt x="7030" y="2678"/>
                  <a:pt x="6941" y="2642"/>
                  <a:pt x="6852" y="2624"/>
                </a:cubicBezTo>
                <a:lnTo>
                  <a:pt x="6762" y="2589"/>
                </a:lnTo>
                <a:lnTo>
                  <a:pt x="6745" y="2589"/>
                </a:lnTo>
                <a:cubicBezTo>
                  <a:pt x="6655" y="2607"/>
                  <a:pt x="6548" y="2642"/>
                  <a:pt x="6441" y="2678"/>
                </a:cubicBezTo>
                <a:lnTo>
                  <a:pt x="6316" y="2696"/>
                </a:lnTo>
                <a:lnTo>
                  <a:pt x="6191" y="2731"/>
                </a:lnTo>
                <a:cubicBezTo>
                  <a:pt x="5960" y="2999"/>
                  <a:pt x="5852" y="3338"/>
                  <a:pt x="5870" y="3695"/>
                </a:cubicBezTo>
                <a:cubicBezTo>
                  <a:pt x="5906" y="4052"/>
                  <a:pt x="6067" y="4373"/>
                  <a:pt x="6334" y="4605"/>
                </a:cubicBezTo>
                <a:cubicBezTo>
                  <a:pt x="6441" y="4694"/>
                  <a:pt x="6441" y="4855"/>
                  <a:pt x="6370" y="4962"/>
                </a:cubicBezTo>
                <a:cubicBezTo>
                  <a:pt x="6319" y="5023"/>
                  <a:pt x="6246" y="5055"/>
                  <a:pt x="6172" y="5055"/>
                </a:cubicBezTo>
                <a:cubicBezTo>
                  <a:pt x="6116" y="5055"/>
                  <a:pt x="6059" y="5036"/>
                  <a:pt x="6013" y="4997"/>
                </a:cubicBezTo>
                <a:cubicBezTo>
                  <a:pt x="5852" y="4855"/>
                  <a:pt x="5728" y="4694"/>
                  <a:pt x="5621" y="4498"/>
                </a:cubicBezTo>
                <a:lnTo>
                  <a:pt x="5585" y="4498"/>
                </a:lnTo>
                <a:cubicBezTo>
                  <a:pt x="5210" y="4444"/>
                  <a:pt x="4800" y="4373"/>
                  <a:pt x="4461" y="4141"/>
                </a:cubicBezTo>
                <a:cubicBezTo>
                  <a:pt x="4336" y="4070"/>
                  <a:pt x="4300" y="3909"/>
                  <a:pt x="4389" y="3784"/>
                </a:cubicBezTo>
                <a:cubicBezTo>
                  <a:pt x="4433" y="3707"/>
                  <a:pt x="4511" y="3671"/>
                  <a:pt x="4593" y="3671"/>
                </a:cubicBezTo>
                <a:cubicBezTo>
                  <a:pt x="4645" y="3671"/>
                  <a:pt x="4698" y="3685"/>
                  <a:pt x="4746" y="3713"/>
                </a:cubicBezTo>
                <a:cubicBezTo>
                  <a:pt x="4943" y="3838"/>
                  <a:pt x="5174" y="3909"/>
                  <a:pt x="5406" y="3927"/>
                </a:cubicBezTo>
                <a:cubicBezTo>
                  <a:pt x="5389" y="3873"/>
                  <a:pt x="5371" y="3802"/>
                  <a:pt x="5353" y="3731"/>
                </a:cubicBezTo>
                <a:cubicBezTo>
                  <a:pt x="5317" y="3427"/>
                  <a:pt x="5389" y="3124"/>
                  <a:pt x="5496" y="2856"/>
                </a:cubicBezTo>
                <a:lnTo>
                  <a:pt x="5496" y="2856"/>
                </a:lnTo>
                <a:cubicBezTo>
                  <a:pt x="5317" y="2892"/>
                  <a:pt x="5139" y="2910"/>
                  <a:pt x="4960" y="2910"/>
                </a:cubicBezTo>
                <a:cubicBezTo>
                  <a:pt x="4800" y="2910"/>
                  <a:pt x="4639" y="2892"/>
                  <a:pt x="4479" y="2856"/>
                </a:cubicBezTo>
                <a:cubicBezTo>
                  <a:pt x="4193" y="3213"/>
                  <a:pt x="3765" y="3481"/>
                  <a:pt x="3319" y="3588"/>
                </a:cubicBezTo>
                <a:cubicBezTo>
                  <a:pt x="2730" y="3891"/>
                  <a:pt x="2159" y="4284"/>
                  <a:pt x="2159" y="4926"/>
                </a:cubicBezTo>
                <a:cubicBezTo>
                  <a:pt x="2159" y="5087"/>
                  <a:pt x="2034" y="5194"/>
                  <a:pt x="1891" y="5194"/>
                </a:cubicBezTo>
                <a:cubicBezTo>
                  <a:pt x="1749" y="5194"/>
                  <a:pt x="1624" y="5087"/>
                  <a:pt x="1624" y="4926"/>
                </a:cubicBezTo>
                <a:cubicBezTo>
                  <a:pt x="1642" y="4426"/>
                  <a:pt x="1874" y="3963"/>
                  <a:pt x="2248" y="3641"/>
                </a:cubicBezTo>
                <a:cubicBezTo>
                  <a:pt x="1927" y="3606"/>
                  <a:pt x="1642" y="3463"/>
                  <a:pt x="1428" y="3231"/>
                </a:cubicBezTo>
                <a:cubicBezTo>
                  <a:pt x="1338" y="3106"/>
                  <a:pt x="1356" y="2946"/>
                  <a:pt x="1463" y="2856"/>
                </a:cubicBezTo>
                <a:cubicBezTo>
                  <a:pt x="1509" y="2818"/>
                  <a:pt x="1569" y="2799"/>
                  <a:pt x="1629" y="2799"/>
                </a:cubicBezTo>
                <a:cubicBezTo>
                  <a:pt x="1708" y="2799"/>
                  <a:pt x="1787" y="2831"/>
                  <a:pt x="1838" y="2892"/>
                </a:cubicBezTo>
                <a:cubicBezTo>
                  <a:pt x="1938" y="3009"/>
                  <a:pt x="2210" y="3126"/>
                  <a:pt x="2610" y="3126"/>
                </a:cubicBezTo>
                <a:cubicBezTo>
                  <a:pt x="2637" y="3126"/>
                  <a:pt x="2666" y="3125"/>
                  <a:pt x="2694" y="3124"/>
                </a:cubicBezTo>
                <a:cubicBezTo>
                  <a:pt x="3123" y="3124"/>
                  <a:pt x="3569" y="2963"/>
                  <a:pt x="3908" y="2678"/>
                </a:cubicBezTo>
                <a:cubicBezTo>
                  <a:pt x="3515" y="2517"/>
                  <a:pt x="3194" y="2214"/>
                  <a:pt x="2998" y="1839"/>
                </a:cubicBezTo>
                <a:cubicBezTo>
                  <a:pt x="2926" y="1714"/>
                  <a:pt x="2980" y="1554"/>
                  <a:pt x="3087" y="1482"/>
                </a:cubicBezTo>
                <a:cubicBezTo>
                  <a:pt x="3131" y="1461"/>
                  <a:pt x="3176" y="1450"/>
                  <a:pt x="3220" y="1450"/>
                </a:cubicBezTo>
                <a:cubicBezTo>
                  <a:pt x="3319" y="1450"/>
                  <a:pt x="3412" y="1503"/>
                  <a:pt x="3462" y="1590"/>
                </a:cubicBezTo>
                <a:cubicBezTo>
                  <a:pt x="3736" y="2088"/>
                  <a:pt x="4227" y="2334"/>
                  <a:pt x="4948" y="2334"/>
                </a:cubicBezTo>
                <a:cubicBezTo>
                  <a:pt x="5260" y="2334"/>
                  <a:pt x="5614" y="2288"/>
                  <a:pt x="6013" y="2196"/>
                </a:cubicBezTo>
                <a:cubicBezTo>
                  <a:pt x="5763" y="2000"/>
                  <a:pt x="5585" y="1679"/>
                  <a:pt x="5603" y="1179"/>
                </a:cubicBezTo>
                <a:cubicBezTo>
                  <a:pt x="5603" y="1019"/>
                  <a:pt x="5745" y="911"/>
                  <a:pt x="5888" y="911"/>
                </a:cubicBezTo>
                <a:cubicBezTo>
                  <a:pt x="6031" y="911"/>
                  <a:pt x="6156" y="1054"/>
                  <a:pt x="6138" y="1197"/>
                </a:cubicBezTo>
                <a:cubicBezTo>
                  <a:pt x="6120" y="1804"/>
                  <a:pt x="6441" y="1911"/>
                  <a:pt x="6977" y="2071"/>
                </a:cubicBezTo>
                <a:cubicBezTo>
                  <a:pt x="7048" y="2107"/>
                  <a:pt x="7137" y="2107"/>
                  <a:pt x="7209" y="2143"/>
                </a:cubicBezTo>
                <a:cubicBezTo>
                  <a:pt x="7369" y="1804"/>
                  <a:pt x="7655" y="1554"/>
                  <a:pt x="8011" y="1465"/>
                </a:cubicBezTo>
                <a:cubicBezTo>
                  <a:pt x="8033" y="1459"/>
                  <a:pt x="8054" y="1457"/>
                  <a:pt x="8076" y="1457"/>
                </a:cubicBezTo>
                <a:cubicBezTo>
                  <a:pt x="8199" y="1457"/>
                  <a:pt x="8320" y="1539"/>
                  <a:pt x="8350" y="1661"/>
                </a:cubicBezTo>
                <a:cubicBezTo>
                  <a:pt x="8386" y="1804"/>
                  <a:pt x="8297" y="1964"/>
                  <a:pt x="8154" y="2000"/>
                </a:cubicBezTo>
                <a:cubicBezTo>
                  <a:pt x="7958" y="2053"/>
                  <a:pt x="7815" y="2178"/>
                  <a:pt x="7726" y="2339"/>
                </a:cubicBezTo>
                <a:lnTo>
                  <a:pt x="7726" y="2375"/>
                </a:lnTo>
                <a:cubicBezTo>
                  <a:pt x="8136" y="2571"/>
                  <a:pt x="8493" y="2856"/>
                  <a:pt x="8672" y="3356"/>
                </a:cubicBezTo>
                <a:cubicBezTo>
                  <a:pt x="8725" y="3463"/>
                  <a:pt x="8743" y="3570"/>
                  <a:pt x="8761" y="3659"/>
                </a:cubicBezTo>
                <a:cubicBezTo>
                  <a:pt x="8814" y="3641"/>
                  <a:pt x="8850" y="3570"/>
                  <a:pt x="8886" y="3517"/>
                </a:cubicBezTo>
                <a:cubicBezTo>
                  <a:pt x="8975" y="3302"/>
                  <a:pt x="9046" y="3106"/>
                  <a:pt x="9064" y="2892"/>
                </a:cubicBezTo>
                <a:cubicBezTo>
                  <a:pt x="9082" y="2803"/>
                  <a:pt x="9153" y="2714"/>
                  <a:pt x="9243" y="2678"/>
                </a:cubicBezTo>
                <a:cubicBezTo>
                  <a:pt x="9272" y="2666"/>
                  <a:pt x="9304" y="2660"/>
                  <a:pt x="9336" y="2660"/>
                </a:cubicBezTo>
                <a:cubicBezTo>
                  <a:pt x="9399" y="2660"/>
                  <a:pt x="9463" y="2684"/>
                  <a:pt x="9510" y="2731"/>
                </a:cubicBezTo>
                <a:cubicBezTo>
                  <a:pt x="9582" y="2803"/>
                  <a:pt x="9617" y="2892"/>
                  <a:pt x="9582" y="2999"/>
                </a:cubicBezTo>
                <a:cubicBezTo>
                  <a:pt x="9546" y="3267"/>
                  <a:pt x="9475" y="3517"/>
                  <a:pt x="9332" y="3766"/>
                </a:cubicBezTo>
                <a:cubicBezTo>
                  <a:pt x="9207" y="3998"/>
                  <a:pt x="9011" y="4177"/>
                  <a:pt x="8761" y="4302"/>
                </a:cubicBezTo>
                <a:cubicBezTo>
                  <a:pt x="8743" y="4641"/>
                  <a:pt x="8636" y="4962"/>
                  <a:pt x="8475" y="5265"/>
                </a:cubicBezTo>
                <a:cubicBezTo>
                  <a:pt x="8654" y="5461"/>
                  <a:pt x="8832" y="5640"/>
                  <a:pt x="9046" y="5765"/>
                </a:cubicBezTo>
                <a:cubicBezTo>
                  <a:pt x="9136" y="5818"/>
                  <a:pt x="9189" y="5925"/>
                  <a:pt x="9189" y="6014"/>
                </a:cubicBezTo>
                <a:cubicBezTo>
                  <a:pt x="9189" y="6104"/>
                  <a:pt x="9136" y="6193"/>
                  <a:pt x="9046" y="6229"/>
                </a:cubicBezTo>
                <a:cubicBezTo>
                  <a:pt x="8993" y="6255"/>
                  <a:pt x="8944" y="6269"/>
                  <a:pt x="8899" y="6269"/>
                </a:cubicBezTo>
                <a:cubicBezTo>
                  <a:pt x="8855" y="6269"/>
                  <a:pt x="8814" y="6255"/>
                  <a:pt x="8779" y="6229"/>
                </a:cubicBezTo>
                <a:cubicBezTo>
                  <a:pt x="8547" y="6068"/>
                  <a:pt x="8333" y="5890"/>
                  <a:pt x="8154" y="5693"/>
                </a:cubicBezTo>
                <a:cubicBezTo>
                  <a:pt x="8011" y="5800"/>
                  <a:pt x="7869" y="5907"/>
                  <a:pt x="7744" y="5997"/>
                </a:cubicBezTo>
                <a:cubicBezTo>
                  <a:pt x="7512" y="6139"/>
                  <a:pt x="7316" y="6300"/>
                  <a:pt x="7137" y="6496"/>
                </a:cubicBezTo>
                <a:cubicBezTo>
                  <a:pt x="6923" y="6764"/>
                  <a:pt x="6941" y="7246"/>
                  <a:pt x="6941" y="7674"/>
                </a:cubicBezTo>
                <a:lnTo>
                  <a:pt x="6941" y="7852"/>
                </a:lnTo>
                <a:lnTo>
                  <a:pt x="6941" y="9048"/>
                </a:lnTo>
                <a:lnTo>
                  <a:pt x="8011" y="9048"/>
                </a:lnTo>
                <a:cubicBezTo>
                  <a:pt x="8011" y="7317"/>
                  <a:pt x="8832" y="7228"/>
                  <a:pt x="8939" y="7210"/>
                </a:cubicBezTo>
                <a:cubicBezTo>
                  <a:pt x="9278" y="7121"/>
                  <a:pt x="10206" y="6639"/>
                  <a:pt x="10402" y="5658"/>
                </a:cubicBezTo>
                <a:cubicBezTo>
                  <a:pt x="10420" y="5586"/>
                  <a:pt x="10402" y="5533"/>
                  <a:pt x="10402" y="5479"/>
                </a:cubicBezTo>
                <a:cubicBezTo>
                  <a:pt x="10795" y="4926"/>
                  <a:pt x="10777" y="4159"/>
                  <a:pt x="10349" y="3641"/>
                </a:cubicBezTo>
                <a:cubicBezTo>
                  <a:pt x="10402" y="3463"/>
                  <a:pt x="10420" y="3302"/>
                  <a:pt x="10420" y="3160"/>
                </a:cubicBezTo>
                <a:cubicBezTo>
                  <a:pt x="10420" y="2392"/>
                  <a:pt x="9885" y="1750"/>
                  <a:pt x="9153" y="1607"/>
                </a:cubicBezTo>
                <a:cubicBezTo>
                  <a:pt x="8921" y="965"/>
                  <a:pt x="8315" y="537"/>
                  <a:pt x="7637" y="537"/>
                </a:cubicBezTo>
                <a:cubicBezTo>
                  <a:pt x="7512" y="537"/>
                  <a:pt x="7387" y="537"/>
                  <a:pt x="7262" y="572"/>
                </a:cubicBezTo>
                <a:cubicBezTo>
                  <a:pt x="6977" y="251"/>
                  <a:pt x="6566" y="37"/>
                  <a:pt x="6138" y="2"/>
                </a:cubicBezTo>
                <a:cubicBezTo>
                  <a:pt x="6113" y="1"/>
                  <a:pt x="6088" y="0"/>
                  <a:pt x="6064"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33" name="Google Shape;2233;p39"/>
          <p:cNvSpPr/>
          <p:nvPr/>
        </p:nvSpPr>
        <p:spPr>
          <a:xfrm>
            <a:off x="8783180" y="5611719"/>
            <a:ext cx="306671" cy="362134"/>
          </a:xfrm>
          <a:custGeom>
            <a:avLst/>
            <a:gdLst/>
            <a:ahLst/>
            <a:cxnLst/>
            <a:rect l="l" t="t" r="r" b="b"/>
            <a:pathLst>
              <a:path w="9279" h="10626" extrusionOk="0">
                <a:moveTo>
                  <a:pt x="3640" y="1062"/>
                </a:moveTo>
                <a:cubicBezTo>
                  <a:pt x="3890" y="1062"/>
                  <a:pt x="4140" y="1133"/>
                  <a:pt x="4318" y="1312"/>
                </a:cubicBezTo>
                <a:cubicBezTo>
                  <a:pt x="4487" y="1203"/>
                  <a:pt x="4672" y="1152"/>
                  <a:pt x="4857" y="1152"/>
                </a:cubicBezTo>
                <a:cubicBezTo>
                  <a:pt x="4946" y="1152"/>
                  <a:pt x="5034" y="1164"/>
                  <a:pt x="5121" y="1187"/>
                </a:cubicBezTo>
                <a:cubicBezTo>
                  <a:pt x="5407" y="1276"/>
                  <a:pt x="5603" y="1490"/>
                  <a:pt x="5692" y="1758"/>
                </a:cubicBezTo>
                <a:lnTo>
                  <a:pt x="5764" y="1758"/>
                </a:lnTo>
                <a:cubicBezTo>
                  <a:pt x="6263" y="1758"/>
                  <a:pt x="6674" y="2150"/>
                  <a:pt x="6674" y="2650"/>
                </a:cubicBezTo>
                <a:lnTo>
                  <a:pt x="6674" y="2686"/>
                </a:lnTo>
                <a:cubicBezTo>
                  <a:pt x="6977" y="2864"/>
                  <a:pt x="7155" y="3203"/>
                  <a:pt x="7137" y="3542"/>
                </a:cubicBezTo>
                <a:cubicBezTo>
                  <a:pt x="7033" y="3995"/>
                  <a:pt x="6623" y="4346"/>
                  <a:pt x="6172" y="4346"/>
                </a:cubicBezTo>
                <a:cubicBezTo>
                  <a:pt x="6160" y="4346"/>
                  <a:pt x="6149" y="4345"/>
                  <a:pt x="6138" y="4345"/>
                </a:cubicBezTo>
                <a:lnTo>
                  <a:pt x="4943" y="4345"/>
                </a:lnTo>
                <a:cubicBezTo>
                  <a:pt x="4443" y="4345"/>
                  <a:pt x="4033" y="4755"/>
                  <a:pt x="4033" y="5255"/>
                </a:cubicBezTo>
                <a:lnTo>
                  <a:pt x="4033" y="6236"/>
                </a:lnTo>
                <a:lnTo>
                  <a:pt x="3426" y="6236"/>
                </a:lnTo>
                <a:lnTo>
                  <a:pt x="3426" y="5451"/>
                </a:lnTo>
                <a:cubicBezTo>
                  <a:pt x="3426" y="5166"/>
                  <a:pt x="3444" y="4809"/>
                  <a:pt x="3230" y="4595"/>
                </a:cubicBezTo>
                <a:cubicBezTo>
                  <a:pt x="3123" y="4452"/>
                  <a:pt x="2980" y="4345"/>
                  <a:pt x="2837" y="4238"/>
                </a:cubicBezTo>
                <a:cubicBezTo>
                  <a:pt x="2730" y="4184"/>
                  <a:pt x="2623" y="4095"/>
                  <a:pt x="2552" y="3988"/>
                </a:cubicBezTo>
                <a:cubicBezTo>
                  <a:pt x="2498" y="3935"/>
                  <a:pt x="2480" y="3881"/>
                  <a:pt x="2463" y="3810"/>
                </a:cubicBezTo>
                <a:cubicBezTo>
                  <a:pt x="2572" y="3755"/>
                  <a:pt x="2702" y="3732"/>
                  <a:pt x="2828" y="3732"/>
                </a:cubicBezTo>
                <a:cubicBezTo>
                  <a:pt x="2868" y="3732"/>
                  <a:pt x="2906" y="3734"/>
                  <a:pt x="2944" y="3738"/>
                </a:cubicBezTo>
                <a:cubicBezTo>
                  <a:pt x="3034" y="3738"/>
                  <a:pt x="3105" y="3685"/>
                  <a:pt x="3105" y="3613"/>
                </a:cubicBezTo>
                <a:cubicBezTo>
                  <a:pt x="3105" y="3524"/>
                  <a:pt x="3051" y="3453"/>
                  <a:pt x="2980" y="3435"/>
                </a:cubicBezTo>
                <a:cubicBezTo>
                  <a:pt x="2934" y="3431"/>
                  <a:pt x="2886" y="3429"/>
                  <a:pt x="2839" y="3429"/>
                </a:cubicBezTo>
                <a:cubicBezTo>
                  <a:pt x="2684" y="3429"/>
                  <a:pt x="2523" y="3452"/>
                  <a:pt x="2373" y="3506"/>
                </a:cubicBezTo>
                <a:cubicBezTo>
                  <a:pt x="2373" y="3471"/>
                  <a:pt x="2373" y="3453"/>
                  <a:pt x="2356" y="3435"/>
                </a:cubicBezTo>
                <a:cubicBezTo>
                  <a:pt x="2356" y="3310"/>
                  <a:pt x="2373" y="3203"/>
                  <a:pt x="2409" y="3078"/>
                </a:cubicBezTo>
                <a:cubicBezTo>
                  <a:pt x="2498" y="2793"/>
                  <a:pt x="2766" y="2686"/>
                  <a:pt x="3034" y="2579"/>
                </a:cubicBezTo>
                <a:cubicBezTo>
                  <a:pt x="3069" y="2579"/>
                  <a:pt x="3123" y="2561"/>
                  <a:pt x="3194" y="2543"/>
                </a:cubicBezTo>
                <a:lnTo>
                  <a:pt x="3230" y="2525"/>
                </a:lnTo>
                <a:cubicBezTo>
                  <a:pt x="3301" y="2543"/>
                  <a:pt x="3355" y="2561"/>
                  <a:pt x="3408" y="2579"/>
                </a:cubicBezTo>
                <a:lnTo>
                  <a:pt x="3480" y="2579"/>
                </a:lnTo>
                <a:lnTo>
                  <a:pt x="3569" y="2596"/>
                </a:lnTo>
                <a:cubicBezTo>
                  <a:pt x="3694" y="2757"/>
                  <a:pt x="3765" y="2953"/>
                  <a:pt x="3747" y="3150"/>
                </a:cubicBezTo>
                <a:cubicBezTo>
                  <a:pt x="3729" y="3346"/>
                  <a:pt x="3640" y="3542"/>
                  <a:pt x="3480" y="3685"/>
                </a:cubicBezTo>
                <a:cubicBezTo>
                  <a:pt x="3426" y="3721"/>
                  <a:pt x="3408" y="3810"/>
                  <a:pt x="3480" y="3881"/>
                </a:cubicBezTo>
                <a:cubicBezTo>
                  <a:pt x="3500" y="3912"/>
                  <a:pt x="3539" y="3931"/>
                  <a:pt x="3582" y="3931"/>
                </a:cubicBezTo>
                <a:cubicBezTo>
                  <a:pt x="3613" y="3931"/>
                  <a:pt x="3646" y="3921"/>
                  <a:pt x="3676" y="3899"/>
                </a:cubicBezTo>
                <a:cubicBezTo>
                  <a:pt x="3765" y="3810"/>
                  <a:pt x="3837" y="3721"/>
                  <a:pt x="3890" y="3613"/>
                </a:cubicBezTo>
                <a:lnTo>
                  <a:pt x="3908" y="3613"/>
                </a:lnTo>
                <a:cubicBezTo>
                  <a:pt x="4140" y="3596"/>
                  <a:pt x="4354" y="3524"/>
                  <a:pt x="4568" y="3417"/>
                </a:cubicBezTo>
                <a:cubicBezTo>
                  <a:pt x="4586" y="3399"/>
                  <a:pt x="4604" y="3364"/>
                  <a:pt x="4622" y="3328"/>
                </a:cubicBezTo>
                <a:cubicBezTo>
                  <a:pt x="4639" y="3292"/>
                  <a:pt x="4622" y="3239"/>
                  <a:pt x="4604" y="3221"/>
                </a:cubicBezTo>
                <a:cubicBezTo>
                  <a:pt x="4572" y="3179"/>
                  <a:pt x="4529" y="3162"/>
                  <a:pt x="4487" y="3162"/>
                </a:cubicBezTo>
                <a:cubicBezTo>
                  <a:pt x="4458" y="3162"/>
                  <a:pt x="4430" y="3170"/>
                  <a:pt x="4408" y="3185"/>
                </a:cubicBezTo>
                <a:cubicBezTo>
                  <a:pt x="4283" y="3239"/>
                  <a:pt x="4158" y="3310"/>
                  <a:pt x="4015" y="3310"/>
                </a:cubicBezTo>
                <a:cubicBezTo>
                  <a:pt x="4033" y="3274"/>
                  <a:pt x="4033" y="3221"/>
                  <a:pt x="4033" y="3185"/>
                </a:cubicBezTo>
                <a:cubicBezTo>
                  <a:pt x="4051" y="3007"/>
                  <a:pt x="4033" y="2846"/>
                  <a:pt x="3961" y="2686"/>
                </a:cubicBezTo>
                <a:lnTo>
                  <a:pt x="3961" y="2686"/>
                </a:lnTo>
                <a:cubicBezTo>
                  <a:pt x="4068" y="2704"/>
                  <a:pt x="4176" y="2721"/>
                  <a:pt x="4283" y="2721"/>
                </a:cubicBezTo>
                <a:cubicBezTo>
                  <a:pt x="4372" y="2721"/>
                  <a:pt x="4461" y="2704"/>
                  <a:pt x="4568" y="2686"/>
                </a:cubicBezTo>
                <a:cubicBezTo>
                  <a:pt x="4729" y="2900"/>
                  <a:pt x="4961" y="3043"/>
                  <a:pt x="5228" y="3114"/>
                </a:cubicBezTo>
                <a:cubicBezTo>
                  <a:pt x="5567" y="3292"/>
                  <a:pt x="5888" y="3506"/>
                  <a:pt x="5888" y="3881"/>
                </a:cubicBezTo>
                <a:cubicBezTo>
                  <a:pt x="5888" y="3935"/>
                  <a:pt x="5924" y="4006"/>
                  <a:pt x="5960" y="4042"/>
                </a:cubicBezTo>
                <a:cubicBezTo>
                  <a:pt x="5987" y="4051"/>
                  <a:pt x="6013" y="4055"/>
                  <a:pt x="6040" y="4055"/>
                </a:cubicBezTo>
                <a:cubicBezTo>
                  <a:pt x="6067" y="4055"/>
                  <a:pt x="6094" y="4051"/>
                  <a:pt x="6120" y="4042"/>
                </a:cubicBezTo>
                <a:cubicBezTo>
                  <a:pt x="6174" y="4006"/>
                  <a:pt x="6192" y="3935"/>
                  <a:pt x="6192" y="3881"/>
                </a:cubicBezTo>
                <a:cubicBezTo>
                  <a:pt x="6192" y="3596"/>
                  <a:pt x="6049" y="3328"/>
                  <a:pt x="5817" y="3150"/>
                </a:cubicBezTo>
                <a:cubicBezTo>
                  <a:pt x="6013" y="3150"/>
                  <a:pt x="6174" y="3043"/>
                  <a:pt x="6299" y="2918"/>
                </a:cubicBezTo>
                <a:cubicBezTo>
                  <a:pt x="6335" y="2846"/>
                  <a:pt x="6335" y="2757"/>
                  <a:pt x="6281" y="2704"/>
                </a:cubicBezTo>
                <a:cubicBezTo>
                  <a:pt x="6251" y="2681"/>
                  <a:pt x="6218" y="2671"/>
                  <a:pt x="6186" y="2671"/>
                </a:cubicBezTo>
                <a:cubicBezTo>
                  <a:pt x="6141" y="2671"/>
                  <a:pt x="6098" y="2690"/>
                  <a:pt x="6067" y="2721"/>
                </a:cubicBezTo>
                <a:cubicBezTo>
                  <a:pt x="6003" y="2785"/>
                  <a:pt x="5854" y="2849"/>
                  <a:pt x="5644" y="2849"/>
                </a:cubicBezTo>
                <a:cubicBezTo>
                  <a:pt x="5619" y="2849"/>
                  <a:pt x="5594" y="2848"/>
                  <a:pt x="5567" y="2846"/>
                </a:cubicBezTo>
                <a:cubicBezTo>
                  <a:pt x="5317" y="2846"/>
                  <a:pt x="5068" y="2757"/>
                  <a:pt x="4871" y="2596"/>
                </a:cubicBezTo>
                <a:cubicBezTo>
                  <a:pt x="5086" y="2507"/>
                  <a:pt x="5282" y="2347"/>
                  <a:pt x="5407" y="2150"/>
                </a:cubicBezTo>
                <a:cubicBezTo>
                  <a:pt x="5442" y="2079"/>
                  <a:pt x="5407" y="1990"/>
                  <a:pt x="5335" y="1936"/>
                </a:cubicBezTo>
                <a:cubicBezTo>
                  <a:pt x="5317" y="1924"/>
                  <a:pt x="5296" y="1918"/>
                  <a:pt x="5273" y="1918"/>
                </a:cubicBezTo>
                <a:cubicBezTo>
                  <a:pt x="5226" y="1918"/>
                  <a:pt x="5175" y="1942"/>
                  <a:pt x="5139" y="1990"/>
                </a:cubicBezTo>
                <a:cubicBezTo>
                  <a:pt x="4991" y="2273"/>
                  <a:pt x="4716" y="2412"/>
                  <a:pt x="4307" y="2412"/>
                </a:cubicBezTo>
                <a:cubicBezTo>
                  <a:pt x="4124" y="2412"/>
                  <a:pt x="3913" y="2384"/>
                  <a:pt x="3676" y="2329"/>
                </a:cubicBezTo>
                <a:cubicBezTo>
                  <a:pt x="3854" y="2186"/>
                  <a:pt x="3944" y="1954"/>
                  <a:pt x="3908" y="1740"/>
                </a:cubicBezTo>
                <a:cubicBezTo>
                  <a:pt x="3908" y="1686"/>
                  <a:pt x="3872" y="1633"/>
                  <a:pt x="3837" y="1597"/>
                </a:cubicBezTo>
                <a:cubicBezTo>
                  <a:pt x="3807" y="1590"/>
                  <a:pt x="3784" y="1586"/>
                  <a:pt x="3762" y="1586"/>
                </a:cubicBezTo>
                <a:cubicBezTo>
                  <a:pt x="3733" y="1586"/>
                  <a:pt x="3707" y="1594"/>
                  <a:pt x="3676" y="1615"/>
                </a:cubicBezTo>
                <a:cubicBezTo>
                  <a:pt x="3605" y="1651"/>
                  <a:pt x="3605" y="1704"/>
                  <a:pt x="3605" y="1758"/>
                </a:cubicBezTo>
                <a:cubicBezTo>
                  <a:pt x="3605" y="2115"/>
                  <a:pt x="3426" y="2168"/>
                  <a:pt x="3123" y="2257"/>
                </a:cubicBezTo>
                <a:cubicBezTo>
                  <a:pt x="3087" y="2275"/>
                  <a:pt x="3034" y="2293"/>
                  <a:pt x="2980" y="2311"/>
                </a:cubicBezTo>
                <a:cubicBezTo>
                  <a:pt x="2909" y="2115"/>
                  <a:pt x="2730" y="1972"/>
                  <a:pt x="2534" y="1918"/>
                </a:cubicBezTo>
                <a:cubicBezTo>
                  <a:pt x="2520" y="1914"/>
                  <a:pt x="2505" y="1911"/>
                  <a:pt x="2491" y="1911"/>
                </a:cubicBezTo>
                <a:cubicBezTo>
                  <a:pt x="2453" y="1911"/>
                  <a:pt x="2417" y="1928"/>
                  <a:pt x="2391" y="1954"/>
                </a:cubicBezTo>
                <a:cubicBezTo>
                  <a:pt x="2356" y="2008"/>
                  <a:pt x="2338" y="2043"/>
                  <a:pt x="2356" y="2115"/>
                </a:cubicBezTo>
                <a:cubicBezTo>
                  <a:pt x="2356" y="2168"/>
                  <a:pt x="2409" y="2222"/>
                  <a:pt x="2480" y="2222"/>
                </a:cubicBezTo>
                <a:cubicBezTo>
                  <a:pt x="2570" y="2257"/>
                  <a:pt x="2659" y="2329"/>
                  <a:pt x="2712" y="2418"/>
                </a:cubicBezTo>
                <a:lnTo>
                  <a:pt x="2712" y="2436"/>
                </a:lnTo>
                <a:cubicBezTo>
                  <a:pt x="2463" y="2543"/>
                  <a:pt x="2249" y="2739"/>
                  <a:pt x="2159" y="2989"/>
                </a:cubicBezTo>
                <a:cubicBezTo>
                  <a:pt x="2141" y="3043"/>
                  <a:pt x="2124" y="3114"/>
                  <a:pt x="2124" y="3185"/>
                </a:cubicBezTo>
                <a:cubicBezTo>
                  <a:pt x="2106" y="3150"/>
                  <a:pt x="2070" y="3132"/>
                  <a:pt x="2052" y="3096"/>
                </a:cubicBezTo>
                <a:cubicBezTo>
                  <a:pt x="1999" y="2971"/>
                  <a:pt x="1963" y="2846"/>
                  <a:pt x="1945" y="2739"/>
                </a:cubicBezTo>
                <a:cubicBezTo>
                  <a:pt x="1945" y="2686"/>
                  <a:pt x="1892" y="2614"/>
                  <a:pt x="1856" y="2614"/>
                </a:cubicBezTo>
                <a:cubicBezTo>
                  <a:pt x="1836" y="2601"/>
                  <a:pt x="1815" y="2595"/>
                  <a:pt x="1796" y="2595"/>
                </a:cubicBezTo>
                <a:cubicBezTo>
                  <a:pt x="1764" y="2595"/>
                  <a:pt x="1735" y="2610"/>
                  <a:pt x="1713" y="2632"/>
                </a:cubicBezTo>
                <a:cubicBezTo>
                  <a:pt x="1678" y="2686"/>
                  <a:pt x="1642" y="2739"/>
                  <a:pt x="1678" y="2775"/>
                </a:cubicBezTo>
                <a:cubicBezTo>
                  <a:pt x="1695" y="2953"/>
                  <a:pt x="1749" y="3096"/>
                  <a:pt x="1820" y="3221"/>
                </a:cubicBezTo>
                <a:cubicBezTo>
                  <a:pt x="1892" y="3346"/>
                  <a:pt x="1999" y="3453"/>
                  <a:pt x="2141" y="3524"/>
                </a:cubicBezTo>
                <a:cubicBezTo>
                  <a:pt x="2159" y="3703"/>
                  <a:pt x="2231" y="3899"/>
                  <a:pt x="2320" y="4077"/>
                </a:cubicBezTo>
                <a:cubicBezTo>
                  <a:pt x="2231" y="4184"/>
                  <a:pt x="2106" y="4292"/>
                  <a:pt x="1981" y="4363"/>
                </a:cubicBezTo>
                <a:cubicBezTo>
                  <a:pt x="1945" y="4399"/>
                  <a:pt x="1910" y="4434"/>
                  <a:pt x="1892" y="4506"/>
                </a:cubicBezTo>
                <a:cubicBezTo>
                  <a:pt x="1892" y="4541"/>
                  <a:pt x="1927" y="4613"/>
                  <a:pt x="1981" y="4631"/>
                </a:cubicBezTo>
                <a:cubicBezTo>
                  <a:pt x="2005" y="4647"/>
                  <a:pt x="2029" y="4655"/>
                  <a:pt x="2051" y="4655"/>
                </a:cubicBezTo>
                <a:cubicBezTo>
                  <a:pt x="2079" y="4655"/>
                  <a:pt x="2104" y="4642"/>
                  <a:pt x="2124" y="4613"/>
                </a:cubicBezTo>
                <a:cubicBezTo>
                  <a:pt x="2249" y="4523"/>
                  <a:pt x="2373" y="4434"/>
                  <a:pt x="2480" y="4309"/>
                </a:cubicBezTo>
                <a:cubicBezTo>
                  <a:pt x="2570" y="4381"/>
                  <a:pt x="2641" y="4434"/>
                  <a:pt x="2730" y="4488"/>
                </a:cubicBezTo>
                <a:cubicBezTo>
                  <a:pt x="2855" y="4559"/>
                  <a:pt x="2962" y="4666"/>
                  <a:pt x="3069" y="4773"/>
                </a:cubicBezTo>
                <a:cubicBezTo>
                  <a:pt x="3194" y="4916"/>
                  <a:pt x="3194" y="5201"/>
                  <a:pt x="3194" y="5433"/>
                </a:cubicBezTo>
                <a:lnTo>
                  <a:pt x="3194" y="6236"/>
                </a:lnTo>
                <a:lnTo>
                  <a:pt x="2570" y="6236"/>
                </a:lnTo>
                <a:cubicBezTo>
                  <a:pt x="2570" y="5255"/>
                  <a:pt x="2106" y="5201"/>
                  <a:pt x="2034" y="5166"/>
                </a:cubicBezTo>
                <a:cubicBezTo>
                  <a:pt x="1838" y="5130"/>
                  <a:pt x="1321" y="4845"/>
                  <a:pt x="1214" y="4292"/>
                </a:cubicBezTo>
                <a:cubicBezTo>
                  <a:pt x="1196" y="4256"/>
                  <a:pt x="1196" y="4220"/>
                  <a:pt x="1196" y="4184"/>
                </a:cubicBezTo>
                <a:cubicBezTo>
                  <a:pt x="964" y="3881"/>
                  <a:pt x="982" y="3435"/>
                  <a:pt x="1232" y="3132"/>
                </a:cubicBezTo>
                <a:cubicBezTo>
                  <a:pt x="1214" y="3043"/>
                  <a:pt x="1196" y="2953"/>
                  <a:pt x="1196" y="2846"/>
                </a:cubicBezTo>
                <a:cubicBezTo>
                  <a:pt x="1196" y="2418"/>
                  <a:pt x="1499" y="2043"/>
                  <a:pt x="1927" y="1972"/>
                </a:cubicBezTo>
                <a:cubicBezTo>
                  <a:pt x="2048" y="1610"/>
                  <a:pt x="2385" y="1364"/>
                  <a:pt x="2746" y="1364"/>
                </a:cubicBezTo>
                <a:cubicBezTo>
                  <a:pt x="2759" y="1364"/>
                  <a:pt x="2771" y="1365"/>
                  <a:pt x="2784" y="1365"/>
                </a:cubicBezTo>
                <a:cubicBezTo>
                  <a:pt x="2855" y="1365"/>
                  <a:pt x="2944" y="1383"/>
                  <a:pt x="2998" y="1383"/>
                </a:cubicBezTo>
                <a:cubicBezTo>
                  <a:pt x="3159" y="1205"/>
                  <a:pt x="3390" y="1098"/>
                  <a:pt x="3640" y="1062"/>
                </a:cubicBezTo>
                <a:close/>
                <a:moveTo>
                  <a:pt x="4048" y="0"/>
                </a:moveTo>
                <a:cubicBezTo>
                  <a:pt x="3341" y="0"/>
                  <a:pt x="2632" y="188"/>
                  <a:pt x="1999" y="562"/>
                </a:cubicBezTo>
                <a:cubicBezTo>
                  <a:pt x="750" y="1294"/>
                  <a:pt x="0" y="2650"/>
                  <a:pt x="36" y="4113"/>
                </a:cubicBezTo>
                <a:cubicBezTo>
                  <a:pt x="36" y="5362"/>
                  <a:pt x="625" y="6540"/>
                  <a:pt x="1624" y="7307"/>
                </a:cubicBezTo>
                <a:lnTo>
                  <a:pt x="1624" y="10626"/>
                </a:lnTo>
                <a:lnTo>
                  <a:pt x="5817" y="10626"/>
                </a:lnTo>
                <a:lnTo>
                  <a:pt x="5817" y="9038"/>
                </a:lnTo>
                <a:lnTo>
                  <a:pt x="6477" y="9038"/>
                </a:lnTo>
                <a:cubicBezTo>
                  <a:pt x="6905" y="9038"/>
                  <a:pt x="7298" y="8877"/>
                  <a:pt x="7601" y="8574"/>
                </a:cubicBezTo>
                <a:cubicBezTo>
                  <a:pt x="7887" y="8288"/>
                  <a:pt x="8047" y="7878"/>
                  <a:pt x="8047" y="7468"/>
                </a:cubicBezTo>
                <a:lnTo>
                  <a:pt x="8047" y="6665"/>
                </a:lnTo>
                <a:lnTo>
                  <a:pt x="8636" y="6665"/>
                </a:lnTo>
                <a:cubicBezTo>
                  <a:pt x="8975" y="6629"/>
                  <a:pt x="9279" y="6236"/>
                  <a:pt x="8957" y="5737"/>
                </a:cubicBezTo>
                <a:lnTo>
                  <a:pt x="8047" y="4167"/>
                </a:lnTo>
                <a:lnTo>
                  <a:pt x="8047" y="4113"/>
                </a:lnTo>
                <a:cubicBezTo>
                  <a:pt x="8101" y="2650"/>
                  <a:pt x="7352" y="1294"/>
                  <a:pt x="6085" y="562"/>
                </a:cubicBezTo>
                <a:cubicBezTo>
                  <a:pt x="5460" y="188"/>
                  <a:pt x="4755" y="0"/>
                  <a:pt x="4048" y="0"/>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234" name="Google Shape;2234;p39"/>
          <p:cNvGrpSpPr/>
          <p:nvPr/>
        </p:nvGrpSpPr>
        <p:grpSpPr>
          <a:xfrm>
            <a:off x="9367075" y="5601509"/>
            <a:ext cx="299598" cy="398327"/>
            <a:chOff x="3707175" y="1322350"/>
            <a:chExt cx="226625" cy="292200"/>
          </a:xfrm>
        </p:grpSpPr>
        <p:sp>
          <p:nvSpPr>
            <p:cNvPr id="2235" name="Google Shape;2235;p39"/>
            <p:cNvSpPr/>
            <p:nvPr/>
          </p:nvSpPr>
          <p:spPr>
            <a:xfrm>
              <a:off x="3707175" y="1322350"/>
              <a:ext cx="226625" cy="292200"/>
            </a:xfrm>
            <a:custGeom>
              <a:avLst/>
              <a:gdLst/>
              <a:ahLst/>
              <a:cxnLst/>
              <a:rect l="l" t="t" r="r" b="b"/>
              <a:pathLst>
                <a:path w="9065" h="11688" extrusionOk="0">
                  <a:moveTo>
                    <a:pt x="7584" y="3462"/>
                  </a:moveTo>
                  <a:cubicBezTo>
                    <a:pt x="8119" y="3462"/>
                    <a:pt x="8529" y="3872"/>
                    <a:pt x="8529" y="4390"/>
                  </a:cubicBezTo>
                  <a:cubicBezTo>
                    <a:pt x="8529" y="4907"/>
                    <a:pt x="8119" y="5318"/>
                    <a:pt x="7584" y="5318"/>
                  </a:cubicBezTo>
                  <a:cubicBezTo>
                    <a:pt x="7084" y="5318"/>
                    <a:pt x="6656" y="4907"/>
                    <a:pt x="6656" y="4390"/>
                  </a:cubicBezTo>
                  <a:cubicBezTo>
                    <a:pt x="6656" y="3872"/>
                    <a:pt x="7084" y="3462"/>
                    <a:pt x="7584" y="3462"/>
                  </a:cubicBezTo>
                  <a:close/>
                  <a:moveTo>
                    <a:pt x="1339" y="1"/>
                  </a:moveTo>
                  <a:cubicBezTo>
                    <a:pt x="1178" y="1"/>
                    <a:pt x="1018" y="126"/>
                    <a:pt x="964" y="286"/>
                  </a:cubicBezTo>
                  <a:cubicBezTo>
                    <a:pt x="572" y="340"/>
                    <a:pt x="268" y="661"/>
                    <a:pt x="268" y="1071"/>
                  </a:cubicBezTo>
                  <a:lnTo>
                    <a:pt x="268" y="4336"/>
                  </a:lnTo>
                  <a:cubicBezTo>
                    <a:pt x="108" y="4426"/>
                    <a:pt x="1" y="4604"/>
                    <a:pt x="1" y="4782"/>
                  </a:cubicBezTo>
                  <a:cubicBezTo>
                    <a:pt x="1" y="6192"/>
                    <a:pt x="1053" y="7352"/>
                    <a:pt x="2409" y="7548"/>
                  </a:cubicBezTo>
                  <a:lnTo>
                    <a:pt x="2409" y="8904"/>
                  </a:lnTo>
                  <a:cubicBezTo>
                    <a:pt x="2409" y="10456"/>
                    <a:pt x="3658" y="11688"/>
                    <a:pt x="5193" y="11688"/>
                  </a:cubicBezTo>
                  <a:cubicBezTo>
                    <a:pt x="6745" y="11688"/>
                    <a:pt x="7994" y="10456"/>
                    <a:pt x="7994" y="8904"/>
                  </a:cubicBezTo>
                  <a:lnTo>
                    <a:pt x="7994" y="5799"/>
                  </a:lnTo>
                  <a:cubicBezTo>
                    <a:pt x="8601" y="5621"/>
                    <a:pt x="9065" y="5050"/>
                    <a:pt x="9065" y="4390"/>
                  </a:cubicBezTo>
                  <a:cubicBezTo>
                    <a:pt x="9065" y="3587"/>
                    <a:pt x="8405" y="2927"/>
                    <a:pt x="7584" y="2927"/>
                  </a:cubicBezTo>
                  <a:cubicBezTo>
                    <a:pt x="6781" y="2927"/>
                    <a:pt x="6121" y="3587"/>
                    <a:pt x="6121" y="4390"/>
                  </a:cubicBezTo>
                  <a:cubicBezTo>
                    <a:pt x="6121" y="5050"/>
                    <a:pt x="6585" y="5621"/>
                    <a:pt x="7191" y="5799"/>
                  </a:cubicBezTo>
                  <a:lnTo>
                    <a:pt x="7191" y="8904"/>
                  </a:lnTo>
                  <a:cubicBezTo>
                    <a:pt x="7191" y="10010"/>
                    <a:pt x="6299" y="10902"/>
                    <a:pt x="5193" y="10902"/>
                  </a:cubicBezTo>
                  <a:cubicBezTo>
                    <a:pt x="4105" y="10902"/>
                    <a:pt x="3195" y="10010"/>
                    <a:pt x="3195" y="8904"/>
                  </a:cubicBezTo>
                  <a:lnTo>
                    <a:pt x="3195" y="7548"/>
                  </a:lnTo>
                  <a:cubicBezTo>
                    <a:pt x="4568" y="7352"/>
                    <a:pt x="5603" y="6192"/>
                    <a:pt x="5603" y="4782"/>
                  </a:cubicBezTo>
                  <a:cubicBezTo>
                    <a:pt x="5603" y="4586"/>
                    <a:pt x="5496" y="4426"/>
                    <a:pt x="5336" y="4336"/>
                  </a:cubicBezTo>
                  <a:lnTo>
                    <a:pt x="5336" y="1071"/>
                  </a:lnTo>
                  <a:cubicBezTo>
                    <a:pt x="5336" y="661"/>
                    <a:pt x="5032" y="340"/>
                    <a:pt x="4640" y="286"/>
                  </a:cubicBezTo>
                  <a:cubicBezTo>
                    <a:pt x="4586" y="126"/>
                    <a:pt x="4444" y="1"/>
                    <a:pt x="4265" y="1"/>
                  </a:cubicBezTo>
                  <a:lnTo>
                    <a:pt x="4140" y="1"/>
                  </a:lnTo>
                  <a:cubicBezTo>
                    <a:pt x="3837" y="1"/>
                    <a:pt x="3605" y="250"/>
                    <a:pt x="3605" y="536"/>
                  </a:cubicBezTo>
                  <a:cubicBezTo>
                    <a:pt x="3605" y="839"/>
                    <a:pt x="3837" y="1071"/>
                    <a:pt x="4140" y="1071"/>
                  </a:cubicBezTo>
                  <a:lnTo>
                    <a:pt x="4265" y="1071"/>
                  </a:lnTo>
                  <a:cubicBezTo>
                    <a:pt x="4426" y="1071"/>
                    <a:pt x="4568" y="964"/>
                    <a:pt x="4640" y="839"/>
                  </a:cubicBezTo>
                  <a:cubicBezTo>
                    <a:pt x="4729" y="875"/>
                    <a:pt x="4800" y="964"/>
                    <a:pt x="4800" y="1071"/>
                  </a:cubicBezTo>
                  <a:lnTo>
                    <a:pt x="4800" y="4336"/>
                  </a:lnTo>
                  <a:cubicBezTo>
                    <a:pt x="4640" y="4426"/>
                    <a:pt x="4533" y="4604"/>
                    <a:pt x="4533" y="4782"/>
                  </a:cubicBezTo>
                  <a:cubicBezTo>
                    <a:pt x="4533" y="5746"/>
                    <a:pt x="3765" y="6513"/>
                    <a:pt x="2802" y="6513"/>
                  </a:cubicBezTo>
                  <a:cubicBezTo>
                    <a:pt x="1838" y="6513"/>
                    <a:pt x="1071" y="5746"/>
                    <a:pt x="1071" y="4782"/>
                  </a:cubicBezTo>
                  <a:cubicBezTo>
                    <a:pt x="1071" y="4586"/>
                    <a:pt x="964" y="4426"/>
                    <a:pt x="804" y="4336"/>
                  </a:cubicBezTo>
                  <a:lnTo>
                    <a:pt x="804" y="1071"/>
                  </a:lnTo>
                  <a:cubicBezTo>
                    <a:pt x="804" y="964"/>
                    <a:pt x="875" y="875"/>
                    <a:pt x="964" y="839"/>
                  </a:cubicBezTo>
                  <a:cubicBezTo>
                    <a:pt x="1036" y="982"/>
                    <a:pt x="1178" y="1071"/>
                    <a:pt x="1339" y="1071"/>
                  </a:cubicBezTo>
                  <a:lnTo>
                    <a:pt x="1464" y="1071"/>
                  </a:lnTo>
                  <a:cubicBezTo>
                    <a:pt x="1767" y="1071"/>
                    <a:pt x="1999" y="839"/>
                    <a:pt x="1999" y="536"/>
                  </a:cubicBezTo>
                  <a:cubicBezTo>
                    <a:pt x="1999" y="250"/>
                    <a:pt x="1767" y="1"/>
                    <a:pt x="1464"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36" name="Google Shape;2236;p39"/>
            <p:cNvSpPr/>
            <p:nvPr/>
          </p:nvSpPr>
          <p:spPr>
            <a:xfrm>
              <a:off x="3880250" y="1415575"/>
              <a:ext cx="33475" cy="33050"/>
            </a:xfrm>
            <a:custGeom>
              <a:avLst/>
              <a:gdLst/>
              <a:ahLst/>
              <a:cxnLst/>
              <a:rect l="l" t="t" r="r" b="b"/>
              <a:pathLst>
                <a:path w="1339" h="1322" extrusionOk="0">
                  <a:moveTo>
                    <a:pt x="661" y="1"/>
                  </a:moveTo>
                  <a:cubicBezTo>
                    <a:pt x="304" y="1"/>
                    <a:pt x="1" y="286"/>
                    <a:pt x="1" y="661"/>
                  </a:cubicBezTo>
                  <a:cubicBezTo>
                    <a:pt x="1" y="1036"/>
                    <a:pt x="304" y="1321"/>
                    <a:pt x="661" y="1321"/>
                  </a:cubicBezTo>
                  <a:cubicBezTo>
                    <a:pt x="1036" y="1321"/>
                    <a:pt x="1339" y="1036"/>
                    <a:pt x="1339" y="661"/>
                  </a:cubicBezTo>
                  <a:cubicBezTo>
                    <a:pt x="1339" y="286"/>
                    <a:pt x="1036" y="1"/>
                    <a:pt x="661"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7"/>
        <p:cNvGrpSpPr/>
        <p:nvPr/>
      </p:nvGrpSpPr>
      <p:grpSpPr>
        <a:xfrm>
          <a:off x="0" y="0"/>
          <a:ext cx="0" cy="0"/>
          <a:chOff x="0" y="0"/>
          <a:chExt cx="0" cy="0"/>
        </a:xfrm>
      </p:grpSpPr>
      <p:sp>
        <p:nvSpPr>
          <p:cNvPr id="1528" name="Google Shape;1528;p22"/>
          <p:cNvSpPr txBox="1">
            <a:spLocks noGrp="1"/>
          </p:cNvSpPr>
          <p:nvPr>
            <p:ph type="title"/>
          </p:nvPr>
        </p:nvSpPr>
        <p:spPr>
          <a:xfrm>
            <a:off x="1356498" y="1693650"/>
            <a:ext cx="4977000" cy="11223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400" b="1" dirty="0"/>
              <a:t>Problem Statement </a:t>
            </a:r>
            <a:endParaRPr sz="4400" b="1" dirty="0"/>
          </a:p>
        </p:txBody>
      </p:sp>
      <p:sp>
        <p:nvSpPr>
          <p:cNvPr id="1529" name="Google Shape;1529;p22"/>
          <p:cNvSpPr txBox="1">
            <a:spLocks noGrp="1"/>
          </p:cNvSpPr>
          <p:nvPr>
            <p:ph type="body" idx="1"/>
          </p:nvPr>
        </p:nvSpPr>
        <p:spPr>
          <a:xfrm>
            <a:off x="1228461" y="2622601"/>
            <a:ext cx="5233073" cy="2838900"/>
          </a:xfrm>
          <a:prstGeom prst="rect">
            <a:avLst/>
          </a:prstGeom>
        </p:spPr>
        <p:txBody>
          <a:bodyPr spcFirstLastPara="1" wrap="square" lIns="121900" tIns="121900" rIns="121900" bIns="121900" anchor="t" anchorCtr="0">
            <a:noAutofit/>
          </a:bodyPr>
          <a:lstStyle/>
          <a:p>
            <a:pPr algn="l" rtl="0" fontAlgn="base">
              <a:buFont typeface="Arial" panose="020B0604020202020204" pitchFamily="34" charset="0"/>
              <a:buChar char="•"/>
            </a:pPr>
            <a:r>
              <a:rPr lang="en-US" sz="2000" b="0" i="0" u="none" strike="noStrike" dirty="0">
                <a:solidFill>
                  <a:srgbClr val="000000"/>
                </a:solidFill>
                <a:effectLst/>
                <a:latin typeface="Neue Haas Grotesk Text Pro" panose="020B0504020202020204" pitchFamily="34" charset="77"/>
              </a:rPr>
              <a:t>Model </a:t>
            </a:r>
            <a:r>
              <a:rPr lang="en-US" sz="2000" b="0" i="0" u="none" strike="noStrike" dirty="0">
                <a:solidFill>
                  <a:schemeClr val="accent3"/>
                </a:solidFill>
                <a:effectLst/>
                <a:latin typeface="Neue Haas Grotesk Text Pro" panose="020B0504020202020204" pitchFamily="34" charset="77"/>
              </a:rPr>
              <a:t>Facebook performance metrics</a:t>
            </a:r>
            <a:r>
              <a:rPr lang="en-US" sz="2000" b="0" i="0" u="none" strike="noStrike" dirty="0">
                <a:solidFill>
                  <a:srgbClr val="000000"/>
                </a:solidFill>
                <a:effectLst/>
                <a:latin typeface="Neue Haas Grotesk Text Pro" panose="020B0504020202020204" pitchFamily="34" charset="77"/>
              </a:rPr>
              <a:t> and understand impact on </a:t>
            </a:r>
            <a:r>
              <a:rPr lang="en-US" sz="2000" b="0" i="0" u="none" strike="noStrike" dirty="0">
                <a:solidFill>
                  <a:schemeClr val="accent3"/>
                </a:solidFill>
                <a:effectLst/>
                <a:latin typeface="Neue Haas Grotesk Text Pro" panose="020B0504020202020204" pitchFamily="34" charset="77"/>
              </a:rPr>
              <a:t>brand awareness​</a:t>
            </a:r>
            <a:endParaRPr lang="en-US" sz="2000" b="0" i="0" u="none" strike="noStrike" dirty="0">
              <a:solidFill>
                <a:schemeClr val="accent3"/>
              </a:solidFill>
              <a:effectLst/>
              <a:latin typeface="Arial" panose="020B0604020202020204" pitchFamily="34" charset="0"/>
            </a:endParaRPr>
          </a:p>
          <a:p>
            <a:pPr marL="107950" indent="0" algn="l" rtl="0" fontAlgn="base">
              <a:buNone/>
            </a:pPr>
            <a:endParaRPr lang="en-US" sz="2000" b="0" i="0" u="none" strike="noStrike"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2000" b="0" i="0" u="none" strike="noStrike" dirty="0">
                <a:solidFill>
                  <a:srgbClr val="000000"/>
                </a:solidFill>
                <a:effectLst/>
                <a:latin typeface="Neue Haas Grotesk Text Pro" panose="020B0504020202020204" pitchFamily="34" charset="77"/>
              </a:rPr>
              <a:t>Assess specific </a:t>
            </a:r>
            <a:r>
              <a:rPr lang="en-US" sz="2000" b="0" i="0" u="none" strike="noStrike" dirty="0">
                <a:solidFill>
                  <a:schemeClr val="accent3"/>
                </a:solidFill>
                <a:effectLst/>
                <a:latin typeface="Neue Haas Grotesk Text Pro" panose="020B0504020202020204" pitchFamily="34" charset="77"/>
              </a:rPr>
              <a:t>correlations </a:t>
            </a:r>
            <a:r>
              <a:rPr lang="en-US" sz="2000" b="0" i="0" u="none" strike="noStrike" dirty="0">
                <a:solidFill>
                  <a:srgbClr val="000000"/>
                </a:solidFill>
                <a:effectLst/>
                <a:latin typeface="Neue Haas Grotesk Text Pro" panose="020B0504020202020204" pitchFamily="34" charset="77"/>
              </a:rPr>
              <a:t>between engagement and statistics such as, date published, type of post, etc.</a:t>
            </a:r>
            <a:endParaRPr lang="en-US" sz="2000" b="0" i="0" u="none" strike="noStrike" dirty="0">
              <a:solidFill>
                <a:srgbClr val="000000"/>
              </a:solidFill>
              <a:effectLst/>
              <a:latin typeface="Arial" panose="020B0604020202020204" pitchFamily="34" charset="0"/>
            </a:endParaRPr>
          </a:p>
        </p:txBody>
      </p:sp>
      <p:pic>
        <p:nvPicPr>
          <p:cNvPr id="2050" name="Picture 2" descr="11 Most Effectice Facebook Ads for Beauty Products in 2023">
            <a:extLst>
              <a:ext uri="{FF2B5EF4-FFF2-40B4-BE49-F238E27FC236}">
                <a16:creationId xmlns:a16="http://schemas.microsoft.com/office/drawing/2014/main" id="{6386ECB8-7557-ACBE-0D97-23B9AFE1098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213" t="18018" r="15727" b="13514"/>
          <a:stretch/>
        </p:blipFill>
        <p:spPr bwMode="auto">
          <a:xfrm>
            <a:off x="7203989" y="1569309"/>
            <a:ext cx="3299254" cy="33363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812FF-D2CE-A5AA-DBD8-DB979B198FFD}"/>
              </a:ext>
            </a:extLst>
          </p:cNvPr>
          <p:cNvSpPr>
            <a:spLocks noGrp="1"/>
          </p:cNvSpPr>
          <p:nvPr>
            <p:ph type="title"/>
          </p:nvPr>
        </p:nvSpPr>
        <p:spPr/>
        <p:txBody>
          <a:bodyPr/>
          <a:lstStyle/>
          <a:p>
            <a:r>
              <a:rPr lang="en-US" b="1" dirty="0"/>
              <a:t>Dataset Description</a:t>
            </a:r>
          </a:p>
        </p:txBody>
      </p:sp>
      <p:sp>
        <p:nvSpPr>
          <p:cNvPr id="4" name="Google Shape;1529;p22">
            <a:extLst>
              <a:ext uri="{FF2B5EF4-FFF2-40B4-BE49-F238E27FC236}">
                <a16:creationId xmlns:a16="http://schemas.microsoft.com/office/drawing/2014/main" id="{864BBD81-2BAD-1384-4520-D045552CC989}"/>
              </a:ext>
            </a:extLst>
          </p:cNvPr>
          <p:cNvSpPr txBox="1">
            <a:spLocks/>
          </p:cNvSpPr>
          <p:nvPr/>
        </p:nvSpPr>
        <p:spPr>
          <a:xfrm>
            <a:off x="1055467" y="1651705"/>
            <a:ext cx="3911949" cy="28389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fontAlgn="base">
              <a:buFont typeface="Arial" panose="020B0604020202020204" pitchFamily="34" charset="0"/>
              <a:buChar char="•"/>
            </a:pPr>
            <a:r>
              <a:rPr lang="en-US" sz="2400" i="1" dirty="0">
                <a:latin typeface="Neue Haas Grotesk Text Pro" panose="020B0504020202020204" pitchFamily="34" charset="77"/>
              </a:rPr>
              <a:t> </a:t>
            </a:r>
            <a:r>
              <a:rPr lang="en-US" sz="2400" dirty="0">
                <a:latin typeface="Neue Haas Grotesk Text Pro" panose="020B0504020202020204" pitchFamily="34" charset="77"/>
              </a:rPr>
              <a:t>Data on 500 posts published on a renowned cosmetics brand’s Facebook page in 2014 </a:t>
            </a:r>
          </a:p>
          <a:p>
            <a:pPr fontAlgn="base">
              <a:buFont typeface="Arial" panose="020B0604020202020204" pitchFamily="34" charset="0"/>
              <a:buChar char="•"/>
            </a:pPr>
            <a:endParaRPr lang="en-US" sz="2400" i="1" dirty="0">
              <a:latin typeface="Neue Haas Grotesk Text Pro" panose="020B0504020202020204" pitchFamily="34" charset="77"/>
            </a:endParaRPr>
          </a:p>
          <a:p>
            <a:pPr fontAlgn="base">
              <a:buFont typeface="Arial" panose="020B0604020202020204" pitchFamily="34" charset="0"/>
              <a:buChar char="•"/>
            </a:pPr>
            <a:r>
              <a:rPr lang="en-US" sz="2400" i="1" dirty="0">
                <a:latin typeface="Neue Haas Grotesk Text Pro" panose="020B0504020202020204" pitchFamily="34" charset="77"/>
              </a:rPr>
              <a:t> </a:t>
            </a:r>
            <a:r>
              <a:rPr lang="en-US" sz="2400" dirty="0">
                <a:latin typeface="Neue Haas Grotesk Text Pro" panose="020B0504020202020204" pitchFamily="34" charset="77"/>
              </a:rPr>
              <a:t>Contains </a:t>
            </a:r>
            <a:r>
              <a:rPr lang="en-US" sz="2400" b="0" i="0" u="none" strike="noStrike" dirty="0">
                <a:solidFill>
                  <a:srgbClr val="000000"/>
                </a:solidFill>
                <a:effectLst/>
                <a:latin typeface="Neue Haas Grotesk Text Pro" panose="020B0504020202020204" pitchFamily="34" charset="77"/>
              </a:rPr>
              <a:t>19 features total (5 categorical, 1 binary, 13 continuous)</a:t>
            </a:r>
            <a:endParaRPr lang="en-US" sz="2400" i="1" dirty="0">
              <a:latin typeface="Arial" panose="020B0604020202020204" pitchFamily="34" charset="0"/>
            </a:endParaRPr>
          </a:p>
        </p:txBody>
      </p:sp>
      <p:pic>
        <p:nvPicPr>
          <p:cNvPr id="4098" name="Picture 2" descr="A diagram of a social media diagram&#10;&#10;Description automatically generated">
            <a:extLst>
              <a:ext uri="{FF2B5EF4-FFF2-40B4-BE49-F238E27FC236}">
                <a16:creationId xmlns:a16="http://schemas.microsoft.com/office/drawing/2014/main" id="{50AA386C-24BB-82A8-8DCC-783E6B89B0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6086" y="1453997"/>
            <a:ext cx="5130789" cy="4578602"/>
          </a:xfrm>
          <a:prstGeom prst="rect">
            <a:avLst/>
          </a:prstGeom>
          <a:noFill/>
          <a:ln w="38100">
            <a:solidFill>
              <a:schemeClr val="accent3"/>
            </a:solid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994B81D-949E-4D3C-BA8E-3AF4504B8BD0}"/>
              </a:ext>
            </a:extLst>
          </p:cNvPr>
          <p:cNvSpPr txBox="1"/>
          <p:nvPr/>
        </p:nvSpPr>
        <p:spPr>
          <a:xfrm>
            <a:off x="5387547" y="6182979"/>
            <a:ext cx="6153664" cy="253916"/>
          </a:xfrm>
          <a:prstGeom prst="rect">
            <a:avLst/>
          </a:prstGeom>
          <a:noFill/>
        </p:spPr>
        <p:txBody>
          <a:bodyPr wrap="square">
            <a:spAutoFit/>
          </a:bodyPr>
          <a:lstStyle/>
          <a:p>
            <a:r>
              <a:rPr lang="en-US" sz="1050" b="0" i="0" u="sng" strike="noStrike" dirty="0">
                <a:solidFill>
                  <a:srgbClr val="BF603F"/>
                </a:solidFill>
                <a:effectLst/>
                <a:latin typeface="Neue Haas Grotesk Text Pro" panose="020B0504020202020204" pitchFamily="34" charset="77"/>
                <a:hlinkClick r:id="rId3"/>
              </a:rPr>
              <a:t>http://www.math-evry.cnrs.fr/_media/members/aguilloux/enseignements/m1mint/moro2016.pdf</a:t>
            </a:r>
            <a:endParaRPr lang="en-US" sz="1050" dirty="0"/>
          </a:p>
        </p:txBody>
      </p:sp>
    </p:spTree>
    <p:extLst>
      <p:ext uri="{BB962C8B-B14F-4D97-AF65-F5344CB8AC3E}">
        <p14:creationId xmlns:p14="http://schemas.microsoft.com/office/powerpoint/2010/main" val="3718046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4C0BF-2C50-7D9A-CC8E-0CBEBB9FC755}"/>
              </a:ext>
            </a:extLst>
          </p:cNvPr>
          <p:cNvSpPr>
            <a:spLocks noGrp="1"/>
          </p:cNvSpPr>
          <p:nvPr>
            <p:ph type="title"/>
          </p:nvPr>
        </p:nvSpPr>
        <p:spPr/>
        <p:txBody>
          <a:bodyPr/>
          <a:lstStyle/>
          <a:p>
            <a:r>
              <a:rPr lang="en-US" b="1" dirty="0"/>
              <a:t>Variables in Dataset </a:t>
            </a:r>
          </a:p>
        </p:txBody>
      </p:sp>
      <p:sp>
        <p:nvSpPr>
          <p:cNvPr id="4" name="Text Placeholder 3">
            <a:extLst>
              <a:ext uri="{FF2B5EF4-FFF2-40B4-BE49-F238E27FC236}">
                <a16:creationId xmlns:a16="http://schemas.microsoft.com/office/drawing/2014/main" id="{FBF0BA73-509D-153E-7EC1-2E043D395F54}"/>
              </a:ext>
            </a:extLst>
          </p:cNvPr>
          <p:cNvSpPr>
            <a:spLocks noGrp="1"/>
          </p:cNvSpPr>
          <p:nvPr>
            <p:ph type="body" idx="2"/>
          </p:nvPr>
        </p:nvSpPr>
        <p:spPr>
          <a:xfrm>
            <a:off x="6096000" y="1971250"/>
            <a:ext cx="4872345" cy="3883500"/>
          </a:xfrm>
          <a:solidFill>
            <a:schemeClr val="accent5"/>
          </a:solidFill>
        </p:spPr>
        <p:txBody>
          <a:bodyPr/>
          <a:lstStyle/>
          <a:p>
            <a:pPr marL="107950" indent="0">
              <a:buNone/>
            </a:pPr>
            <a:r>
              <a:rPr lang="en-US" dirty="0"/>
              <a:t>Quantitative – </a:t>
            </a:r>
          </a:p>
          <a:p>
            <a:pPr>
              <a:buFont typeface="Arial" panose="020B0604020202020204" pitchFamily="34" charset="0"/>
              <a:buChar char="•"/>
            </a:pPr>
            <a:r>
              <a:rPr lang="en-US" sz="1600" dirty="0">
                <a:solidFill>
                  <a:schemeClr val="bg1"/>
                </a:solidFill>
              </a:rPr>
              <a:t>Total reach: </a:t>
            </a:r>
            <a:r>
              <a:rPr lang="en-US" sz="1600" b="0" dirty="0">
                <a:solidFill>
                  <a:schemeClr val="tx1"/>
                </a:solidFill>
              </a:rPr>
              <a:t># of people who saw a page post</a:t>
            </a:r>
          </a:p>
          <a:p>
            <a:pPr>
              <a:buFont typeface="Arial" panose="020B0604020202020204" pitchFamily="34" charset="0"/>
              <a:buChar char="•"/>
            </a:pPr>
            <a:r>
              <a:rPr lang="en-US" sz="1600" dirty="0">
                <a:solidFill>
                  <a:schemeClr val="bg1"/>
                </a:solidFill>
              </a:rPr>
              <a:t>Total impressions: </a:t>
            </a:r>
            <a:r>
              <a:rPr lang="en-US" sz="1600" b="0" dirty="0">
                <a:solidFill>
                  <a:schemeClr val="tx1"/>
                </a:solidFill>
              </a:rPr>
              <a:t># of times post from a page is displayed </a:t>
            </a:r>
            <a:endParaRPr lang="en-US" sz="1600" dirty="0">
              <a:solidFill>
                <a:schemeClr val="bg1"/>
              </a:solidFill>
            </a:endParaRPr>
          </a:p>
          <a:p>
            <a:pPr>
              <a:buFont typeface="Arial" panose="020B0604020202020204" pitchFamily="34" charset="0"/>
              <a:buChar char="•"/>
            </a:pPr>
            <a:r>
              <a:rPr lang="en-US" sz="1600" dirty="0">
                <a:solidFill>
                  <a:schemeClr val="bg1"/>
                </a:solidFill>
                <a:latin typeface="AdvTT5235d5a9"/>
              </a:rPr>
              <a:t>Consumers: </a:t>
            </a:r>
            <a:r>
              <a:rPr lang="en-US" sz="1600" b="0" dirty="0">
                <a:solidFill>
                  <a:schemeClr val="tx1"/>
                </a:solidFill>
              </a:rPr>
              <a:t># of people who clicked anywhere in a post</a:t>
            </a:r>
          </a:p>
          <a:p>
            <a:pPr>
              <a:buFont typeface="Arial" panose="020B0604020202020204" pitchFamily="34" charset="0"/>
              <a:buChar char="•"/>
            </a:pPr>
            <a:r>
              <a:rPr lang="en-US" sz="1600" dirty="0">
                <a:solidFill>
                  <a:schemeClr val="bg1"/>
                </a:solidFill>
              </a:rPr>
              <a:t>Consumptions: </a:t>
            </a:r>
            <a:r>
              <a:rPr lang="en-US" sz="1600" b="0" dirty="0">
                <a:solidFill>
                  <a:schemeClr val="tx1"/>
                </a:solidFill>
              </a:rPr>
              <a:t># of clicks anywhere in a post</a:t>
            </a:r>
          </a:p>
          <a:p>
            <a:pPr>
              <a:buFont typeface="Arial" panose="020B0604020202020204" pitchFamily="34" charset="0"/>
              <a:buChar char="•"/>
            </a:pPr>
            <a:r>
              <a:rPr lang="en-US" sz="1600" dirty="0">
                <a:solidFill>
                  <a:schemeClr val="bg1"/>
                </a:solidFill>
              </a:rPr>
              <a:t>Impressions by people who liked the page</a:t>
            </a:r>
          </a:p>
          <a:p>
            <a:pPr>
              <a:buFont typeface="Arial" panose="020B0604020202020204" pitchFamily="34" charset="0"/>
              <a:buChar char="•"/>
            </a:pPr>
            <a:r>
              <a:rPr lang="en-US" sz="1600" dirty="0">
                <a:solidFill>
                  <a:schemeClr val="bg1"/>
                </a:solidFill>
              </a:rPr>
              <a:t>Post reach by people who liked a page </a:t>
            </a:r>
          </a:p>
          <a:p>
            <a:pPr>
              <a:buFont typeface="Arial" panose="020B0604020202020204" pitchFamily="34" charset="0"/>
              <a:buChar char="•"/>
            </a:pPr>
            <a:r>
              <a:rPr lang="en-US" sz="1600" dirty="0">
                <a:solidFill>
                  <a:schemeClr val="bg1"/>
                </a:solidFill>
              </a:rPr>
              <a:t># of people who liked a page and engaged with a post</a:t>
            </a:r>
          </a:p>
          <a:p>
            <a:pPr>
              <a:buFont typeface="Arial" panose="020B0604020202020204" pitchFamily="34" charset="0"/>
              <a:buChar char="•"/>
            </a:pPr>
            <a:r>
              <a:rPr lang="en-US" sz="1600" dirty="0">
                <a:solidFill>
                  <a:schemeClr val="bg1"/>
                </a:solidFill>
              </a:rPr>
              <a:t>Likes, comments, shares </a:t>
            </a:r>
          </a:p>
          <a:p>
            <a:endParaRPr lang="en-US" sz="1800" dirty="0"/>
          </a:p>
          <a:p>
            <a:endParaRPr lang="en-US" dirty="0"/>
          </a:p>
        </p:txBody>
      </p:sp>
      <p:sp>
        <p:nvSpPr>
          <p:cNvPr id="5" name="Google Shape;1729;p34">
            <a:extLst>
              <a:ext uri="{FF2B5EF4-FFF2-40B4-BE49-F238E27FC236}">
                <a16:creationId xmlns:a16="http://schemas.microsoft.com/office/drawing/2014/main" id="{45D4DAD7-DAA9-B4D2-A9F3-47DF601B3F46}"/>
              </a:ext>
            </a:extLst>
          </p:cNvPr>
          <p:cNvSpPr/>
          <p:nvPr/>
        </p:nvSpPr>
        <p:spPr>
          <a:xfrm>
            <a:off x="1143000" y="1971250"/>
            <a:ext cx="4619100" cy="3883500"/>
          </a:xfrm>
          <a:prstGeom prst="roundRect">
            <a:avLst>
              <a:gd name="adj" fmla="val 628"/>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Text Placeholder 2">
            <a:extLst>
              <a:ext uri="{FF2B5EF4-FFF2-40B4-BE49-F238E27FC236}">
                <a16:creationId xmlns:a16="http://schemas.microsoft.com/office/drawing/2014/main" id="{173DCA6C-9876-6DDC-26F9-29F2CB95CE2B}"/>
              </a:ext>
            </a:extLst>
          </p:cNvPr>
          <p:cNvSpPr>
            <a:spLocks noGrp="1"/>
          </p:cNvSpPr>
          <p:nvPr>
            <p:ph type="body" idx="1"/>
          </p:nvPr>
        </p:nvSpPr>
        <p:spPr>
          <a:xfrm>
            <a:off x="1142999" y="1971250"/>
            <a:ext cx="4953001" cy="3883500"/>
          </a:xfrm>
          <a:solidFill>
            <a:schemeClr val="accent1"/>
          </a:solidFill>
        </p:spPr>
        <p:txBody>
          <a:bodyPr/>
          <a:lstStyle/>
          <a:p>
            <a:pPr marL="107950" indent="0">
              <a:buNone/>
            </a:pPr>
            <a:r>
              <a:rPr lang="en-US" dirty="0"/>
              <a:t>Qualitative – </a:t>
            </a:r>
          </a:p>
          <a:p>
            <a:pPr>
              <a:buFont typeface="Arial" panose="020B0604020202020204" pitchFamily="34" charset="0"/>
              <a:buChar char="•"/>
            </a:pPr>
            <a:r>
              <a:rPr lang="en-US" sz="1800" dirty="0">
                <a:solidFill>
                  <a:schemeClr val="accent3"/>
                </a:solidFill>
              </a:rPr>
              <a:t>Category: </a:t>
            </a:r>
            <a:r>
              <a:rPr lang="en-US" sz="1800" b="0" dirty="0">
                <a:solidFill>
                  <a:schemeClr val="tx1"/>
                </a:solidFill>
              </a:rPr>
              <a:t>action (special offers, contests), product (direct advertisement, explicit brand content), inspiration (non-explicit brand related content)</a:t>
            </a:r>
          </a:p>
          <a:p>
            <a:pPr>
              <a:buFont typeface="Arial" panose="020B0604020202020204" pitchFamily="34" charset="0"/>
              <a:buChar char="•"/>
            </a:pPr>
            <a:r>
              <a:rPr lang="en-US" sz="1800" dirty="0">
                <a:solidFill>
                  <a:schemeClr val="accent3"/>
                </a:solidFill>
              </a:rPr>
              <a:t>Type: </a:t>
            </a:r>
            <a:r>
              <a:rPr lang="en-US" sz="1800" b="0" dirty="0">
                <a:solidFill>
                  <a:schemeClr val="tx1"/>
                </a:solidFill>
              </a:rPr>
              <a:t>Link, photo, video, status update</a:t>
            </a:r>
          </a:p>
          <a:p>
            <a:pPr>
              <a:buFont typeface="Arial" panose="020B0604020202020204" pitchFamily="34" charset="0"/>
              <a:buChar char="•"/>
            </a:pPr>
            <a:r>
              <a:rPr lang="en-US" sz="1800" dirty="0">
                <a:solidFill>
                  <a:schemeClr val="accent3"/>
                </a:solidFill>
              </a:rPr>
              <a:t>Post Month</a:t>
            </a:r>
          </a:p>
          <a:p>
            <a:pPr>
              <a:buFont typeface="Arial" panose="020B0604020202020204" pitchFamily="34" charset="0"/>
              <a:buChar char="•"/>
            </a:pPr>
            <a:r>
              <a:rPr lang="en-US" sz="1800" dirty="0">
                <a:solidFill>
                  <a:schemeClr val="accent3"/>
                </a:solidFill>
              </a:rPr>
              <a:t>Post Hour</a:t>
            </a:r>
          </a:p>
          <a:p>
            <a:pPr>
              <a:buFont typeface="Arial" panose="020B0604020202020204" pitchFamily="34" charset="0"/>
              <a:buChar char="•"/>
            </a:pPr>
            <a:r>
              <a:rPr lang="en-US" sz="1800" dirty="0">
                <a:solidFill>
                  <a:schemeClr val="accent3"/>
                </a:solidFill>
              </a:rPr>
              <a:t>Post Weekday</a:t>
            </a:r>
          </a:p>
          <a:p>
            <a:pPr>
              <a:buFont typeface="Arial" panose="020B0604020202020204" pitchFamily="34" charset="0"/>
              <a:buChar char="•"/>
            </a:pPr>
            <a:r>
              <a:rPr lang="en-US" sz="1800" dirty="0">
                <a:solidFill>
                  <a:schemeClr val="accent3"/>
                </a:solidFill>
              </a:rPr>
              <a:t>Paid: </a:t>
            </a:r>
            <a:r>
              <a:rPr lang="en-US" sz="1800" b="0" dirty="0">
                <a:solidFill>
                  <a:schemeClr val="tx1"/>
                </a:solidFill>
              </a:rPr>
              <a:t>yes or no </a:t>
            </a:r>
            <a:endParaRPr lang="en-US" sz="1800" dirty="0">
              <a:solidFill>
                <a:schemeClr val="accent3"/>
              </a:solidFill>
            </a:endParaRPr>
          </a:p>
          <a:p>
            <a:pPr>
              <a:buFont typeface="Wingdings" pitchFamily="2" charset="2"/>
              <a:buChar char="Ø"/>
            </a:pPr>
            <a:endParaRPr lang="en-US" sz="1800" b="0" i="1" u="sng" dirty="0"/>
          </a:p>
        </p:txBody>
      </p:sp>
    </p:spTree>
    <p:extLst>
      <p:ext uri="{BB962C8B-B14F-4D97-AF65-F5344CB8AC3E}">
        <p14:creationId xmlns:p14="http://schemas.microsoft.com/office/powerpoint/2010/main" val="737488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2"/>
        <p:cNvGrpSpPr/>
        <p:nvPr/>
      </p:nvGrpSpPr>
      <p:grpSpPr>
        <a:xfrm>
          <a:off x="0" y="0"/>
          <a:ext cx="0" cy="0"/>
          <a:chOff x="0" y="0"/>
          <a:chExt cx="0" cy="0"/>
        </a:xfrm>
      </p:grpSpPr>
      <p:sp>
        <p:nvSpPr>
          <p:cNvPr id="1603" name="Google Shape;1603;p28"/>
          <p:cNvSpPr txBox="1">
            <a:spLocks noGrp="1"/>
          </p:cNvSpPr>
          <p:nvPr>
            <p:ph type="title"/>
          </p:nvPr>
        </p:nvSpPr>
        <p:spPr>
          <a:xfrm>
            <a:off x="415600" y="288567"/>
            <a:ext cx="11360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b="1" dirty="0"/>
              <a:t>Key Questions</a:t>
            </a:r>
            <a:endParaRPr b="1" dirty="0"/>
          </a:p>
        </p:txBody>
      </p:sp>
      <p:sp>
        <p:nvSpPr>
          <p:cNvPr id="1604" name="Google Shape;1604;p28"/>
          <p:cNvSpPr txBox="1">
            <a:spLocks noGrp="1"/>
          </p:cNvSpPr>
          <p:nvPr>
            <p:ph type="subTitle" idx="1"/>
          </p:nvPr>
        </p:nvSpPr>
        <p:spPr>
          <a:xfrm>
            <a:off x="701700" y="2119971"/>
            <a:ext cx="50295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1. What</a:t>
            </a:r>
            <a:r>
              <a:rPr lang="en" dirty="0">
                <a:solidFill>
                  <a:schemeClr val="accent3"/>
                </a:solidFill>
              </a:rPr>
              <a:t> factors </a:t>
            </a:r>
            <a:r>
              <a:rPr lang="en" dirty="0"/>
              <a:t>affect the performance of a post?</a:t>
            </a:r>
            <a:endParaRPr dirty="0"/>
          </a:p>
        </p:txBody>
      </p:sp>
      <p:sp>
        <p:nvSpPr>
          <p:cNvPr id="1606" name="Google Shape;1606;p28"/>
          <p:cNvSpPr txBox="1">
            <a:spLocks noGrp="1"/>
          </p:cNvSpPr>
          <p:nvPr>
            <p:ph type="subTitle" idx="3"/>
          </p:nvPr>
        </p:nvSpPr>
        <p:spPr>
          <a:xfrm>
            <a:off x="712800" y="4705125"/>
            <a:ext cx="50184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3. Does the </a:t>
            </a:r>
            <a:r>
              <a:rPr lang="en" dirty="0">
                <a:solidFill>
                  <a:schemeClr val="accent3"/>
                </a:solidFill>
              </a:rPr>
              <a:t>type of post </a:t>
            </a:r>
            <a:r>
              <a:rPr lang="en" dirty="0"/>
              <a:t>influence its performance? What posts are more engaging?</a:t>
            </a:r>
            <a:endParaRPr dirty="0"/>
          </a:p>
        </p:txBody>
      </p:sp>
      <p:sp>
        <p:nvSpPr>
          <p:cNvPr id="1607" name="Google Shape;1607;p28"/>
          <p:cNvSpPr txBox="1">
            <a:spLocks noGrp="1"/>
          </p:cNvSpPr>
          <p:nvPr>
            <p:ph type="subTitle" idx="5"/>
          </p:nvPr>
        </p:nvSpPr>
        <p:spPr>
          <a:xfrm>
            <a:off x="6471717" y="1866200"/>
            <a:ext cx="50295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dirty="0"/>
              <a:t>2. Does the </a:t>
            </a:r>
            <a:r>
              <a:rPr lang="en-US" dirty="0">
                <a:solidFill>
                  <a:schemeClr val="accent3"/>
                </a:solidFill>
              </a:rPr>
              <a:t>month, day, or hour </a:t>
            </a:r>
            <a:r>
              <a:rPr lang="en-US" dirty="0"/>
              <a:t>of the post influence how many likes the page gets? When is the best time to post? </a:t>
            </a:r>
          </a:p>
        </p:txBody>
      </p:sp>
      <p:sp>
        <p:nvSpPr>
          <p:cNvPr id="1610" name="Google Shape;1610;p28"/>
          <p:cNvSpPr txBox="1">
            <a:spLocks noGrp="1"/>
          </p:cNvSpPr>
          <p:nvPr>
            <p:ph type="subTitle" idx="7"/>
          </p:nvPr>
        </p:nvSpPr>
        <p:spPr>
          <a:xfrm>
            <a:off x="6482817" y="4705125"/>
            <a:ext cx="50184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4. Is there a difference in performance of </a:t>
            </a:r>
            <a:r>
              <a:rPr lang="en" dirty="0">
                <a:solidFill>
                  <a:schemeClr val="accent3"/>
                </a:solidFill>
              </a:rPr>
              <a:t>paid vs unpaid advertising?</a:t>
            </a:r>
            <a:endParaRPr dirty="0">
              <a:solidFill>
                <a:schemeClr val="accent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94F30-F808-ACDB-256A-5AD1A701C59E}"/>
              </a:ext>
            </a:extLst>
          </p:cNvPr>
          <p:cNvSpPr>
            <a:spLocks noGrp="1"/>
          </p:cNvSpPr>
          <p:nvPr>
            <p:ph type="title"/>
          </p:nvPr>
        </p:nvSpPr>
        <p:spPr/>
        <p:txBody>
          <a:bodyPr/>
          <a:lstStyle/>
          <a:p>
            <a:r>
              <a:rPr lang="en-US" b="1" dirty="0"/>
              <a:t>Type of Content: Does it Matter?</a:t>
            </a:r>
          </a:p>
        </p:txBody>
      </p:sp>
      <p:sp>
        <p:nvSpPr>
          <p:cNvPr id="3" name="Text Placeholder 2">
            <a:extLst>
              <a:ext uri="{FF2B5EF4-FFF2-40B4-BE49-F238E27FC236}">
                <a16:creationId xmlns:a16="http://schemas.microsoft.com/office/drawing/2014/main" id="{94950161-5EA3-CF88-C6AE-27D34840A6CF}"/>
              </a:ext>
            </a:extLst>
          </p:cNvPr>
          <p:cNvSpPr>
            <a:spLocks noGrp="1"/>
          </p:cNvSpPr>
          <p:nvPr>
            <p:ph type="body" idx="1"/>
          </p:nvPr>
        </p:nvSpPr>
        <p:spPr>
          <a:xfrm>
            <a:off x="1143000" y="5105880"/>
            <a:ext cx="4619100" cy="763501"/>
          </a:xfrm>
        </p:spPr>
        <p:txBody>
          <a:bodyPr/>
          <a:lstStyle/>
          <a:p>
            <a:pPr marL="107950" indent="0" algn="ctr">
              <a:buNone/>
            </a:pPr>
            <a:r>
              <a:rPr lang="en-US" dirty="0"/>
              <a:t>More people clicked on status update posts and posts with videos.</a:t>
            </a:r>
          </a:p>
        </p:txBody>
      </p:sp>
      <p:sp>
        <p:nvSpPr>
          <p:cNvPr id="4" name="Text Placeholder 3">
            <a:extLst>
              <a:ext uri="{FF2B5EF4-FFF2-40B4-BE49-F238E27FC236}">
                <a16:creationId xmlns:a16="http://schemas.microsoft.com/office/drawing/2014/main" id="{7B04730F-3105-5671-7DB5-09191994F637}"/>
              </a:ext>
            </a:extLst>
          </p:cNvPr>
          <p:cNvSpPr>
            <a:spLocks noGrp="1"/>
          </p:cNvSpPr>
          <p:nvPr>
            <p:ph type="body" idx="2"/>
          </p:nvPr>
        </p:nvSpPr>
        <p:spPr>
          <a:xfrm>
            <a:off x="6349200" y="5071349"/>
            <a:ext cx="4619400" cy="763501"/>
          </a:xfrm>
        </p:spPr>
        <p:txBody>
          <a:bodyPr/>
          <a:lstStyle/>
          <a:p>
            <a:pPr marL="107950" indent="0" algn="ctr">
              <a:buNone/>
            </a:pPr>
            <a:r>
              <a:rPr lang="en-US" dirty="0"/>
              <a:t>Posts with videos received significantly more views.</a:t>
            </a:r>
          </a:p>
        </p:txBody>
      </p:sp>
      <p:pic>
        <p:nvPicPr>
          <p:cNvPr id="5122" name="Picture 2" descr="A graph of different colored squares&#10;&#10;Description automatically generated">
            <a:extLst>
              <a:ext uri="{FF2B5EF4-FFF2-40B4-BE49-F238E27FC236}">
                <a16:creationId xmlns:a16="http://schemas.microsoft.com/office/drawing/2014/main" id="{9D2C214A-3159-4A3F-BBD6-F1B7BB4F18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5806" y="1946567"/>
            <a:ext cx="4520125" cy="312478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A graph of a graph showing different colored squares&#10;&#10;Description automatically generated">
            <a:extLst>
              <a:ext uri="{FF2B5EF4-FFF2-40B4-BE49-F238E27FC236}">
                <a16:creationId xmlns:a16="http://schemas.microsoft.com/office/drawing/2014/main" id="{6B429EC3-B38E-C5A9-A176-F40537B8CFB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053"/>
          <a:stretch/>
        </p:blipFill>
        <p:spPr bwMode="auto">
          <a:xfrm>
            <a:off x="6466070" y="1870789"/>
            <a:ext cx="4385659" cy="3116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375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94F30-F808-ACDB-256A-5AD1A701C59E}"/>
              </a:ext>
            </a:extLst>
          </p:cNvPr>
          <p:cNvSpPr>
            <a:spLocks noGrp="1"/>
          </p:cNvSpPr>
          <p:nvPr>
            <p:ph type="title"/>
          </p:nvPr>
        </p:nvSpPr>
        <p:spPr/>
        <p:txBody>
          <a:bodyPr/>
          <a:lstStyle/>
          <a:p>
            <a:r>
              <a:rPr lang="en-US" b="1" dirty="0"/>
              <a:t>Paid vs Unpaid Advertising </a:t>
            </a:r>
          </a:p>
        </p:txBody>
      </p:sp>
      <p:sp>
        <p:nvSpPr>
          <p:cNvPr id="3" name="Text Placeholder 2">
            <a:extLst>
              <a:ext uri="{FF2B5EF4-FFF2-40B4-BE49-F238E27FC236}">
                <a16:creationId xmlns:a16="http://schemas.microsoft.com/office/drawing/2014/main" id="{94950161-5EA3-CF88-C6AE-27D34840A6CF}"/>
              </a:ext>
            </a:extLst>
          </p:cNvPr>
          <p:cNvSpPr>
            <a:spLocks noGrp="1"/>
          </p:cNvSpPr>
          <p:nvPr>
            <p:ph type="body" idx="1"/>
          </p:nvPr>
        </p:nvSpPr>
        <p:spPr>
          <a:xfrm>
            <a:off x="1143000" y="5105880"/>
            <a:ext cx="9533238" cy="763501"/>
          </a:xfrm>
        </p:spPr>
        <p:txBody>
          <a:bodyPr/>
          <a:lstStyle/>
          <a:p>
            <a:pPr marL="107950" indent="0" algn="ctr">
              <a:buNone/>
            </a:pPr>
            <a:r>
              <a:rPr lang="en-US" dirty="0"/>
              <a:t>A post that was paid to be published reaches more people and receives slightly more likes, on average.</a:t>
            </a:r>
          </a:p>
        </p:txBody>
      </p:sp>
      <p:pic>
        <p:nvPicPr>
          <p:cNvPr id="7170" name="Picture 2" descr="A graph with a red and blue squares&#10;&#10;Description automatically generated">
            <a:extLst>
              <a:ext uri="{FF2B5EF4-FFF2-40B4-BE49-F238E27FC236}">
                <a16:creationId xmlns:a16="http://schemas.microsoft.com/office/drawing/2014/main" id="{2AF19B43-9566-5091-4B01-ADE8AA1C91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171"/>
          <a:stretch/>
        </p:blipFill>
        <p:spPr bwMode="auto">
          <a:xfrm>
            <a:off x="1143000" y="1891368"/>
            <a:ext cx="4421316" cy="307526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A graph with a red and blue squares&#10;&#10;Description automatically generated">
            <a:extLst>
              <a:ext uri="{FF2B5EF4-FFF2-40B4-BE49-F238E27FC236}">
                <a16:creationId xmlns:a16="http://schemas.microsoft.com/office/drawing/2014/main" id="{26F6F21B-1DD2-6C84-E3F6-B403D49648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1479"/>
          <a:stretch/>
        </p:blipFill>
        <p:spPr bwMode="auto">
          <a:xfrm>
            <a:off x="6254922" y="1891368"/>
            <a:ext cx="4421316" cy="308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774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1" name="Google Shape;1591;p27"/>
          <p:cNvSpPr txBox="1">
            <a:spLocks noGrp="1"/>
          </p:cNvSpPr>
          <p:nvPr>
            <p:ph type="title"/>
          </p:nvPr>
        </p:nvSpPr>
        <p:spPr>
          <a:xfrm>
            <a:off x="3424575" y="1891500"/>
            <a:ext cx="7320000" cy="27804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b="1" dirty="0"/>
              <a:t>Model 1: Multiple Linear Regression</a:t>
            </a:r>
            <a:br>
              <a:rPr lang="en" b="1" dirty="0"/>
            </a:br>
            <a:br>
              <a:rPr lang="en" b="1" dirty="0"/>
            </a:br>
            <a:r>
              <a:rPr lang="en" sz="1600" i="1" dirty="0">
                <a:solidFill>
                  <a:schemeClr val="tx1"/>
                </a:solidFill>
              </a:rPr>
              <a:t>*predicting # of people who click anywhere in a post </a:t>
            </a:r>
            <a:endParaRPr b="1" dirty="0">
              <a:solidFill>
                <a:schemeClr val="tx1"/>
              </a:solidFill>
            </a:endParaRPr>
          </a:p>
        </p:txBody>
      </p:sp>
      <p:grpSp>
        <p:nvGrpSpPr>
          <p:cNvPr id="1593" name="Google Shape;1593;p27"/>
          <p:cNvGrpSpPr/>
          <p:nvPr/>
        </p:nvGrpSpPr>
        <p:grpSpPr>
          <a:xfrm rot="10800000">
            <a:off x="6465643" y="661076"/>
            <a:ext cx="1237846" cy="872004"/>
            <a:chOff x="621403" y="597265"/>
            <a:chExt cx="1588204" cy="1118814"/>
          </a:xfrm>
        </p:grpSpPr>
        <p:sp>
          <p:nvSpPr>
            <p:cNvPr id="1594" name="Google Shape;1594;p27"/>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95" name="Google Shape;1595;p27"/>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1596" name="Google Shape;1596;p27"/>
          <p:cNvGrpSpPr/>
          <p:nvPr/>
        </p:nvGrpSpPr>
        <p:grpSpPr>
          <a:xfrm rot="10800000">
            <a:off x="6381618" y="607876"/>
            <a:ext cx="1237846" cy="872004"/>
            <a:chOff x="621403" y="597265"/>
            <a:chExt cx="1588204" cy="1118814"/>
          </a:xfrm>
        </p:grpSpPr>
        <p:sp>
          <p:nvSpPr>
            <p:cNvPr id="1597" name="Google Shape;1597;p27"/>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2"/>
            </a:solid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98" name="Google Shape;1598;p27"/>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2"/>
            </a:solid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SlidesMania">
  <a:themeElements>
    <a:clrScheme name="Simple Light">
      <a:dk1>
        <a:srgbClr val="000000"/>
      </a:dk1>
      <a:lt1>
        <a:srgbClr val="FDE184"/>
      </a:lt1>
      <a:dk2>
        <a:srgbClr val="434343"/>
      </a:dk2>
      <a:lt2>
        <a:srgbClr val="FFFFFF"/>
      </a:lt2>
      <a:accent1>
        <a:srgbClr val="FEE99F"/>
      </a:accent1>
      <a:accent2>
        <a:srgbClr val="F8C17F"/>
      </a:accent2>
      <a:accent3>
        <a:srgbClr val="E98B6B"/>
      </a:accent3>
      <a:accent4>
        <a:srgbClr val="F6B473"/>
      </a:accent4>
      <a:accent5>
        <a:srgbClr val="EDA983"/>
      </a:accent5>
      <a:accent6>
        <a:srgbClr val="CAD8E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3702</TotalTime>
  <Words>940</Words>
  <Application>Microsoft Macintosh PowerPoint</Application>
  <PresentationFormat>Widescreen</PresentationFormat>
  <Paragraphs>141</Paragraphs>
  <Slides>27</Slides>
  <Notes>17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27</vt:i4>
      </vt:variant>
    </vt:vector>
  </HeadingPairs>
  <TitlesOfParts>
    <vt:vector size="41" baseType="lpstr">
      <vt:lpstr>Abril Fatface</vt:lpstr>
      <vt:lpstr>AdvTT5235d5a9</vt:lpstr>
      <vt:lpstr>Aldrich</vt:lpstr>
      <vt:lpstr>Arial</vt:lpstr>
      <vt:lpstr>Barlow Condensed</vt:lpstr>
      <vt:lpstr>Calibri</vt:lpstr>
      <vt:lpstr>Courier New</vt:lpstr>
      <vt:lpstr>Griffy</vt:lpstr>
      <vt:lpstr>Neue Haas Grotesk Text Pro</vt:lpstr>
      <vt:lpstr>Passion One</vt:lpstr>
      <vt:lpstr>Roboto</vt:lpstr>
      <vt:lpstr>Thasadith</vt:lpstr>
      <vt:lpstr>Wingdings</vt:lpstr>
      <vt:lpstr>SlidesMania</vt:lpstr>
      <vt:lpstr>SOCIAL MEDIA IMPACT ON BRAND AWARENESS</vt:lpstr>
      <vt:lpstr>Facebook Posts – What can we analyze?</vt:lpstr>
      <vt:lpstr>Problem Statement </vt:lpstr>
      <vt:lpstr>Dataset Description</vt:lpstr>
      <vt:lpstr>Variables in Dataset </vt:lpstr>
      <vt:lpstr>Key Questions</vt:lpstr>
      <vt:lpstr>Type of Content: Does it Matter?</vt:lpstr>
      <vt:lpstr>Paid vs Unpaid Advertising </vt:lpstr>
      <vt:lpstr>Model 1: Multiple Linear Regression  *predicting # of people who click anywhere in a post </vt:lpstr>
      <vt:lpstr>Preprocessing Steps Taken</vt:lpstr>
      <vt:lpstr>Checking MLR Assumptions</vt:lpstr>
      <vt:lpstr>Remove Outliers </vt:lpstr>
      <vt:lpstr>Predictor Transformations &amp; Feature Scaling</vt:lpstr>
      <vt:lpstr>Variable Selection </vt:lpstr>
      <vt:lpstr>Final MLR Model</vt:lpstr>
      <vt:lpstr>Model 2: Time Series Regression  *predicting total number of likes on a page</vt:lpstr>
      <vt:lpstr>We will talk about this first.</vt:lpstr>
      <vt:lpstr>Did you know?</vt:lpstr>
      <vt:lpstr>Did you know?</vt:lpstr>
      <vt:lpstr>Very interesting facts!</vt:lpstr>
      <vt:lpstr>Sometimes you only need one image.</vt:lpstr>
      <vt:lpstr>Key Conclusions</vt:lpstr>
      <vt:lpstr>Recommendations</vt:lpstr>
      <vt:lpstr>Presenting a website or an app?</vt:lpstr>
      <vt:lpstr>Presenting a website or an app?</vt:lpstr>
      <vt:lpstr>Thank you!</vt:lpstr>
      <vt:lpstr>Editable Icons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IMPACT ON BRAND AWARENESS</dc:title>
  <cp:lastModifiedBy>Navya Bingi</cp:lastModifiedBy>
  <cp:revision>5</cp:revision>
  <dcterms:modified xsi:type="dcterms:W3CDTF">2024-11-30T16:44:35Z</dcterms:modified>
</cp:coreProperties>
</file>