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30" r:id="rId2"/>
    <p:sldId id="256" r:id="rId3"/>
    <p:sldId id="773" r:id="rId4"/>
    <p:sldId id="774" r:id="rId5"/>
    <p:sldId id="775" r:id="rId6"/>
    <p:sldId id="776" r:id="rId7"/>
    <p:sldId id="777" r:id="rId8"/>
    <p:sldId id="778" r:id="rId9"/>
    <p:sldId id="779" r:id="rId10"/>
    <p:sldId id="783" r:id="rId11"/>
    <p:sldId id="780" r:id="rId12"/>
    <p:sldId id="782" r:id="rId13"/>
    <p:sldId id="784" r:id="rId14"/>
    <p:sldId id="785" r:id="rId15"/>
    <p:sldId id="786" r:id="rId16"/>
    <p:sldId id="787" r:id="rId17"/>
    <p:sldId id="790" r:id="rId18"/>
  </p:sldIdLst>
  <p:sldSz cx="12192000" cy="6858000"/>
  <p:notesSz cx="6858000" cy="2124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13C87-442E-46C7-88A6-D45AFDF43F48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15B558-F7F0-4C4E-81A6-A5763968D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 NN part 2  (20 mins)</a:t>
          </a:r>
        </a:p>
      </dgm:t>
    </dgm:pt>
    <dgm:pt modelId="{5BC3CF3D-9227-42E2-B2B9-EC8F5045CB34}" type="parTrans" cxnId="{F7A3B5E4-D594-416B-8333-DC570FB3422F}">
      <dgm:prSet/>
      <dgm:spPr/>
      <dgm:t>
        <a:bodyPr/>
        <a:lstStyle/>
        <a:p>
          <a:endParaRPr lang="en-US"/>
        </a:p>
      </dgm:t>
    </dgm:pt>
    <dgm:pt modelId="{F38D4E6F-9D2C-49F2-9DF4-EF4CA2E6C4ED}" type="sibTrans" cxnId="{F7A3B5E4-D594-416B-8333-DC570FB3422F}">
      <dgm:prSet/>
      <dgm:spPr/>
      <dgm:t>
        <a:bodyPr/>
        <a:lstStyle/>
        <a:p>
          <a:endParaRPr lang="en-US"/>
        </a:p>
      </dgm:t>
    </dgm:pt>
    <dgm:pt modelId="{43B3F21E-3AB8-43F8-BB06-C68F367DB8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 NN part 3 (15 mins)</a:t>
          </a:r>
        </a:p>
      </dgm:t>
    </dgm:pt>
    <dgm:pt modelId="{74131D1B-720E-4B4F-99F2-72B5CD4F7711}" type="parTrans" cxnId="{DFB02B79-0F51-479A-8C26-5050351F8509}">
      <dgm:prSet/>
      <dgm:spPr/>
      <dgm:t>
        <a:bodyPr/>
        <a:lstStyle/>
        <a:p>
          <a:endParaRPr lang="en-US"/>
        </a:p>
      </dgm:t>
    </dgm:pt>
    <dgm:pt modelId="{91CA8304-805B-4B88-860B-FEA3D0B2AAD5}" type="sibTrans" cxnId="{DFB02B79-0F51-479A-8C26-5050351F8509}">
      <dgm:prSet/>
      <dgm:spPr/>
      <dgm:t>
        <a:bodyPr/>
        <a:lstStyle/>
        <a:p>
          <a:endParaRPr lang="en-US"/>
        </a:p>
      </dgm:t>
    </dgm:pt>
    <dgm:pt modelId="{986D050B-4A5F-4555-99AB-75F97BCA4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Auto-grad notebook (30 mins)</a:t>
          </a:r>
        </a:p>
      </dgm:t>
    </dgm:pt>
    <dgm:pt modelId="{5534F27A-9ECF-4EC4-9D2E-EA6137BCABCE}" type="parTrans" cxnId="{2ABD26D6-759B-48DC-86FD-47C31BA9A375}">
      <dgm:prSet/>
      <dgm:spPr/>
      <dgm:t>
        <a:bodyPr/>
        <a:lstStyle/>
        <a:p>
          <a:endParaRPr lang="en-US"/>
        </a:p>
      </dgm:t>
    </dgm:pt>
    <dgm:pt modelId="{22BE61A7-9763-4751-B150-7620BDA18E91}" type="sibTrans" cxnId="{2ABD26D6-759B-48DC-86FD-47C31BA9A375}">
      <dgm:prSet/>
      <dgm:spPr/>
      <dgm:t>
        <a:bodyPr/>
        <a:lstStyle/>
        <a:p>
          <a:endParaRPr lang="en-US"/>
        </a:p>
      </dgm:t>
    </dgm:pt>
    <dgm:pt modelId="{7D44EA13-0E42-4E73-AC4D-722A6379C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Refactor LR (15 mins)</a:t>
          </a:r>
        </a:p>
      </dgm:t>
    </dgm:pt>
    <dgm:pt modelId="{83F962E5-3FF4-4B54-ACF7-2A35B2A86702}" type="parTrans" cxnId="{4F843A71-598F-43A1-B670-D0DFCF26FD7D}">
      <dgm:prSet/>
      <dgm:spPr/>
      <dgm:t>
        <a:bodyPr/>
        <a:lstStyle/>
        <a:p>
          <a:endParaRPr lang="en-US"/>
        </a:p>
      </dgm:t>
    </dgm:pt>
    <dgm:pt modelId="{7702F4B3-BBFD-4DE7-889A-3A8D9F6EBC16}" type="sibTrans" cxnId="{4F843A71-598F-43A1-B670-D0DFCF26FD7D}">
      <dgm:prSet/>
      <dgm:spPr/>
      <dgm:t>
        <a:bodyPr/>
        <a:lstStyle/>
        <a:p>
          <a:endParaRPr lang="en-US"/>
        </a:p>
      </dgm:t>
    </dgm:pt>
    <dgm:pt modelId="{430F372C-569A-42C4-B040-02CF926D6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HW2 Intro</a:t>
          </a:r>
        </a:p>
      </dgm:t>
    </dgm:pt>
    <dgm:pt modelId="{9F7A03C8-5B55-4D42-B6C0-4804F6104D8A}" type="parTrans" cxnId="{3CFF0A70-7291-421D-B0E6-E7599CA3073B}">
      <dgm:prSet/>
      <dgm:spPr/>
      <dgm:t>
        <a:bodyPr/>
        <a:lstStyle/>
        <a:p>
          <a:endParaRPr lang="en-US"/>
        </a:p>
      </dgm:t>
    </dgm:pt>
    <dgm:pt modelId="{449BEC8D-F6BC-4E9C-A974-823EA8464964}" type="sibTrans" cxnId="{3CFF0A70-7291-421D-B0E6-E7599CA3073B}">
      <dgm:prSet/>
      <dgm:spPr/>
      <dgm:t>
        <a:bodyPr/>
        <a:lstStyle/>
        <a:p>
          <a:endParaRPr lang="en-US"/>
        </a:p>
      </dgm:t>
    </dgm:pt>
    <dgm:pt modelId="{62FE7625-C3A1-465D-BA9D-BC1C761FC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Break 10 mins</a:t>
          </a:r>
        </a:p>
      </dgm:t>
    </dgm:pt>
    <dgm:pt modelId="{6AA902A3-C31F-4E55-A819-3F4B63B77FC1}" type="parTrans" cxnId="{64C1D8E6-5E23-4763-BC9B-14C251D34DD3}">
      <dgm:prSet/>
      <dgm:spPr/>
      <dgm:t>
        <a:bodyPr/>
        <a:lstStyle/>
        <a:p>
          <a:endParaRPr lang="en-US"/>
        </a:p>
      </dgm:t>
    </dgm:pt>
    <dgm:pt modelId="{EB6A8664-CCD1-4E6B-94B1-7C810E334DF4}" type="sibTrans" cxnId="{64C1D8E6-5E23-4763-BC9B-14C251D34DD3}">
      <dgm:prSet/>
      <dgm:spPr/>
      <dgm:t>
        <a:bodyPr/>
        <a:lstStyle/>
        <a:p>
          <a:endParaRPr lang="en-US"/>
        </a:p>
      </dgm:t>
    </dgm:pt>
    <dgm:pt modelId="{82E329D4-39FA-4B9F-BA60-BDDD13ECB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Break 5 mins</a:t>
          </a:r>
        </a:p>
      </dgm:t>
    </dgm:pt>
    <dgm:pt modelId="{74A4F156-21BF-4FB9-BDDC-B8369AA069D3}" type="parTrans" cxnId="{637C9F9C-0017-4471-B82B-CEDFF9E3D8B0}">
      <dgm:prSet/>
      <dgm:spPr/>
      <dgm:t>
        <a:bodyPr/>
        <a:lstStyle/>
        <a:p>
          <a:endParaRPr lang="en-US"/>
        </a:p>
      </dgm:t>
    </dgm:pt>
    <dgm:pt modelId="{272A40EF-F355-4083-92EE-4FE70777AC22}" type="sibTrans" cxnId="{637C9F9C-0017-4471-B82B-CEDFF9E3D8B0}">
      <dgm:prSet/>
      <dgm:spPr/>
      <dgm:t>
        <a:bodyPr/>
        <a:lstStyle/>
        <a:p>
          <a:endParaRPr lang="en-US"/>
        </a:p>
      </dgm:t>
    </dgm:pt>
    <dgm:pt modelId="{69669A6B-4332-4734-AEB5-62BCB7E34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 20 mins</a:t>
          </a:r>
        </a:p>
      </dgm:t>
    </dgm:pt>
    <dgm:pt modelId="{4225853C-2F1F-4139-9F94-4983BD53D9E4}" type="parTrans" cxnId="{E2790276-5008-4E35-8CFA-CE8F954ACA47}">
      <dgm:prSet/>
      <dgm:spPr/>
      <dgm:t>
        <a:bodyPr/>
        <a:lstStyle/>
        <a:p>
          <a:endParaRPr lang="en-US"/>
        </a:p>
      </dgm:t>
    </dgm:pt>
    <dgm:pt modelId="{26F66D92-D9DB-4A45-9F07-BE95E8269A74}" type="sibTrans" cxnId="{E2790276-5008-4E35-8CFA-CE8F954ACA47}">
      <dgm:prSet/>
      <dgm:spPr/>
      <dgm:t>
        <a:bodyPr/>
        <a:lstStyle/>
        <a:p>
          <a:endParaRPr lang="en-US"/>
        </a:p>
      </dgm:t>
    </dgm:pt>
    <dgm:pt modelId="{F895CC92-0E88-4CA3-BCDF-385A1974E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Torch NN module 30 minutes</a:t>
          </a:r>
        </a:p>
      </dgm:t>
    </dgm:pt>
    <dgm:pt modelId="{EDF22678-FDE7-4D63-B5DA-58834B72A865}" type="parTrans" cxnId="{ADCE5232-409E-49A6-9F5E-AF7052DFA379}">
      <dgm:prSet/>
      <dgm:spPr/>
      <dgm:t>
        <a:bodyPr/>
        <a:lstStyle/>
        <a:p>
          <a:endParaRPr lang="en-US"/>
        </a:p>
      </dgm:t>
    </dgm:pt>
    <dgm:pt modelId="{4AEF439D-D880-4D76-8B3A-0C4CAF6A8328}" type="sibTrans" cxnId="{ADCE5232-409E-49A6-9F5E-AF7052DFA379}">
      <dgm:prSet/>
      <dgm:spPr/>
      <dgm:t>
        <a:bodyPr/>
        <a:lstStyle/>
        <a:p>
          <a:endParaRPr lang="en-US"/>
        </a:p>
      </dgm:t>
    </dgm:pt>
    <dgm:pt modelId="{E9234B3F-A933-4E50-BE9E-6D1DD626FB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Class Quiz (Most Probably Next week)</a:t>
          </a:r>
        </a:p>
      </dgm:t>
    </dgm:pt>
    <dgm:pt modelId="{264B900E-75A0-436C-A80C-AC69960CD863}" type="parTrans" cxnId="{A1E11477-306A-41ED-97EC-899CE2D513E7}">
      <dgm:prSet/>
      <dgm:spPr/>
      <dgm:t>
        <a:bodyPr/>
        <a:lstStyle/>
        <a:p>
          <a:endParaRPr lang="en-US"/>
        </a:p>
      </dgm:t>
    </dgm:pt>
    <dgm:pt modelId="{EA54E98F-C999-4CE2-B3AA-5AE1E061E286}" type="sibTrans" cxnId="{A1E11477-306A-41ED-97EC-899CE2D513E7}">
      <dgm:prSet/>
      <dgm:spPr/>
      <dgm:t>
        <a:bodyPr/>
        <a:lstStyle/>
        <a:p>
          <a:endParaRPr lang="en-US"/>
        </a:p>
      </dgm:t>
    </dgm:pt>
    <dgm:pt modelId="{20B50E80-501C-4C05-9C7A-837FDCCC78D5}" type="pres">
      <dgm:prSet presAssocID="{46113C87-442E-46C7-88A6-D45AFDF43F48}" presName="vert0" presStyleCnt="0">
        <dgm:presLayoutVars>
          <dgm:dir/>
          <dgm:animOne val="branch"/>
          <dgm:animLvl val="lvl"/>
        </dgm:presLayoutVars>
      </dgm:prSet>
      <dgm:spPr/>
    </dgm:pt>
    <dgm:pt modelId="{07748399-C9CE-4C0C-ABF1-F3BFCD10FC53}" type="pres">
      <dgm:prSet presAssocID="{A515B558-F7F0-4C4E-81A6-A5763968DCDA}" presName="thickLine" presStyleLbl="alignNode1" presStyleIdx="0" presStyleCnt="10"/>
      <dgm:spPr/>
    </dgm:pt>
    <dgm:pt modelId="{6E6AD1CD-C288-4C3C-B05B-8B5CA823A7BB}" type="pres">
      <dgm:prSet presAssocID="{A515B558-F7F0-4C4E-81A6-A5763968DCDA}" presName="horz1" presStyleCnt="0"/>
      <dgm:spPr/>
    </dgm:pt>
    <dgm:pt modelId="{92B92BC7-4FF8-4E21-9F5D-CBFC8F818329}" type="pres">
      <dgm:prSet presAssocID="{A515B558-F7F0-4C4E-81A6-A5763968DCDA}" presName="tx1" presStyleLbl="revTx" presStyleIdx="0" presStyleCnt="10"/>
      <dgm:spPr/>
    </dgm:pt>
    <dgm:pt modelId="{91EC2FFD-A669-448B-BEFD-82B213017AC0}" type="pres">
      <dgm:prSet presAssocID="{A515B558-F7F0-4C4E-81A6-A5763968DCDA}" presName="vert1" presStyleCnt="0"/>
      <dgm:spPr/>
    </dgm:pt>
    <dgm:pt modelId="{2F6C9EC6-F9F9-4876-8CBE-00D631EF942E}" type="pres">
      <dgm:prSet presAssocID="{43B3F21E-3AB8-43F8-BB06-C68F367DB810}" presName="thickLine" presStyleLbl="alignNode1" presStyleIdx="1" presStyleCnt="10"/>
      <dgm:spPr/>
    </dgm:pt>
    <dgm:pt modelId="{23FACDD2-6B1D-4708-A523-E8EFEBA91DAD}" type="pres">
      <dgm:prSet presAssocID="{43B3F21E-3AB8-43F8-BB06-C68F367DB810}" presName="horz1" presStyleCnt="0"/>
      <dgm:spPr/>
    </dgm:pt>
    <dgm:pt modelId="{ADC6F7E5-2D4C-4ED7-A333-4F79C3B6A8E4}" type="pres">
      <dgm:prSet presAssocID="{43B3F21E-3AB8-43F8-BB06-C68F367DB810}" presName="tx1" presStyleLbl="revTx" presStyleIdx="1" presStyleCnt="10"/>
      <dgm:spPr/>
    </dgm:pt>
    <dgm:pt modelId="{E505AB13-D28F-4291-856E-F80E77B49B54}" type="pres">
      <dgm:prSet presAssocID="{43B3F21E-3AB8-43F8-BB06-C68F367DB810}" presName="vert1" presStyleCnt="0"/>
      <dgm:spPr/>
    </dgm:pt>
    <dgm:pt modelId="{474ECD88-B1D1-4512-9380-B22A021F87B3}" type="pres">
      <dgm:prSet presAssocID="{986D050B-4A5F-4555-99AB-75F97BCA4B35}" presName="thickLine" presStyleLbl="alignNode1" presStyleIdx="2" presStyleCnt="10"/>
      <dgm:spPr/>
    </dgm:pt>
    <dgm:pt modelId="{AFE9AA3E-5710-4387-BE80-D38847950619}" type="pres">
      <dgm:prSet presAssocID="{986D050B-4A5F-4555-99AB-75F97BCA4B35}" presName="horz1" presStyleCnt="0"/>
      <dgm:spPr/>
    </dgm:pt>
    <dgm:pt modelId="{31F5818E-974C-45B2-8B6B-774E69B60172}" type="pres">
      <dgm:prSet presAssocID="{986D050B-4A5F-4555-99AB-75F97BCA4B35}" presName="tx1" presStyleLbl="revTx" presStyleIdx="2" presStyleCnt="10"/>
      <dgm:spPr/>
    </dgm:pt>
    <dgm:pt modelId="{99409639-BBE7-46B6-994F-280831179860}" type="pres">
      <dgm:prSet presAssocID="{986D050B-4A5F-4555-99AB-75F97BCA4B35}" presName="vert1" presStyleCnt="0"/>
      <dgm:spPr/>
    </dgm:pt>
    <dgm:pt modelId="{7218D336-ACC1-441B-A0C6-F756A0DDD2B4}" type="pres">
      <dgm:prSet presAssocID="{62FE7625-C3A1-465D-BA9D-BC1C761FCA11}" presName="thickLine" presStyleLbl="alignNode1" presStyleIdx="3" presStyleCnt="10"/>
      <dgm:spPr/>
    </dgm:pt>
    <dgm:pt modelId="{A2EF6CC0-3C10-448F-BF5A-10A2D7CE7B6F}" type="pres">
      <dgm:prSet presAssocID="{62FE7625-C3A1-465D-BA9D-BC1C761FCA11}" presName="horz1" presStyleCnt="0"/>
      <dgm:spPr/>
    </dgm:pt>
    <dgm:pt modelId="{133312FE-381E-44CB-9076-30EE606CC686}" type="pres">
      <dgm:prSet presAssocID="{62FE7625-C3A1-465D-BA9D-BC1C761FCA11}" presName="tx1" presStyleLbl="revTx" presStyleIdx="3" presStyleCnt="10"/>
      <dgm:spPr/>
    </dgm:pt>
    <dgm:pt modelId="{BEB08C76-C68A-40E6-9138-DBB2A5C42383}" type="pres">
      <dgm:prSet presAssocID="{62FE7625-C3A1-465D-BA9D-BC1C761FCA11}" presName="vert1" presStyleCnt="0"/>
      <dgm:spPr/>
    </dgm:pt>
    <dgm:pt modelId="{7A3661F3-3CA7-457E-85A5-1F103B98D922}" type="pres">
      <dgm:prSet presAssocID="{F895CC92-0E88-4CA3-BCDF-385A1974E366}" presName="thickLine" presStyleLbl="alignNode1" presStyleIdx="4" presStyleCnt="10"/>
      <dgm:spPr/>
    </dgm:pt>
    <dgm:pt modelId="{94ACF149-18FD-4EF0-9234-6F8FD0C95EFE}" type="pres">
      <dgm:prSet presAssocID="{F895CC92-0E88-4CA3-BCDF-385A1974E366}" presName="horz1" presStyleCnt="0"/>
      <dgm:spPr/>
    </dgm:pt>
    <dgm:pt modelId="{6D993936-00E5-49D7-BA05-1BCDA962B887}" type="pres">
      <dgm:prSet presAssocID="{F895CC92-0E88-4CA3-BCDF-385A1974E366}" presName="tx1" presStyleLbl="revTx" presStyleIdx="4" presStyleCnt="10"/>
      <dgm:spPr/>
    </dgm:pt>
    <dgm:pt modelId="{D1C11986-9AA2-4FD7-A8DE-9C25DCF6DB52}" type="pres">
      <dgm:prSet presAssocID="{F895CC92-0E88-4CA3-BCDF-385A1974E366}" presName="vert1" presStyleCnt="0"/>
      <dgm:spPr/>
    </dgm:pt>
    <dgm:pt modelId="{75BE109F-3C14-4232-8972-C44DCB52BB45}" type="pres">
      <dgm:prSet presAssocID="{7D44EA13-0E42-4E73-AC4D-722A6379CD21}" presName="thickLine" presStyleLbl="alignNode1" presStyleIdx="5" presStyleCnt="10"/>
      <dgm:spPr/>
    </dgm:pt>
    <dgm:pt modelId="{A426A78C-E190-44FB-8E33-11A62F369A58}" type="pres">
      <dgm:prSet presAssocID="{7D44EA13-0E42-4E73-AC4D-722A6379CD21}" presName="horz1" presStyleCnt="0"/>
      <dgm:spPr/>
    </dgm:pt>
    <dgm:pt modelId="{585902E7-7998-4436-9FE7-6D72648DF84B}" type="pres">
      <dgm:prSet presAssocID="{7D44EA13-0E42-4E73-AC4D-722A6379CD21}" presName="tx1" presStyleLbl="revTx" presStyleIdx="5" presStyleCnt="10"/>
      <dgm:spPr/>
    </dgm:pt>
    <dgm:pt modelId="{BF901DF6-781C-4FC0-BC09-1CC9B1917530}" type="pres">
      <dgm:prSet presAssocID="{7D44EA13-0E42-4E73-AC4D-722A6379CD21}" presName="vert1" presStyleCnt="0"/>
      <dgm:spPr/>
    </dgm:pt>
    <dgm:pt modelId="{21F683D0-F9D1-482A-AE9E-05132962B3A7}" type="pres">
      <dgm:prSet presAssocID="{82E329D4-39FA-4B9F-BA60-BDDD13ECB0D3}" presName="thickLine" presStyleLbl="alignNode1" presStyleIdx="6" presStyleCnt="10"/>
      <dgm:spPr/>
    </dgm:pt>
    <dgm:pt modelId="{F1A976A7-674A-42A6-A12C-5CCA2FDCD3EA}" type="pres">
      <dgm:prSet presAssocID="{82E329D4-39FA-4B9F-BA60-BDDD13ECB0D3}" presName="horz1" presStyleCnt="0"/>
      <dgm:spPr/>
    </dgm:pt>
    <dgm:pt modelId="{67E727B7-5D3E-4293-9E54-DC2BA2DD11AD}" type="pres">
      <dgm:prSet presAssocID="{82E329D4-39FA-4B9F-BA60-BDDD13ECB0D3}" presName="tx1" presStyleLbl="revTx" presStyleIdx="6" presStyleCnt="10"/>
      <dgm:spPr/>
    </dgm:pt>
    <dgm:pt modelId="{56A890C2-ECE3-4D33-97DC-A958A5924C21}" type="pres">
      <dgm:prSet presAssocID="{82E329D4-39FA-4B9F-BA60-BDDD13ECB0D3}" presName="vert1" presStyleCnt="0"/>
      <dgm:spPr/>
    </dgm:pt>
    <dgm:pt modelId="{FB4319B1-A77D-434E-9B28-BEA16779FE16}" type="pres">
      <dgm:prSet presAssocID="{69669A6B-4332-4734-AEB5-62BCB7E34B0D}" presName="thickLine" presStyleLbl="alignNode1" presStyleIdx="7" presStyleCnt="10"/>
      <dgm:spPr/>
    </dgm:pt>
    <dgm:pt modelId="{9F435E8F-4397-4C0A-B8E2-DD81A0F9D834}" type="pres">
      <dgm:prSet presAssocID="{69669A6B-4332-4734-AEB5-62BCB7E34B0D}" presName="horz1" presStyleCnt="0"/>
      <dgm:spPr/>
    </dgm:pt>
    <dgm:pt modelId="{AF02575E-6FA6-4A71-8ACF-C37DCA0A4289}" type="pres">
      <dgm:prSet presAssocID="{69669A6B-4332-4734-AEB5-62BCB7E34B0D}" presName="tx1" presStyleLbl="revTx" presStyleIdx="7" presStyleCnt="10"/>
      <dgm:spPr/>
    </dgm:pt>
    <dgm:pt modelId="{4CCA8F6F-68C5-444C-B418-95D6E03441CE}" type="pres">
      <dgm:prSet presAssocID="{69669A6B-4332-4734-AEB5-62BCB7E34B0D}" presName="vert1" presStyleCnt="0"/>
      <dgm:spPr/>
    </dgm:pt>
    <dgm:pt modelId="{F101B318-6783-4886-A2AE-8B3B408F5183}" type="pres">
      <dgm:prSet presAssocID="{E9234B3F-A933-4E50-BE9E-6D1DD626FB2A}" presName="thickLine" presStyleLbl="alignNode1" presStyleIdx="8" presStyleCnt="10"/>
      <dgm:spPr/>
    </dgm:pt>
    <dgm:pt modelId="{6F12E3E7-2ECD-40A7-A6A5-BFA24446405C}" type="pres">
      <dgm:prSet presAssocID="{E9234B3F-A933-4E50-BE9E-6D1DD626FB2A}" presName="horz1" presStyleCnt="0"/>
      <dgm:spPr/>
    </dgm:pt>
    <dgm:pt modelId="{BA39DB05-ED5E-42C6-8F05-427B46CE709D}" type="pres">
      <dgm:prSet presAssocID="{E9234B3F-A933-4E50-BE9E-6D1DD626FB2A}" presName="tx1" presStyleLbl="revTx" presStyleIdx="8" presStyleCnt="10"/>
      <dgm:spPr/>
    </dgm:pt>
    <dgm:pt modelId="{0D3B399C-D4F6-4ED4-9B61-5B9AC61238D2}" type="pres">
      <dgm:prSet presAssocID="{E9234B3F-A933-4E50-BE9E-6D1DD626FB2A}" presName="vert1" presStyleCnt="0"/>
      <dgm:spPr/>
    </dgm:pt>
    <dgm:pt modelId="{398D87FF-8EBC-429F-8FD7-B0BAA1984A24}" type="pres">
      <dgm:prSet presAssocID="{430F372C-569A-42C4-B040-02CF926D6227}" presName="thickLine" presStyleLbl="alignNode1" presStyleIdx="9" presStyleCnt="10"/>
      <dgm:spPr/>
    </dgm:pt>
    <dgm:pt modelId="{2F8782EF-88D0-4222-BDC0-52734A7B6CCA}" type="pres">
      <dgm:prSet presAssocID="{430F372C-569A-42C4-B040-02CF926D6227}" presName="horz1" presStyleCnt="0"/>
      <dgm:spPr/>
    </dgm:pt>
    <dgm:pt modelId="{0BA7869A-6DA2-43E7-BE3A-2795540CE95E}" type="pres">
      <dgm:prSet presAssocID="{430F372C-569A-42C4-B040-02CF926D6227}" presName="tx1" presStyleLbl="revTx" presStyleIdx="9" presStyleCnt="10"/>
      <dgm:spPr/>
    </dgm:pt>
    <dgm:pt modelId="{9CC4296E-02CD-4596-A40D-3B89C1ABFE69}" type="pres">
      <dgm:prSet presAssocID="{430F372C-569A-42C4-B040-02CF926D6227}" presName="vert1" presStyleCnt="0"/>
      <dgm:spPr/>
    </dgm:pt>
  </dgm:ptLst>
  <dgm:cxnLst>
    <dgm:cxn modelId="{89F44703-BBB2-49F2-AF4A-16DE11D0B9F1}" type="presOf" srcId="{82E329D4-39FA-4B9F-BA60-BDDD13ECB0D3}" destId="{67E727B7-5D3E-4293-9E54-DC2BA2DD11AD}" srcOrd="0" destOrd="0" presId="urn:microsoft.com/office/officeart/2008/layout/LinedList"/>
    <dgm:cxn modelId="{4FEB8A13-D54D-4030-82D1-28DDF830C0C5}" type="presOf" srcId="{E9234B3F-A933-4E50-BE9E-6D1DD626FB2A}" destId="{BA39DB05-ED5E-42C6-8F05-427B46CE709D}" srcOrd="0" destOrd="0" presId="urn:microsoft.com/office/officeart/2008/layout/LinedList"/>
    <dgm:cxn modelId="{76722021-7AED-40B8-839E-4E67EE733E65}" type="presOf" srcId="{46113C87-442E-46C7-88A6-D45AFDF43F48}" destId="{20B50E80-501C-4C05-9C7A-837FDCCC78D5}" srcOrd="0" destOrd="0" presId="urn:microsoft.com/office/officeart/2008/layout/LinedList"/>
    <dgm:cxn modelId="{ADCE5232-409E-49A6-9F5E-AF7052DFA379}" srcId="{46113C87-442E-46C7-88A6-D45AFDF43F48}" destId="{F895CC92-0E88-4CA3-BCDF-385A1974E366}" srcOrd="4" destOrd="0" parTransId="{EDF22678-FDE7-4D63-B5DA-58834B72A865}" sibTransId="{4AEF439D-D880-4D76-8B3A-0C4CAF6A8328}"/>
    <dgm:cxn modelId="{684C7E36-DA1C-426F-92BF-0432BFD2FDF9}" type="presOf" srcId="{986D050B-4A5F-4555-99AB-75F97BCA4B35}" destId="{31F5818E-974C-45B2-8B6B-774E69B60172}" srcOrd="0" destOrd="0" presId="urn:microsoft.com/office/officeart/2008/layout/LinedList"/>
    <dgm:cxn modelId="{156C6C37-F3E6-4E33-8DCC-04A05786DC8A}" type="presOf" srcId="{F895CC92-0E88-4CA3-BCDF-385A1974E366}" destId="{6D993936-00E5-49D7-BA05-1BCDA962B887}" srcOrd="0" destOrd="0" presId="urn:microsoft.com/office/officeart/2008/layout/LinedList"/>
    <dgm:cxn modelId="{3CFF0A70-7291-421D-B0E6-E7599CA3073B}" srcId="{46113C87-442E-46C7-88A6-D45AFDF43F48}" destId="{430F372C-569A-42C4-B040-02CF926D6227}" srcOrd="9" destOrd="0" parTransId="{9F7A03C8-5B55-4D42-B6C0-4804F6104D8A}" sibTransId="{449BEC8D-F6BC-4E9C-A974-823EA8464964}"/>
    <dgm:cxn modelId="{4F843A71-598F-43A1-B670-D0DFCF26FD7D}" srcId="{46113C87-442E-46C7-88A6-D45AFDF43F48}" destId="{7D44EA13-0E42-4E73-AC4D-722A6379CD21}" srcOrd="5" destOrd="0" parTransId="{83F962E5-3FF4-4B54-ACF7-2A35B2A86702}" sibTransId="{7702F4B3-BBFD-4DE7-889A-3A8D9F6EBC16}"/>
    <dgm:cxn modelId="{D9886972-DF4E-4B9D-BB8A-BC0F39CDFDBA}" type="presOf" srcId="{A515B558-F7F0-4C4E-81A6-A5763968DCDA}" destId="{92B92BC7-4FF8-4E21-9F5D-CBFC8F818329}" srcOrd="0" destOrd="0" presId="urn:microsoft.com/office/officeart/2008/layout/LinedList"/>
    <dgm:cxn modelId="{E2790276-5008-4E35-8CFA-CE8F954ACA47}" srcId="{46113C87-442E-46C7-88A6-D45AFDF43F48}" destId="{69669A6B-4332-4734-AEB5-62BCB7E34B0D}" srcOrd="7" destOrd="0" parTransId="{4225853C-2F1F-4139-9F94-4983BD53D9E4}" sibTransId="{26F66D92-D9DB-4A45-9F07-BE95E8269A74}"/>
    <dgm:cxn modelId="{A1E11477-306A-41ED-97EC-899CE2D513E7}" srcId="{46113C87-442E-46C7-88A6-D45AFDF43F48}" destId="{E9234B3F-A933-4E50-BE9E-6D1DD626FB2A}" srcOrd="8" destOrd="0" parTransId="{264B900E-75A0-436C-A80C-AC69960CD863}" sibTransId="{EA54E98F-C999-4CE2-B3AA-5AE1E061E286}"/>
    <dgm:cxn modelId="{DFB02B79-0F51-479A-8C26-5050351F8509}" srcId="{46113C87-442E-46C7-88A6-D45AFDF43F48}" destId="{43B3F21E-3AB8-43F8-BB06-C68F367DB810}" srcOrd="1" destOrd="0" parTransId="{74131D1B-720E-4B4F-99F2-72B5CD4F7711}" sibTransId="{91CA8304-805B-4B88-860B-FEA3D0B2AAD5}"/>
    <dgm:cxn modelId="{AEC8348D-A715-467F-B3AD-E496AFF64E7B}" type="presOf" srcId="{430F372C-569A-42C4-B040-02CF926D6227}" destId="{0BA7869A-6DA2-43E7-BE3A-2795540CE95E}" srcOrd="0" destOrd="0" presId="urn:microsoft.com/office/officeart/2008/layout/LinedList"/>
    <dgm:cxn modelId="{637C9F9C-0017-4471-B82B-CEDFF9E3D8B0}" srcId="{46113C87-442E-46C7-88A6-D45AFDF43F48}" destId="{82E329D4-39FA-4B9F-BA60-BDDD13ECB0D3}" srcOrd="6" destOrd="0" parTransId="{74A4F156-21BF-4FB9-BDDC-B8369AA069D3}" sibTransId="{272A40EF-F355-4083-92EE-4FE70777AC22}"/>
    <dgm:cxn modelId="{21DD71A9-C3F2-41D9-9EE3-2F3ABD055696}" type="presOf" srcId="{7D44EA13-0E42-4E73-AC4D-722A6379CD21}" destId="{585902E7-7998-4436-9FE7-6D72648DF84B}" srcOrd="0" destOrd="0" presId="urn:microsoft.com/office/officeart/2008/layout/LinedList"/>
    <dgm:cxn modelId="{870A8AC9-F7A2-4E70-BC3F-4351220220A8}" type="presOf" srcId="{69669A6B-4332-4734-AEB5-62BCB7E34B0D}" destId="{AF02575E-6FA6-4A71-8ACF-C37DCA0A4289}" srcOrd="0" destOrd="0" presId="urn:microsoft.com/office/officeart/2008/layout/LinedList"/>
    <dgm:cxn modelId="{2ABD26D6-759B-48DC-86FD-47C31BA9A375}" srcId="{46113C87-442E-46C7-88A6-D45AFDF43F48}" destId="{986D050B-4A5F-4555-99AB-75F97BCA4B35}" srcOrd="2" destOrd="0" parTransId="{5534F27A-9ECF-4EC4-9D2E-EA6137BCABCE}" sibTransId="{22BE61A7-9763-4751-B150-7620BDA18E91}"/>
    <dgm:cxn modelId="{DCF60BD7-4F56-4FFA-AB1B-211E4C06EB4E}" type="presOf" srcId="{62FE7625-C3A1-465D-BA9D-BC1C761FCA11}" destId="{133312FE-381E-44CB-9076-30EE606CC686}" srcOrd="0" destOrd="0" presId="urn:microsoft.com/office/officeart/2008/layout/LinedList"/>
    <dgm:cxn modelId="{F7A3B5E4-D594-416B-8333-DC570FB3422F}" srcId="{46113C87-442E-46C7-88A6-D45AFDF43F48}" destId="{A515B558-F7F0-4C4E-81A6-A5763968DCDA}" srcOrd="0" destOrd="0" parTransId="{5BC3CF3D-9227-42E2-B2B9-EC8F5045CB34}" sibTransId="{F38D4E6F-9D2C-49F2-9DF4-EF4CA2E6C4ED}"/>
    <dgm:cxn modelId="{64C1D8E6-5E23-4763-BC9B-14C251D34DD3}" srcId="{46113C87-442E-46C7-88A6-D45AFDF43F48}" destId="{62FE7625-C3A1-465D-BA9D-BC1C761FCA11}" srcOrd="3" destOrd="0" parTransId="{6AA902A3-C31F-4E55-A819-3F4B63B77FC1}" sibTransId="{EB6A8664-CCD1-4E6B-94B1-7C810E334DF4}"/>
    <dgm:cxn modelId="{B8E8C7F4-CEF7-49D5-8CBA-BED66E79942D}" type="presOf" srcId="{43B3F21E-3AB8-43F8-BB06-C68F367DB810}" destId="{ADC6F7E5-2D4C-4ED7-A333-4F79C3B6A8E4}" srcOrd="0" destOrd="0" presId="urn:microsoft.com/office/officeart/2008/layout/LinedList"/>
    <dgm:cxn modelId="{1986A574-E799-4305-B099-20342A745087}" type="presParOf" srcId="{20B50E80-501C-4C05-9C7A-837FDCCC78D5}" destId="{07748399-C9CE-4C0C-ABF1-F3BFCD10FC53}" srcOrd="0" destOrd="0" presId="urn:microsoft.com/office/officeart/2008/layout/LinedList"/>
    <dgm:cxn modelId="{4E5583F5-28EE-41CF-A2F4-C1EB8054960E}" type="presParOf" srcId="{20B50E80-501C-4C05-9C7A-837FDCCC78D5}" destId="{6E6AD1CD-C288-4C3C-B05B-8B5CA823A7BB}" srcOrd="1" destOrd="0" presId="urn:microsoft.com/office/officeart/2008/layout/LinedList"/>
    <dgm:cxn modelId="{CDBB55D1-6B97-4062-9883-16D615CDDBCF}" type="presParOf" srcId="{6E6AD1CD-C288-4C3C-B05B-8B5CA823A7BB}" destId="{92B92BC7-4FF8-4E21-9F5D-CBFC8F818329}" srcOrd="0" destOrd="0" presId="urn:microsoft.com/office/officeart/2008/layout/LinedList"/>
    <dgm:cxn modelId="{089C0BF8-5C37-4BD9-957C-626461860395}" type="presParOf" srcId="{6E6AD1CD-C288-4C3C-B05B-8B5CA823A7BB}" destId="{91EC2FFD-A669-448B-BEFD-82B213017AC0}" srcOrd="1" destOrd="0" presId="urn:microsoft.com/office/officeart/2008/layout/LinedList"/>
    <dgm:cxn modelId="{A12B149D-EE44-4462-ACE6-17D660F1BDBA}" type="presParOf" srcId="{20B50E80-501C-4C05-9C7A-837FDCCC78D5}" destId="{2F6C9EC6-F9F9-4876-8CBE-00D631EF942E}" srcOrd="2" destOrd="0" presId="urn:microsoft.com/office/officeart/2008/layout/LinedList"/>
    <dgm:cxn modelId="{486D6F8B-E5B6-4EA0-B77A-6B0D5FF1E0AF}" type="presParOf" srcId="{20B50E80-501C-4C05-9C7A-837FDCCC78D5}" destId="{23FACDD2-6B1D-4708-A523-E8EFEBA91DAD}" srcOrd="3" destOrd="0" presId="urn:microsoft.com/office/officeart/2008/layout/LinedList"/>
    <dgm:cxn modelId="{E8ECCD1A-5207-4483-B672-D4BB2DBE387E}" type="presParOf" srcId="{23FACDD2-6B1D-4708-A523-E8EFEBA91DAD}" destId="{ADC6F7E5-2D4C-4ED7-A333-4F79C3B6A8E4}" srcOrd="0" destOrd="0" presId="urn:microsoft.com/office/officeart/2008/layout/LinedList"/>
    <dgm:cxn modelId="{434F94D8-972D-418F-B736-52CF8B390F18}" type="presParOf" srcId="{23FACDD2-6B1D-4708-A523-E8EFEBA91DAD}" destId="{E505AB13-D28F-4291-856E-F80E77B49B54}" srcOrd="1" destOrd="0" presId="urn:microsoft.com/office/officeart/2008/layout/LinedList"/>
    <dgm:cxn modelId="{7C7B0CAE-487F-4BD4-ADB9-227B531CBA7E}" type="presParOf" srcId="{20B50E80-501C-4C05-9C7A-837FDCCC78D5}" destId="{474ECD88-B1D1-4512-9380-B22A021F87B3}" srcOrd="4" destOrd="0" presId="urn:microsoft.com/office/officeart/2008/layout/LinedList"/>
    <dgm:cxn modelId="{6EA93A5F-5EA1-4A1C-B402-AF9EF9A5DCA6}" type="presParOf" srcId="{20B50E80-501C-4C05-9C7A-837FDCCC78D5}" destId="{AFE9AA3E-5710-4387-BE80-D38847950619}" srcOrd="5" destOrd="0" presId="urn:microsoft.com/office/officeart/2008/layout/LinedList"/>
    <dgm:cxn modelId="{59A5AEE4-1977-445D-9FB0-928610BF296E}" type="presParOf" srcId="{AFE9AA3E-5710-4387-BE80-D38847950619}" destId="{31F5818E-974C-45B2-8B6B-774E69B60172}" srcOrd="0" destOrd="0" presId="urn:microsoft.com/office/officeart/2008/layout/LinedList"/>
    <dgm:cxn modelId="{D885AC3B-64F8-4C91-A29B-C337A890D9D3}" type="presParOf" srcId="{AFE9AA3E-5710-4387-BE80-D38847950619}" destId="{99409639-BBE7-46B6-994F-280831179860}" srcOrd="1" destOrd="0" presId="urn:microsoft.com/office/officeart/2008/layout/LinedList"/>
    <dgm:cxn modelId="{ED0CE838-AFD5-4F2C-A8A2-BD538E0D66AB}" type="presParOf" srcId="{20B50E80-501C-4C05-9C7A-837FDCCC78D5}" destId="{7218D336-ACC1-441B-A0C6-F756A0DDD2B4}" srcOrd="6" destOrd="0" presId="urn:microsoft.com/office/officeart/2008/layout/LinedList"/>
    <dgm:cxn modelId="{3783BE9D-BB43-44C0-99DD-978CA923BCA6}" type="presParOf" srcId="{20B50E80-501C-4C05-9C7A-837FDCCC78D5}" destId="{A2EF6CC0-3C10-448F-BF5A-10A2D7CE7B6F}" srcOrd="7" destOrd="0" presId="urn:microsoft.com/office/officeart/2008/layout/LinedList"/>
    <dgm:cxn modelId="{33187402-D346-46B7-BC0C-099D3912A6C9}" type="presParOf" srcId="{A2EF6CC0-3C10-448F-BF5A-10A2D7CE7B6F}" destId="{133312FE-381E-44CB-9076-30EE606CC686}" srcOrd="0" destOrd="0" presId="urn:microsoft.com/office/officeart/2008/layout/LinedList"/>
    <dgm:cxn modelId="{91F48AEF-9FF7-4A5A-828C-60886B7D53A5}" type="presParOf" srcId="{A2EF6CC0-3C10-448F-BF5A-10A2D7CE7B6F}" destId="{BEB08C76-C68A-40E6-9138-DBB2A5C42383}" srcOrd="1" destOrd="0" presId="urn:microsoft.com/office/officeart/2008/layout/LinedList"/>
    <dgm:cxn modelId="{670BDC7E-B921-41AE-994E-2781B9E9C227}" type="presParOf" srcId="{20B50E80-501C-4C05-9C7A-837FDCCC78D5}" destId="{7A3661F3-3CA7-457E-85A5-1F103B98D922}" srcOrd="8" destOrd="0" presId="urn:microsoft.com/office/officeart/2008/layout/LinedList"/>
    <dgm:cxn modelId="{1B791808-A22B-45E6-B617-2E14C2714842}" type="presParOf" srcId="{20B50E80-501C-4C05-9C7A-837FDCCC78D5}" destId="{94ACF149-18FD-4EF0-9234-6F8FD0C95EFE}" srcOrd="9" destOrd="0" presId="urn:microsoft.com/office/officeart/2008/layout/LinedList"/>
    <dgm:cxn modelId="{42AE43AD-BD72-447D-B497-0A3E8B326F7D}" type="presParOf" srcId="{94ACF149-18FD-4EF0-9234-6F8FD0C95EFE}" destId="{6D993936-00E5-49D7-BA05-1BCDA962B887}" srcOrd="0" destOrd="0" presId="urn:microsoft.com/office/officeart/2008/layout/LinedList"/>
    <dgm:cxn modelId="{1D1234A5-203B-44A6-9400-9B7262C4497C}" type="presParOf" srcId="{94ACF149-18FD-4EF0-9234-6F8FD0C95EFE}" destId="{D1C11986-9AA2-4FD7-A8DE-9C25DCF6DB52}" srcOrd="1" destOrd="0" presId="urn:microsoft.com/office/officeart/2008/layout/LinedList"/>
    <dgm:cxn modelId="{03FD28DB-553A-409C-8CC7-11DA731D35D5}" type="presParOf" srcId="{20B50E80-501C-4C05-9C7A-837FDCCC78D5}" destId="{75BE109F-3C14-4232-8972-C44DCB52BB45}" srcOrd="10" destOrd="0" presId="urn:microsoft.com/office/officeart/2008/layout/LinedList"/>
    <dgm:cxn modelId="{B13E7D37-C00F-4913-8291-AD6EA0A05AA8}" type="presParOf" srcId="{20B50E80-501C-4C05-9C7A-837FDCCC78D5}" destId="{A426A78C-E190-44FB-8E33-11A62F369A58}" srcOrd="11" destOrd="0" presId="urn:microsoft.com/office/officeart/2008/layout/LinedList"/>
    <dgm:cxn modelId="{9987D0F9-1298-40DA-86E0-9C9924D12716}" type="presParOf" srcId="{A426A78C-E190-44FB-8E33-11A62F369A58}" destId="{585902E7-7998-4436-9FE7-6D72648DF84B}" srcOrd="0" destOrd="0" presId="urn:microsoft.com/office/officeart/2008/layout/LinedList"/>
    <dgm:cxn modelId="{2C5BBD0A-995C-4478-A44E-E1DD187D8906}" type="presParOf" srcId="{A426A78C-E190-44FB-8E33-11A62F369A58}" destId="{BF901DF6-781C-4FC0-BC09-1CC9B1917530}" srcOrd="1" destOrd="0" presId="urn:microsoft.com/office/officeart/2008/layout/LinedList"/>
    <dgm:cxn modelId="{B705E076-CB7B-4892-9815-6D079A13F2C6}" type="presParOf" srcId="{20B50E80-501C-4C05-9C7A-837FDCCC78D5}" destId="{21F683D0-F9D1-482A-AE9E-05132962B3A7}" srcOrd="12" destOrd="0" presId="urn:microsoft.com/office/officeart/2008/layout/LinedList"/>
    <dgm:cxn modelId="{B75BA886-8CDC-4EC0-B5F9-3EE5BF367F91}" type="presParOf" srcId="{20B50E80-501C-4C05-9C7A-837FDCCC78D5}" destId="{F1A976A7-674A-42A6-A12C-5CCA2FDCD3EA}" srcOrd="13" destOrd="0" presId="urn:microsoft.com/office/officeart/2008/layout/LinedList"/>
    <dgm:cxn modelId="{6B22D4A0-C4E2-4D2F-B962-C353A615ACF3}" type="presParOf" srcId="{F1A976A7-674A-42A6-A12C-5CCA2FDCD3EA}" destId="{67E727B7-5D3E-4293-9E54-DC2BA2DD11AD}" srcOrd="0" destOrd="0" presId="urn:microsoft.com/office/officeart/2008/layout/LinedList"/>
    <dgm:cxn modelId="{6FC76BBA-2683-4FDA-AA28-BB25CCC8C09F}" type="presParOf" srcId="{F1A976A7-674A-42A6-A12C-5CCA2FDCD3EA}" destId="{56A890C2-ECE3-4D33-97DC-A958A5924C21}" srcOrd="1" destOrd="0" presId="urn:microsoft.com/office/officeart/2008/layout/LinedList"/>
    <dgm:cxn modelId="{6FB51D13-94B4-49C3-AE10-832BCAF88839}" type="presParOf" srcId="{20B50E80-501C-4C05-9C7A-837FDCCC78D5}" destId="{FB4319B1-A77D-434E-9B28-BEA16779FE16}" srcOrd="14" destOrd="0" presId="urn:microsoft.com/office/officeart/2008/layout/LinedList"/>
    <dgm:cxn modelId="{9D528F40-2BC5-4D16-80AF-E3819F695A15}" type="presParOf" srcId="{20B50E80-501C-4C05-9C7A-837FDCCC78D5}" destId="{9F435E8F-4397-4C0A-B8E2-DD81A0F9D834}" srcOrd="15" destOrd="0" presId="urn:microsoft.com/office/officeart/2008/layout/LinedList"/>
    <dgm:cxn modelId="{EB43072F-0B00-4F44-8AA8-C6A3F1D98AE1}" type="presParOf" srcId="{9F435E8F-4397-4C0A-B8E2-DD81A0F9D834}" destId="{AF02575E-6FA6-4A71-8ACF-C37DCA0A4289}" srcOrd="0" destOrd="0" presId="urn:microsoft.com/office/officeart/2008/layout/LinedList"/>
    <dgm:cxn modelId="{341CBD81-515A-4C1B-BF5A-B7468746B016}" type="presParOf" srcId="{9F435E8F-4397-4C0A-B8E2-DD81A0F9D834}" destId="{4CCA8F6F-68C5-444C-B418-95D6E03441CE}" srcOrd="1" destOrd="0" presId="urn:microsoft.com/office/officeart/2008/layout/LinedList"/>
    <dgm:cxn modelId="{4A2855F0-8454-4894-9382-5017365BFCBE}" type="presParOf" srcId="{20B50E80-501C-4C05-9C7A-837FDCCC78D5}" destId="{F101B318-6783-4886-A2AE-8B3B408F5183}" srcOrd="16" destOrd="0" presId="urn:microsoft.com/office/officeart/2008/layout/LinedList"/>
    <dgm:cxn modelId="{8D227CCB-71D7-4BB3-8F15-7633E8914325}" type="presParOf" srcId="{20B50E80-501C-4C05-9C7A-837FDCCC78D5}" destId="{6F12E3E7-2ECD-40A7-A6A5-BFA24446405C}" srcOrd="17" destOrd="0" presId="urn:microsoft.com/office/officeart/2008/layout/LinedList"/>
    <dgm:cxn modelId="{4AAC0DC5-C9CF-41CA-87FC-983270ECA38E}" type="presParOf" srcId="{6F12E3E7-2ECD-40A7-A6A5-BFA24446405C}" destId="{BA39DB05-ED5E-42C6-8F05-427B46CE709D}" srcOrd="0" destOrd="0" presId="urn:microsoft.com/office/officeart/2008/layout/LinedList"/>
    <dgm:cxn modelId="{9A842A92-EC28-4835-AF82-B15DD1BF19B2}" type="presParOf" srcId="{6F12E3E7-2ECD-40A7-A6A5-BFA24446405C}" destId="{0D3B399C-D4F6-4ED4-9B61-5B9AC61238D2}" srcOrd="1" destOrd="0" presId="urn:microsoft.com/office/officeart/2008/layout/LinedList"/>
    <dgm:cxn modelId="{33002BCF-E440-4516-80A5-EE61AAFD99B4}" type="presParOf" srcId="{20B50E80-501C-4C05-9C7A-837FDCCC78D5}" destId="{398D87FF-8EBC-429F-8FD7-B0BAA1984A24}" srcOrd="18" destOrd="0" presId="urn:microsoft.com/office/officeart/2008/layout/LinedList"/>
    <dgm:cxn modelId="{400AC1EC-FBD9-403E-9891-573868071CF5}" type="presParOf" srcId="{20B50E80-501C-4C05-9C7A-837FDCCC78D5}" destId="{2F8782EF-88D0-4222-BDC0-52734A7B6CCA}" srcOrd="19" destOrd="0" presId="urn:microsoft.com/office/officeart/2008/layout/LinedList"/>
    <dgm:cxn modelId="{6FF41751-51EF-46C5-8161-A6CB9C1FCE68}" type="presParOf" srcId="{2F8782EF-88D0-4222-BDC0-52734A7B6CCA}" destId="{0BA7869A-6DA2-43E7-BE3A-2795540CE95E}" srcOrd="0" destOrd="0" presId="urn:microsoft.com/office/officeart/2008/layout/LinedList"/>
    <dgm:cxn modelId="{CBE78DB8-6BC4-4EE4-B23C-91BD16535910}" type="presParOf" srcId="{2F8782EF-88D0-4222-BDC0-52734A7B6CCA}" destId="{9CC4296E-02CD-4596-A40D-3B89C1ABFE69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48399-C9CE-4C0C-ABF1-F3BFCD10FC53}">
      <dsp:nvSpPr>
        <dsp:cNvPr id="0" name=""/>
        <dsp:cNvSpPr/>
      </dsp:nvSpPr>
      <dsp:spPr>
        <a:xfrm>
          <a:off x="0" y="482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B92BC7-4FF8-4E21-9F5D-CBFC8F818329}">
      <dsp:nvSpPr>
        <dsp:cNvPr id="0" name=""/>
        <dsp:cNvSpPr/>
      </dsp:nvSpPr>
      <dsp:spPr>
        <a:xfrm>
          <a:off x="0" y="482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 NN part 2  (20 mins)</a:t>
          </a:r>
        </a:p>
      </dsp:txBody>
      <dsp:txXfrm>
        <a:off x="0" y="482"/>
        <a:ext cx="7142332" cy="395129"/>
      </dsp:txXfrm>
    </dsp:sp>
    <dsp:sp modelId="{2F6C9EC6-F9F9-4876-8CBE-00D631EF942E}">
      <dsp:nvSpPr>
        <dsp:cNvPr id="0" name=""/>
        <dsp:cNvSpPr/>
      </dsp:nvSpPr>
      <dsp:spPr>
        <a:xfrm>
          <a:off x="0" y="395612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C6F7E5-2D4C-4ED7-A333-4F79C3B6A8E4}">
      <dsp:nvSpPr>
        <dsp:cNvPr id="0" name=""/>
        <dsp:cNvSpPr/>
      </dsp:nvSpPr>
      <dsp:spPr>
        <a:xfrm>
          <a:off x="0" y="395612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 NN part 3 (15 mins)</a:t>
          </a:r>
        </a:p>
      </dsp:txBody>
      <dsp:txXfrm>
        <a:off x="0" y="395612"/>
        <a:ext cx="7142332" cy="395129"/>
      </dsp:txXfrm>
    </dsp:sp>
    <dsp:sp modelId="{474ECD88-B1D1-4512-9380-B22A021F87B3}">
      <dsp:nvSpPr>
        <dsp:cNvPr id="0" name=""/>
        <dsp:cNvSpPr/>
      </dsp:nvSpPr>
      <dsp:spPr>
        <a:xfrm>
          <a:off x="0" y="790742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5818E-974C-45B2-8B6B-774E69B60172}">
      <dsp:nvSpPr>
        <dsp:cNvPr id="0" name=""/>
        <dsp:cNvSpPr/>
      </dsp:nvSpPr>
      <dsp:spPr>
        <a:xfrm>
          <a:off x="0" y="790742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Auto-grad notebook (30 mins)</a:t>
          </a:r>
        </a:p>
      </dsp:txBody>
      <dsp:txXfrm>
        <a:off x="0" y="790742"/>
        <a:ext cx="7142332" cy="395129"/>
      </dsp:txXfrm>
    </dsp:sp>
    <dsp:sp modelId="{7218D336-ACC1-441B-A0C6-F756A0DDD2B4}">
      <dsp:nvSpPr>
        <dsp:cNvPr id="0" name=""/>
        <dsp:cNvSpPr/>
      </dsp:nvSpPr>
      <dsp:spPr>
        <a:xfrm>
          <a:off x="0" y="1185871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3312FE-381E-44CB-9076-30EE606CC686}">
      <dsp:nvSpPr>
        <dsp:cNvPr id="0" name=""/>
        <dsp:cNvSpPr/>
      </dsp:nvSpPr>
      <dsp:spPr>
        <a:xfrm>
          <a:off x="0" y="1185871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Break 10 mins</a:t>
          </a:r>
        </a:p>
      </dsp:txBody>
      <dsp:txXfrm>
        <a:off x="0" y="1185871"/>
        <a:ext cx="7142332" cy="395129"/>
      </dsp:txXfrm>
    </dsp:sp>
    <dsp:sp modelId="{7A3661F3-3CA7-457E-85A5-1F103B98D922}">
      <dsp:nvSpPr>
        <dsp:cNvPr id="0" name=""/>
        <dsp:cNvSpPr/>
      </dsp:nvSpPr>
      <dsp:spPr>
        <a:xfrm>
          <a:off x="0" y="1581001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993936-00E5-49D7-BA05-1BCDA962B887}">
      <dsp:nvSpPr>
        <dsp:cNvPr id="0" name=""/>
        <dsp:cNvSpPr/>
      </dsp:nvSpPr>
      <dsp:spPr>
        <a:xfrm>
          <a:off x="0" y="1581001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Torch NN module 30 minutes</a:t>
          </a:r>
        </a:p>
      </dsp:txBody>
      <dsp:txXfrm>
        <a:off x="0" y="1581001"/>
        <a:ext cx="7142332" cy="395129"/>
      </dsp:txXfrm>
    </dsp:sp>
    <dsp:sp modelId="{75BE109F-3C14-4232-8972-C44DCB52BB45}">
      <dsp:nvSpPr>
        <dsp:cNvPr id="0" name=""/>
        <dsp:cNvSpPr/>
      </dsp:nvSpPr>
      <dsp:spPr>
        <a:xfrm>
          <a:off x="0" y="1976131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5902E7-7998-4436-9FE7-6D72648DF84B}">
      <dsp:nvSpPr>
        <dsp:cNvPr id="0" name=""/>
        <dsp:cNvSpPr/>
      </dsp:nvSpPr>
      <dsp:spPr>
        <a:xfrm>
          <a:off x="0" y="1976131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Refactor LR (15 mins)</a:t>
          </a:r>
        </a:p>
      </dsp:txBody>
      <dsp:txXfrm>
        <a:off x="0" y="1976131"/>
        <a:ext cx="7142332" cy="395129"/>
      </dsp:txXfrm>
    </dsp:sp>
    <dsp:sp modelId="{21F683D0-F9D1-482A-AE9E-05132962B3A7}">
      <dsp:nvSpPr>
        <dsp:cNvPr id="0" name=""/>
        <dsp:cNvSpPr/>
      </dsp:nvSpPr>
      <dsp:spPr>
        <a:xfrm>
          <a:off x="0" y="2371261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E727B7-5D3E-4293-9E54-DC2BA2DD11AD}">
      <dsp:nvSpPr>
        <dsp:cNvPr id="0" name=""/>
        <dsp:cNvSpPr/>
      </dsp:nvSpPr>
      <dsp:spPr>
        <a:xfrm>
          <a:off x="0" y="2371261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Break 5 mins</a:t>
          </a:r>
        </a:p>
      </dsp:txBody>
      <dsp:txXfrm>
        <a:off x="0" y="2371261"/>
        <a:ext cx="7142332" cy="395129"/>
      </dsp:txXfrm>
    </dsp:sp>
    <dsp:sp modelId="{FB4319B1-A77D-434E-9B28-BEA16779FE16}">
      <dsp:nvSpPr>
        <dsp:cNvPr id="0" name=""/>
        <dsp:cNvSpPr/>
      </dsp:nvSpPr>
      <dsp:spPr>
        <a:xfrm>
          <a:off x="0" y="2766391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02575E-6FA6-4A71-8ACF-C37DCA0A4289}">
      <dsp:nvSpPr>
        <dsp:cNvPr id="0" name=""/>
        <dsp:cNvSpPr/>
      </dsp:nvSpPr>
      <dsp:spPr>
        <a:xfrm>
          <a:off x="0" y="2766391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20 mins</a:t>
          </a:r>
        </a:p>
      </dsp:txBody>
      <dsp:txXfrm>
        <a:off x="0" y="2766391"/>
        <a:ext cx="7142332" cy="395129"/>
      </dsp:txXfrm>
    </dsp:sp>
    <dsp:sp modelId="{F101B318-6783-4886-A2AE-8B3B408F5183}">
      <dsp:nvSpPr>
        <dsp:cNvPr id="0" name=""/>
        <dsp:cNvSpPr/>
      </dsp:nvSpPr>
      <dsp:spPr>
        <a:xfrm>
          <a:off x="0" y="3161520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39DB05-ED5E-42C6-8F05-427B46CE709D}">
      <dsp:nvSpPr>
        <dsp:cNvPr id="0" name=""/>
        <dsp:cNvSpPr/>
      </dsp:nvSpPr>
      <dsp:spPr>
        <a:xfrm>
          <a:off x="0" y="3161520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Class Quiz (Most Probably Next week)</a:t>
          </a:r>
        </a:p>
      </dsp:txBody>
      <dsp:txXfrm>
        <a:off x="0" y="3161520"/>
        <a:ext cx="7142332" cy="395129"/>
      </dsp:txXfrm>
    </dsp:sp>
    <dsp:sp modelId="{398D87FF-8EBC-429F-8FD7-B0BAA1984A24}">
      <dsp:nvSpPr>
        <dsp:cNvPr id="0" name=""/>
        <dsp:cNvSpPr/>
      </dsp:nvSpPr>
      <dsp:spPr>
        <a:xfrm>
          <a:off x="0" y="3556650"/>
          <a:ext cx="71423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A7869A-6DA2-43E7-BE3A-2795540CE95E}">
      <dsp:nvSpPr>
        <dsp:cNvPr id="0" name=""/>
        <dsp:cNvSpPr/>
      </dsp:nvSpPr>
      <dsp:spPr>
        <a:xfrm>
          <a:off x="0" y="3556650"/>
          <a:ext cx="7142332" cy="395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HW2 Intro</a:t>
          </a:r>
        </a:p>
      </dsp:txBody>
      <dsp:txXfrm>
        <a:off x="0" y="3556650"/>
        <a:ext cx="7142332" cy="395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387C-8132-4004-AD53-D5BCD136CF2F}" type="datetimeFigureOut">
              <a:rPr lang="en-US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EC03-FA6D-4755-8572-EEF54F3CF7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last supervised model we will discuss in this course is Neural networks and deep learning.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sv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58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11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9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110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13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90.png"/><Relationship Id="rId16" Type="http://schemas.openxmlformats.org/officeDocument/2006/relationships/image" Target="../media/image103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14.png"/><Relationship Id="rId4" Type="http://schemas.openxmlformats.org/officeDocument/2006/relationships/image" Target="../media/image112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16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9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17.png"/><Relationship Id="rId4" Type="http://schemas.openxmlformats.org/officeDocument/2006/relationships/image" Target="../media/image112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13.png"/><Relationship Id="rId3" Type="http://schemas.openxmlformats.org/officeDocument/2006/relationships/image" Target="../media/image91.png"/><Relationship Id="rId21" Type="http://schemas.openxmlformats.org/officeDocument/2006/relationships/image" Target="../media/image12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90.png"/><Relationship Id="rId16" Type="http://schemas.openxmlformats.org/officeDocument/2006/relationships/image" Target="../media/image103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3.png"/><Relationship Id="rId7" Type="http://schemas.openxmlformats.org/officeDocument/2006/relationships/image" Target="../media/image1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24.png"/><Relationship Id="rId9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10.png"/><Relationship Id="rId14" Type="http://schemas.openxmlformats.org/officeDocument/2006/relationships/image" Target="../media/image14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910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3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5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13" name="Picture 12" descr="Clipboard All Crosses outline">
            <a:extLst>
              <a:ext uri="{FF2B5EF4-FFF2-40B4-BE49-F238E27FC236}">
                <a16:creationId xmlns:a16="http://schemas.microsoft.com/office/drawing/2014/main" id="{86D79599-4947-89D7-6933-2952F6A1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65819" y="1541170"/>
            <a:ext cx="3775659" cy="37756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DBD1E2-D45E-47D4-8DD8-1285FEA24AE0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1039F8-05D5-22A9-00E5-2F2386D39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04139"/>
              </p:ext>
            </p:extLst>
          </p:nvPr>
        </p:nvGraphicFramePr>
        <p:xfrm>
          <a:off x="1136428" y="2101569"/>
          <a:ext cx="7142332" cy="3952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9525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Hidden  layer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7924007" y="1219740"/>
                <a:ext cx="1041695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007" y="1219740"/>
                <a:ext cx="104169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7828676" y="538463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9786411" y="1174014"/>
                <a:ext cx="1140505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11" y="1174014"/>
                <a:ext cx="1140505" cy="614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9786411" y="466178"/>
            <a:ext cx="212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/>
              <p:nvPr/>
            </p:nvSpPr>
            <p:spPr>
              <a:xfrm>
                <a:off x="919637" y="4538555"/>
                <a:ext cx="5465772" cy="1739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f>
                          <m:fPr>
                            <m:ctrlP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bSup>
                          </m:den>
                        </m:f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f>
                          <m:f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bSup>
                          </m:den>
                        </m:f>
                      </m:e>
                    </m:d>
                    <m:f>
                      <m:fPr>
                        <m:ctrlPr>
                          <a:rPr lang="en-US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</a:t>
                </a:r>
              </a:p>
              <a:p>
                <a:r>
                  <a:rPr lang="en-US" sz="2800" b="1" dirty="0">
                    <a:solidFill>
                      <a:schemeClr val="accent1"/>
                    </a:solidFill>
                  </a:rPr>
                  <a:t>    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7" y="4538555"/>
                <a:ext cx="5465772" cy="1739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96B975A-C64F-4A6C-B7C4-B6A7D0417C1C}"/>
              </a:ext>
            </a:extLst>
          </p:cNvPr>
          <p:cNvGrpSpPr/>
          <p:nvPr/>
        </p:nvGrpSpPr>
        <p:grpSpPr>
          <a:xfrm>
            <a:off x="691885" y="1539218"/>
            <a:ext cx="6411413" cy="2396719"/>
            <a:chOff x="0" y="2473576"/>
            <a:chExt cx="6411413" cy="23967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2279B1-C7BE-41B5-B751-EB01CA3D5020}"/>
                </a:ext>
              </a:extLst>
            </p:cNvPr>
            <p:cNvGrpSpPr/>
            <p:nvPr/>
          </p:nvGrpSpPr>
          <p:grpSpPr>
            <a:xfrm>
              <a:off x="0" y="2473576"/>
              <a:ext cx="6411413" cy="2396719"/>
              <a:chOff x="-21783" y="2644978"/>
              <a:chExt cx="6411413" cy="23967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0278F7-E7E6-4B51-BBAC-FF20149AD3CB}"/>
                  </a:ext>
                </a:extLst>
              </p:cNvPr>
              <p:cNvGrpSpPr/>
              <p:nvPr/>
            </p:nvGrpSpPr>
            <p:grpSpPr>
              <a:xfrm>
                <a:off x="-21783" y="2644978"/>
                <a:ext cx="6411413" cy="2396719"/>
                <a:chOff x="-21783" y="2644978"/>
                <a:chExt cx="6411413" cy="23967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19C9F20-BAB6-4603-B61D-5A68F070F331}"/>
                    </a:ext>
                  </a:extLst>
                </p:cNvPr>
                <p:cNvGrpSpPr/>
                <p:nvPr/>
              </p:nvGrpSpPr>
              <p:grpSpPr>
                <a:xfrm>
                  <a:off x="43096" y="2644978"/>
                  <a:ext cx="6346534" cy="2396719"/>
                  <a:chOff x="2658841" y="1761019"/>
                  <a:chExt cx="6346534" cy="239671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CA2298-98EA-4468-8C2D-DF830536BF9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308" y="1761019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3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B3EC655-F79D-4190-9568-C1A88B06FC7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1518" y="1835991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812B59-B6B3-4B6B-AC4C-4F410AA3A74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841" y="1782532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2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343F1680-13C5-4E61-90DB-3819EB4303EF}"/>
                      </a:ext>
                    </a:extLst>
                  </p:cNvPr>
                  <p:cNvGrpSpPr/>
                  <p:nvPr/>
                </p:nvGrpSpPr>
                <p:grpSpPr>
                  <a:xfrm>
                    <a:off x="3050376" y="2045688"/>
                    <a:ext cx="5954999" cy="2112050"/>
                    <a:chOff x="3050376" y="2045688"/>
                    <a:chExt cx="5954999" cy="211205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723CAF67-5827-4874-A1E8-C9E784FCB5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0376" y="2322687"/>
                      <a:ext cx="4065311" cy="1835051"/>
                      <a:chOff x="3292114" y="1954826"/>
                      <a:chExt cx="4065311" cy="1835051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8957B263-5B85-44B6-85CD-9769FE9CD1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1820" y="1996967"/>
                        <a:ext cx="935605" cy="1792910"/>
                        <a:chOff x="1282261" y="2028497"/>
                        <a:chExt cx="935605" cy="1792910"/>
                      </a:xfrm>
                    </p:grpSpPr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E6904384-C711-4F17-B537-EB8444494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1" y="2028497"/>
                          <a:ext cx="893379" cy="701620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Oval 78">
                          <a:extLst>
                            <a:ext uri="{FF2B5EF4-FFF2-40B4-BE49-F238E27FC236}">
                              <a16:creationId xmlns:a16="http://schemas.microsoft.com/office/drawing/2014/main" id="{492B5327-9F1E-46F6-8383-FC0359D45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8890" y="3091278"/>
                          <a:ext cx="868976" cy="730129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7A4B4965-7756-48DA-A9BF-21EC645B66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0172" y="1954826"/>
                        <a:ext cx="900677" cy="1814029"/>
                        <a:chOff x="1282260" y="1963245"/>
                        <a:chExt cx="900677" cy="1814029"/>
                      </a:xfrm>
                    </p:grpSpPr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6C65963E-404F-4966-AC63-98B688432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2" y="1963245"/>
                          <a:ext cx="834046" cy="743761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Oval 74">
                          <a:extLst>
                            <a:ext uri="{FF2B5EF4-FFF2-40B4-BE49-F238E27FC236}">
                              <a16:creationId xmlns:a16="http://schemas.microsoft.com/office/drawing/2014/main" id="{857CEF21-937C-48DA-8D58-C76C9C81D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0" y="3059046"/>
                          <a:ext cx="900677" cy="718228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2" name="Straight Arrow Connector 61">
                        <a:extLst>
                          <a:ext uri="{FF2B5EF4-FFF2-40B4-BE49-F238E27FC236}">
                            <a16:creationId xmlns:a16="http://schemas.microsoft.com/office/drawing/2014/main" id="{B5F25905-CC20-4D8B-A910-17128CFC95EC}"/>
                          </a:ext>
                        </a:extLst>
                      </p:cNvPr>
                      <p:cNvCxnSpPr>
                        <a:cxnSpLocks/>
                        <a:stCxn id="84" idx="3"/>
                        <a:endCxn id="73" idx="2"/>
                      </p:cNvCxnSpPr>
                      <p:nvPr/>
                    </p:nvCxnSpPr>
                    <p:spPr>
                      <a:xfrm>
                        <a:off x="3347269" y="2309951"/>
                        <a:ext cx="1392905" cy="1675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3FDDE82C-8ABF-4067-BD76-A391677DD814}"/>
                          </a:ext>
                        </a:extLst>
                      </p:cNvPr>
                      <p:cNvCxnSpPr>
                        <a:cxnSpLocks/>
                        <a:stCxn id="73" idx="6"/>
                        <a:endCxn id="78" idx="2"/>
                      </p:cNvCxnSpPr>
                      <p:nvPr/>
                    </p:nvCxnSpPr>
                    <p:spPr>
                      <a:xfrm>
                        <a:off x="5574220" y="2326707"/>
                        <a:ext cx="847600" cy="2107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ACA488A9-3C7B-43AE-9377-49677471078E}"/>
                          </a:ext>
                        </a:extLst>
                      </p:cNvPr>
                      <p:cNvCxnSpPr>
                        <a:cxnSpLocks/>
                        <a:stCxn id="85" idx="3"/>
                        <a:endCxn id="75" idx="2"/>
                      </p:cNvCxnSpPr>
                      <p:nvPr/>
                    </p:nvCxnSpPr>
                    <p:spPr>
                      <a:xfrm>
                        <a:off x="3292114" y="3392985"/>
                        <a:ext cx="1448058" cy="1675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>
                        <a:extLst>
                          <a:ext uri="{FF2B5EF4-FFF2-40B4-BE49-F238E27FC236}">
                            <a16:creationId xmlns:a16="http://schemas.microsoft.com/office/drawing/2014/main" id="{A3BC6E40-2B13-4952-8F8F-7B5E054628F1}"/>
                          </a:ext>
                        </a:extLst>
                      </p:cNvPr>
                      <p:cNvCxnSpPr>
                        <a:cxnSpLocks/>
                        <a:stCxn id="75" idx="6"/>
                        <a:endCxn id="79" idx="2"/>
                      </p:cNvCxnSpPr>
                      <p:nvPr/>
                    </p:nvCxnSpPr>
                    <p:spPr>
                      <a:xfrm>
                        <a:off x="5640849" y="3409741"/>
                        <a:ext cx="847600" cy="15072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>
                        <a:extLst>
                          <a:ext uri="{FF2B5EF4-FFF2-40B4-BE49-F238E27FC236}">
                            <a16:creationId xmlns:a16="http://schemas.microsoft.com/office/drawing/2014/main" id="{21114859-81AF-4312-81E5-B9818B6C04AD}"/>
                          </a:ext>
                        </a:extLst>
                      </p:cNvPr>
                      <p:cNvCxnSpPr>
                        <a:cxnSpLocks/>
                        <a:stCxn id="85" idx="3"/>
                        <a:endCxn id="73" idx="2"/>
                      </p:cNvCxnSpPr>
                      <p:nvPr/>
                    </p:nvCxnSpPr>
                    <p:spPr>
                      <a:xfrm flipV="1">
                        <a:off x="3292114" y="2326707"/>
                        <a:ext cx="1448060" cy="10662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>
                        <a:extLst>
                          <a:ext uri="{FF2B5EF4-FFF2-40B4-BE49-F238E27FC236}">
                            <a16:creationId xmlns:a16="http://schemas.microsoft.com/office/drawing/2014/main" id="{72CA9F80-8C95-43A8-9FF6-6AC27728903E}"/>
                          </a:ext>
                        </a:extLst>
                      </p:cNvPr>
                      <p:cNvCxnSpPr>
                        <a:cxnSpLocks/>
                        <a:stCxn id="84" idx="3"/>
                        <a:endCxn id="75" idx="2"/>
                      </p:cNvCxnSpPr>
                      <p:nvPr/>
                    </p:nvCxnSpPr>
                    <p:spPr>
                      <a:xfrm>
                        <a:off x="3347269" y="2309951"/>
                        <a:ext cx="1392903" cy="1099790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92D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92AEE046-58C7-450F-BF3B-C94913A1F0C3}"/>
                          </a:ext>
                        </a:extLst>
                      </p:cNvPr>
                      <p:cNvCxnSpPr>
                        <a:cxnSpLocks/>
                        <a:stCxn id="75" idx="6"/>
                        <a:endCxn id="78" idx="2"/>
                      </p:cNvCxnSpPr>
                      <p:nvPr/>
                    </p:nvCxnSpPr>
                    <p:spPr>
                      <a:xfrm flipV="1">
                        <a:off x="5640849" y="2347777"/>
                        <a:ext cx="780971" cy="1061964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54740529-D647-48BB-B67A-F9F613C8633B}"/>
                          </a:ext>
                        </a:extLst>
                      </p:cNvPr>
                      <p:cNvCxnSpPr>
                        <a:cxnSpLocks/>
                        <a:stCxn id="73" idx="6"/>
                        <a:endCxn id="79" idx="2"/>
                      </p:cNvCxnSpPr>
                      <p:nvPr/>
                    </p:nvCxnSpPr>
                    <p:spPr>
                      <a:xfrm>
                        <a:off x="5574220" y="2326707"/>
                        <a:ext cx="914229" cy="109810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36FAA56-C80E-46C0-90F0-9A2F9457566D}"/>
                        </a:ext>
                      </a:extLst>
                    </p:cNvPr>
                    <p:cNvCxnSpPr>
                      <a:cxnSpLocks/>
                      <a:stCxn id="78" idx="6"/>
                      <a:endCxn id="55" idx="1"/>
                    </p:cNvCxnSpPr>
                    <p:nvPr/>
                  </p:nvCxnSpPr>
                  <p:spPr>
                    <a:xfrm>
                      <a:off x="7073461" y="2715638"/>
                      <a:ext cx="1214025" cy="550763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71615D0F-C2C9-4550-B637-C08C54240CCA}"/>
                        </a:ext>
                      </a:extLst>
                    </p:cNvPr>
                    <p:cNvCxnSpPr>
                      <a:cxnSpLocks/>
                      <a:stCxn id="79" idx="6"/>
                      <a:endCxn id="55" idx="1"/>
                    </p:cNvCxnSpPr>
                    <p:nvPr/>
                  </p:nvCxnSpPr>
                  <p:spPr>
                    <a:xfrm flipV="1">
                      <a:off x="7115687" y="3266401"/>
                      <a:ext cx="1171799" cy="526273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8000" r="-900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6780" r="-6780"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174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174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2128" r="-5882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/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/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blipFill>
                  <a:blip r:embed="rId11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/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blipFill>
                  <a:blip r:embed="rId12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B8FC338-330A-46F0-BEC6-D300855E3BD7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4032810" y="3077385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24373C2-DCAB-42A9-9EE5-29F42900BFAD}"/>
                </a:ext>
              </a:extLst>
            </p:cNvPr>
            <p:cNvCxnSpPr/>
            <p:nvPr/>
          </p:nvCxnSpPr>
          <p:spPr>
            <a:xfrm>
              <a:off x="4032809" y="4147653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34C73B-024D-4C2E-B5D3-99D98F24B3B7}"/>
                </a:ext>
              </a:extLst>
            </p:cNvPr>
            <p:cNvCxnSpPr/>
            <p:nvPr/>
          </p:nvCxnSpPr>
          <p:spPr>
            <a:xfrm>
              <a:off x="2356902" y="4155342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94B90E7-E9DE-48E0-87C0-97C95895E229}"/>
                </a:ext>
              </a:extLst>
            </p:cNvPr>
            <p:cNvCxnSpPr/>
            <p:nvPr/>
          </p:nvCxnSpPr>
          <p:spPr>
            <a:xfrm>
              <a:off x="2362650" y="3056314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/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/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blipFill>
                  <a:blip r:embed="rId1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/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blipFill>
                  <a:blip r:embed="rId15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/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blipFill>
                  <a:blip r:embed="rId16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/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blipFill>
                  <a:blip r:embed="rId17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742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Hidden  layer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7560409" y="1301176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9441171" y="1276642"/>
            <a:ext cx="276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1C375B-A69B-4511-B729-C2382ED5A0CC}"/>
              </a:ext>
            </a:extLst>
          </p:cNvPr>
          <p:cNvGrpSpPr/>
          <p:nvPr/>
        </p:nvGrpSpPr>
        <p:grpSpPr>
          <a:xfrm>
            <a:off x="538619" y="1481117"/>
            <a:ext cx="6411413" cy="2396719"/>
            <a:chOff x="0" y="2473576"/>
            <a:chExt cx="6411413" cy="23967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2279B1-C7BE-41B5-B751-EB01CA3D5020}"/>
                </a:ext>
              </a:extLst>
            </p:cNvPr>
            <p:cNvGrpSpPr/>
            <p:nvPr/>
          </p:nvGrpSpPr>
          <p:grpSpPr>
            <a:xfrm>
              <a:off x="0" y="2473576"/>
              <a:ext cx="6411413" cy="2396719"/>
              <a:chOff x="-21783" y="2644978"/>
              <a:chExt cx="6411413" cy="23967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0278F7-E7E6-4B51-BBAC-FF20149AD3CB}"/>
                  </a:ext>
                </a:extLst>
              </p:cNvPr>
              <p:cNvGrpSpPr/>
              <p:nvPr/>
            </p:nvGrpSpPr>
            <p:grpSpPr>
              <a:xfrm>
                <a:off x="-21783" y="2644978"/>
                <a:ext cx="6411413" cy="2396719"/>
                <a:chOff x="-21783" y="2644978"/>
                <a:chExt cx="6411413" cy="23967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19C9F20-BAB6-4603-B61D-5A68F070F331}"/>
                    </a:ext>
                  </a:extLst>
                </p:cNvPr>
                <p:cNvGrpSpPr/>
                <p:nvPr/>
              </p:nvGrpSpPr>
              <p:grpSpPr>
                <a:xfrm>
                  <a:off x="43096" y="2644978"/>
                  <a:ext cx="6346534" cy="2396719"/>
                  <a:chOff x="2658841" y="1761019"/>
                  <a:chExt cx="6346534" cy="239671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CA2298-98EA-4468-8C2D-DF830536BF9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308" y="1761019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3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B3EC655-F79D-4190-9568-C1A88B06FC7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1518" y="1835991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812B59-B6B3-4B6B-AC4C-4F410AA3A74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841" y="1782532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2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343F1680-13C5-4E61-90DB-3819EB4303EF}"/>
                      </a:ext>
                    </a:extLst>
                  </p:cNvPr>
                  <p:cNvGrpSpPr/>
                  <p:nvPr/>
                </p:nvGrpSpPr>
                <p:grpSpPr>
                  <a:xfrm>
                    <a:off x="3050376" y="2045688"/>
                    <a:ext cx="5954999" cy="2112050"/>
                    <a:chOff x="3050376" y="2045688"/>
                    <a:chExt cx="5954999" cy="211205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723CAF67-5827-4874-A1E8-C9E784FCB5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0376" y="2322687"/>
                      <a:ext cx="4065311" cy="1835051"/>
                      <a:chOff x="3292114" y="1954826"/>
                      <a:chExt cx="4065311" cy="1835051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8957B263-5B85-44B6-85CD-9769FE9CD1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1820" y="1996967"/>
                        <a:ext cx="935605" cy="1792910"/>
                        <a:chOff x="1282261" y="2028497"/>
                        <a:chExt cx="935605" cy="1792910"/>
                      </a:xfrm>
                    </p:grpSpPr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E6904384-C711-4F17-B537-EB8444494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1" y="2028497"/>
                          <a:ext cx="893379" cy="701620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Oval 78">
                          <a:extLst>
                            <a:ext uri="{FF2B5EF4-FFF2-40B4-BE49-F238E27FC236}">
                              <a16:creationId xmlns:a16="http://schemas.microsoft.com/office/drawing/2014/main" id="{492B5327-9F1E-46F6-8383-FC0359D45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8890" y="3091278"/>
                          <a:ext cx="868976" cy="730129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7A4B4965-7756-48DA-A9BF-21EC645B66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0172" y="1954826"/>
                        <a:ext cx="900677" cy="1814029"/>
                        <a:chOff x="1282260" y="1963245"/>
                        <a:chExt cx="900677" cy="1814029"/>
                      </a:xfrm>
                    </p:grpSpPr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6C65963E-404F-4966-AC63-98B688432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2" y="1963245"/>
                          <a:ext cx="834046" cy="743761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Oval 74">
                          <a:extLst>
                            <a:ext uri="{FF2B5EF4-FFF2-40B4-BE49-F238E27FC236}">
                              <a16:creationId xmlns:a16="http://schemas.microsoft.com/office/drawing/2014/main" id="{857CEF21-937C-48DA-8D58-C76C9C81D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0" y="3059046"/>
                          <a:ext cx="900677" cy="718228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2" name="Straight Arrow Connector 61">
                        <a:extLst>
                          <a:ext uri="{FF2B5EF4-FFF2-40B4-BE49-F238E27FC236}">
                            <a16:creationId xmlns:a16="http://schemas.microsoft.com/office/drawing/2014/main" id="{B5F25905-CC20-4D8B-A910-17128CFC95EC}"/>
                          </a:ext>
                        </a:extLst>
                      </p:cNvPr>
                      <p:cNvCxnSpPr>
                        <a:cxnSpLocks/>
                        <a:stCxn id="84" idx="3"/>
                        <a:endCxn id="73" idx="2"/>
                      </p:cNvCxnSpPr>
                      <p:nvPr/>
                    </p:nvCxnSpPr>
                    <p:spPr>
                      <a:xfrm>
                        <a:off x="3347269" y="2309951"/>
                        <a:ext cx="1392905" cy="1675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3FDDE82C-8ABF-4067-BD76-A391677DD814}"/>
                          </a:ext>
                        </a:extLst>
                      </p:cNvPr>
                      <p:cNvCxnSpPr>
                        <a:cxnSpLocks/>
                        <a:stCxn id="73" idx="6"/>
                        <a:endCxn id="78" idx="2"/>
                      </p:cNvCxnSpPr>
                      <p:nvPr/>
                    </p:nvCxnSpPr>
                    <p:spPr>
                      <a:xfrm>
                        <a:off x="5574220" y="2326707"/>
                        <a:ext cx="847600" cy="2107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ACA488A9-3C7B-43AE-9377-49677471078E}"/>
                          </a:ext>
                        </a:extLst>
                      </p:cNvPr>
                      <p:cNvCxnSpPr>
                        <a:cxnSpLocks/>
                        <a:stCxn id="85" idx="3"/>
                        <a:endCxn id="75" idx="2"/>
                      </p:cNvCxnSpPr>
                      <p:nvPr/>
                    </p:nvCxnSpPr>
                    <p:spPr>
                      <a:xfrm>
                        <a:off x="3292114" y="3392985"/>
                        <a:ext cx="1448058" cy="1675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>
                        <a:extLst>
                          <a:ext uri="{FF2B5EF4-FFF2-40B4-BE49-F238E27FC236}">
                            <a16:creationId xmlns:a16="http://schemas.microsoft.com/office/drawing/2014/main" id="{A3BC6E40-2B13-4952-8F8F-7B5E054628F1}"/>
                          </a:ext>
                        </a:extLst>
                      </p:cNvPr>
                      <p:cNvCxnSpPr>
                        <a:cxnSpLocks/>
                        <a:stCxn id="75" idx="6"/>
                        <a:endCxn id="79" idx="2"/>
                      </p:cNvCxnSpPr>
                      <p:nvPr/>
                    </p:nvCxnSpPr>
                    <p:spPr>
                      <a:xfrm>
                        <a:off x="5640849" y="3409741"/>
                        <a:ext cx="847600" cy="15072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>
                        <a:extLst>
                          <a:ext uri="{FF2B5EF4-FFF2-40B4-BE49-F238E27FC236}">
                            <a16:creationId xmlns:a16="http://schemas.microsoft.com/office/drawing/2014/main" id="{21114859-81AF-4312-81E5-B9818B6C04AD}"/>
                          </a:ext>
                        </a:extLst>
                      </p:cNvPr>
                      <p:cNvCxnSpPr>
                        <a:cxnSpLocks/>
                        <a:stCxn id="85" idx="3"/>
                        <a:endCxn id="73" idx="2"/>
                      </p:cNvCxnSpPr>
                      <p:nvPr/>
                    </p:nvCxnSpPr>
                    <p:spPr>
                      <a:xfrm flipV="1">
                        <a:off x="3292114" y="2326707"/>
                        <a:ext cx="1448060" cy="10662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>
                        <a:extLst>
                          <a:ext uri="{FF2B5EF4-FFF2-40B4-BE49-F238E27FC236}">
                            <a16:creationId xmlns:a16="http://schemas.microsoft.com/office/drawing/2014/main" id="{72CA9F80-8C95-43A8-9FF6-6AC27728903E}"/>
                          </a:ext>
                        </a:extLst>
                      </p:cNvPr>
                      <p:cNvCxnSpPr>
                        <a:cxnSpLocks/>
                        <a:stCxn id="84" idx="3"/>
                        <a:endCxn id="75" idx="2"/>
                      </p:cNvCxnSpPr>
                      <p:nvPr/>
                    </p:nvCxnSpPr>
                    <p:spPr>
                      <a:xfrm>
                        <a:off x="3347269" y="2309951"/>
                        <a:ext cx="1392903" cy="1099790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92D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92AEE046-58C7-450F-BF3B-C94913A1F0C3}"/>
                          </a:ext>
                        </a:extLst>
                      </p:cNvPr>
                      <p:cNvCxnSpPr>
                        <a:cxnSpLocks/>
                        <a:stCxn id="75" idx="6"/>
                        <a:endCxn id="78" idx="2"/>
                      </p:cNvCxnSpPr>
                      <p:nvPr/>
                    </p:nvCxnSpPr>
                    <p:spPr>
                      <a:xfrm flipV="1">
                        <a:off x="5640849" y="2347777"/>
                        <a:ext cx="780971" cy="1061964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54740529-D647-48BB-B67A-F9F613C8633B}"/>
                          </a:ext>
                        </a:extLst>
                      </p:cNvPr>
                      <p:cNvCxnSpPr>
                        <a:cxnSpLocks/>
                        <a:stCxn id="73" idx="6"/>
                        <a:endCxn id="79" idx="2"/>
                      </p:cNvCxnSpPr>
                      <p:nvPr/>
                    </p:nvCxnSpPr>
                    <p:spPr>
                      <a:xfrm>
                        <a:off x="5574220" y="2326707"/>
                        <a:ext cx="914229" cy="109810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36FAA56-C80E-46C0-90F0-9A2F9457566D}"/>
                        </a:ext>
                      </a:extLst>
                    </p:cNvPr>
                    <p:cNvCxnSpPr>
                      <a:cxnSpLocks/>
                      <a:stCxn id="78" idx="6"/>
                      <a:endCxn id="55" idx="1"/>
                    </p:cNvCxnSpPr>
                    <p:nvPr/>
                  </p:nvCxnSpPr>
                  <p:spPr>
                    <a:xfrm>
                      <a:off x="7073461" y="2715638"/>
                      <a:ext cx="1214025" cy="550763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71615D0F-C2C9-4550-B637-C08C54240CCA}"/>
                        </a:ext>
                      </a:extLst>
                    </p:cNvPr>
                    <p:cNvCxnSpPr>
                      <a:cxnSpLocks/>
                      <a:stCxn id="79" idx="6"/>
                      <a:endCxn id="55" idx="1"/>
                    </p:cNvCxnSpPr>
                    <p:nvPr/>
                  </p:nvCxnSpPr>
                  <p:spPr>
                    <a:xfrm flipV="1">
                      <a:off x="7115687" y="3266401"/>
                      <a:ext cx="1171799" cy="526273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8000" r="-9000"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6780" r="-678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2174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174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824" t="-2174" r="-588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/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/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/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blipFill>
                  <a:blip r:embed="rId11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B8FC338-330A-46F0-BEC6-D300855E3BD7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4032810" y="3077385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24373C2-DCAB-42A9-9EE5-29F42900BFAD}"/>
                </a:ext>
              </a:extLst>
            </p:cNvPr>
            <p:cNvCxnSpPr/>
            <p:nvPr/>
          </p:nvCxnSpPr>
          <p:spPr>
            <a:xfrm>
              <a:off x="4032809" y="4147653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34C73B-024D-4C2E-B5D3-99D98F24B3B7}"/>
                </a:ext>
              </a:extLst>
            </p:cNvPr>
            <p:cNvCxnSpPr/>
            <p:nvPr/>
          </p:nvCxnSpPr>
          <p:spPr>
            <a:xfrm>
              <a:off x="2356902" y="4155342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94B90E7-E9DE-48E0-87C0-97C95895E229}"/>
                </a:ext>
              </a:extLst>
            </p:cNvPr>
            <p:cNvCxnSpPr/>
            <p:nvPr/>
          </p:nvCxnSpPr>
          <p:spPr>
            <a:xfrm>
              <a:off x="2362650" y="3056314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/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/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/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blipFill>
                  <a:blip r:embed="rId1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/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/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blipFill>
                  <a:blip r:embed="rId16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5BD4F3-703B-4E16-87ED-A1E3C507F36C}"/>
                  </a:ext>
                </a:extLst>
              </p:cNvPr>
              <p:cNvSpPr txBox="1"/>
              <p:nvPr/>
            </p:nvSpPr>
            <p:spPr>
              <a:xfrm>
                <a:off x="7432685" y="3148452"/>
                <a:ext cx="3548660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5BD4F3-703B-4E16-87ED-A1E3C507F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85" y="3148452"/>
                <a:ext cx="3548660" cy="468526"/>
              </a:xfrm>
              <a:prstGeom prst="rect">
                <a:avLst/>
              </a:prstGeom>
              <a:blipFill>
                <a:blip r:embed="rId17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157E955-F0DC-4860-A6F5-1963AE1A2CF1}"/>
                  </a:ext>
                </a:extLst>
              </p:cNvPr>
              <p:cNvSpPr txBox="1"/>
              <p:nvPr/>
            </p:nvSpPr>
            <p:spPr>
              <a:xfrm>
                <a:off x="9467725" y="3683382"/>
                <a:ext cx="2092315" cy="76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157E955-F0DC-4860-A6F5-1963AE1A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725" y="3683382"/>
                <a:ext cx="2092315" cy="7638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41E35A-A006-4FEC-AE8D-CF7EFD8918A7}"/>
                  </a:ext>
                </a:extLst>
              </p:cNvPr>
              <p:cNvSpPr txBox="1"/>
              <p:nvPr/>
            </p:nvSpPr>
            <p:spPr>
              <a:xfrm>
                <a:off x="7504085" y="4904939"/>
                <a:ext cx="380171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41E35A-A006-4FEC-AE8D-CF7EFD891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85" y="4904939"/>
                <a:ext cx="3801715" cy="468526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3BEBD1-C48F-4E90-93C9-5FD6AF8705F2}"/>
                  </a:ext>
                </a:extLst>
              </p:cNvPr>
              <p:cNvSpPr txBox="1"/>
              <p:nvPr/>
            </p:nvSpPr>
            <p:spPr>
              <a:xfrm>
                <a:off x="9161126" y="5430511"/>
                <a:ext cx="2052714" cy="813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bSup>
                        </m:num>
                        <m:den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3BEBD1-C48F-4E90-93C9-5FD6AF87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126" y="5430511"/>
                <a:ext cx="2052714" cy="8136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F4F222-F38D-4637-9D00-25E5638BF05F}"/>
                  </a:ext>
                </a:extLst>
              </p:cNvPr>
              <p:cNvSpPr txBox="1"/>
              <p:nvPr/>
            </p:nvSpPr>
            <p:spPr>
              <a:xfrm>
                <a:off x="553495" y="4253448"/>
                <a:ext cx="6710539" cy="2544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sz="24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b="1" i="1" dirty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r>
                  <a:rPr lang="en-US" sz="2800" b="1" dirty="0">
                    <a:solidFill>
                      <a:schemeClr val="accent1"/>
                    </a:solidFill>
                  </a:rPr>
                  <a:t>    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F4F222-F38D-4637-9D00-25E5638B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5" y="4253448"/>
                <a:ext cx="6710539" cy="254499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0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Hidden  layer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7591940" y="1107753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9441171" y="1276642"/>
            <a:ext cx="276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/>
              <p:nvPr/>
            </p:nvSpPr>
            <p:spPr>
              <a:xfrm>
                <a:off x="224779" y="4546310"/>
                <a:ext cx="7721040" cy="2287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sz="28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US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  <m:r>
                          <a:rPr 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sz="32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32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32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32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sz="32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endParaRPr lang="en-US" sz="2800" dirty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800" dirty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92D050"/>
                    </a:solidFill>
                  </a:rPr>
                  <a:t>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>
                    <a:solidFill>
                      <a:srgbClr val="92D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79" y="4546310"/>
                <a:ext cx="7721040" cy="2287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A1C375B-A69B-4511-B729-C2382ED5A0CC}"/>
              </a:ext>
            </a:extLst>
          </p:cNvPr>
          <p:cNvGrpSpPr/>
          <p:nvPr/>
        </p:nvGrpSpPr>
        <p:grpSpPr>
          <a:xfrm>
            <a:off x="538619" y="1481117"/>
            <a:ext cx="6411413" cy="2396719"/>
            <a:chOff x="0" y="2473576"/>
            <a:chExt cx="6411413" cy="23967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2279B1-C7BE-41B5-B751-EB01CA3D5020}"/>
                </a:ext>
              </a:extLst>
            </p:cNvPr>
            <p:cNvGrpSpPr/>
            <p:nvPr/>
          </p:nvGrpSpPr>
          <p:grpSpPr>
            <a:xfrm>
              <a:off x="0" y="2473576"/>
              <a:ext cx="6411413" cy="2396719"/>
              <a:chOff x="-21783" y="2644978"/>
              <a:chExt cx="6411413" cy="23967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0278F7-E7E6-4B51-BBAC-FF20149AD3CB}"/>
                  </a:ext>
                </a:extLst>
              </p:cNvPr>
              <p:cNvGrpSpPr/>
              <p:nvPr/>
            </p:nvGrpSpPr>
            <p:grpSpPr>
              <a:xfrm>
                <a:off x="-21783" y="2644978"/>
                <a:ext cx="6411413" cy="2396719"/>
                <a:chOff x="-21783" y="2644978"/>
                <a:chExt cx="6411413" cy="23967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19C9F20-BAB6-4603-B61D-5A68F070F331}"/>
                    </a:ext>
                  </a:extLst>
                </p:cNvPr>
                <p:cNvGrpSpPr/>
                <p:nvPr/>
              </p:nvGrpSpPr>
              <p:grpSpPr>
                <a:xfrm>
                  <a:off x="43096" y="2644978"/>
                  <a:ext cx="6346534" cy="2396719"/>
                  <a:chOff x="2658841" y="1761019"/>
                  <a:chExt cx="6346534" cy="239671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CA2298-98EA-4468-8C2D-DF830536BF9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308" y="1761019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3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B3EC655-F79D-4190-9568-C1A88B06FC7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1518" y="1835991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812B59-B6B3-4B6B-AC4C-4F410AA3A74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841" y="1782532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2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343F1680-13C5-4E61-90DB-3819EB4303EF}"/>
                      </a:ext>
                    </a:extLst>
                  </p:cNvPr>
                  <p:cNvGrpSpPr/>
                  <p:nvPr/>
                </p:nvGrpSpPr>
                <p:grpSpPr>
                  <a:xfrm>
                    <a:off x="3050376" y="2045688"/>
                    <a:ext cx="5954999" cy="2112050"/>
                    <a:chOff x="3050376" y="2045688"/>
                    <a:chExt cx="5954999" cy="211205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723CAF67-5827-4874-A1E8-C9E784FCB5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0376" y="2322687"/>
                      <a:ext cx="4065311" cy="1835051"/>
                      <a:chOff x="3292114" y="1954826"/>
                      <a:chExt cx="4065311" cy="1835051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8957B263-5B85-44B6-85CD-9769FE9CD1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1820" y="1996967"/>
                        <a:ext cx="935605" cy="1792910"/>
                        <a:chOff x="1282261" y="2028497"/>
                        <a:chExt cx="935605" cy="1792910"/>
                      </a:xfrm>
                    </p:grpSpPr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E6904384-C711-4F17-B537-EB8444494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1" y="2028497"/>
                          <a:ext cx="893379" cy="701620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Oval 78">
                          <a:extLst>
                            <a:ext uri="{FF2B5EF4-FFF2-40B4-BE49-F238E27FC236}">
                              <a16:creationId xmlns:a16="http://schemas.microsoft.com/office/drawing/2014/main" id="{492B5327-9F1E-46F6-8383-FC0359D45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8890" y="3091278"/>
                          <a:ext cx="868976" cy="730129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7A4B4965-7756-48DA-A9BF-21EC645B66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0172" y="1954826"/>
                        <a:ext cx="900677" cy="1814029"/>
                        <a:chOff x="1282260" y="1963245"/>
                        <a:chExt cx="900677" cy="1814029"/>
                      </a:xfrm>
                    </p:grpSpPr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6C65963E-404F-4966-AC63-98B688432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2" y="1963245"/>
                          <a:ext cx="834046" cy="743761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Oval 74">
                          <a:extLst>
                            <a:ext uri="{FF2B5EF4-FFF2-40B4-BE49-F238E27FC236}">
                              <a16:creationId xmlns:a16="http://schemas.microsoft.com/office/drawing/2014/main" id="{857CEF21-937C-48DA-8D58-C76C9C81D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0" y="3059046"/>
                          <a:ext cx="900677" cy="718228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2" name="Straight Arrow Connector 61">
                        <a:extLst>
                          <a:ext uri="{FF2B5EF4-FFF2-40B4-BE49-F238E27FC236}">
                            <a16:creationId xmlns:a16="http://schemas.microsoft.com/office/drawing/2014/main" id="{B5F25905-CC20-4D8B-A910-17128CFC95EC}"/>
                          </a:ext>
                        </a:extLst>
                      </p:cNvPr>
                      <p:cNvCxnSpPr>
                        <a:cxnSpLocks/>
                        <a:stCxn id="84" idx="3"/>
                        <a:endCxn id="73" idx="2"/>
                      </p:cNvCxnSpPr>
                      <p:nvPr/>
                    </p:nvCxnSpPr>
                    <p:spPr>
                      <a:xfrm>
                        <a:off x="3347269" y="2309951"/>
                        <a:ext cx="1392905" cy="1675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3FDDE82C-8ABF-4067-BD76-A391677DD814}"/>
                          </a:ext>
                        </a:extLst>
                      </p:cNvPr>
                      <p:cNvCxnSpPr>
                        <a:cxnSpLocks/>
                        <a:stCxn id="73" idx="6"/>
                        <a:endCxn id="78" idx="2"/>
                      </p:cNvCxnSpPr>
                      <p:nvPr/>
                    </p:nvCxnSpPr>
                    <p:spPr>
                      <a:xfrm>
                        <a:off x="5574220" y="2326707"/>
                        <a:ext cx="847600" cy="2107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ACA488A9-3C7B-43AE-9377-49677471078E}"/>
                          </a:ext>
                        </a:extLst>
                      </p:cNvPr>
                      <p:cNvCxnSpPr>
                        <a:cxnSpLocks/>
                        <a:stCxn id="85" idx="3"/>
                        <a:endCxn id="75" idx="2"/>
                      </p:cNvCxnSpPr>
                      <p:nvPr/>
                    </p:nvCxnSpPr>
                    <p:spPr>
                      <a:xfrm>
                        <a:off x="3292114" y="3392985"/>
                        <a:ext cx="1448058" cy="1675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>
                        <a:extLst>
                          <a:ext uri="{FF2B5EF4-FFF2-40B4-BE49-F238E27FC236}">
                            <a16:creationId xmlns:a16="http://schemas.microsoft.com/office/drawing/2014/main" id="{A3BC6E40-2B13-4952-8F8F-7B5E054628F1}"/>
                          </a:ext>
                        </a:extLst>
                      </p:cNvPr>
                      <p:cNvCxnSpPr>
                        <a:cxnSpLocks/>
                        <a:stCxn id="75" idx="6"/>
                        <a:endCxn id="79" idx="2"/>
                      </p:cNvCxnSpPr>
                      <p:nvPr/>
                    </p:nvCxnSpPr>
                    <p:spPr>
                      <a:xfrm>
                        <a:off x="5640849" y="3409741"/>
                        <a:ext cx="847600" cy="15072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>
                        <a:extLst>
                          <a:ext uri="{FF2B5EF4-FFF2-40B4-BE49-F238E27FC236}">
                            <a16:creationId xmlns:a16="http://schemas.microsoft.com/office/drawing/2014/main" id="{21114859-81AF-4312-81E5-B9818B6C04AD}"/>
                          </a:ext>
                        </a:extLst>
                      </p:cNvPr>
                      <p:cNvCxnSpPr>
                        <a:cxnSpLocks/>
                        <a:stCxn id="85" idx="3"/>
                        <a:endCxn id="73" idx="2"/>
                      </p:cNvCxnSpPr>
                      <p:nvPr/>
                    </p:nvCxnSpPr>
                    <p:spPr>
                      <a:xfrm flipV="1">
                        <a:off x="3292114" y="2326707"/>
                        <a:ext cx="1448060" cy="10662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>
                        <a:extLst>
                          <a:ext uri="{FF2B5EF4-FFF2-40B4-BE49-F238E27FC236}">
                            <a16:creationId xmlns:a16="http://schemas.microsoft.com/office/drawing/2014/main" id="{72CA9F80-8C95-43A8-9FF6-6AC27728903E}"/>
                          </a:ext>
                        </a:extLst>
                      </p:cNvPr>
                      <p:cNvCxnSpPr>
                        <a:cxnSpLocks/>
                        <a:stCxn id="84" idx="3"/>
                        <a:endCxn id="75" idx="2"/>
                      </p:cNvCxnSpPr>
                      <p:nvPr/>
                    </p:nvCxnSpPr>
                    <p:spPr>
                      <a:xfrm>
                        <a:off x="3347269" y="2309951"/>
                        <a:ext cx="1392903" cy="1099790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92D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92AEE046-58C7-450F-BF3B-C94913A1F0C3}"/>
                          </a:ext>
                        </a:extLst>
                      </p:cNvPr>
                      <p:cNvCxnSpPr>
                        <a:cxnSpLocks/>
                        <a:stCxn id="75" idx="6"/>
                        <a:endCxn id="78" idx="2"/>
                      </p:cNvCxnSpPr>
                      <p:nvPr/>
                    </p:nvCxnSpPr>
                    <p:spPr>
                      <a:xfrm flipV="1">
                        <a:off x="5640849" y="2347777"/>
                        <a:ext cx="780971" cy="1061964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54740529-D647-48BB-B67A-F9F613C8633B}"/>
                          </a:ext>
                        </a:extLst>
                      </p:cNvPr>
                      <p:cNvCxnSpPr>
                        <a:cxnSpLocks/>
                        <a:stCxn id="73" idx="6"/>
                        <a:endCxn id="79" idx="2"/>
                      </p:cNvCxnSpPr>
                      <p:nvPr/>
                    </p:nvCxnSpPr>
                    <p:spPr>
                      <a:xfrm>
                        <a:off x="5574220" y="2326707"/>
                        <a:ext cx="914229" cy="109810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36FAA56-C80E-46C0-90F0-9A2F9457566D}"/>
                        </a:ext>
                      </a:extLst>
                    </p:cNvPr>
                    <p:cNvCxnSpPr>
                      <a:cxnSpLocks/>
                      <a:stCxn id="78" idx="6"/>
                      <a:endCxn id="55" idx="1"/>
                    </p:cNvCxnSpPr>
                    <p:nvPr/>
                  </p:nvCxnSpPr>
                  <p:spPr>
                    <a:xfrm>
                      <a:off x="7073461" y="2715638"/>
                      <a:ext cx="1214025" cy="550763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71615D0F-C2C9-4550-B637-C08C54240CCA}"/>
                        </a:ext>
                      </a:extLst>
                    </p:cNvPr>
                    <p:cNvCxnSpPr>
                      <a:cxnSpLocks/>
                      <a:stCxn id="79" idx="6"/>
                      <a:endCxn id="55" idx="1"/>
                    </p:cNvCxnSpPr>
                    <p:nvPr/>
                  </p:nvCxnSpPr>
                  <p:spPr>
                    <a:xfrm flipV="1">
                      <a:off x="7115687" y="3266401"/>
                      <a:ext cx="1171799" cy="526273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8000" r="-9000"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6780" r="-678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174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174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2174" r="-588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/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blipFill>
                  <a:blip r:embed="rId1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/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/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blipFill>
                  <a:blip r:embed="rId12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B8FC338-330A-46F0-BEC6-D300855E3BD7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4032810" y="3077385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24373C2-DCAB-42A9-9EE5-29F42900BFAD}"/>
                </a:ext>
              </a:extLst>
            </p:cNvPr>
            <p:cNvCxnSpPr/>
            <p:nvPr/>
          </p:nvCxnSpPr>
          <p:spPr>
            <a:xfrm>
              <a:off x="4032809" y="4147653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34C73B-024D-4C2E-B5D3-99D98F24B3B7}"/>
                </a:ext>
              </a:extLst>
            </p:cNvPr>
            <p:cNvCxnSpPr/>
            <p:nvPr/>
          </p:nvCxnSpPr>
          <p:spPr>
            <a:xfrm>
              <a:off x="2356902" y="4155342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94B90E7-E9DE-48E0-87C0-97C95895E229}"/>
                </a:ext>
              </a:extLst>
            </p:cNvPr>
            <p:cNvCxnSpPr/>
            <p:nvPr/>
          </p:nvCxnSpPr>
          <p:spPr>
            <a:xfrm>
              <a:off x="2362650" y="3056314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/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/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/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/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blipFill>
                  <a:blip r:embed="rId16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/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blipFill>
                  <a:blip r:embed="rId17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F54A42-C58C-427B-8A8C-EEC361F4B55C}"/>
              </a:ext>
            </a:extLst>
          </p:cNvPr>
          <p:cNvGrpSpPr/>
          <p:nvPr/>
        </p:nvGrpSpPr>
        <p:grpSpPr>
          <a:xfrm>
            <a:off x="8471995" y="4546310"/>
            <a:ext cx="2503048" cy="1819414"/>
            <a:chOff x="8178121" y="4376422"/>
            <a:chExt cx="2503048" cy="18194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E735F01-10D5-4DE0-9796-B6DC3D575852}"/>
                </a:ext>
              </a:extLst>
            </p:cNvPr>
            <p:cNvSpPr/>
            <p:nvPr/>
          </p:nvSpPr>
          <p:spPr>
            <a:xfrm>
              <a:off x="8178121" y="4376422"/>
              <a:ext cx="2503048" cy="181941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0D1335D-43AE-4AD9-9B07-DC1F086633D4}"/>
                    </a:ext>
                  </a:extLst>
                </p:cNvPr>
                <p:cNvSpPr txBox="1"/>
                <p:nvPr/>
              </p:nvSpPr>
              <p:spPr>
                <a:xfrm>
                  <a:off x="8342874" y="4492065"/>
                  <a:ext cx="2196593" cy="13358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400" b="0" dirty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0D1335D-43AE-4AD9-9B07-DC1F08663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2874" y="4492065"/>
                  <a:ext cx="2196593" cy="133587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571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Hidden  layer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7591940" y="1107753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9441171" y="1276642"/>
            <a:ext cx="276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/>
              <p:nvPr/>
            </p:nvSpPr>
            <p:spPr>
              <a:xfrm>
                <a:off x="-663754" y="4203263"/>
                <a:ext cx="7988398" cy="1104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sz="28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bSup>
                          <m: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sz="2800" dirty="0">
                          <a:solidFill>
                            <a:srgbClr val="92D05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3754" y="4203263"/>
                <a:ext cx="7988398" cy="1104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A1C375B-A69B-4511-B729-C2382ED5A0CC}"/>
              </a:ext>
            </a:extLst>
          </p:cNvPr>
          <p:cNvGrpSpPr/>
          <p:nvPr/>
        </p:nvGrpSpPr>
        <p:grpSpPr>
          <a:xfrm>
            <a:off x="538619" y="1481117"/>
            <a:ext cx="6411413" cy="2396719"/>
            <a:chOff x="0" y="2473576"/>
            <a:chExt cx="6411413" cy="23967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2279B1-C7BE-41B5-B751-EB01CA3D5020}"/>
                </a:ext>
              </a:extLst>
            </p:cNvPr>
            <p:cNvGrpSpPr/>
            <p:nvPr/>
          </p:nvGrpSpPr>
          <p:grpSpPr>
            <a:xfrm>
              <a:off x="0" y="2473576"/>
              <a:ext cx="6411413" cy="2396719"/>
              <a:chOff x="-21783" y="2644978"/>
              <a:chExt cx="6411413" cy="23967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0278F7-E7E6-4B51-BBAC-FF20149AD3CB}"/>
                  </a:ext>
                </a:extLst>
              </p:cNvPr>
              <p:cNvGrpSpPr/>
              <p:nvPr/>
            </p:nvGrpSpPr>
            <p:grpSpPr>
              <a:xfrm>
                <a:off x="-21783" y="2644978"/>
                <a:ext cx="6411413" cy="2396719"/>
                <a:chOff x="-21783" y="2644978"/>
                <a:chExt cx="6411413" cy="23967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19C9F20-BAB6-4603-B61D-5A68F070F331}"/>
                    </a:ext>
                  </a:extLst>
                </p:cNvPr>
                <p:cNvGrpSpPr/>
                <p:nvPr/>
              </p:nvGrpSpPr>
              <p:grpSpPr>
                <a:xfrm>
                  <a:off x="43096" y="2644978"/>
                  <a:ext cx="6346534" cy="2396719"/>
                  <a:chOff x="2658841" y="1761019"/>
                  <a:chExt cx="6346534" cy="239671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CA2298-98EA-4468-8C2D-DF830536BF9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308" y="1761019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3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B3EC655-F79D-4190-9568-C1A88B06FC7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1518" y="1835991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812B59-B6B3-4B6B-AC4C-4F410AA3A74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841" y="1782532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2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343F1680-13C5-4E61-90DB-3819EB4303EF}"/>
                      </a:ext>
                    </a:extLst>
                  </p:cNvPr>
                  <p:cNvGrpSpPr/>
                  <p:nvPr/>
                </p:nvGrpSpPr>
                <p:grpSpPr>
                  <a:xfrm>
                    <a:off x="3050376" y="2045688"/>
                    <a:ext cx="5954999" cy="2112050"/>
                    <a:chOff x="3050376" y="2045688"/>
                    <a:chExt cx="5954999" cy="211205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723CAF67-5827-4874-A1E8-C9E784FCB5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0376" y="2322687"/>
                      <a:ext cx="4065311" cy="1835051"/>
                      <a:chOff x="3292114" y="1954826"/>
                      <a:chExt cx="4065311" cy="1835051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8957B263-5B85-44B6-85CD-9769FE9CD1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1820" y="1996967"/>
                        <a:ext cx="935605" cy="1792910"/>
                        <a:chOff x="1282261" y="2028497"/>
                        <a:chExt cx="935605" cy="1792910"/>
                      </a:xfrm>
                    </p:grpSpPr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E6904384-C711-4F17-B537-EB8444494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1" y="2028497"/>
                          <a:ext cx="893379" cy="701620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Oval 78">
                          <a:extLst>
                            <a:ext uri="{FF2B5EF4-FFF2-40B4-BE49-F238E27FC236}">
                              <a16:creationId xmlns:a16="http://schemas.microsoft.com/office/drawing/2014/main" id="{492B5327-9F1E-46F6-8383-FC0359D45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8890" y="3091278"/>
                          <a:ext cx="868976" cy="730129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7A4B4965-7756-48DA-A9BF-21EC645B66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0172" y="1954826"/>
                        <a:ext cx="900677" cy="1814029"/>
                        <a:chOff x="1282260" y="1963245"/>
                        <a:chExt cx="900677" cy="1814029"/>
                      </a:xfrm>
                    </p:grpSpPr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6C65963E-404F-4966-AC63-98B688432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2" y="1963245"/>
                          <a:ext cx="834046" cy="743761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Oval 74">
                          <a:extLst>
                            <a:ext uri="{FF2B5EF4-FFF2-40B4-BE49-F238E27FC236}">
                              <a16:creationId xmlns:a16="http://schemas.microsoft.com/office/drawing/2014/main" id="{857CEF21-937C-48DA-8D58-C76C9C81D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0" y="3059046"/>
                          <a:ext cx="900677" cy="718228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2" name="Straight Arrow Connector 61">
                        <a:extLst>
                          <a:ext uri="{FF2B5EF4-FFF2-40B4-BE49-F238E27FC236}">
                            <a16:creationId xmlns:a16="http://schemas.microsoft.com/office/drawing/2014/main" id="{B5F25905-CC20-4D8B-A910-17128CFC95EC}"/>
                          </a:ext>
                        </a:extLst>
                      </p:cNvPr>
                      <p:cNvCxnSpPr>
                        <a:cxnSpLocks/>
                        <a:stCxn id="84" idx="3"/>
                        <a:endCxn id="73" idx="2"/>
                      </p:cNvCxnSpPr>
                      <p:nvPr/>
                    </p:nvCxnSpPr>
                    <p:spPr>
                      <a:xfrm>
                        <a:off x="3347269" y="2309951"/>
                        <a:ext cx="1392905" cy="1675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3FDDE82C-8ABF-4067-BD76-A391677DD814}"/>
                          </a:ext>
                        </a:extLst>
                      </p:cNvPr>
                      <p:cNvCxnSpPr>
                        <a:cxnSpLocks/>
                        <a:stCxn id="73" idx="6"/>
                        <a:endCxn id="78" idx="2"/>
                      </p:cNvCxnSpPr>
                      <p:nvPr/>
                    </p:nvCxnSpPr>
                    <p:spPr>
                      <a:xfrm>
                        <a:off x="5574220" y="2326707"/>
                        <a:ext cx="847600" cy="2107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ACA488A9-3C7B-43AE-9377-49677471078E}"/>
                          </a:ext>
                        </a:extLst>
                      </p:cNvPr>
                      <p:cNvCxnSpPr>
                        <a:cxnSpLocks/>
                        <a:stCxn id="85" idx="3"/>
                        <a:endCxn id="75" idx="2"/>
                      </p:cNvCxnSpPr>
                      <p:nvPr/>
                    </p:nvCxnSpPr>
                    <p:spPr>
                      <a:xfrm>
                        <a:off x="3292114" y="3392985"/>
                        <a:ext cx="1448058" cy="1675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>
                        <a:extLst>
                          <a:ext uri="{FF2B5EF4-FFF2-40B4-BE49-F238E27FC236}">
                            <a16:creationId xmlns:a16="http://schemas.microsoft.com/office/drawing/2014/main" id="{A3BC6E40-2B13-4952-8F8F-7B5E054628F1}"/>
                          </a:ext>
                        </a:extLst>
                      </p:cNvPr>
                      <p:cNvCxnSpPr>
                        <a:cxnSpLocks/>
                        <a:stCxn id="75" idx="6"/>
                        <a:endCxn id="79" idx="2"/>
                      </p:cNvCxnSpPr>
                      <p:nvPr/>
                    </p:nvCxnSpPr>
                    <p:spPr>
                      <a:xfrm>
                        <a:off x="5640849" y="3409741"/>
                        <a:ext cx="847600" cy="15072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>
                        <a:extLst>
                          <a:ext uri="{FF2B5EF4-FFF2-40B4-BE49-F238E27FC236}">
                            <a16:creationId xmlns:a16="http://schemas.microsoft.com/office/drawing/2014/main" id="{21114859-81AF-4312-81E5-B9818B6C04AD}"/>
                          </a:ext>
                        </a:extLst>
                      </p:cNvPr>
                      <p:cNvCxnSpPr>
                        <a:cxnSpLocks/>
                        <a:stCxn id="85" idx="3"/>
                        <a:endCxn id="73" idx="2"/>
                      </p:cNvCxnSpPr>
                      <p:nvPr/>
                    </p:nvCxnSpPr>
                    <p:spPr>
                      <a:xfrm flipV="1">
                        <a:off x="3292114" y="2326707"/>
                        <a:ext cx="1448060" cy="10662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>
                        <a:extLst>
                          <a:ext uri="{FF2B5EF4-FFF2-40B4-BE49-F238E27FC236}">
                            <a16:creationId xmlns:a16="http://schemas.microsoft.com/office/drawing/2014/main" id="{72CA9F80-8C95-43A8-9FF6-6AC27728903E}"/>
                          </a:ext>
                        </a:extLst>
                      </p:cNvPr>
                      <p:cNvCxnSpPr>
                        <a:cxnSpLocks/>
                        <a:stCxn id="84" idx="3"/>
                        <a:endCxn id="75" idx="2"/>
                      </p:cNvCxnSpPr>
                      <p:nvPr/>
                    </p:nvCxnSpPr>
                    <p:spPr>
                      <a:xfrm>
                        <a:off x="3347269" y="2309951"/>
                        <a:ext cx="1392903" cy="1099790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92D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92AEE046-58C7-450F-BF3B-C94913A1F0C3}"/>
                          </a:ext>
                        </a:extLst>
                      </p:cNvPr>
                      <p:cNvCxnSpPr>
                        <a:cxnSpLocks/>
                        <a:stCxn id="75" idx="6"/>
                        <a:endCxn id="78" idx="2"/>
                      </p:cNvCxnSpPr>
                      <p:nvPr/>
                    </p:nvCxnSpPr>
                    <p:spPr>
                      <a:xfrm flipV="1">
                        <a:off x="5640849" y="2347777"/>
                        <a:ext cx="780971" cy="1061964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54740529-D647-48BB-B67A-F9F613C8633B}"/>
                          </a:ext>
                        </a:extLst>
                      </p:cNvPr>
                      <p:cNvCxnSpPr>
                        <a:cxnSpLocks/>
                        <a:stCxn id="73" idx="6"/>
                        <a:endCxn id="79" idx="2"/>
                      </p:cNvCxnSpPr>
                      <p:nvPr/>
                    </p:nvCxnSpPr>
                    <p:spPr>
                      <a:xfrm>
                        <a:off x="5574220" y="2326707"/>
                        <a:ext cx="914229" cy="109810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36FAA56-C80E-46C0-90F0-9A2F9457566D}"/>
                        </a:ext>
                      </a:extLst>
                    </p:cNvPr>
                    <p:cNvCxnSpPr>
                      <a:cxnSpLocks/>
                      <a:stCxn id="78" idx="6"/>
                      <a:endCxn id="55" idx="1"/>
                    </p:cNvCxnSpPr>
                    <p:nvPr/>
                  </p:nvCxnSpPr>
                  <p:spPr>
                    <a:xfrm>
                      <a:off x="7073461" y="2715638"/>
                      <a:ext cx="1214025" cy="550763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71615D0F-C2C9-4550-B637-C08C54240CCA}"/>
                        </a:ext>
                      </a:extLst>
                    </p:cNvPr>
                    <p:cNvCxnSpPr>
                      <a:cxnSpLocks/>
                      <a:stCxn id="79" idx="6"/>
                      <a:endCxn id="55" idx="1"/>
                    </p:cNvCxnSpPr>
                    <p:nvPr/>
                  </p:nvCxnSpPr>
                  <p:spPr>
                    <a:xfrm flipV="1">
                      <a:off x="7115687" y="3266401"/>
                      <a:ext cx="1171799" cy="526273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8000" r="-9000"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6780" r="-678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174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174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2174" r="-588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/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blipFill>
                  <a:blip r:embed="rId1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/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/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blipFill>
                  <a:blip r:embed="rId12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B8FC338-330A-46F0-BEC6-D300855E3BD7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4032810" y="3077385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24373C2-DCAB-42A9-9EE5-29F42900BFAD}"/>
                </a:ext>
              </a:extLst>
            </p:cNvPr>
            <p:cNvCxnSpPr/>
            <p:nvPr/>
          </p:nvCxnSpPr>
          <p:spPr>
            <a:xfrm>
              <a:off x="4032809" y="4147653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34C73B-024D-4C2E-B5D3-99D98F24B3B7}"/>
                </a:ext>
              </a:extLst>
            </p:cNvPr>
            <p:cNvCxnSpPr/>
            <p:nvPr/>
          </p:nvCxnSpPr>
          <p:spPr>
            <a:xfrm>
              <a:off x="2356902" y="4155342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94B90E7-E9DE-48E0-87C0-97C95895E229}"/>
                </a:ext>
              </a:extLst>
            </p:cNvPr>
            <p:cNvCxnSpPr/>
            <p:nvPr/>
          </p:nvCxnSpPr>
          <p:spPr>
            <a:xfrm>
              <a:off x="2362650" y="3056314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/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/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/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/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blipFill>
                  <a:blip r:embed="rId16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/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blipFill>
                  <a:blip r:embed="rId17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1298DA-A62A-48EF-81FF-38B51C5FAFF2}"/>
                  </a:ext>
                </a:extLst>
              </p:cNvPr>
              <p:cNvSpPr txBox="1"/>
              <p:nvPr/>
            </p:nvSpPr>
            <p:spPr>
              <a:xfrm>
                <a:off x="7537530" y="3076355"/>
                <a:ext cx="4422758" cy="12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dirty="0">
                  <a:solidFill>
                    <a:schemeClr val="accent6"/>
                  </a:solidFill>
                </a:endParaRPr>
              </a:p>
              <a:p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1298DA-A62A-48EF-81FF-38B51C5F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0" y="3076355"/>
                <a:ext cx="4422758" cy="12071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01808E-413B-4713-AF50-903529C13572}"/>
                  </a:ext>
                </a:extLst>
              </p:cNvPr>
              <p:cNvSpPr txBox="1"/>
              <p:nvPr/>
            </p:nvSpPr>
            <p:spPr>
              <a:xfrm>
                <a:off x="9266482" y="3600289"/>
                <a:ext cx="219659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sz="24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01808E-413B-4713-AF50-903529C13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82" y="3600289"/>
                <a:ext cx="2196594" cy="9596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7B7A86B-30CD-4F99-AD8E-4343D4F33916}"/>
              </a:ext>
            </a:extLst>
          </p:cNvPr>
          <p:cNvSpPr/>
          <p:nvPr/>
        </p:nvSpPr>
        <p:spPr>
          <a:xfrm>
            <a:off x="7403942" y="2757044"/>
            <a:ext cx="4249439" cy="18194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DBB4BFE-EA76-40F2-B30D-DDD91556DF13}"/>
              </a:ext>
            </a:extLst>
          </p:cNvPr>
          <p:cNvSpPr/>
          <p:nvPr/>
        </p:nvSpPr>
        <p:spPr>
          <a:xfrm rot="16200000">
            <a:off x="3007414" y="3710462"/>
            <a:ext cx="673463" cy="3399695"/>
          </a:xfrm>
          <a:prstGeom prst="leftBrace">
            <a:avLst>
              <a:gd name="adj1" fmla="val 8333"/>
              <a:gd name="adj2" fmla="val 51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9C113F-3A84-47AF-92D9-806665D5B71A}"/>
                  </a:ext>
                </a:extLst>
              </p:cNvPr>
              <p:cNvSpPr txBox="1"/>
              <p:nvPr/>
            </p:nvSpPr>
            <p:spPr>
              <a:xfrm>
                <a:off x="2761638" y="5827229"/>
                <a:ext cx="1288110" cy="8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9C113F-3A84-47AF-92D9-806665D5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38" y="5827229"/>
                <a:ext cx="1288110" cy="80772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2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Hidden  layer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7591940" y="1107753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9441171" y="1276642"/>
            <a:ext cx="276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/>
              <p:nvPr/>
            </p:nvSpPr>
            <p:spPr>
              <a:xfrm>
                <a:off x="-663754" y="4203263"/>
                <a:ext cx="7988398" cy="1104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sz="28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bSup>
                          <m: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sz="2800" dirty="0">
                          <a:solidFill>
                            <a:srgbClr val="92D05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3754" y="4203263"/>
                <a:ext cx="7988398" cy="1104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A1C375B-A69B-4511-B729-C2382ED5A0CC}"/>
              </a:ext>
            </a:extLst>
          </p:cNvPr>
          <p:cNvGrpSpPr/>
          <p:nvPr/>
        </p:nvGrpSpPr>
        <p:grpSpPr>
          <a:xfrm>
            <a:off x="538619" y="1481117"/>
            <a:ext cx="6411413" cy="2396719"/>
            <a:chOff x="0" y="2473576"/>
            <a:chExt cx="6411413" cy="23967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2279B1-C7BE-41B5-B751-EB01CA3D5020}"/>
                </a:ext>
              </a:extLst>
            </p:cNvPr>
            <p:cNvGrpSpPr/>
            <p:nvPr/>
          </p:nvGrpSpPr>
          <p:grpSpPr>
            <a:xfrm>
              <a:off x="0" y="2473576"/>
              <a:ext cx="6411413" cy="2396719"/>
              <a:chOff x="-21783" y="2644978"/>
              <a:chExt cx="6411413" cy="23967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0278F7-E7E6-4B51-BBAC-FF20149AD3CB}"/>
                  </a:ext>
                </a:extLst>
              </p:cNvPr>
              <p:cNvGrpSpPr/>
              <p:nvPr/>
            </p:nvGrpSpPr>
            <p:grpSpPr>
              <a:xfrm>
                <a:off x="-21783" y="2644978"/>
                <a:ext cx="6411413" cy="2396719"/>
                <a:chOff x="-21783" y="2644978"/>
                <a:chExt cx="6411413" cy="23967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19C9F20-BAB6-4603-B61D-5A68F070F331}"/>
                    </a:ext>
                  </a:extLst>
                </p:cNvPr>
                <p:cNvGrpSpPr/>
                <p:nvPr/>
              </p:nvGrpSpPr>
              <p:grpSpPr>
                <a:xfrm>
                  <a:off x="43096" y="2644978"/>
                  <a:ext cx="6346534" cy="2396719"/>
                  <a:chOff x="2658841" y="1761019"/>
                  <a:chExt cx="6346534" cy="239671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CA2298-98EA-4468-8C2D-DF830536BF9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308" y="1761019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3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B3EC655-F79D-4190-9568-C1A88B06FC7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1518" y="1835991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812B59-B6B3-4B6B-AC4C-4F410AA3A74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841" y="1782532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2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343F1680-13C5-4E61-90DB-3819EB4303EF}"/>
                      </a:ext>
                    </a:extLst>
                  </p:cNvPr>
                  <p:cNvGrpSpPr/>
                  <p:nvPr/>
                </p:nvGrpSpPr>
                <p:grpSpPr>
                  <a:xfrm>
                    <a:off x="3050376" y="2045688"/>
                    <a:ext cx="5954999" cy="2112050"/>
                    <a:chOff x="3050376" y="2045688"/>
                    <a:chExt cx="5954999" cy="211205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723CAF67-5827-4874-A1E8-C9E784FCB5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0376" y="2322687"/>
                      <a:ext cx="4065311" cy="1835051"/>
                      <a:chOff x="3292114" y="1954826"/>
                      <a:chExt cx="4065311" cy="1835051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8957B263-5B85-44B6-85CD-9769FE9CD1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1820" y="1996967"/>
                        <a:ext cx="935605" cy="1792910"/>
                        <a:chOff x="1282261" y="2028497"/>
                        <a:chExt cx="935605" cy="1792910"/>
                      </a:xfrm>
                    </p:grpSpPr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E6904384-C711-4F17-B537-EB8444494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1" y="2028497"/>
                          <a:ext cx="893379" cy="701620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Oval 78">
                          <a:extLst>
                            <a:ext uri="{FF2B5EF4-FFF2-40B4-BE49-F238E27FC236}">
                              <a16:creationId xmlns:a16="http://schemas.microsoft.com/office/drawing/2014/main" id="{492B5327-9F1E-46F6-8383-FC0359D45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8890" y="3091278"/>
                          <a:ext cx="868976" cy="730129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7A4B4965-7756-48DA-A9BF-21EC645B66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0172" y="1954826"/>
                        <a:ext cx="900677" cy="1814029"/>
                        <a:chOff x="1282260" y="1963245"/>
                        <a:chExt cx="900677" cy="1814029"/>
                      </a:xfrm>
                    </p:grpSpPr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6C65963E-404F-4966-AC63-98B688432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2" y="1963245"/>
                          <a:ext cx="834046" cy="743761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Oval 74">
                          <a:extLst>
                            <a:ext uri="{FF2B5EF4-FFF2-40B4-BE49-F238E27FC236}">
                              <a16:creationId xmlns:a16="http://schemas.microsoft.com/office/drawing/2014/main" id="{857CEF21-937C-48DA-8D58-C76C9C81D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0" y="3059046"/>
                          <a:ext cx="900677" cy="718228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2" name="Straight Arrow Connector 61">
                        <a:extLst>
                          <a:ext uri="{FF2B5EF4-FFF2-40B4-BE49-F238E27FC236}">
                            <a16:creationId xmlns:a16="http://schemas.microsoft.com/office/drawing/2014/main" id="{B5F25905-CC20-4D8B-A910-17128CFC95EC}"/>
                          </a:ext>
                        </a:extLst>
                      </p:cNvPr>
                      <p:cNvCxnSpPr>
                        <a:cxnSpLocks/>
                        <a:stCxn id="84" idx="3"/>
                        <a:endCxn id="73" idx="2"/>
                      </p:cNvCxnSpPr>
                      <p:nvPr/>
                    </p:nvCxnSpPr>
                    <p:spPr>
                      <a:xfrm>
                        <a:off x="3347269" y="2309951"/>
                        <a:ext cx="1392905" cy="1675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3FDDE82C-8ABF-4067-BD76-A391677DD814}"/>
                          </a:ext>
                        </a:extLst>
                      </p:cNvPr>
                      <p:cNvCxnSpPr>
                        <a:cxnSpLocks/>
                        <a:stCxn id="73" idx="6"/>
                        <a:endCxn id="78" idx="2"/>
                      </p:cNvCxnSpPr>
                      <p:nvPr/>
                    </p:nvCxnSpPr>
                    <p:spPr>
                      <a:xfrm>
                        <a:off x="5574220" y="2326707"/>
                        <a:ext cx="847600" cy="2107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ACA488A9-3C7B-43AE-9377-49677471078E}"/>
                          </a:ext>
                        </a:extLst>
                      </p:cNvPr>
                      <p:cNvCxnSpPr>
                        <a:cxnSpLocks/>
                        <a:stCxn id="85" idx="3"/>
                        <a:endCxn id="75" idx="2"/>
                      </p:cNvCxnSpPr>
                      <p:nvPr/>
                    </p:nvCxnSpPr>
                    <p:spPr>
                      <a:xfrm>
                        <a:off x="3292114" y="3392985"/>
                        <a:ext cx="1448058" cy="1675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>
                        <a:extLst>
                          <a:ext uri="{FF2B5EF4-FFF2-40B4-BE49-F238E27FC236}">
                            <a16:creationId xmlns:a16="http://schemas.microsoft.com/office/drawing/2014/main" id="{A3BC6E40-2B13-4952-8F8F-7B5E054628F1}"/>
                          </a:ext>
                        </a:extLst>
                      </p:cNvPr>
                      <p:cNvCxnSpPr>
                        <a:cxnSpLocks/>
                        <a:stCxn id="75" idx="6"/>
                        <a:endCxn id="79" idx="2"/>
                      </p:cNvCxnSpPr>
                      <p:nvPr/>
                    </p:nvCxnSpPr>
                    <p:spPr>
                      <a:xfrm>
                        <a:off x="5640849" y="3409741"/>
                        <a:ext cx="847600" cy="15072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>
                        <a:extLst>
                          <a:ext uri="{FF2B5EF4-FFF2-40B4-BE49-F238E27FC236}">
                            <a16:creationId xmlns:a16="http://schemas.microsoft.com/office/drawing/2014/main" id="{21114859-81AF-4312-81E5-B9818B6C04AD}"/>
                          </a:ext>
                        </a:extLst>
                      </p:cNvPr>
                      <p:cNvCxnSpPr>
                        <a:cxnSpLocks/>
                        <a:stCxn id="85" idx="3"/>
                        <a:endCxn id="73" idx="2"/>
                      </p:cNvCxnSpPr>
                      <p:nvPr/>
                    </p:nvCxnSpPr>
                    <p:spPr>
                      <a:xfrm flipV="1">
                        <a:off x="3292114" y="2326707"/>
                        <a:ext cx="1448060" cy="10662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>
                        <a:extLst>
                          <a:ext uri="{FF2B5EF4-FFF2-40B4-BE49-F238E27FC236}">
                            <a16:creationId xmlns:a16="http://schemas.microsoft.com/office/drawing/2014/main" id="{72CA9F80-8C95-43A8-9FF6-6AC27728903E}"/>
                          </a:ext>
                        </a:extLst>
                      </p:cNvPr>
                      <p:cNvCxnSpPr>
                        <a:cxnSpLocks/>
                        <a:stCxn id="84" idx="3"/>
                        <a:endCxn id="75" idx="2"/>
                      </p:cNvCxnSpPr>
                      <p:nvPr/>
                    </p:nvCxnSpPr>
                    <p:spPr>
                      <a:xfrm>
                        <a:off x="3347269" y="2309951"/>
                        <a:ext cx="1392903" cy="1099790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92D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92AEE046-58C7-450F-BF3B-C94913A1F0C3}"/>
                          </a:ext>
                        </a:extLst>
                      </p:cNvPr>
                      <p:cNvCxnSpPr>
                        <a:cxnSpLocks/>
                        <a:stCxn id="75" idx="6"/>
                        <a:endCxn id="78" idx="2"/>
                      </p:cNvCxnSpPr>
                      <p:nvPr/>
                    </p:nvCxnSpPr>
                    <p:spPr>
                      <a:xfrm flipV="1">
                        <a:off x="5640849" y="2347777"/>
                        <a:ext cx="780971" cy="1061964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54740529-D647-48BB-B67A-F9F613C8633B}"/>
                          </a:ext>
                        </a:extLst>
                      </p:cNvPr>
                      <p:cNvCxnSpPr>
                        <a:cxnSpLocks/>
                        <a:stCxn id="73" idx="6"/>
                        <a:endCxn id="79" idx="2"/>
                      </p:cNvCxnSpPr>
                      <p:nvPr/>
                    </p:nvCxnSpPr>
                    <p:spPr>
                      <a:xfrm>
                        <a:off x="5574220" y="2326707"/>
                        <a:ext cx="914229" cy="109810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36FAA56-C80E-46C0-90F0-9A2F9457566D}"/>
                        </a:ext>
                      </a:extLst>
                    </p:cNvPr>
                    <p:cNvCxnSpPr>
                      <a:cxnSpLocks/>
                      <a:stCxn id="78" idx="6"/>
                      <a:endCxn id="55" idx="1"/>
                    </p:cNvCxnSpPr>
                    <p:nvPr/>
                  </p:nvCxnSpPr>
                  <p:spPr>
                    <a:xfrm>
                      <a:off x="7073461" y="2715638"/>
                      <a:ext cx="1214025" cy="550763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71615D0F-C2C9-4550-B637-C08C54240CCA}"/>
                        </a:ext>
                      </a:extLst>
                    </p:cNvPr>
                    <p:cNvCxnSpPr>
                      <a:cxnSpLocks/>
                      <a:stCxn id="79" idx="6"/>
                      <a:endCxn id="55" idx="1"/>
                    </p:cNvCxnSpPr>
                    <p:nvPr/>
                  </p:nvCxnSpPr>
                  <p:spPr>
                    <a:xfrm flipV="1">
                      <a:off x="7115687" y="3266401"/>
                      <a:ext cx="1171799" cy="526273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8000" r="-9000"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6780" r="-678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174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174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2174" r="-588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/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blipFill>
                  <a:blip r:embed="rId1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/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/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blipFill>
                  <a:blip r:embed="rId12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B8FC338-330A-46F0-BEC6-D300855E3BD7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4032810" y="3077385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24373C2-DCAB-42A9-9EE5-29F42900BFAD}"/>
                </a:ext>
              </a:extLst>
            </p:cNvPr>
            <p:cNvCxnSpPr/>
            <p:nvPr/>
          </p:nvCxnSpPr>
          <p:spPr>
            <a:xfrm>
              <a:off x="4032809" y="4147653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34C73B-024D-4C2E-B5D3-99D98F24B3B7}"/>
                </a:ext>
              </a:extLst>
            </p:cNvPr>
            <p:cNvCxnSpPr/>
            <p:nvPr/>
          </p:nvCxnSpPr>
          <p:spPr>
            <a:xfrm>
              <a:off x="2356902" y="4155342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94B90E7-E9DE-48E0-87C0-97C95895E229}"/>
                </a:ext>
              </a:extLst>
            </p:cNvPr>
            <p:cNvCxnSpPr/>
            <p:nvPr/>
          </p:nvCxnSpPr>
          <p:spPr>
            <a:xfrm>
              <a:off x="2362650" y="3056314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/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/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/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/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blipFill>
                  <a:blip r:embed="rId16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/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blipFill>
                  <a:blip r:embed="rId17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2DBB4BFE-EA76-40F2-B30D-DDD91556DF13}"/>
              </a:ext>
            </a:extLst>
          </p:cNvPr>
          <p:cNvSpPr/>
          <p:nvPr/>
        </p:nvSpPr>
        <p:spPr>
          <a:xfrm rot="16200000">
            <a:off x="3007414" y="3710462"/>
            <a:ext cx="673463" cy="3399695"/>
          </a:xfrm>
          <a:prstGeom prst="leftBrace">
            <a:avLst>
              <a:gd name="adj1" fmla="val 8333"/>
              <a:gd name="adj2" fmla="val 51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9C113F-3A84-47AF-92D9-806665D5B71A}"/>
                  </a:ext>
                </a:extLst>
              </p:cNvPr>
              <p:cNvSpPr txBox="1"/>
              <p:nvPr/>
            </p:nvSpPr>
            <p:spPr>
              <a:xfrm>
                <a:off x="2889795" y="5827229"/>
                <a:ext cx="1288110" cy="8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9C113F-3A84-47AF-92D9-806665D5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95" y="5827229"/>
                <a:ext cx="1288110" cy="8077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22918585-B196-49F1-93C1-E9F6EA99EA71}"/>
              </a:ext>
            </a:extLst>
          </p:cNvPr>
          <p:cNvSpPr txBox="1"/>
          <p:nvPr/>
        </p:nvSpPr>
        <p:spPr>
          <a:xfrm>
            <a:off x="4457358" y="5914814"/>
            <a:ext cx="6433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= weighted sum of deltas from previous layer *   derivative of activation function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3F92F2C-9AA6-4484-B312-9D4ED6155E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55563" y="4242481"/>
            <a:ext cx="3143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1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Hidden  layer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6" y="1957505"/>
                <a:ext cx="104169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7591940" y="1107753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40" y="2085909"/>
                <a:ext cx="1140505" cy="614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9441171" y="1276642"/>
            <a:ext cx="276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/>
              <p:nvPr/>
            </p:nvSpPr>
            <p:spPr>
              <a:xfrm>
                <a:off x="-476749" y="4597490"/>
                <a:ext cx="8809108" cy="87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sz="28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sz="28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6749" y="4597490"/>
                <a:ext cx="8809108" cy="877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A1C375B-A69B-4511-B729-C2382ED5A0CC}"/>
              </a:ext>
            </a:extLst>
          </p:cNvPr>
          <p:cNvGrpSpPr/>
          <p:nvPr/>
        </p:nvGrpSpPr>
        <p:grpSpPr>
          <a:xfrm>
            <a:off x="538619" y="1481117"/>
            <a:ext cx="6411413" cy="2396719"/>
            <a:chOff x="0" y="2473576"/>
            <a:chExt cx="6411413" cy="23967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2279B1-C7BE-41B5-B751-EB01CA3D5020}"/>
                </a:ext>
              </a:extLst>
            </p:cNvPr>
            <p:cNvGrpSpPr/>
            <p:nvPr/>
          </p:nvGrpSpPr>
          <p:grpSpPr>
            <a:xfrm>
              <a:off x="0" y="2473576"/>
              <a:ext cx="6411413" cy="2396719"/>
              <a:chOff x="-21783" y="2644978"/>
              <a:chExt cx="6411413" cy="23967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0278F7-E7E6-4B51-BBAC-FF20149AD3CB}"/>
                  </a:ext>
                </a:extLst>
              </p:cNvPr>
              <p:cNvGrpSpPr/>
              <p:nvPr/>
            </p:nvGrpSpPr>
            <p:grpSpPr>
              <a:xfrm>
                <a:off x="-21783" y="2644978"/>
                <a:ext cx="6411413" cy="2396719"/>
                <a:chOff x="-21783" y="2644978"/>
                <a:chExt cx="6411413" cy="239671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19C9F20-BAB6-4603-B61D-5A68F070F331}"/>
                    </a:ext>
                  </a:extLst>
                </p:cNvPr>
                <p:cNvGrpSpPr/>
                <p:nvPr/>
              </p:nvGrpSpPr>
              <p:grpSpPr>
                <a:xfrm>
                  <a:off x="43096" y="2644978"/>
                  <a:ext cx="6346534" cy="2396719"/>
                  <a:chOff x="2658841" y="1761019"/>
                  <a:chExt cx="6346534" cy="239671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CA2298-98EA-4468-8C2D-DF830536BF9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308" y="1761019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3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B3EC655-F79D-4190-9568-C1A88B06FC7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1518" y="1835991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812B59-B6B3-4B6B-AC4C-4F410AA3A74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841" y="1782532"/>
                    <a:ext cx="893380" cy="33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Layer 2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343F1680-13C5-4E61-90DB-3819EB4303EF}"/>
                      </a:ext>
                    </a:extLst>
                  </p:cNvPr>
                  <p:cNvGrpSpPr/>
                  <p:nvPr/>
                </p:nvGrpSpPr>
                <p:grpSpPr>
                  <a:xfrm>
                    <a:off x="3050376" y="2045688"/>
                    <a:ext cx="5954999" cy="2112050"/>
                    <a:chOff x="3050376" y="2045688"/>
                    <a:chExt cx="5954999" cy="211205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723CAF67-5827-4874-A1E8-C9E784FCB5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0376" y="2322687"/>
                      <a:ext cx="4065311" cy="1835051"/>
                      <a:chOff x="3292114" y="1954826"/>
                      <a:chExt cx="4065311" cy="1835051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8957B263-5B85-44B6-85CD-9769FE9CD1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21820" y="1996967"/>
                        <a:ext cx="935605" cy="1792910"/>
                        <a:chOff x="1282261" y="2028497"/>
                        <a:chExt cx="935605" cy="1792910"/>
                      </a:xfrm>
                    </p:grpSpPr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E6904384-C711-4F17-B537-EB8444494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1" y="2028497"/>
                          <a:ext cx="893379" cy="701620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Oval 78">
                          <a:extLst>
                            <a:ext uri="{FF2B5EF4-FFF2-40B4-BE49-F238E27FC236}">
                              <a16:creationId xmlns:a16="http://schemas.microsoft.com/office/drawing/2014/main" id="{492B5327-9F1E-46F6-8383-FC0359D45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48890" y="3091278"/>
                          <a:ext cx="868976" cy="730129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7A4B4965-7756-48DA-A9BF-21EC645B66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0172" y="1954826"/>
                        <a:ext cx="900677" cy="1814029"/>
                        <a:chOff x="1282260" y="1963245"/>
                        <a:chExt cx="900677" cy="1814029"/>
                      </a:xfrm>
                    </p:grpSpPr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6C65963E-404F-4966-AC63-98B688432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2" y="1963245"/>
                          <a:ext cx="834046" cy="743761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Oval 74">
                          <a:extLst>
                            <a:ext uri="{FF2B5EF4-FFF2-40B4-BE49-F238E27FC236}">
                              <a16:creationId xmlns:a16="http://schemas.microsoft.com/office/drawing/2014/main" id="{857CEF21-937C-48DA-8D58-C76C9C81D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82260" y="3059046"/>
                          <a:ext cx="900677" cy="718228"/>
                        </a:xfrm>
                        <a:prstGeom prst="ellipse">
                          <a:avLst/>
                        </a:prstGeom>
                        <a:noFill/>
                        <a:ln w="317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2" name="Straight Arrow Connector 61">
                        <a:extLst>
                          <a:ext uri="{FF2B5EF4-FFF2-40B4-BE49-F238E27FC236}">
                            <a16:creationId xmlns:a16="http://schemas.microsoft.com/office/drawing/2014/main" id="{B5F25905-CC20-4D8B-A910-17128CFC95EC}"/>
                          </a:ext>
                        </a:extLst>
                      </p:cNvPr>
                      <p:cNvCxnSpPr>
                        <a:cxnSpLocks/>
                        <a:stCxn id="84" idx="3"/>
                        <a:endCxn id="73" idx="2"/>
                      </p:cNvCxnSpPr>
                      <p:nvPr/>
                    </p:nvCxnSpPr>
                    <p:spPr>
                      <a:xfrm>
                        <a:off x="3347269" y="2309951"/>
                        <a:ext cx="1392905" cy="1675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3FDDE82C-8ABF-4067-BD76-A391677DD814}"/>
                          </a:ext>
                        </a:extLst>
                      </p:cNvPr>
                      <p:cNvCxnSpPr>
                        <a:cxnSpLocks/>
                        <a:stCxn id="73" idx="6"/>
                        <a:endCxn id="78" idx="2"/>
                      </p:cNvCxnSpPr>
                      <p:nvPr/>
                    </p:nvCxnSpPr>
                    <p:spPr>
                      <a:xfrm>
                        <a:off x="5574220" y="2326707"/>
                        <a:ext cx="847600" cy="2107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ACA488A9-3C7B-43AE-9377-49677471078E}"/>
                          </a:ext>
                        </a:extLst>
                      </p:cNvPr>
                      <p:cNvCxnSpPr>
                        <a:cxnSpLocks/>
                        <a:stCxn id="85" idx="3"/>
                        <a:endCxn id="75" idx="2"/>
                      </p:cNvCxnSpPr>
                      <p:nvPr/>
                    </p:nvCxnSpPr>
                    <p:spPr>
                      <a:xfrm>
                        <a:off x="3292114" y="3392985"/>
                        <a:ext cx="1448058" cy="1675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>
                        <a:extLst>
                          <a:ext uri="{FF2B5EF4-FFF2-40B4-BE49-F238E27FC236}">
                            <a16:creationId xmlns:a16="http://schemas.microsoft.com/office/drawing/2014/main" id="{A3BC6E40-2B13-4952-8F8F-7B5E054628F1}"/>
                          </a:ext>
                        </a:extLst>
                      </p:cNvPr>
                      <p:cNvCxnSpPr>
                        <a:cxnSpLocks/>
                        <a:stCxn id="75" idx="6"/>
                        <a:endCxn id="79" idx="2"/>
                      </p:cNvCxnSpPr>
                      <p:nvPr/>
                    </p:nvCxnSpPr>
                    <p:spPr>
                      <a:xfrm>
                        <a:off x="5640849" y="3409741"/>
                        <a:ext cx="847600" cy="15072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>
                        <a:extLst>
                          <a:ext uri="{FF2B5EF4-FFF2-40B4-BE49-F238E27FC236}">
                            <a16:creationId xmlns:a16="http://schemas.microsoft.com/office/drawing/2014/main" id="{21114859-81AF-4312-81E5-B9818B6C04AD}"/>
                          </a:ext>
                        </a:extLst>
                      </p:cNvPr>
                      <p:cNvCxnSpPr>
                        <a:cxnSpLocks/>
                        <a:stCxn id="85" idx="3"/>
                        <a:endCxn id="73" idx="2"/>
                      </p:cNvCxnSpPr>
                      <p:nvPr/>
                    </p:nvCxnSpPr>
                    <p:spPr>
                      <a:xfrm flipV="1">
                        <a:off x="3292114" y="2326707"/>
                        <a:ext cx="1448060" cy="106627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>
                        <a:extLst>
                          <a:ext uri="{FF2B5EF4-FFF2-40B4-BE49-F238E27FC236}">
                            <a16:creationId xmlns:a16="http://schemas.microsoft.com/office/drawing/2014/main" id="{72CA9F80-8C95-43A8-9FF6-6AC27728903E}"/>
                          </a:ext>
                        </a:extLst>
                      </p:cNvPr>
                      <p:cNvCxnSpPr>
                        <a:cxnSpLocks/>
                        <a:stCxn id="84" idx="3"/>
                        <a:endCxn id="75" idx="2"/>
                      </p:cNvCxnSpPr>
                      <p:nvPr/>
                    </p:nvCxnSpPr>
                    <p:spPr>
                      <a:xfrm>
                        <a:off x="3347269" y="2309951"/>
                        <a:ext cx="1392903" cy="1099790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92D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92AEE046-58C7-450F-BF3B-C94913A1F0C3}"/>
                          </a:ext>
                        </a:extLst>
                      </p:cNvPr>
                      <p:cNvCxnSpPr>
                        <a:cxnSpLocks/>
                        <a:stCxn id="75" idx="6"/>
                        <a:endCxn id="78" idx="2"/>
                      </p:cNvCxnSpPr>
                      <p:nvPr/>
                    </p:nvCxnSpPr>
                    <p:spPr>
                      <a:xfrm flipV="1">
                        <a:off x="5640849" y="2347777"/>
                        <a:ext cx="780971" cy="1061964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54740529-D647-48BB-B67A-F9F613C8633B}"/>
                          </a:ext>
                        </a:extLst>
                      </p:cNvPr>
                      <p:cNvCxnSpPr>
                        <a:cxnSpLocks/>
                        <a:stCxn id="73" idx="6"/>
                        <a:endCxn id="79" idx="2"/>
                      </p:cNvCxnSpPr>
                      <p:nvPr/>
                    </p:nvCxnSpPr>
                    <p:spPr>
                      <a:xfrm>
                        <a:off x="5574220" y="2326707"/>
                        <a:ext cx="914229" cy="109810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36FAA56-C80E-46C0-90F0-9A2F9457566D}"/>
                        </a:ext>
                      </a:extLst>
                    </p:cNvPr>
                    <p:cNvCxnSpPr>
                      <a:cxnSpLocks/>
                      <a:stCxn id="78" idx="6"/>
                      <a:endCxn id="55" idx="1"/>
                    </p:cNvCxnSpPr>
                    <p:nvPr/>
                  </p:nvCxnSpPr>
                  <p:spPr>
                    <a:xfrm>
                      <a:off x="7073461" y="2715638"/>
                      <a:ext cx="1214025" cy="550763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71615D0F-C2C9-4550-B637-C08C54240CCA}"/>
                        </a:ext>
                      </a:extLst>
                    </p:cNvPr>
                    <p:cNvCxnSpPr>
                      <a:cxnSpLocks/>
                      <a:stCxn id="79" idx="6"/>
                      <a:endCxn id="55" idx="1"/>
                    </p:cNvCxnSpPr>
                    <p:nvPr/>
                  </p:nvCxnSpPr>
                  <p:spPr>
                    <a:xfrm flipV="1">
                      <a:off x="7115687" y="3266401"/>
                      <a:ext cx="1171799" cy="526273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E1159390-5F90-4849-B7FD-11BCBF2A00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49058" y="2045688"/>
                          <a:ext cx="610680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8000" r="-9000"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69FB4471-4039-4C5F-A26D-D4114B47EE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7486" y="3127901"/>
                          <a:ext cx="717889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6780" r="-678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94A344-7D33-48CA-B3E5-0A1778342E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2" y="3421668"/>
                      <a:ext cx="456414" cy="28020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174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D25696C-62E9-4458-A038-9A5B1CE82C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783" y="4504446"/>
                      <a:ext cx="456414" cy="28071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174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C84972D-4C6B-417F-A66A-36BD6DB9F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8096" y="3888499"/>
                    <a:ext cx="414922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2174" r="-588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/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3F2569B-52D4-4BD4-B3EB-263660060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165" y="3192246"/>
                  <a:ext cx="555172" cy="386452"/>
                </a:xfrm>
                <a:prstGeom prst="rect">
                  <a:avLst/>
                </a:prstGeom>
                <a:blipFill>
                  <a:blip r:embed="rId1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/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A505A21-EE9F-4D62-BDC4-30539048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02" y="4252477"/>
                  <a:ext cx="555172" cy="3885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/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EF762FF-07BA-46C9-8FD0-373020F92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997" y="4282575"/>
                  <a:ext cx="555172" cy="386452"/>
                </a:xfrm>
                <a:prstGeom prst="rect">
                  <a:avLst/>
                </a:prstGeom>
                <a:blipFill>
                  <a:blip r:embed="rId12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B8FC338-330A-46F0-BEC6-D300855E3BD7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4032810" y="3077385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24373C2-DCAB-42A9-9EE5-29F42900BFAD}"/>
                </a:ext>
              </a:extLst>
            </p:cNvPr>
            <p:cNvCxnSpPr/>
            <p:nvPr/>
          </p:nvCxnSpPr>
          <p:spPr>
            <a:xfrm>
              <a:off x="4032809" y="4147653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34C73B-024D-4C2E-B5D3-99D98F24B3B7}"/>
                </a:ext>
              </a:extLst>
            </p:cNvPr>
            <p:cNvCxnSpPr/>
            <p:nvPr/>
          </p:nvCxnSpPr>
          <p:spPr>
            <a:xfrm>
              <a:off x="2356902" y="4155342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94B90E7-E9DE-48E0-87C0-97C95895E229}"/>
                </a:ext>
              </a:extLst>
            </p:cNvPr>
            <p:cNvCxnSpPr/>
            <p:nvPr/>
          </p:nvCxnSpPr>
          <p:spPr>
            <a:xfrm>
              <a:off x="2362650" y="3056314"/>
              <a:ext cx="0" cy="70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/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2E2B61E-24FA-4CC8-B33D-47174921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349" y="3174397"/>
                  <a:ext cx="511477" cy="3885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/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65A127D-FE91-42B5-B73D-FB86B84C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228" y="3200417"/>
                  <a:ext cx="511477" cy="388504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/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D4580F8-CFA2-4E33-965B-522D5C91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945" y="4244740"/>
                  <a:ext cx="748703" cy="386452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/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76AB474-103C-485C-871C-502157411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139" y="3234648"/>
                  <a:ext cx="748703" cy="386452"/>
                </a:xfrm>
                <a:prstGeom prst="rect">
                  <a:avLst/>
                </a:prstGeom>
                <a:blipFill>
                  <a:blip r:embed="rId16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/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F2DDA4F-1EFB-4271-B6BB-D5D43533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102" y="4287529"/>
                  <a:ext cx="748703" cy="388504"/>
                </a:xfrm>
                <a:prstGeom prst="rect">
                  <a:avLst/>
                </a:prstGeom>
                <a:blipFill>
                  <a:blip r:embed="rId17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1298DA-A62A-48EF-81FF-38B51C5FAFF2}"/>
                  </a:ext>
                </a:extLst>
              </p:cNvPr>
              <p:cNvSpPr txBox="1"/>
              <p:nvPr/>
            </p:nvSpPr>
            <p:spPr>
              <a:xfrm>
                <a:off x="7537530" y="3076355"/>
                <a:ext cx="4422758" cy="12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dirty="0">
                  <a:solidFill>
                    <a:schemeClr val="accent6"/>
                  </a:solidFill>
                </a:endParaRPr>
              </a:p>
              <a:p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1298DA-A62A-48EF-81FF-38B51C5F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0" y="3076355"/>
                <a:ext cx="4422758" cy="12071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01808E-413B-4713-AF50-903529C13572}"/>
                  </a:ext>
                </a:extLst>
              </p:cNvPr>
              <p:cNvSpPr txBox="1"/>
              <p:nvPr/>
            </p:nvSpPr>
            <p:spPr>
              <a:xfrm>
                <a:off x="7238378" y="3631516"/>
                <a:ext cx="219659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sz="24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01808E-413B-4713-AF50-903529C13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78" y="3631516"/>
                <a:ext cx="2196594" cy="9596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3F8D71-8A7E-4042-BDE4-6849AFE01866}"/>
                  </a:ext>
                </a:extLst>
              </p:cNvPr>
              <p:cNvSpPr txBox="1"/>
              <p:nvPr/>
            </p:nvSpPr>
            <p:spPr>
              <a:xfrm>
                <a:off x="9127188" y="3713064"/>
                <a:ext cx="2196594" cy="980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sz="24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3F8D71-8A7E-4042-BDE4-6849AFE01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188" y="3713064"/>
                <a:ext cx="2196594" cy="9803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0B40B3-03ED-450F-A2DB-832487BAFB96}"/>
                  </a:ext>
                </a:extLst>
              </p:cNvPr>
              <p:cNvSpPr txBox="1"/>
              <p:nvPr/>
            </p:nvSpPr>
            <p:spPr>
              <a:xfrm>
                <a:off x="683712" y="5835045"/>
                <a:ext cx="5320111" cy="859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𝒋𝒌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0B40B3-03ED-450F-A2DB-832487BA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5835045"/>
                <a:ext cx="5320111" cy="8599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6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823" y="163040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Gradient Update Rule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0B40B3-03ED-450F-A2DB-832487BAFB96}"/>
                  </a:ext>
                </a:extLst>
              </p:cNvPr>
              <p:cNvSpPr txBox="1"/>
              <p:nvPr/>
            </p:nvSpPr>
            <p:spPr>
              <a:xfrm>
                <a:off x="672826" y="1197731"/>
                <a:ext cx="5956574" cy="859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𝒋𝒌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8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0B40B3-03ED-450F-A2DB-832487BA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6" y="1197731"/>
                <a:ext cx="5956574" cy="859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685EE33-115D-4B60-8380-15471719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09" y="1108575"/>
            <a:ext cx="1847850" cy="1038225"/>
          </a:xfrm>
          <a:prstGeom prst="rect">
            <a:avLst/>
          </a:prstGeom>
        </p:spPr>
      </p:pic>
      <p:sp>
        <p:nvSpPr>
          <p:cNvPr id="58" name="object 2">
            <a:extLst>
              <a:ext uri="{FF2B5EF4-FFF2-40B4-BE49-F238E27FC236}">
                <a16:creationId xmlns:a16="http://schemas.microsoft.com/office/drawing/2014/main" id="{7AB29C9D-69F2-4FE1-AC76-62FD1E9CFFCE}"/>
              </a:ext>
            </a:extLst>
          </p:cNvPr>
          <p:cNvSpPr txBox="1">
            <a:spLocks/>
          </p:cNvSpPr>
          <p:nvPr/>
        </p:nvSpPr>
        <p:spPr>
          <a:xfrm>
            <a:off x="333823" y="2398128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Delta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6B830F-FBCB-439E-8BAC-82ED6DF6B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349" y="2263660"/>
            <a:ext cx="1371600" cy="1133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D8EAB3-A8D9-46DB-A22E-CC36ED3C2296}"/>
              </a:ext>
            </a:extLst>
          </p:cNvPr>
          <p:cNvSpPr txBox="1"/>
          <p:nvPr/>
        </p:nvSpPr>
        <p:spPr>
          <a:xfrm>
            <a:off x="483476" y="3636579"/>
            <a:ext cx="145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8DDB07-C152-4B15-9713-0834D904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349" y="3429000"/>
            <a:ext cx="314325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B2B7F95-439D-4FAF-8817-FC77C2995F8E}"/>
              </a:ext>
            </a:extLst>
          </p:cNvPr>
          <p:cNvSpPr txBox="1"/>
          <p:nvPr/>
        </p:nvSpPr>
        <p:spPr>
          <a:xfrm>
            <a:off x="5269209" y="349807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= weighted sum of deltas from previous layer *   derivative of activation function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89E9A8-679C-404B-B83F-ED29216FEC35}"/>
              </a:ext>
            </a:extLst>
          </p:cNvPr>
          <p:cNvSpPr txBox="1"/>
          <p:nvPr/>
        </p:nvSpPr>
        <p:spPr>
          <a:xfrm>
            <a:off x="483476" y="4680065"/>
            <a:ext cx="145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 Layer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82ED0B-D56A-4D87-8F71-8196309EC7C2}"/>
                  </a:ext>
                </a:extLst>
              </p:cNvPr>
              <p:cNvSpPr txBox="1"/>
              <p:nvPr/>
            </p:nvSpPr>
            <p:spPr>
              <a:xfrm>
                <a:off x="2028623" y="4495078"/>
                <a:ext cx="4275083" cy="75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82ED0B-D56A-4D87-8F71-8196309E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23" y="4495078"/>
                <a:ext cx="4275083" cy="759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9">
                <a:extLst>
                  <a:ext uri="{FF2B5EF4-FFF2-40B4-BE49-F238E27FC236}">
                    <a16:creationId xmlns:a16="http://schemas.microsoft.com/office/drawing/2014/main" id="{49DD9459-548E-4D8F-9EAE-7AFB35573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100343"/>
                  </p:ext>
                </p:extLst>
              </p:nvPr>
            </p:nvGraphicFramePr>
            <p:xfrm>
              <a:off x="672826" y="5605569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44257915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733128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448772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140338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This Example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3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* derivative of activation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678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9">
                <a:extLst>
                  <a:ext uri="{FF2B5EF4-FFF2-40B4-BE49-F238E27FC236}">
                    <a16:creationId xmlns:a16="http://schemas.microsoft.com/office/drawing/2014/main" id="{49DD9459-548E-4D8F-9EAE-7AFB35573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100343"/>
                  </p:ext>
                </p:extLst>
              </p:nvPr>
            </p:nvGraphicFramePr>
            <p:xfrm>
              <a:off x="672826" y="5605569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44257915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733128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448772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140338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This Example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3700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99" t="-62264" r="-300599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* derivative of activation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6785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0E53849-43A6-07CF-A870-E2BF6F84CE71}"/>
              </a:ext>
            </a:extLst>
          </p:cNvPr>
          <p:cNvGrpSpPr/>
          <p:nvPr/>
        </p:nvGrpSpPr>
        <p:grpSpPr>
          <a:xfrm>
            <a:off x="7685033" y="417938"/>
            <a:ext cx="2395402" cy="1559582"/>
            <a:chOff x="8237926" y="-348830"/>
            <a:chExt cx="2395402" cy="15595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D6638A-A4A0-4CCB-EF89-B8B684697F5E}"/>
                </a:ext>
              </a:extLst>
            </p:cNvPr>
            <p:cNvGrpSpPr/>
            <p:nvPr/>
          </p:nvGrpSpPr>
          <p:grpSpPr>
            <a:xfrm>
              <a:off x="8237926" y="626165"/>
              <a:ext cx="2395402" cy="584587"/>
              <a:chOff x="8237926" y="626165"/>
              <a:chExt cx="2395402" cy="58458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2EFD079-5110-3F16-9BC6-837C37D301A1}"/>
                  </a:ext>
                </a:extLst>
              </p:cNvPr>
              <p:cNvSpPr/>
              <p:nvPr/>
            </p:nvSpPr>
            <p:spPr>
              <a:xfrm>
                <a:off x="8237926" y="626165"/>
                <a:ext cx="562900" cy="581750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9545B96-D06A-6B1E-CFAC-117EFED02CFF}"/>
                  </a:ext>
                </a:extLst>
              </p:cNvPr>
              <p:cNvSpPr/>
              <p:nvPr/>
            </p:nvSpPr>
            <p:spPr>
              <a:xfrm>
                <a:off x="10070428" y="629002"/>
                <a:ext cx="562900" cy="581750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BD1E898-B5C3-84C9-9220-FEDC418E400D}"/>
                  </a:ext>
                </a:extLst>
              </p:cNvPr>
              <p:cNvCxnSpPr>
                <a:stCxn id="2" idx="6"/>
                <a:endCxn id="4" idx="2"/>
              </p:cNvCxnSpPr>
              <p:nvPr/>
            </p:nvCxnSpPr>
            <p:spPr>
              <a:xfrm>
                <a:off x="8800826" y="917040"/>
                <a:ext cx="1269602" cy="28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D885912-6400-7729-8BB4-CC8EE21B01E0}"/>
                    </a:ext>
                  </a:extLst>
                </p:cNvPr>
                <p:cNvSpPr txBox="1"/>
                <p:nvPr/>
              </p:nvSpPr>
              <p:spPr>
                <a:xfrm>
                  <a:off x="8589355" y="-348830"/>
                  <a:ext cx="1779284" cy="12979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D885912-6400-7729-8BB4-CC8EE21B0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55" y="-348830"/>
                  <a:ext cx="1779284" cy="12979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807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4640-51F3-41C1-B032-352EEA63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1" y="-103406"/>
            <a:ext cx="10515600" cy="1325563"/>
          </a:xfrm>
        </p:spPr>
        <p:txBody>
          <a:bodyPr/>
          <a:lstStyle/>
          <a:p>
            <a:r>
              <a:rPr lang="en-US" dirty="0"/>
              <a:t>Simple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1A7E4-92A5-4E94-A35A-20C07E160AC6}"/>
              </a:ext>
            </a:extLst>
          </p:cNvPr>
          <p:cNvSpPr txBox="1"/>
          <p:nvPr/>
        </p:nvSpPr>
        <p:spPr>
          <a:xfrm>
            <a:off x="6376740" y="279421"/>
            <a:ext cx="73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One pass of forward </a:t>
            </a:r>
          </a:p>
          <a:p>
            <a:r>
              <a:rPr lang="en-US" dirty="0"/>
              <a:t>Implement  backward pass the update the circled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C9C102-F069-4CD6-A086-BFC02B212093}"/>
              </a:ext>
            </a:extLst>
          </p:cNvPr>
          <p:cNvSpPr txBox="1"/>
          <p:nvPr/>
        </p:nvSpPr>
        <p:spPr>
          <a:xfrm>
            <a:off x="6374565" y="1327484"/>
            <a:ext cx="441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sigmoid activation function for both hidden layer and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0ADAD4-E6D1-41F6-980E-F3924C2DF81B}"/>
                  </a:ext>
                </a:extLst>
              </p:cNvPr>
              <p:cNvSpPr txBox="1"/>
              <p:nvPr/>
            </p:nvSpPr>
            <p:spPr>
              <a:xfrm>
                <a:off x="6465186" y="3535466"/>
                <a:ext cx="316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=1/(1+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0ADAD4-E6D1-41F6-980E-F3924C2DF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86" y="3535466"/>
                <a:ext cx="3164969" cy="276999"/>
              </a:xfrm>
              <a:prstGeom prst="rect">
                <a:avLst/>
              </a:prstGeom>
              <a:blipFill>
                <a:blip r:embed="rId2"/>
                <a:stretch>
                  <a:fillRect l="-1349" t="-2222" r="-23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A718E-ADA8-41E8-A300-3563110E889E}"/>
                  </a:ext>
                </a:extLst>
              </p:cNvPr>
              <p:cNvSpPr txBox="1"/>
              <p:nvPr/>
            </p:nvSpPr>
            <p:spPr>
              <a:xfrm>
                <a:off x="5587942" y="4183962"/>
                <a:ext cx="4992413" cy="1775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𝑠𝑖𝑔𝑚𝑜𝑖𝑑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A718E-ADA8-41E8-A300-3563110E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42" y="4183962"/>
                <a:ext cx="4992413" cy="1775230"/>
              </a:xfrm>
              <a:prstGeom prst="rect">
                <a:avLst/>
              </a:prstGeom>
              <a:blipFill>
                <a:blip r:embed="rId3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AF60892-670B-435D-AA3E-6A1A53064910}"/>
              </a:ext>
            </a:extLst>
          </p:cNvPr>
          <p:cNvGrpSpPr/>
          <p:nvPr/>
        </p:nvGrpSpPr>
        <p:grpSpPr>
          <a:xfrm>
            <a:off x="278590" y="1212302"/>
            <a:ext cx="5712307" cy="4013433"/>
            <a:chOff x="731350" y="1690688"/>
            <a:chExt cx="5712307" cy="401343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BBDE8-FB42-4F50-BD58-D8BE0EB516F8}"/>
                </a:ext>
              </a:extLst>
            </p:cNvPr>
            <p:cNvSpPr/>
            <p:nvPr/>
          </p:nvSpPr>
          <p:spPr>
            <a:xfrm>
              <a:off x="731350" y="3222516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B980E1-83D1-4A1D-BDDB-3F347523AF7A}"/>
                </a:ext>
              </a:extLst>
            </p:cNvPr>
            <p:cNvCxnSpPr>
              <a:cxnSpLocks/>
              <a:stCxn id="32" idx="0"/>
              <a:endCxn id="38" idx="3"/>
            </p:cNvCxnSpPr>
            <p:nvPr/>
          </p:nvCxnSpPr>
          <p:spPr>
            <a:xfrm flipV="1">
              <a:off x="2026347" y="2456602"/>
              <a:ext cx="1470733" cy="2479680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126AD7-3C2E-406E-9FBD-7B7052BF57AE}"/>
                </a:ext>
              </a:extLst>
            </p:cNvPr>
            <p:cNvCxnSpPr>
              <a:cxnSpLocks/>
              <a:stCxn id="17" idx="6"/>
              <a:endCxn id="37" idx="2"/>
            </p:cNvCxnSpPr>
            <p:nvPr/>
          </p:nvCxnSpPr>
          <p:spPr>
            <a:xfrm flipV="1">
              <a:off x="1613372" y="3663516"/>
              <a:ext cx="1754539" cy="7662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8BC6B4-F6A7-403C-9EDA-C14E775FBB02}"/>
                </a:ext>
              </a:extLst>
            </p:cNvPr>
            <p:cNvCxnSpPr>
              <a:cxnSpLocks/>
              <a:stCxn id="35" idx="6"/>
              <a:endCxn id="38" idx="2"/>
            </p:cNvCxnSpPr>
            <p:nvPr/>
          </p:nvCxnSpPr>
          <p:spPr>
            <a:xfrm>
              <a:off x="1646650" y="2139350"/>
              <a:ext cx="172126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49ABC5B-652E-44DC-A695-EC8FC33C39CD}"/>
                </a:ext>
              </a:extLst>
            </p:cNvPr>
            <p:cNvCxnSpPr>
              <a:cxnSpLocks/>
              <a:stCxn id="29" idx="0"/>
              <a:endCxn id="36" idx="3"/>
            </p:cNvCxnSpPr>
            <p:nvPr/>
          </p:nvCxnSpPr>
          <p:spPr>
            <a:xfrm flipV="1">
              <a:off x="4724222" y="3243877"/>
              <a:ext cx="966582" cy="169240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17D3CA6-8A82-45D1-A4E1-D54F28065826}"/>
                </a:ext>
              </a:extLst>
            </p:cNvPr>
            <p:cNvCxnSpPr>
              <a:cxnSpLocks/>
              <a:stCxn id="35" idx="6"/>
              <a:endCxn id="37" idx="1"/>
            </p:cNvCxnSpPr>
            <p:nvPr/>
          </p:nvCxnSpPr>
          <p:spPr>
            <a:xfrm>
              <a:off x="1646650" y="2139350"/>
              <a:ext cx="1850430" cy="120691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74CDF-0003-4261-979D-F82C62DC4E7B}"/>
                </a:ext>
              </a:extLst>
            </p:cNvPr>
            <p:cNvSpPr/>
            <p:nvPr/>
          </p:nvSpPr>
          <p:spPr>
            <a:xfrm>
              <a:off x="4344526" y="4936282"/>
              <a:ext cx="759392" cy="767839"/>
            </a:xfrm>
            <a:prstGeom prst="ellipse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AABDF5-DD5A-4349-B19F-2F86B4CDA91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1613372" y="2320216"/>
              <a:ext cx="1750290" cy="1350962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FE02043-0C02-4EF7-A7BA-7B9A93E388C5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4249933" y="3057107"/>
              <a:ext cx="1311702" cy="60640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69B0B7-9C69-4A2C-91AB-FF96A010815D}"/>
                </a:ext>
              </a:extLst>
            </p:cNvPr>
            <p:cNvSpPr/>
            <p:nvPr/>
          </p:nvSpPr>
          <p:spPr>
            <a:xfrm>
              <a:off x="1646650" y="4936282"/>
              <a:ext cx="759393" cy="76783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483ED70-B827-493E-B493-B9DBD0C6BA65}"/>
                </a:ext>
              </a:extLst>
            </p:cNvPr>
            <p:cNvCxnSpPr>
              <a:cxnSpLocks/>
            </p:cNvCxnSpPr>
            <p:nvPr/>
          </p:nvCxnSpPr>
          <p:spPr>
            <a:xfrm>
              <a:off x="4251884" y="2139350"/>
              <a:ext cx="1309751" cy="625702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6DAC6D6-7481-47BA-AA51-F8E3B5C978E7}"/>
                </a:ext>
              </a:extLst>
            </p:cNvPr>
            <p:cNvCxnSpPr>
              <a:cxnSpLocks/>
              <a:stCxn id="32" idx="0"/>
              <a:endCxn id="37" idx="3"/>
            </p:cNvCxnSpPr>
            <p:nvPr/>
          </p:nvCxnSpPr>
          <p:spPr>
            <a:xfrm flipV="1">
              <a:off x="2026347" y="3980768"/>
              <a:ext cx="1470733" cy="955514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1BE6C1-1A17-41FA-AD7A-EBC145714EAA}"/>
                </a:ext>
              </a:extLst>
            </p:cNvPr>
            <p:cNvSpPr/>
            <p:nvPr/>
          </p:nvSpPr>
          <p:spPr>
            <a:xfrm>
              <a:off x="764628" y="1690688"/>
              <a:ext cx="882022" cy="89732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25F945-7E1F-42B5-9F69-BE6DF7432AAB}"/>
                </a:ext>
              </a:extLst>
            </p:cNvPr>
            <p:cNvSpPr/>
            <p:nvPr/>
          </p:nvSpPr>
          <p:spPr>
            <a:xfrm>
              <a:off x="5561635" y="2477963"/>
              <a:ext cx="882022" cy="897324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704E5A3-389F-4A50-900A-A4E84A9EC05C}"/>
                </a:ext>
              </a:extLst>
            </p:cNvPr>
            <p:cNvSpPr/>
            <p:nvPr/>
          </p:nvSpPr>
          <p:spPr>
            <a:xfrm>
              <a:off x="3367911" y="3214854"/>
              <a:ext cx="882022" cy="897324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998684-AD85-427E-87C1-F8BD963C45A7}"/>
                </a:ext>
              </a:extLst>
            </p:cNvPr>
            <p:cNvSpPr/>
            <p:nvPr/>
          </p:nvSpPr>
          <p:spPr>
            <a:xfrm>
              <a:off x="3367911" y="1690688"/>
              <a:ext cx="882022" cy="897324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70C65-3B6A-4CEB-842D-436CDDEEA55D}"/>
                </a:ext>
              </a:extLst>
            </p:cNvPr>
            <p:cNvSpPr txBox="1"/>
            <p:nvPr/>
          </p:nvSpPr>
          <p:spPr>
            <a:xfrm>
              <a:off x="1842415" y="5040792"/>
              <a:ext cx="36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717558-1D98-44B3-8632-BA151E427E12}"/>
                </a:ext>
              </a:extLst>
            </p:cNvPr>
            <p:cNvSpPr txBox="1"/>
            <p:nvPr/>
          </p:nvSpPr>
          <p:spPr>
            <a:xfrm>
              <a:off x="4540291" y="5062726"/>
              <a:ext cx="36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0E14AE-C036-4D2F-8F07-8280FF4AD7D2}"/>
                </a:ext>
              </a:extLst>
            </p:cNvPr>
            <p:cNvSpPr txBox="1"/>
            <p:nvPr/>
          </p:nvSpPr>
          <p:spPr>
            <a:xfrm>
              <a:off x="4715733" y="2108943"/>
              <a:ext cx="36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C31123-C92B-4DBB-9894-6290744E491D}"/>
                </a:ext>
              </a:extLst>
            </p:cNvPr>
            <p:cNvSpPr txBox="1"/>
            <p:nvPr/>
          </p:nvSpPr>
          <p:spPr>
            <a:xfrm>
              <a:off x="4665933" y="3049481"/>
              <a:ext cx="51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6D13C2-9E3B-4EE7-9398-9F258F6CF3E7}"/>
                </a:ext>
              </a:extLst>
            </p:cNvPr>
            <p:cNvSpPr txBox="1"/>
            <p:nvPr/>
          </p:nvSpPr>
          <p:spPr>
            <a:xfrm>
              <a:off x="2117903" y="4031895"/>
              <a:ext cx="51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939BB1-F12F-4757-804E-4C221FB82A30}"/>
                </a:ext>
              </a:extLst>
            </p:cNvPr>
            <p:cNvSpPr txBox="1"/>
            <p:nvPr/>
          </p:nvSpPr>
          <p:spPr>
            <a:xfrm>
              <a:off x="1990377" y="2908821"/>
              <a:ext cx="36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995312-89AF-4974-9FA3-3E05E0D2C4DD}"/>
                </a:ext>
              </a:extLst>
            </p:cNvPr>
            <p:cNvSpPr txBox="1"/>
            <p:nvPr/>
          </p:nvSpPr>
          <p:spPr>
            <a:xfrm>
              <a:off x="2456567" y="1787114"/>
              <a:ext cx="36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342749-ACD8-4BD4-B09F-B29B38599882}"/>
                </a:ext>
              </a:extLst>
            </p:cNvPr>
            <p:cNvSpPr txBox="1"/>
            <p:nvPr/>
          </p:nvSpPr>
          <p:spPr>
            <a:xfrm>
              <a:off x="2272636" y="2320216"/>
              <a:ext cx="36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053497-63BE-43BB-8802-E85224920566}"/>
                </a:ext>
              </a:extLst>
            </p:cNvPr>
            <p:cNvSpPr txBox="1"/>
            <p:nvPr/>
          </p:nvSpPr>
          <p:spPr>
            <a:xfrm>
              <a:off x="2324700" y="3345312"/>
              <a:ext cx="36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4C5A6C-8CF8-4C01-BF2F-F6BA132137D8}"/>
                </a:ext>
              </a:extLst>
            </p:cNvPr>
            <p:cNvSpPr txBox="1"/>
            <p:nvPr/>
          </p:nvSpPr>
          <p:spPr>
            <a:xfrm>
              <a:off x="4688816" y="4133096"/>
              <a:ext cx="51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FACE26-AC4D-485E-B30A-0AFEDF55EC52}"/>
                </a:ext>
              </a:extLst>
            </p:cNvPr>
            <p:cNvSpPr txBox="1"/>
            <p:nvPr/>
          </p:nvSpPr>
          <p:spPr>
            <a:xfrm>
              <a:off x="2881645" y="3921519"/>
              <a:ext cx="51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1611D2F-7709-4BA9-B570-DD25191A3B92}"/>
              </a:ext>
            </a:extLst>
          </p:cNvPr>
          <p:cNvSpPr txBox="1"/>
          <p:nvPr/>
        </p:nvSpPr>
        <p:spPr>
          <a:xfrm>
            <a:off x="6405158" y="2273806"/>
            <a:ext cx="441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Output = t = 1.0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3731A9-6B55-4EEE-8E9B-830592A85015}"/>
              </a:ext>
            </a:extLst>
          </p:cNvPr>
          <p:cNvSpPr/>
          <p:nvPr/>
        </p:nvSpPr>
        <p:spPr>
          <a:xfrm>
            <a:off x="4106756" y="1506586"/>
            <a:ext cx="625114" cy="65147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286D78-CA97-40C4-B5C6-A097EAB0201B}"/>
              </a:ext>
            </a:extLst>
          </p:cNvPr>
          <p:cNvSpPr/>
          <p:nvPr/>
        </p:nvSpPr>
        <p:spPr>
          <a:xfrm>
            <a:off x="4100093" y="2400119"/>
            <a:ext cx="625114" cy="65147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31280F-839A-4844-A756-7DC1A0A4C38F}"/>
              </a:ext>
            </a:extLst>
          </p:cNvPr>
          <p:cNvSpPr/>
          <p:nvPr/>
        </p:nvSpPr>
        <p:spPr>
          <a:xfrm>
            <a:off x="4176869" y="3533695"/>
            <a:ext cx="625114" cy="65147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23E7E1-290E-4573-9B8F-F0678C3DD078}"/>
              </a:ext>
            </a:extLst>
          </p:cNvPr>
          <p:cNvSpPr/>
          <p:nvPr/>
        </p:nvSpPr>
        <p:spPr>
          <a:xfrm>
            <a:off x="1847790" y="1213671"/>
            <a:ext cx="625114" cy="65147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0D7243-71F1-45D6-9A36-FB9868C1FD1E}"/>
              </a:ext>
            </a:extLst>
          </p:cNvPr>
          <p:cNvSpPr/>
          <p:nvPr/>
        </p:nvSpPr>
        <p:spPr>
          <a:xfrm>
            <a:off x="1368885" y="2324338"/>
            <a:ext cx="625114" cy="65147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843872-865B-491B-A989-91A8DB1C11A9}"/>
              </a:ext>
            </a:extLst>
          </p:cNvPr>
          <p:cNvSpPr/>
          <p:nvPr/>
        </p:nvSpPr>
        <p:spPr>
          <a:xfrm>
            <a:off x="1535233" y="3445576"/>
            <a:ext cx="625114" cy="65147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A7577-4FFA-4A82-BCD0-488B1B1770BC}"/>
              </a:ext>
            </a:extLst>
          </p:cNvPr>
          <p:cNvSpPr txBox="1"/>
          <p:nvPr/>
        </p:nvSpPr>
        <p:spPr>
          <a:xfrm>
            <a:off x="6405158" y="2885202"/>
            <a:ext cx="256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Formulae: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0CBABB-8C32-47AC-BEF1-C7B8EE94C4CB}"/>
                  </a:ext>
                </a:extLst>
              </p:cNvPr>
              <p:cNvSpPr txBox="1"/>
              <p:nvPr/>
            </p:nvSpPr>
            <p:spPr>
              <a:xfrm>
                <a:off x="348515" y="1460361"/>
                <a:ext cx="882022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0CBABB-8C32-47AC-BEF1-C7B8EE94C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5" y="1460361"/>
                <a:ext cx="882022" cy="371961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0B31DE-1A0B-44F1-BFDF-40A65495D8E5}"/>
                  </a:ext>
                </a:extLst>
              </p:cNvPr>
              <p:cNvSpPr txBox="1"/>
              <p:nvPr/>
            </p:nvSpPr>
            <p:spPr>
              <a:xfrm>
                <a:off x="335933" y="3006555"/>
                <a:ext cx="882022" cy="372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0B31DE-1A0B-44F1-BFDF-40A65495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3" y="3006555"/>
                <a:ext cx="882022" cy="372474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6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94BD1311-CCFC-43B2-97B8-24AC07FA2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3818"/>
          <a:stretch/>
        </p:blipFill>
        <p:spPr>
          <a:xfrm>
            <a:off x="4288220" y="10"/>
            <a:ext cx="7903779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Back-Propagation- Auto-Diff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07088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Harpreet Singh (Fall 2023)</a:t>
            </a:r>
            <a:br>
              <a:rPr lang="en-US" sz="2000" dirty="0">
                <a:cs typeface="Calibri"/>
              </a:rPr>
            </a:b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55405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Notation – input/output</a:t>
            </a:r>
            <a:endParaRPr spc="-7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3782BC-517D-4AF3-BCAE-5EC3757239F3}"/>
              </a:ext>
            </a:extLst>
          </p:cNvPr>
          <p:cNvGrpSpPr/>
          <p:nvPr/>
        </p:nvGrpSpPr>
        <p:grpSpPr>
          <a:xfrm>
            <a:off x="1040523" y="2364828"/>
            <a:ext cx="5528443" cy="1474073"/>
            <a:chOff x="1282261" y="1996967"/>
            <a:chExt cx="5528443" cy="14740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852FC5-3558-4FDA-A333-901BBF386348}"/>
                </a:ext>
              </a:extLst>
            </p:cNvPr>
            <p:cNvGrpSpPr/>
            <p:nvPr/>
          </p:nvGrpSpPr>
          <p:grpSpPr>
            <a:xfrm>
              <a:off x="1282261" y="2028497"/>
              <a:ext cx="388884" cy="1440452"/>
              <a:chOff x="1282261" y="2028497"/>
              <a:chExt cx="388884" cy="144045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1BCB554-1F22-453A-AEFF-6BA565B8BE57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8D3D0E-39FE-4F69-AAD9-1ACF56650326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62F01B-770C-4A88-AF56-0F70045685AF}"/>
                </a:ext>
              </a:extLst>
            </p:cNvPr>
            <p:cNvGrpSpPr/>
            <p:nvPr/>
          </p:nvGrpSpPr>
          <p:grpSpPr>
            <a:xfrm>
              <a:off x="6421820" y="1996967"/>
              <a:ext cx="388884" cy="1440452"/>
              <a:chOff x="1282261" y="2028497"/>
              <a:chExt cx="388884" cy="144045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04856C-3AD4-4E49-9690-0C14E521C53D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26057CE-0E15-432F-BD8C-CB37FAAE8E18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E4767F-9591-4D15-A79E-9EA6AF044A79}"/>
                </a:ext>
              </a:extLst>
            </p:cNvPr>
            <p:cNvGrpSpPr/>
            <p:nvPr/>
          </p:nvGrpSpPr>
          <p:grpSpPr>
            <a:xfrm>
              <a:off x="2989528" y="2030588"/>
              <a:ext cx="388884" cy="1440452"/>
              <a:chOff x="1282261" y="2028497"/>
              <a:chExt cx="388884" cy="144045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2C1034-EFA3-40A1-A329-7AB1F438D2D7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3E22AFA-7CEC-4E5D-BAC0-7DE483C7F7BD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386E53-31B3-4ADE-A18F-06278F2E8325}"/>
                </a:ext>
              </a:extLst>
            </p:cNvPr>
            <p:cNvGrpSpPr/>
            <p:nvPr/>
          </p:nvGrpSpPr>
          <p:grpSpPr>
            <a:xfrm>
              <a:off x="4740173" y="2020078"/>
              <a:ext cx="388884" cy="1440452"/>
              <a:chOff x="1282261" y="2028497"/>
              <a:chExt cx="388884" cy="144045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C9FE04E-2BFD-496F-AF9F-6EC699FBD556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D2A720A-D803-48A3-AA08-D210B250B88A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873B7F-03D3-45B9-98FF-2EB8E7C49653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>
              <a:off x="1671145" y="2233449"/>
              <a:ext cx="1318384" cy="20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C0F0EF-9F49-4FC2-A99D-22F582631705}"/>
                </a:ext>
              </a:extLst>
            </p:cNvPr>
            <p:cNvCxnSpPr/>
            <p:nvPr/>
          </p:nvCxnSpPr>
          <p:spPr>
            <a:xfrm>
              <a:off x="1647824" y="3263997"/>
              <a:ext cx="1318384" cy="20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14E68-F155-41A1-AAAC-C1AB5C0BDDDB}"/>
                </a:ext>
              </a:extLst>
            </p:cNvPr>
            <p:cNvCxnSpPr/>
            <p:nvPr/>
          </p:nvCxnSpPr>
          <p:spPr>
            <a:xfrm>
              <a:off x="3428669" y="2220847"/>
              <a:ext cx="1318384" cy="20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3811E7E-6362-4F8C-8658-2A69DB7C22A4}"/>
                </a:ext>
              </a:extLst>
            </p:cNvPr>
            <p:cNvCxnSpPr/>
            <p:nvPr/>
          </p:nvCxnSpPr>
          <p:spPr>
            <a:xfrm>
              <a:off x="5178474" y="2223119"/>
              <a:ext cx="1198531" cy="17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C2FD443-FB63-4C5D-A47A-879ACC6ABC4C}"/>
                </a:ext>
              </a:extLst>
            </p:cNvPr>
            <p:cNvCxnSpPr/>
            <p:nvPr/>
          </p:nvCxnSpPr>
          <p:spPr>
            <a:xfrm>
              <a:off x="3401731" y="3276600"/>
              <a:ext cx="1318384" cy="20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0073A5-C406-4676-A657-B1A3C01A5DC5}"/>
                </a:ext>
              </a:extLst>
            </p:cNvPr>
            <p:cNvCxnSpPr/>
            <p:nvPr/>
          </p:nvCxnSpPr>
          <p:spPr>
            <a:xfrm>
              <a:off x="5178474" y="3276600"/>
              <a:ext cx="1198531" cy="17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9215293-AFC6-4D90-97CB-F83D6C3DC304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1671144" y="2235540"/>
              <a:ext cx="1318385" cy="1028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CB541D-D01B-45CA-A27B-7A8885C26CB8}"/>
                </a:ext>
              </a:extLst>
            </p:cNvPr>
            <p:cNvCxnSpPr>
              <a:cxnSpLocks/>
              <a:stCxn id="6" idx="6"/>
              <a:endCxn id="19" idx="2"/>
            </p:cNvCxnSpPr>
            <p:nvPr/>
          </p:nvCxnSpPr>
          <p:spPr>
            <a:xfrm>
              <a:off x="1671145" y="2233449"/>
              <a:ext cx="1318383" cy="10326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72F-5822-41EF-9DE6-7D09FEAA223E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 flipV="1">
              <a:off x="3378411" y="2225030"/>
              <a:ext cx="1361763" cy="10410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E259D5-670F-488A-B26F-33F60A7FECBC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>
              <a:off x="3378412" y="2235540"/>
              <a:ext cx="1361761" cy="1020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7E5696-41F2-4BBA-AAAC-6B5BDE8492E3}"/>
                </a:ext>
              </a:extLst>
            </p:cNvPr>
            <p:cNvCxnSpPr>
              <a:stCxn id="22" idx="6"/>
              <a:endCxn id="15" idx="2"/>
            </p:cNvCxnSpPr>
            <p:nvPr/>
          </p:nvCxnSpPr>
          <p:spPr>
            <a:xfrm flipV="1">
              <a:off x="5129056" y="2201919"/>
              <a:ext cx="1292765" cy="10536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9AC72D-65A4-423A-8E1C-350E9BF2C014}"/>
                </a:ext>
              </a:extLst>
            </p:cNvPr>
            <p:cNvCxnSpPr>
              <a:cxnSpLocks/>
              <a:stCxn id="21" idx="6"/>
              <a:endCxn id="16" idx="2"/>
            </p:cNvCxnSpPr>
            <p:nvPr/>
          </p:nvCxnSpPr>
          <p:spPr>
            <a:xfrm>
              <a:off x="5129057" y="2225030"/>
              <a:ext cx="1292763" cy="1007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1C735A-92A0-4E06-856D-75E50588B837}"/>
              </a:ext>
            </a:extLst>
          </p:cNvPr>
          <p:cNvSpPr txBox="1"/>
          <p:nvPr/>
        </p:nvSpPr>
        <p:spPr>
          <a:xfrm>
            <a:off x="930481" y="1562459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9E5CAB-1527-46AB-A9C0-7AFB3833E8BE}"/>
              </a:ext>
            </a:extLst>
          </p:cNvPr>
          <p:cNvSpPr txBox="1"/>
          <p:nvPr/>
        </p:nvSpPr>
        <p:spPr>
          <a:xfrm>
            <a:off x="4422227" y="1552571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7B4F50-BAC3-4DEA-9FFF-7FB7292C1C45}"/>
              </a:ext>
            </a:extLst>
          </p:cNvPr>
          <p:cNvSpPr txBox="1"/>
          <p:nvPr/>
        </p:nvSpPr>
        <p:spPr>
          <a:xfrm>
            <a:off x="5993513" y="1553904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3C170E-EC13-49C2-8B44-3E6881750A42}"/>
              </a:ext>
            </a:extLst>
          </p:cNvPr>
          <p:cNvSpPr txBox="1"/>
          <p:nvPr/>
        </p:nvSpPr>
        <p:spPr>
          <a:xfrm>
            <a:off x="2689983" y="1534306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F6B20-05E8-4DEE-BBCF-AC493862B2BC}"/>
                  </a:ext>
                </a:extLst>
              </p:cNvPr>
              <p:cNvSpPr txBox="1"/>
              <p:nvPr/>
            </p:nvSpPr>
            <p:spPr>
              <a:xfrm>
                <a:off x="5276201" y="2244387"/>
                <a:ext cx="414922" cy="279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F6B20-05E8-4DEE-BBCF-AC493862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01" y="2244387"/>
                <a:ext cx="414922" cy="279564"/>
              </a:xfrm>
              <a:prstGeom prst="rect">
                <a:avLst/>
              </a:prstGeom>
              <a:blipFill>
                <a:blip r:embed="rId2"/>
                <a:stretch>
                  <a:fillRect l="-7353" t="-2174" r="-441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133F13-BA1B-48AD-B582-7FF96272EC88}"/>
                  </a:ext>
                </a:extLst>
              </p:cNvPr>
              <p:cNvSpPr txBox="1"/>
              <p:nvPr/>
            </p:nvSpPr>
            <p:spPr>
              <a:xfrm>
                <a:off x="5326243" y="3688609"/>
                <a:ext cx="414922" cy="279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133F13-BA1B-48AD-B582-7FF96272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43" y="3688609"/>
                <a:ext cx="414922" cy="279564"/>
              </a:xfrm>
              <a:prstGeom prst="rect">
                <a:avLst/>
              </a:prstGeom>
              <a:blipFill>
                <a:blip r:embed="rId3"/>
                <a:stretch>
                  <a:fillRect l="-8824" t="-2174" r="-441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A7645-5CE8-4BDA-959F-6346192117CE}"/>
                  </a:ext>
                </a:extLst>
              </p:cNvPr>
              <p:cNvSpPr txBox="1"/>
              <p:nvPr/>
            </p:nvSpPr>
            <p:spPr>
              <a:xfrm>
                <a:off x="3592058" y="3697028"/>
                <a:ext cx="41492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A7645-5CE8-4BDA-959F-634619211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58" y="3697028"/>
                <a:ext cx="414922" cy="282129"/>
              </a:xfrm>
              <a:prstGeom prst="rect">
                <a:avLst/>
              </a:prstGeom>
              <a:blipFill>
                <a:blip r:embed="rId4"/>
                <a:stretch>
                  <a:fillRect l="-8824" t="-2128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ADE695-2700-45E0-9315-47BFD1F7CAD7}"/>
                  </a:ext>
                </a:extLst>
              </p:cNvPr>
              <p:cNvSpPr txBox="1"/>
              <p:nvPr/>
            </p:nvSpPr>
            <p:spPr>
              <a:xfrm>
                <a:off x="1920861" y="3697028"/>
                <a:ext cx="414922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ADE695-2700-45E0-9315-47BFD1F7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61" y="3697028"/>
                <a:ext cx="414922" cy="280718"/>
              </a:xfrm>
              <a:prstGeom prst="rect">
                <a:avLst/>
              </a:prstGeom>
              <a:blipFill>
                <a:blip r:embed="rId5"/>
                <a:stretch>
                  <a:fillRect l="-8824" t="-2128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CB18DE-33B7-4D20-8458-57EEE0804D1A}"/>
                  </a:ext>
                </a:extLst>
              </p:cNvPr>
              <p:cNvSpPr txBox="1"/>
              <p:nvPr/>
            </p:nvSpPr>
            <p:spPr>
              <a:xfrm>
                <a:off x="3655107" y="2254485"/>
                <a:ext cx="414922" cy="28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CB18DE-33B7-4D20-8458-57EEE080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07" y="2254485"/>
                <a:ext cx="414922" cy="281552"/>
              </a:xfrm>
              <a:prstGeom prst="rect">
                <a:avLst/>
              </a:prstGeom>
              <a:blipFill>
                <a:blip r:embed="rId6"/>
                <a:stretch>
                  <a:fillRect l="-7353" t="-2174" r="-4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38475F-DE6F-4BEC-BF45-D11BC57EEE96}"/>
                  </a:ext>
                </a:extLst>
              </p:cNvPr>
              <p:cNvSpPr txBox="1"/>
              <p:nvPr/>
            </p:nvSpPr>
            <p:spPr>
              <a:xfrm>
                <a:off x="1808295" y="2212955"/>
                <a:ext cx="414922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38475F-DE6F-4BEC-BF45-D11BC57E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5" y="2212955"/>
                <a:ext cx="414922" cy="280205"/>
              </a:xfrm>
              <a:prstGeom prst="rect">
                <a:avLst/>
              </a:prstGeom>
              <a:blipFill>
                <a:blip r:embed="rId7"/>
                <a:stretch>
                  <a:fillRect l="-7353" t="-2174" r="-441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16C36A-A8F3-468C-ADB2-E241FF685CCA}"/>
                  </a:ext>
                </a:extLst>
              </p:cNvPr>
              <p:cNvSpPr txBox="1"/>
              <p:nvPr/>
            </p:nvSpPr>
            <p:spPr>
              <a:xfrm>
                <a:off x="5652736" y="3145220"/>
                <a:ext cx="414922" cy="2795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16C36A-A8F3-468C-ADB2-E241FF6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36" y="3145220"/>
                <a:ext cx="414922" cy="279564"/>
              </a:xfrm>
              <a:prstGeom prst="rect">
                <a:avLst/>
              </a:prstGeom>
              <a:blipFill>
                <a:blip r:embed="rId8"/>
                <a:stretch>
                  <a:fillRect l="-8824" t="-2174" r="-588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A8B43-A0A3-4A8E-9180-750927CE0667}"/>
                  </a:ext>
                </a:extLst>
              </p:cNvPr>
              <p:cNvSpPr txBox="1"/>
              <p:nvPr/>
            </p:nvSpPr>
            <p:spPr>
              <a:xfrm>
                <a:off x="5602479" y="2666479"/>
                <a:ext cx="414922" cy="2790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A8B43-A0A3-4A8E-9180-750927CE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79" y="2666479"/>
                <a:ext cx="414922" cy="279051"/>
              </a:xfrm>
              <a:prstGeom prst="rect">
                <a:avLst/>
              </a:prstGeom>
              <a:blipFill>
                <a:blip r:embed="rId9"/>
                <a:stretch>
                  <a:fillRect l="-7353" t="-2174" r="-588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000B44-81E5-4C21-BD38-DA057EB329CC}"/>
                  </a:ext>
                </a:extLst>
              </p:cNvPr>
              <p:cNvSpPr txBox="1"/>
              <p:nvPr/>
            </p:nvSpPr>
            <p:spPr>
              <a:xfrm>
                <a:off x="7582891" y="632521"/>
                <a:ext cx="2817089" cy="90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is the weight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neuron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layer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000B44-81E5-4C21-BD38-DA057EB3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91" y="632521"/>
                <a:ext cx="2817089" cy="901785"/>
              </a:xfrm>
              <a:prstGeom prst="rect">
                <a:avLst/>
              </a:prstGeom>
              <a:blipFill>
                <a:blip r:embed="rId10"/>
                <a:stretch>
                  <a:fillRect l="-5195" t="-6081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F8EE0EC-FE19-4951-B91B-801B8E7FC0A8}"/>
              </a:ext>
            </a:extLst>
          </p:cNvPr>
          <p:cNvSpPr/>
          <p:nvPr/>
        </p:nvSpPr>
        <p:spPr>
          <a:xfrm>
            <a:off x="2786788" y="4936787"/>
            <a:ext cx="1450222" cy="150396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65DDD-1BC5-4155-BB5A-0F98EEC484D4}"/>
              </a:ext>
            </a:extLst>
          </p:cNvPr>
          <p:cNvSpPr txBox="1"/>
          <p:nvPr/>
        </p:nvSpPr>
        <p:spPr>
          <a:xfrm>
            <a:off x="3145368" y="4553447"/>
            <a:ext cx="8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ECC6BC-9131-4CA5-978B-0FA6047B9ABA}"/>
              </a:ext>
            </a:extLst>
          </p:cNvPr>
          <p:cNvCxnSpPr/>
          <p:nvPr/>
        </p:nvCxnSpPr>
        <p:spPr>
          <a:xfrm>
            <a:off x="1323168" y="5688357"/>
            <a:ext cx="1450222" cy="2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FA6C78-443E-4B0C-96A6-545C689908E0}"/>
              </a:ext>
            </a:extLst>
          </p:cNvPr>
          <p:cNvCxnSpPr/>
          <p:nvPr/>
        </p:nvCxnSpPr>
        <p:spPr>
          <a:xfrm flipV="1">
            <a:off x="1267884" y="5692540"/>
            <a:ext cx="1497939" cy="1041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1F2398-65BE-4A1D-838A-C8C33EB89A85}"/>
                  </a:ext>
                </a:extLst>
              </p:cNvPr>
              <p:cNvSpPr txBox="1"/>
              <p:nvPr/>
            </p:nvSpPr>
            <p:spPr>
              <a:xfrm>
                <a:off x="866754" y="6462606"/>
                <a:ext cx="456414" cy="280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1F2398-65BE-4A1D-838A-C8C33EB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54" y="6462606"/>
                <a:ext cx="456414" cy="280141"/>
              </a:xfrm>
              <a:prstGeom prst="rect">
                <a:avLst/>
              </a:prstGeom>
              <a:blipFill>
                <a:blip r:embed="rId11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6C6A9E-9DED-4C37-8F90-39CD133957C2}"/>
                  </a:ext>
                </a:extLst>
              </p:cNvPr>
              <p:cNvSpPr txBox="1"/>
              <p:nvPr/>
            </p:nvSpPr>
            <p:spPr>
              <a:xfrm>
                <a:off x="883408" y="5523980"/>
                <a:ext cx="456414" cy="279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6C6A9E-9DED-4C37-8F90-39CD13395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08" y="5523980"/>
                <a:ext cx="456414" cy="279628"/>
              </a:xfrm>
              <a:prstGeom prst="rect">
                <a:avLst/>
              </a:prstGeom>
              <a:blipFill>
                <a:blip r:embed="rId12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7526A4-2C0D-4642-B945-862EEE50C49B}"/>
                  </a:ext>
                </a:extLst>
              </p:cNvPr>
              <p:cNvSpPr txBox="1"/>
              <p:nvPr/>
            </p:nvSpPr>
            <p:spPr>
              <a:xfrm>
                <a:off x="2739522" y="5549469"/>
                <a:ext cx="1086822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7526A4-2C0D-4642-B945-862EEE50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22" y="5549469"/>
                <a:ext cx="1086822" cy="280205"/>
              </a:xfrm>
              <a:prstGeom prst="rect">
                <a:avLst/>
              </a:prstGeom>
              <a:blipFill>
                <a:blip r:embed="rId13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72F377-6A0F-4872-9149-1218B18CE692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3511899" y="4936787"/>
            <a:ext cx="0" cy="150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1C00160-7224-490A-A76F-DD06D7F6B21F}"/>
                  </a:ext>
                </a:extLst>
              </p:cNvPr>
              <p:cNvSpPr txBox="1"/>
              <p:nvPr/>
            </p:nvSpPr>
            <p:spPr>
              <a:xfrm>
                <a:off x="1673676" y="5323872"/>
                <a:ext cx="414922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1C00160-7224-490A-A76F-DD06D7F6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76" y="5323872"/>
                <a:ext cx="414922" cy="280205"/>
              </a:xfrm>
              <a:prstGeom prst="rect">
                <a:avLst/>
              </a:prstGeom>
              <a:blipFill>
                <a:blip r:embed="rId14"/>
                <a:stretch>
                  <a:fillRect l="-7353" t="-2174" r="-441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85C26E-56F5-4F88-91EA-7F779B4DF894}"/>
              </a:ext>
            </a:extLst>
          </p:cNvPr>
          <p:cNvCxnSpPr>
            <a:cxnSpLocks/>
          </p:cNvCxnSpPr>
          <p:nvPr/>
        </p:nvCxnSpPr>
        <p:spPr>
          <a:xfrm>
            <a:off x="3046280" y="2880512"/>
            <a:ext cx="465619" cy="176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A00145-5FD3-481C-AE24-9D18388FB6C8}"/>
                  </a:ext>
                </a:extLst>
              </p:cNvPr>
              <p:cNvSpPr txBox="1"/>
              <p:nvPr/>
            </p:nvSpPr>
            <p:spPr>
              <a:xfrm>
                <a:off x="1862647" y="6265877"/>
                <a:ext cx="414922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A00145-5FD3-481C-AE24-9D18388FB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47" y="6265877"/>
                <a:ext cx="414922" cy="280205"/>
              </a:xfrm>
              <a:prstGeom prst="rect">
                <a:avLst/>
              </a:prstGeom>
              <a:blipFill>
                <a:blip r:embed="rId15"/>
                <a:stretch>
                  <a:fillRect l="-7353" t="-2174" r="-4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5A2224C-FD37-4BEF-B828-28F2E3D06EE6}"/>
                  </a:ext>
                </a:extLst>
              </p:cNvPr>
              <p:cNvSpPr txBox="1"/>
              <p:nvPr/>
            </p:nvSpPr>
            <p:spPr>
              <a:xfrm>
                <a:off x="3559166" y="5535461"/>
                <a:ext cx="616387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5A2224C-FD37-4BEF-B828-28F2E3D0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66" y="5535461"/>
                <a:ext cx="616387" cy="280205"/>
              </a:xfrm>
              <a:prstGeom prst="rect">
                <a:avLst/>
              </a:prstGeom>
              <a:blipFill>
                <a:blip r:embed="rId16"/>
                <a:stretch>
                  <a:fillRect l="-4950" t="-2174" r="-1386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960AAF-D355-44DE-8AB4-622F4D60A142}"/>
              </a:ext>
            </a:extLst>
          </p:cNvPr>
          <p:cNvCxnSpPr>
            <a:stCxn id="11" idx="6"/>
          </p:cNvCxnSpPr>
          <p:nvPr/>
        </p:nvCxnSpPr>
        <p:spPr>
          <a:xfrm flipV="1">
            <a:off x="4237010" y="5688357"/>
            <a:ext cx="1165307" cy="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084E19-B689-434C-B444-0F69DF7A571C}"/>
              </a:ext>
            </a:extLst>
          </p:cNvPr>
          <p:cNvCxnSpPr>
            <a:cxnSpLocks/>
          </p:cNvCxnSpPr>
          <p:nvPr/>
        </p:nvCxnSpPr>
        <p:spPr>
          <a:xfrm>
            <a:off x="4232425" y="5720132"/>
            <a:ext cx="1083182" cy="685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58D274-4AFE-43C6-9A44-52E2DC0DDD5B}"/>
                  </a:ext>
                </a:extLst>
              </p:cNvPr>
              <p:cNvSpPr txBox="1"/>
              <p:nvPr/>
            </p:nvSpPr>
            <p:spPr>
              <a:xfrm>
                <a:off x="5398281" y="5536038"/>
                <a:ext cx="45641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58D274-4AFE-43C6-9A44-52E2DC0D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81" y="5536038"/>
                <a:ext cx="456414" cy="280205"/>
              </a:xfrm>
              <a:prstGeom prst="rect">
                <a:avLst/>
              </a:prstGeom>
              <a:blipFill>
                <a:blip r:embed="rId17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2D3CD-0066-4FBC-9CE3-EA9FDEF42FD8}"/>
                  </a:ext>
                </a:extLst>
              </p:cNvPr>
              <p:cNvSpPr txBox="1"/>
              <p:nvPr/>
            </p:nvSpPr>
            <p:spPr>
              <a:xfrm>
                <a:off x="5372479" y="6265877"/>
                <a:ext cx="45641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2D3CD-0066-4FBC-9CE3-EA9FDEF4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79" y="6265877"/>
                <a:ext cx="456414" cy="280205"/>
              </a:xfrm>
              <a:prstGeom prst="rect">
                <a:avLst/>
              </a:prstGeom>
              <a:blipFill>
                <a:blip r:embed="rId18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9E07D6-C3CC-421D-9FF6-77B03B29AE5D}"/>
                  </a:ext>
                </a:extLst>
              </p:cNvPr>
              <p:cNvSpPr txBox="1"/>
              <p:nvPr/>
            </p:nvSpPr>
            <p:spPr>
              <a:xfrm>
                <a:off x="6374523" y="5604077"/>
                <a:ext cx="482503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Input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neuron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9E07D6-C3CC-421D-9FF6-77B03B29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23" y="5604077"/>
                <a:ext cx="4825039" cy="280718"/>
              </a:xfrm>
              <a:prstGeom prst="rect">
                <a:avLst/>
              </a:prstGeom>
              <a:blipFill>
                <a:blip r:embed="rId19"/>
                <a:stretch>
                  <a:fillRect l="-1770" t="-217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C3EFACA-B05B-4574-8E33-0A58A6CC2C00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5845220" y="721855"/>
            <a:ext cx="1160974" cy="18840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AAE624-A687-40C7-85F7-AA78363580C6}"/>
                  </a:ext>
                </a:extLst>
              </p:cNvPr>
              <p:cNvSpPr txBox="1"/>
              <p:nvPr/>
            </p:nvSpPr>
            <p:spPr>
              <a:xfrm>
                <a:off x="6374523" y="6033953"/>
                <a:ext cx="329314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Output from neuron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AAE624-A687-40C7-85F7-AA783635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23" y="6033953"/>
                <a:ext cx="3293146" cy="280205"/>
              </a:xfrm>
              <a:prstGeom prst="rect">
                <a:avLst/>
              </a:prstGeom>
              <a:blipFill>
                <a:blip r:embed="rId20"/>
                <a:stretch>
                  <a:fillRect l="-4444" t="-26087" r="-259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60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55405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Notation input/output</a:t>
            </a:r>
            <a:endParaRPr spc="-7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3782BC-517D-4AF3-BCAE-5EC3757239F3}"/>
              </a:ext>
            </a:extLst>
          </p:cNvPr>
          <p:cNvGrpSpPr/>
          <p:nvPr/>
        </p:nvGrpSpPr>
        <p:grpSpPr>
          <a:xfrm>
            <a:off x="1040523" y="2364828"/>
            <a:ext cx="5528443" cy="1474073"/>
            <a:chOff x="1282261" y="1996967"/>
            <a:chExt cx="5528443" cy="14740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852FC5-3558-4FDA-A333-901BBF386348}"/>
                </a:ext>
              </a:extLst>
            </p:cNvPr>
            <p:cNvGrpSpPr/>
            <p:nvPr/>
          </p:nvGrpSpPr>
          <p:grpSpPr>
            <a:xfrm>
              <a:off x="1282261" y="2028497"/>
              <a:ext cx="388884" cy="1440452"/>
              <a:chOff x="1282261" y="2028497"/>
              <a:chExt cx="388884" cy="144045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1BCB554-1F22-453A-AEFF-6BA565B8BE57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8D3D0E-39FE-4F69-AAD9-1ACF56650326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62F01B-770C-4A88-AF56-0F70045685AF}"/>
                </a:ext>
              </a:extLst>
            </p:cNvPr>
            <p:cNvGrpSpPr/>
            <p:nvPr/>
          </p:nvGrpSpPr>
          <p:grpSpPr>
            <a:xfrm>
              <a:off x="6421820" y="1996967"/>
              <a:ext cx="388884" cy="1440452"/>
              <a:chOff x="1282261" y="2028497"/>
              <a:chExt cx="388884" cy="144045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04856C-3AD4-4E49-9690-0C14E521C53D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26057CE-0E15-432F-BD8C-CB37FAAE8E18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E4767F-9591-4D15-A79E-9EA6AF044A79}"/>
                </a:ext>
              </a:extLst>
            </p:cNvPr>
            <p:cNvGrpSpPr/>
            <p:nvPr/>
          </p:nvGrpSpPr>
          <p:grpSpPr>
            <a:xfrm>
              <a:off x="2989528" y="2030588"/>
              <a:ext cx="388884" cy="1440452"/>
              <a:chOff x="1282261" y="2028497"/>
              <a:chExt cx="388884" cy="144045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2C1034-EFA3-40A1-A329-7AB1F438D2D7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3E22AFA-7CEC-4E5D-BAC0-7DE483C7F7BD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386E53-31B3-4ADE-A18F-06278F2E8325}"/>
                </a:ext>
              </a:extLst>
            </p:cNvPr>
            <p:cNvGrpSpPr/>
            <p:nvPr/>
          </p:nvGrpSpPr>
          <p:grpSpPr>
            <a:xfrm>
              <a:off x="4740173" y="2020078"/>
              <a:ext cx="388884" cy="1440452"/>
              <a:chOff x="1282261" y="2028497"/>
              <a:chExt cx="388884" cy="144045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C9FE04E-2BFD-496F-AF9F-6EC699FBD556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D2A720A-D803-48A3-AA08-D210B250B88A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873B7F-03D3-45B9-98FF-2EB8E7C49653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>
              <a:off x="1671145" y="2233449"/>
              <a:ext cx="1318384" cy="20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C0F0EF-9F49-4FC2-A99D-22F582631705}"/>
                </a:ext>
              </a:extLst>
            </p:cNvPr>
            <p:cNvCxnSpPr/>
            <p:nvPr/>
          </p:nvCxnSpPr>
          <p:spPr>
            <a:xfrm>
              <a:off x="1647824" y="3263997"/>
              <a:ext cx="1318384" cy="20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14E68-F155-41A1-AAAC-C1AB5C0BDDDB}"/>
                </a:ext>
              </a:extLst>
            </p:cNvPr>
            <p:cNvCxnSpPr/>
            <p:nvPr/>
          </p:nvCxnSpPr>
          <p:spPr>
            <a:xfrm>
              <a:off x="3428669" y="2220847"/>
              <a:ext cx="1318384" cy="20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3811E7E-6362-4F8C-8658-2A69DB7C22A4}"/>
                </a:ext>
              </a:extLst>
            </p:cNvPr>
            <p:cNvCxnSpPr/>
            <p:nvPr/>
          </p:nvCxnSpPr>
          <p:spPr>
            <a:xfrm>
              <a:off x="5178474" y="2223119"/>
              <a:ext cx="1198531" cy="17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C2FD443-FB63-4C5D-A47A-879ACC6ABC4C}"/>
                </a:ext>
              </a:extLst>
            </p:cNvPr>
            <p:cNvCxnSpPr/>
            <p:nvPr/>
          </p:nvCxnSpPr>
          <p:spPr>
            <a:xfrm>
              <a:off x="3401731" y="3276600"/>
              <a:ext cx="1318384" cy="20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0073A5-C406-4676-A657-B1A3C01A5DC5}"/>
                </a:ext>
              </a:extLst>
            </p:cNvPr>
            <p:cNvCxnSpPr/>
            <p:nvPr/>
          </p:nvCxnSpPr>
          <p:spPr>
            <a:xfrm>
              <a:off x="5178474" y="3276600"/>
              <a:ext cx="1198531" cy="17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9215293-AFC6-4D90-97CB-F83D6C3DC304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1671144" y="2235540"/>
              <a:ext cx="1318385" cy="1028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CB541D-D01B-45CA-A27B-7A8885C26CB8}"/>
                </a:ext>
              </a:extLst>
            </p:cNvPr>
            <p:cNvCxnSpPr>
              <a:cxnSpLocks/>
              <a:stCxn id="6" idx="6"/>
              <a:endCxn id="19" idx="2"/>
            </p:cNvCxnSpPr>
            <p:nvPr/>
          </p:nvCxnSpPr>
          <p:spPr>
            <a:xfrm>
              <a:off x="1671145" y="2233449"/>
              <a:ext cx="1318383" cy="10326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72F-5822-41EF-9DE6-7D09FEAA223E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 flipV="1">
              <a:off x="3378411" y="2225030"/>
              <a:ext cx="1361763" cy="10410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E259D5-670F-488A-B26F-33F60A7FECBC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>
              <a:off x="3378412" y="2235540"/>
              <a:ext cx="1361761" cy="1020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7E5696-41F2-4BBA-AAAC-6B5BDE8492E3}"/>
                </a:ext>
              </a:extLst>
            </p:cNvPr>
            <p:cNvCxnSpPr>
              <a:stCxn id="22" idx="6"/>
              <a:endCxn id="15" idx="2"/>
            </p:cNvCxnSpPr>
            <p:nvPr/>
          </p:nvCxnSpPr>
          <p:spPr>
            <a:xfrm flipV="1">
              <a:off x="5129056" y="2201919"/>
              <a:ext cx="1292765" cy="10536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9AC72D-65A4-423A-8E1C-350E9BF2C014}"/>
                </a:ext>
              </a:extLst>
            </p:cNvPr>
            <p:cNvCxnSpPr>
              <a:cxnSpLocks/>
              <a:stCxn id="21" idx="6"/>
              <a:endCxn id="16" idx="2"/>
            </p:cNvCxnSpPr>
            <p:nvPr/>
          </p:nvCxnSpPr>
          <p:spPr>
            <a:xfrm>
              <a:off x="5129057" y="2225030"/>
              <a:ext cx="1292763" cy="1007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1C735A-92A0-4E06-856D-75E50588B837}"/>
              </a:ext>
            </a:extLst>
          </p:cNvPr>
          <p:cNvSpPr txBox="1"/>
          <p:nvPr/>
        </p:nvSpPr>
        <p:spPr>
          <a:xfrm>
            <a:off x="930481" y="1562459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9E5CAB-1527-46AB-A9C0-7AFB3833E8BE}"/>
              </a:ext>
            </a:extLst>
          </p:cNvPr>
          <p:cNvSpPr txBox="1"/>
          <p:nvPr/>
        </p:nvSpPr>
        <p:spPr>
          <a:xfrm>
            <a:off x="4422227" y="1552571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7B4F50-BAC3-4DEA-9FFF-7FB7292C1C45}"/>
              </a:ext>
            </a:extLst>
          </p:cNvPr>
          <p:cNvSpPr txBox="1"/>
          <p:nvPr/>
        </p:nvSpPr>
        <p:spPr>
          <a:xfrm>
            <a:off x="5993513" y="1553904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3C170E-EC13-49C2-8B44-3E6881750A42}"/>
              </a:ext>
            </a:extLst>
          </p:cNvPr>
          <p:cNvSpPr txBox="1"/>
          <p:nvPr/>
        </p:nvSpPr>
        <p:spPr>
          <a:xfrm>
            <a:off x="2689983" y="1534306"/>
            <a:ext cx="89338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F6B20-05E8-4DEE-BBCF-AC493862B2BC}"/>
                  </a:ext>
                </a:extLst>
              </p:cNvPr>
              <p:cNvSpPr txBox="1"/>
              <p:nvPr/>
            </p:nvSpPr>
            <p:spPr>
              <a:xfrm>
                <a:off x="5276201" y="2244387"/>
                <a:ext cx="414922" cy="279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F6B20-05E8-4DEE-BBCF-AC493862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01" y="2244387"/>
                <a:ext cx="414922" cy="279564"/>
              </a:xfrm>
              <a:prstGeom prst="rect">
                <a:avLst/>
              </a:prstGeom>
              <a:blipFill>
                <a:blip r:embed="rId2"/>
                <a:stretch>
                  <a:fillRect l="-7353" t="-2174" r="-441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133F13-BA1B-48AD-B582-7FF96272EC88}"/>
                  </a:ext>
                </a:extLst>
              </p:cNvPr>
              <p:cNvSpPr txBox="1"/>
              <p:nvPr/>
            </p:nvSpPr>
            <p:spPr>
              <a:xfrm>
                <a:off x="5326243" y="3688609"/>
                <a:ext cx="414922" cy="279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133F13-BA1B-48AD-B582-7FF96272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43" y="3688609"/>
                <a:ext cx="414922" cy="279564"/>
              </a:xfrm>
              <a:prstGeom prst="rect">
                <a:avLst/>
              </a:prstGeom>
              <a:blipFill>
                <a:blip r:embed="rId3"/>
                <a:stretch>
                  <a:fillRect l="-8824" t="-2174" r="-441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A7645-5CE8-4BDA-959F-6346192117CE}"/>
                  </a:ext>
                </a:extLst>
              </p:cNvPr>
              <p:cNvSpPr txBox="1"/>
              <p:nvPr/>
            </p:nvSpPr>
            <p:spPr>
              <a:xfrm>
                <a:off x="3592058" y="3697028"/>
                <a:ext cx="41492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A7645-5CE8-4BDA-959F-634619211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58" y="3697028"/>
                <a:ext cx="414922" cy="282129"/>
              </a:xfrm>
              <a:prstGeom prst="rect">
                <a:avLst/>
              </a:prstGeom>
              <a:blipFill>
                <a:blip r:embed="rId4"/>
                <a:stretch>
                  <a:fillRect l="-8824" t="-2128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ADE695-2700-45E0-9315-47BFD1F7CAD7}"/>
                  </a:ext>
                </a:extLst>
              </p:cNvPr>
              <p:cNvSpPr txBox="1"/>
              <p:nvPr/>
            </p:nvSpPr>
            <p:spPr>
              <a:xfrm>
                <a:off x="1920861" y="3697028"/>
                <a:ext cx="414922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ADE695-2700-45E0-9315-47BFD1F7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61" y="3697028"/>
                <a:ext cx="414922" cy="280718"/>
              </a:xfrm>
              <a:prstGeom prst="rect">
                <a:avLst/>
              </a:prstGeom>
              <a:blipFill>
                <a:blip r:embed="rId5"/>
                <a:stretch>
                  <a:fillRect l="-8824" t="-2128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CB18DE-33B7-4D20-8458-57EEE0804D1A}"/>
                  </a:ext>
                </a:extLst>
              </p:cNvPr>
              <p:cNvSpPr txBox="1"/>
              <p:nvPr/>
            </p:nvSpPr>
            <p:spPr>
              <a:xfrm>
                <a:off x="3655107" y="2254485"/>
                <a:ext cx="414922" cy="28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CB18DE-33B7-4D20-8458-57EEE080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07" y="2254485"/>
                <a:ext cx="414922" cy="281552"/>
              </a:xfrm>
              <a:prstGeom prst="rect">
                <a:avLst/>
              </a:prstGeom>
              <a:blipFill>
                <a:blip r:embed="rId6"/>
                <a:stretch>
                  <a:fillRect l="-7353" t="-2174" r="-4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38475F-DE6F-4BEC-BF45-D11BC57EEE96}"/>
                  </a:ext>
                </a:extLst>
              </p:cNvPr>
              <p:cNvSpPr txBox="1"/>
              <p:nvPr/>
            </p:nvSpPr>
            <p:spPr>
              <a:xfrm>
                <a:off x="1808295" y="2212955"/>
                <a:ext cx="414922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38475F-DE6F-4BEC-BF45-D11BC57E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5" y="2212955"/>
                <a:ext cx="414922" cy="280205"/>
              </a:xfrm>
              <a:prstGeom prst="rect">
                <a:avLst/>
              </a:prstGeom>
              <a:blipFill>
                <a:blip r:embed="rId7"/>
                <a:stretch>
                  <a:fillRect l="-7353" t="-2174" r="-441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16C36A-A8F3-468C-ADB2-E241FF685CCA}"/>
                  </a:ext>
                </a:extLst>
              </p:cNvPr>
              <p:cNvSpPr txBox="1"/>
              <p:nvPr/>
            </p:nvSpPr>
            <p:spPr>
              <a:xfrm>
                <a:off x="5652736" y="3145220"/>
                <a:ext cx="414922" cy="2795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16C36A-A8F3-468C-ADB2-E241FF6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36" y="3145220"/>
                <a:ext cx="414922" cy="279564"/>
              </a:xfrm>
              <a:prstGeom prst="rect">
                <a:avLst/>
              </a:prstGeom>
              <a:blipFill>
                <a:blip r:embed="rId8"/>
                <a:stretch>
                  <a:fillRect l="-8824" t="-2174" r="-588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A8B43-A0A3-4A8E-9180-750927CE0667}"/>
                  </a:ext>
                </a:extLst>
              </p:cNvPr>
              <p:cNvSpPr txBox="1"/>
              <p:nvPr/>
            </p:nvSpPr>
            <p:spPr>
              <a:xfrm>
                <a:off x="5602479" y="2666479"/>
                <a:ext cx="414922" cy="2795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A8B43-A0A3-4A8E-9180-750927CE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79" y="2666479"/>
                <a:ext cx="414922" cy="279564"/>
              </a:xfrm>
              <a:prstGeom prst="rect">
                <a:avLst/>
              </a:prstGeom>
              <a:blipFill>
                <a:blip r:embed="rId9"/>
                <a:stretch>
                  <a:fillRect l="-7353" t="-2174" r="-588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000B44-81E5-4C21-BD38-DA057EB329CC}"/>
                  </a:ext>
                </a:extLst>
              </p:cNvPr>
              <p:cNvSpPr txBox="1"/>
              <p:nvPr/>
            </p:nvSpPr>
            <p:spPr>
              <a:xfrm>
                <a:off x="7582891" y="632521"/>
                <a:ext cx="2817089" cy="90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is the weight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neuron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layer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000B44-81E5-4C21-BD38-DA057EB3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91" y="632521"/>
                <a:ext cx="2817089" cy="901785"/>
              </a:xfrm>
              <a:prstGeom prst="rect">
                <a:avLst/>
              </a:prstGeom>
              <a:blipFill>
                <a:blip r:embed="rId10"/>
                <a:stretch>
                  <a:fillRect l="-5195" t="-6081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B9B30-3E94-4D51-8E11-8DE164FD93FA}"/>
              </a:ext>
            </a:extLst>
          </p:cNvPr>
          <p:cNvGrpSpPr/>
          <p:nvPr/>
        </p:nvGrpSpPr>
        <p:grpSpPr>
          <a:xfrm>
            <a:off x="866754" y="4553447"/>
            <a:ext cx="4987941" cy="2189300"/>
            <a:chOff x="866754" y="4553447"/>
            <a:chExt cx="4987941" cy="21893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8EE0EC-FE19-4951-B91B-801B8E7FC0A8}"/>
                </a:ext>
              </a:extLst>
            </p:cNvPr>
            <p:cNvSpPr/>
            <p:nvPr/>
          </p:nvSpPr>
          <p:spPr>
            <a:xfrm>
              <a:off x="2786788" y="4936787"/>
              <a:ext cx="1450222" cy="1503964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C65DDD-1BC5-4155-BB5A-0F98EEC484D4}"/>
                </a:ext>
              </a:extLst>
            </p:cNvPr>
            <p:cNvSpPr txBox="1"/>
            <p:nvPr/>
          </p:nvSpPr>
          <p:spPr>
            <a:xfrm>
              <a:off x="3145368" y="4553447"/>
              <a:ext cx="893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0ECC6BC-9131-4CA5-978B-0FA6047B9ABA}"/>
                </a:ext>
              </a:extLst>
            </p:cNvPr>
            <p:cNvCxnSpPr/>
            <p:nvPr/>
          </p:nvCxnSpPr>
          <p:spPr>
            <a:xfrm>
              <a:off x="1323168" y="5688357"/>
              <a:ext cx="1450222" cy="20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FA6C78-443E-4B0C-96A6-545C689908E0}"/>
                </a:ext>
              </a:extLst>
            </p:cNvPr>
            <p:cNvCxnSpPr/>
            <p:nvPr/>
          </p:nvCxnSpPr>
          <p:spPr>
            <a:xfrm flipV="1">
              <a:off x="1267884" y="5692540"/>
              <a:ext cx="1497939" cy="10410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1F2398-65BE-4A1D-838A-C8C33EB89A85}"/>
                    </a:ext>
                  </a:extLst>
                </p:cNvPr>
                <p:cNvSpPr txBox="1"/>
                <p:nvPr/>
              </p:nvSpPr>
              <p:spPr>
                <a:xfrm>
                  <a:off x="866754" y="6462606"/>
                  <a:ext cx="456414" cy="2801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1F2398-65BE-4A1D-838A-C8C33EB89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54" y="6462606"/>
                  <a:ext cx="456414" cy="280141"/>
                </a:xfrm>
                <a:prstGeom prst="rect">
                  <a:avLst/>
                </a:prstGeom>
                <a:blipFill>
                  <a:blip r:embed="rId11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66C6A9E-9DED-4C37-8F90-39CD133957C2}"/>
                    </a:ext>
                  </a:extLst>
                </p:cNvPr>
                <p:cNvSpPr txBox="1"/>
                <p:nvPr/>
              </p:nvSpPr>
              <p:spPr>
                <a:xfrm>
                  <a:off x="883408" y="5523980"/>
                  <a:ext cx="456414" cy="2796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66C6A9E-9DED-4C37-8F90-39CD13395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08" y="5523980"/>
                  <a:ext cx="456414" cy="279628"/>
                </a:xfrm>
                <a:prstGeom prst="rect">
                  <a:avLst/>
                </a:prstGeom>
                <a:blipFill>
                  <a:blip r:embed="rId12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97526A4-2C0D-4642-B945-862EEE50C49B}"/>
                    </a:ext>
                  </a:extLst>
                </p:cNvPr>
                <p:cNvSpPr txBox="1"/>
                <p:nvPr/>
              </p:nvSpPr>
              <p:spPr>
                <a:xfrm>
                  <a:off x="2739522" y="5549469"/>
                  <a:ext cx="1086822" cy="280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97526A4-2C0D-4642-B945-862EEE50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522" y="5549469"/>
                  <a:ext cx="1086822" cy="280205"/>
                </a:xfrm>
                <a:prstGeom prst="rect">
                  <a:avLst/>
                </a:prstGeom>
                <a:blipFill>
                  <a:blip r:embed="rId13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72F377-6A0F-4872-9149-1218B18CE692}"/>
                </a:ext>
              </a:extLst>
            </p:cNvPr>
            <p:cNvCxnSpPr>
              <a:stCxn id="11" idx="0"/>
              <a:endCxn id="11" idx="4"/>
            </p:cNvCxnSpPr>
            <p:nvPr/>
          </p:nvCxnSpPr>
          <p:spPr>
            <a:xfrm>
              <a:off x="3511899" y="4936787"/>
              <a:ext cx="0" cy="1503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1C00160-7224-490A-A76F-DD06D7F6B21F}"/>
                    </a:ext>
                  </a:extLst>
                </p:cNvPr>
                <p:cNvSpPr txBox="1"/>
                <p:nvPr/>
              </p:nvSpPr>
              <p:spPr>
                <a:xfrm>
                  <a:off x="1673676" y="5323872"/>
                  <a:ext cx="414922" cy="280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1C00160-7224-490A-A76F-DD06D7F6B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676" y="5323872"/>
                  <a:ext cx="414922" cy="280205"/>
                </a:xfrm>
                <a:prstGeom prst="rect">
                  <a:avLst/>
                </a:prstGeom>
                <a:blipFill>
                  <a:blip r:embed="rId14"/>
                  <a:stretch>
                    <a:fillRect l="-7353" t="-2174" r="-441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FA00145-5FD3-481C-AE24-9D18388FB6C8}"/>
                    </a:ext>
                  </a:extLst>
                </p:cNvPr>
                <p:cNvSpPr txBox="1"/>
                <p:nvPr/>
              </p:nvSpPr>
              <p:spPr>
                <a:xfrm>
                  <a:off x="1862647" y="6265877"/>
                  <a:ext cx="414922" cy="280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FA00145-5FD3-481C-AE24-9D18388FB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647" y="6265877"/>
                  <a:ext cx="414922" cy="280205"/>
                </a:xfrm>
                <a:prstGeom prst="rect">
                  <a:avLst/>
                </a:prstGeom>
                <a:blipFill>
                  <a:blip r:embed="rId15"/>
                  <a:stretch>
                    <a:fillRect l="-7353" t="-2174" r="-441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5A2224C-FD37-4BEF-B828-28F2E3D06EE6}"/>
                    </a:ext>
                  </a:extLst>
                </p:cNvPr>
                <p:cNvSpPr txBox="1"/>
                <p:nvPr/>
              </p:nvSpPr>
              <p:spPr>
                <a:xfrm>
                  <a:off x="3559166" y="5535461"/>
                  <a:ext cx="616387" cy="280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5A2224C-FD37-4BEF-B828-28F2E3D06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66" y="5535461"/>
                  <a:ext cx="616387" cy="280205"/>
                </a:xfrm>
                <a:prstGeom prst="rect">
                  <a:avLst/>
                </a:prstGeom>
                <a:blipFill>
                  <a:blip r:embed="rId16"/>
                  <a:stretch>
                    <a:fillRect l="-4950" t="-2174" r="-1386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3960AAF-D355-44DE-8AB4-622F4D60A142}"/>
                </a:ext>
              </a:extLst>
            </p:cNvPr>
            <p:cNvCxnSpPr>
              <a:stCxn id="11" idx="6"/>
            </p:cNvCxnSpPr>
            <p:nvPr/>
          </p:nvCxnSpPr>
          <p:spPr>
            <a:xfrm flipV="1">
              <a:off x="4237010" y="5688357"/>
              <a:ext cx="1165307" cy="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1084E19-B689-434C-B444-0F69DF7A571C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25" y="5720132"/>
              <a:ext cx="1083182" cy="6858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D58D274-4AFE-43C6-9A44-52E2DC0DDD5B}"/>
                    </a:ext>
                  </a:extLst>
                </p:cNvPr>
                <p:cNvSpPr txBox="1"/>
                <p:nvPr/>
              </p:nvSpPr>
              <p:spPr>
                <a:xfrm>
                  <a:off x="5398281" y="5536038"/>
                  <a:ext cx="456414" cy="280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D58D274-4AFE-43C6-9A44-52E2DC0DD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281" y="5536038"/>
                  <a:ext cx="456414" cy="280205"/>
                </a:xfrm>
                <a:prstGeom prst="rect">
                  <a:avLst/>
                </a:prstGeom>
                <a:blipFill>
                  <a:blip r:embed="rId17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952D3CD-0066-4FBC-9CE3-EA9FDEF42FD8}"/>
                    </a:ext>
                  </a:extLst>
                </p:cNvPr>
                <p:cNvSpPr txBox="1"/>
                <p:nvPr/>
              </p:nvSpPr>
              <p:spPr>
                <a:xfrm>
                  <a:off x="5372479" y="6265877"/>
                  <a:ext cx="456414" cy="280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952D3CD-0066-4FBC-9CE3-EA9FDEF42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479" y="6265877"/>
                  <a:ext cx="456414" cy="280205"/>
                </a:xfrm>
                <a:prstGeom prst="rect">
                  <a:avLst/>
                </a:prstGeom>
                <a:blipFill>
                  <a:blip r:embed="rId18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9E07D6-C3CC-421D-9FF6-77B03B29AE5D}"/>
                  </a:ext>
                </a:extLst>
              </p:cNvPr>
              <p:cNvSpPr txBox="1"/>
              <p:nvPr/>
            </p:nvSpPr>
            <p:spPr>
              <a:xfrm>
                <a:off x="7057926" y="2536037"/>
                <a:ext cx="446365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dirty="0"/>
                            <m:t>Total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Input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neuron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9E07D6-C3CC-421D-9FF6-77B03B29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926" y="2536037"/>
                <a:ext cx="4463658" cy="67217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C3EFACA-B05B-4574-8E33-0A58A6CC2C00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5845220" y="721855"/>
            <a:ext cx="1160974" cy="18840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AAE624-A687-40C7-85F7-AA78363580C6}"/>
                  </a:ext>
                </a:extLst>
              </p:cNvPr>
              <p:cNvSpPr txBox="1"/>
              <p:nvPr/>
            </p:nvSpPr>
            <p:spPr>
              <a:xfrm>
                <a:off x="7290581" y="5016613"/>
                <a:ext cx="3227743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Output from neuron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AAE624-A687-40C7-85F7-AA783635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81" y="5016613"/>
                <a:ext cx="3227743" cy="330540"/>
              </a:xfrm>
              <a:prstGeom prst="rect">
                <a:avLst/>
              </a:prstGeom>
              <a:blipFill>
                <a:blip r:embed="rId20"/>
                <a:stretch>
                  <a:fillRect l="-4537" t="-16667" r="-13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CF7B97-5DBF-4608-BCD3-9A1216F0FC56}"/>
                  </a:ext>
                </a:extLst>
              </p:cNvPr>
              <p:cNvSpPr txBox="1"/>
              <p:nvPr/>
            </p:nvSpPr>
            <p:spPr>
              <a:xfrm>
                <a:off x="9410230" y="3458169"/>
                <a:ext cx="1721817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CF7B97-5DBF-4608-BCD3-9A1216F0F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230" y="3458169"/>
                <a:ext cx="1721817" cy="330540"/>
              </a:xfrm>
              <a:prstGeom prst="rect">
                <a:avLst/>
              </a:prstGeom>
              <a:blipFill>
                <a:blip r:embed="rId21"/>
                <a:stretch>
                  <a:fillRect l="-1418" r="-1064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BC6CB6-6CF7-4302-AC71-9C0BFD51F104}"/>
              </a:ext>
            </a:extLst>
          </p:cNvPr>
          <p:cNvSpPr txBox="1"/>
          <p:nvPr/>
        </p:nvSpPr>
        <p:spPr>
          <a:xfrm>
            <a:off x="7290581" y="3489614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Notation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A5759A-1177-4C50-B130-B779DCCD5954}"/>
              </a:ext>
            </a:extLst>
          </p:cNvPr>
          <p:cNvSpPr txBox="1"/>
          <p:nvPr/>
        </p:nvSpPr>
        <p:spPr>
          <a:xfrm>
            <a:off x="7195988" y="5688357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93C299-9FBD-4C0D-97FA-84542F3AB7E0}"/>
                  </a:ext>
                </a:extLst>
              </p:cNvPr>
              <p:cNvSpPr txBox="1"/>
              <p:nvPr/>
            </p:nvSpPr>
            <p:spPr>
              <a:xfrm>
                <a:off x="9182443" y="5739528"/>
                <a:ext cx="109356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93C299-9FBD-4C0D-97FA-84542F3A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443" y="5739528"/>
                <a:ext cx="1093568" cy="281937"/>
              </a:xfrm>
              <a:prstGeom prst="rect">
                <a:avLst/>
              </a:prstGeom>
              <a:blipFill>
                <a:blip r:embed="rId22"/>
                <a:stretch>
                  <a:fillRect l="-2778" t="-6522" r="-72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9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55405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Notation- Cost</a:t>
            </a:r>
            <a:endParaRPr spc="-7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E89E08-8E62-434B-AF00-DC84EF61FBB2}"/>
              </a:ext>
            </a:extLst>
          </p:cNvPr>
          <p:cNvGrpSpPr/>
          <p:nvPr/>
        </p:nvGrpSpPr>
        <p:grpSpPr>
          <a:xfrm>
            <a:off x="930481" y="1534306"/>
            <a:ext cx="7622870" cy="2444851"/>
            <a:chOff x="930481" y="1534306"/>
            <a:chExt cx="7622870" cy="24448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1C735A-92A0-4E06-856D-75E50588B837}"/>
                </a:ext>
              </a:extLst>
            </p:cNvPr>
            <p:cNvSpPr txBox="1"/>
            <p:nvPr/>
          </p:nvSpPr>
          <p:spPr>
            <a:xfrm>
              <a:off x="930481" y="1562459"/>
              <a:ext cx="893380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9E5CAB-1527-46AB-A9C0-7AFB3833E8BE}"/>
                </a:ext>
              </a:extLst>
            </p:cNvPr>
            <p:cNvSpPr txBox="1"/>
            <p:nvPr/>
          </p:nvSpPr>
          <p:spPr>
            <a:xfrm>
              <a:off x="4422227" y="1552571"/>
              <a:ext cx="893380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7B4F50-BAC3-4DEA-9FFF-7FB7292C1C45}"/>
                </a:ext>
              </a:extLst>
            </p:cNvPr>
            <p:cNvSpPr txBox="1"/>
            <p:nvPr/>
          </p:nvSpPr>
          <p:spPr>
            <a:xfrm>
              <a:off x="5993513" y="1553904"/>
              <a:ext cx="893380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3C170E-EC13-49C2-8B44-3E6881750A42}"/>
                </a:ext>
              </a:extLst>
            </p:cNvPr>
            <p:cNvSpPr txBox="1"/>
            <p:nvPr/>
          </p:nvSpPr>
          <p:spPr>
            <a:xfrm>
              <a:off x="2689983" y="1534306"/>
              <a:ext cx="893380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8A77469-5810-4B7F-8481-1C0195C92C90}"/>
                </a:ext>
              </a:extLst>
            </p:cNvPr>
            <p:cNvGrpSpPr/>
            <p:nvPr/>
          </p:nvGrpSpPr>
          <p:grpSpPr>
            <a:xfrm>
              <a:off x="1040523" y="1987883"/>
              <a:ext cx="7512828" cy="1991274"/>
              <a:chOff x="1040523" y="1987883"/>
              <a:chExt cx="7512828" cy="199127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F3782BC-517D-4AF3-BCAE-5EC3757239F3}"/>
                  </a:ext>
                </a:extLst>
              </p:cNvPr>
              <p:cNvGrpSpPr/>
              <p:nvPr/>
            </p:nvGrpSpPr>
            <p:grpSpPr>
              <a:xfrm>
                <a:off x="1040523" y="2364828"/>
                <a:ext cx="5528443" cy="1474073"/>
                <a:chOff x="1282261" y="1996967"/>
                <a:chExt cx="5528443" cy="147407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5852FC5-3558-4FDA-A333-901BBF386348}"/>
                    </a:ext>
                  </a:extLst>
                </p:cNvPr>
                <p:cNvGrpSpPr/>
                <p:nvPr/>
              </p:nvGrpSpPr>
              <p:grpSpPr>
                <a:xfrm>
                  <a:off x="1282261" y="2028497"/>
                  <a:ext cx="388884" cy="1440452"/>
                  <a:chOff x="1282261" y="2028497"/>
                  <a:chExt cx="388884" cy="1440452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1BCB554-1F22-453A-AEFF-6BA565B8BE57}"/>
                      </a:ext>
                    </a:extLst>
                  </p:cNvPr>
                  <p:cNvSpPr/>
                  <p:nvPr/>
                </p:nvSpPr>
                <p:spPr>
                  <a:xfrm>
                    <a:off x="1282262" y="2028497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838D3D0E-39FE-4F69-AAD9-1ACF56650326}"/>
                      </a:ext>
                    </a:extLst>
                  </p:cNvPr>
                  <p:cNvSpPr/>
                  <p:nvPr/>
                </p:nvSpPr>
                <p:spPr>
                  <a:xfrm>
                    <a:off x="1282261" y="3059046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F62F01B-770C-4A88-AF56-0F70045685AF}"/>
                    </a:ext>
                  </a:extLst>
                </p:cNvPr>
                <p:cNvGrpSpPr/>
                <p:nvPr/>
              </p:nvGrpSpPr>
              <p:grpSpPr>
                <a:xfrm>
                  <a:off x="6421820" y="1996967"/>
                  <a:ext cx="388884" cy="1440452"/>
                  <a:chOff x="1282261" y="2028497"/>
                  <a:chExt cx="388884" cy="1440452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6C04856C-3AD4-4E49-9690-0C14E521C53D}"/>
                      </a:ext>
                    </a:extLst>
                  </p:cNvPr>
                  <p:cNvSpPr/>
                  <p:nvPr/>
                </p:nvSpPr>
                <p:spPr>
                  <a:xfrm>
                    <a:off x="1282262" y="2028497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726057CE-0E15-432F-BD8C-CB37FAAE8E18}"/>
                      </a:ext>
                    </a:extLst>
                  </p:cNvPr>
                  <p:cNvSpPr/>
                  <p:nvPr/>
                </p:nvSpPr>
                <p:spPr>
                  <a:xfrm>
                    <a:off x="1282261" y="3059046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6E4767F-9591-4D15-A79E-9EA6AF044A79}"/>
                    </a:ext>
                  </a:extLst>
                </p:cNvPr>
                <p:cNvGrpSpPr/>
                <p:nvPr/>
              </p:nvGrpSpPr>
              <p:grpSpPr>
                <a:xfrm>
                  <a:off x="2989528" y="2030588"/>
                  <a:ext cx="388884" cy="1440452"/>
                  <a:chOff x="1282261" y="2028497"/>
                  <a:chExt cx="388884" cy="1440452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D62C1034-EFA3-40A1-A329-7AB1F438D2D7}"/>
                      </a:ext>
                    </a:extLst>
                  </p:cNvPr>
                  <p:cNvSpPr/>
                  <p:nvPr/>
                </p:nvSpPr>
                <p:spPr>
                  <a:xfrm>
                    <a:off x="1282262" y="2028497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B3E22AFA-7CEC-4E5D-BAC0-7DE483C7F7BD}"/>
                      </a:ext>
                    </a:extLst>
                  </p:cNvPr>
                  <p:cNvSpPr/>
                  <p:nvPr/>
                </p:nvSpPr>
                <p:spPr>
                  <a:xfrm>
                    <a:off x="1282261" y="3059046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B386E53-31B3-4ADE-A18F-06278F2E8325}"/>
                    </a:ext>
                  </a:extLst>
                </p:cNvPr>
                <p:cNvGrpSpPr/>
                <p:nvPr/>
              </p:nvGrpSpPr>
              <p:grpSpPr>
                <a:xfrm>
                  <a:off x="4740173" y="2020078"/>
                  <a:ext cx="388884" cy="1440452"/>
                  <a:chOff x="1282261" y="2028497"/>
                  <a:chExt cx="388884" cy="1440452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C9FE04E-2BFD-496F-AF9F-6EC699FBD556}"/>
                      </a:ext>
                    </a:extLst>
                  </p:cNvPr>
                  <p:cNvSpPr/>
                  <p:nvPr/>
                </p:nvSpPr>
                <p:spPr>
                  <a:xfrm>
                    <a:off x="1282262" y="2028497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D2A720A-D803-48A3-AA08-D210B250B88A}"/>
                      </a:ext>
                    </a:extLst>
                  </p:cNvPr>
                  <p:cNvSpPr/>
                  <p:nvPr/>
                </p:nvSpPr>
                <p:spPr>
                  <a:xfrm>
                    <a:off x="1282261" y="3059046"/>
                    <a:ext cx="388883" cy="409903"/>
                  </a:xfrm>
                  <a:prstGeom prst="ellipse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B873B7F-03D3-45B9-98FF-2EB8E7C49653}"/>
                    </a:ext>
                  </a:extLst>
                </p:cNvPr>
                <p:cNvCxnSpPr>
                  <a:stCxn id="6" idx="6"/>
                  <a:endCxn id="18" idx="2"/>
                </p:cNvCxnSpPr>
                <p:nvPr/>
              </p:nvCxnSpPr>
              <p:spPr>
                <a:xfrm>
                  <a:off x="1671145" y="2233449"/>
                  <a:ext cx="1318384" cy="209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9C0F0EF-9F49-4FC2-A99D-22F582631705}"/>
                    </a:ext>
                  </a:extLst>
                </p:cNvPr>
                <p:cNvCxnSpPr/>
                <p:nvPr/>
              </p:nvCxnSpPr>
              <p:spPr>
                <a:xfrm>
                  <a:off x="1647824" y="3263997"/>
                  <a:ext cx="1318384" cy="209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E914E68-F155-41A1-AAAC-C1AB5C0BDDDB}"/>
                    </a:ext>
                  </a:extLst>
                </p:cNvPr>
                <p:cNvCxnSpPr/>
                <p:nvPr/>
              </p:nvCxnSpPr>
              <p:spPr>
                <a:xfrm>
                  <a:off x="3428669" y="2220847"/>
                  <a:ext cx="1318384" cy="209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3811E7E-6362-4F8C-8658-2A69DB7C22A4}"/>
                    </a:ext>
                  </a:extLst>
                </p:cNvPr>
                <p:cNvCxnSpPr/>
                <p:nvPr/>
              </p:nvCxnSpPr>
              <p:spPr>
                <a:xfrm>
                  <a:off x="5178474" y="2223119"/>
                  <a:ext cx="1198531" cy="172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C2FD443-FB63-4C5D-A47A-879ACC6ABC4C}"/>
                    </a:ext>
                  </a:extLst>
                </p:cNvPr>
                <p:cNvCxnSpPr/>
                <p:nvPr/>
              </p:nvCxnSpPr>
              <p:spPr>
                <a:xfrm>
                  <a:off x="3401731" y="3276600"/>
                  <a:ext cx="1318384" cy="209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770073A5-C406-4676-A657-B1A3C01A5DC5}"/>
                    </a:ext>
                  </a:extLst>
                </p:cNvPr>
                <p:cNvCxnSpPr/>
                <p:nvPr/>
              </p:nvCxnSpPr>
              <p:spPr>
                <a:xfrm>
                  <a:off x="5178474" y="3276600"/>
                  <a:ext cx="1198531" cy="172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E9215293-AFC6-4D90-97CB-F83D6C3DC304}"/>
                    </a:ext>
                  </a:extLst>
                </p:cNvPr>
                <p:cNvCxnSpPr>
                  <a:stCxn id="9" idx="6"/>
                  <a:endCxn id="18" idx="2"/>
                </p:cNvCxnSpPr>
                <p:nvPr/>
              </p:nvCxnSpPr>
              <p:spPr>
                <a:xfrm flipV="1">
                  <a:off x="1671144" y="2235540"/>
                  <a:ext cx="1318385" cy="102845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6CB541D-D01B-45CA-A27B-7A8885C26CB8}"/>
                    </a:ext>
                  </a:extLst>
                </p:cNvPr>
                <p:cNvCxnSpPr>
                  <a:cxnSpLocks/>
                  <a:stCxn id="6" idx="6"/>
                  <a:endCxn id="19" idx="2"/>
                </p:cNvCxnSpPr>
                <p:nvPr/>
              </p:nvCxnSpPr>
              <p:spPr>
                <a:xfrm>
                  <a:off x="1671145" y="2233449"/>
                  <a:ext cx="1318383" cy="10326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06B1172F-5822-41EF-9DE6-7D09FEAA223E}"/>
                    </a:ext>
                  </a:extLst>
                </p:cNvPr>
                <p:cNvCxnSpPr>
                  <a:stCxn id="19" idx="6"/>
                  <a:endCxn id="21" idx="2"/>
                </p:cNvCxnSpPr>
                <p:nvPr/>
              </p:nvCxnSpPr>
              <p:spPr>
                <a:xfrm flipV="1">
                  <a:off x="3378411" y="2225030"/>
                  <a:ext cx="1361763" cy="104105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E1E259D5-670F-488A-B26F-33F60A7FECBC}"/>
                    </a:ext>
                  </a:extLst>
                </p:cNvPr>
                <p:cNvCxnSpPr>
                  <a:stCxn id="18" idx="6"/>
                  <a:endCxn id="22" idx="2"/>
                </p:cNvCxnSpPr>
                <p:nvPr/>
              </p:nvCxnSpPr>
              <p:spPr>
                <a:xfrm>
                  <a:off x="3378412" y="2235540"/>
                  <a:ext cx="1361761" cy="10200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67E5696-41F2-4BBA-AAAC-6B5BDE8492E3}"/>
                    </a:ext>
                  </a:extLst>
                </p:cNvPr>
                <p:cNvCxnSpPr>
                  <a:stCxn id="22" idx="6"/>
                  <a:endCxn id="15" idx="2"/>
                </p:cNvCxnSpPr>
                <p:nvPr/>
              </p:nvCxnSpPr>
              <p:spPr>
                <a:xfrm flipV="1">
                  <a:off x="5129056" y="2201919"/>
                  <a:ext cx="1292765" cy="105366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AF9AC72D-65A4-423A-8E1C-350E9BF2C014}"/>
                    </a:ext>
                  </a:extLst>
                </p:cNvPr>
                <p:cNvCxnSpPr>
                  <a:cxnSpLocks/>
                  <a:stCxn id="21" idx="6"/>
                  <a:endCxn id="16" idx="2"/>
                </p:cNvCxnSpPr>
                <p:nvPr/>
              </p:nvCxnSpPr>
              <p:spPr>
                <a:xfrm>
                  <a:off x="5129057" y="2225030"/>
                  <a:ext cx="1292763" cy="100743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1FF6B20-05E8-4DEE-BBCF-AC493862B2BC}"/>
                      </a:ext>
                    </a:extLst>
                  </p:cNvPr>
                  <p:cNvSpPr txBox="1"/>
                  <p:nvPr/>
                </p:nvSpPr>
                <p:spPr>
                  <a:xfrm>
                    <a:off x="5276201" y="2244387"/>
                    <a:ext cx="414922" cy="2795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1FF6B20-05E8-4DEE-BBCF-AC493862B2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201" y="2244387"/>
                    <a:ext cx="414922" cy="27956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353" t="-2174" r="-441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D133F13-BA1B-48AD-B582-7FF96272EC88}"/>
                      </a:ext>
                    </a:extLst>
                  </p:cNvPr>
                  <p:cNvSpPr txBox="1"/>
                  <p:nvPr/>
                </p:nvSpPr>
                <p:spPr>
                  <a:xfrm>
                    <a:off x="5326243" y="3688609"/>
                    <a:ext cx="414922" cy="2795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D133F13-BA1B-48AD-B582-7FF96272EC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6243" y="3688609"/>
                    <a:ext cx="414922" cy="2795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824" t="-2174" r="-441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11A7645-5CE8-4BDA-959F-6346192117CE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058" y="3697028"/>
                    <a:ext cx="414922" cy="2821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11A7645-5CE8-4BDA-959F-634619211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058" y="3697028"/>
                    <a:ext cx="414922" cy="2821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824" t="-2128" r="-5882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EADE695-2700-45E0-9315-47BFD1F7CAD7}"/>
                      </a:ext>
                    </a:extLst>
                  </p:cNvPr>
                  <p:cNvSpPr txBox="1"/>
                  <p:nvPr/>
                </p:nvSpPr>
                <p:spPr>
                  <a:xfrm>
                    <a:off x="1920861" y="3697028"/>
                    <a:ext cx="414922" cy="28071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EADE695-2700-45E0-9315-47BFD1F7C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0861" y="3697028"/>
                    <a:ext cx="414922" cy="2807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824" t="-2128" r="-5882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DCB18DE-33B7-4D20-8458-57EEE0804D1A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107" y="2254485"/>
                    <a:ext cx="414922" cy="2815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DCB18DE-33B7-4D20-8458-57EEE0804D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107" y="2254485"/>
                    <a:ext cx="414922" cy="28155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353" t="-2174" r="-441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338475F-DE6F-4BEC-BF45-D11BC57EEE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295" y="2212955"/>
                    <a:ext cx="414922" cy="2802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338475F-DE6F-4BEC-BF45-D11BC57EEE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295" y="2212955"/>
                    <a:ext cx="414922" cy="2802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353" t="-2174" r="-441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E816C36A-A8F3-468C-ADB2-E241FF685C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52736" y="3145220"/>
                    <a:ext cx="414922" cy="2795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E816C36A-A8F3-468C-ADB2-E241FF685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2736" y="3145220"/>
                    <a:ext cx="414922" cy="2795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824" t="-2174" r="-588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2A8B43-A0A3-4A8E-9180-750927CE066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2479" y="2666479"/>
                    <a:ext cx="414922" cy="2795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2A8B43-A0A3-4A8E-9180-750927CE06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479" y="2666479"/>
                    <a:ext cx="414922" cy="27956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353" t="-2174" r="-588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2304C47-3E64-4D2E-807C-D729F94F3AC1}"/>
                  </a:ext>
                </a:extLst>
              </p:cNvPr>
              <p:cNvCxnSpPr/>
              <p:nvPr/>
            </p:nvCxnSpPr>
            <p:spPr>
              <a:xfrm>
                <a:off x="6568964" y="2625864"/>
                <a:ext cx="1072055" cy="41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6C68973-2397-42CD-9829-88DBD7CF85CE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6568965" y="3249848"/>
                <a:ext cx="1072054" cy="3504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3612528-2B7E-4548-A910-B28AE51C7C0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374" y="2429676"/>
                    <a:ext cx="456414" cy="280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3612528-2B7E-4548-A910-B28AE51C7C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374" y="2429676"/>
                    <a:ext cx="456414" cy="28033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217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8190C62-F4BC-4AFB-B8C8-17E2AB7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6957847" y="3387911"/>
                    <a:ext cx="456414" cy="28084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8190C62-F4BC-4AFB-B8C8-17E2AB7955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847" y="3387911"/>
                    <a:ext cx="456414" cy="2808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217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985696B-7ACE-44AA-ABC5-4BDDBCBE77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338" y="1987883"/>
                    <a:ext cx="6106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985696B-7ACE-44AA-ABC5-4BDDBCBE7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338" y="1987883"/>
                    <a:ext cx="61068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000" r="-9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A70B9FD0-33D1-405C-9270-A59F6E8963A3}"/>
                      </a:ext>
                    </a:extLst>
                  </p:cNvPr>
                  <p:cNvSpPr txBox="1"/>
                  <p:nvPr/>
                </p:nvSpPr>
                <p:spPr>
                  <a:xfrm>
                    <a:off x="7835462" y="2952746"/>
                    <a:ext cx="7178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A70B9FD0-33D1-405C-9270-A59F6E8963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5462" y="2952746"/>
                    <a:ext cx="717889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780" r="-678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124009-9742-404B-B54E-5B76B4E2301B}"/>
              </a:ext>
            </a:extLst>
          </p:cNvPr>
          <p:cNvSpPr txBox="1"/>
          <p:nvPr/>
        </p:nvSpPr>
        <p:spPr>
          <a:xfrm>
            <a:off x="1064267" y="4603531"/>
            <a:ext cx="33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MSE (mean Squared Error)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19526C7-AFBA-4686-B285-0314089C67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568" y="5047094"/>
            <a:ext cx="4543425" cy="8953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2D6CACC-9E0F-427B-9FFB-5547523EE7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4523" y="4910602"/>
            <a:ext cx="3771900" cy="10287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5BD8EBE-0C8E-4241-A012-132274897D49}"/>
              </a:ext>
            </a:extLst>
          </p:cNvPr>
          <p:cNvSpPr txBox="1"/>
          <p:nvPr/>
        </p:nvSpPr>
        <p:spPr>
          <a:xfrm>
            <a:off x="6600493" y="4572401"/>
            <a:ext cx="250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 observations</a:t>
            </a:r>
          </a:p>
        </p:txBody>
      </p:sp>
    </p:spTree>
    <p:extLst>
      <p:ext uri="{BB962C8B-B14F-4D97-AF65-F5344CB8AC3E}">
        <p14:creationId xmlns:p14="http://schemas.microsoft.com/office/powerpoint/2010/main" val="33650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Last layer (Output Layer)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1964227" y="1355832"/>
                <a:ext cx="1072473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27" y="1355832"/>
                <a:ext cx="1072473" cy="63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428979" y="1355832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8588231" y="1355832"/>
                <a:ext cx="1092094" cy="59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31" y="1355832"/>
                <a:ext cx="1092094" cy="59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4571948" y="1366340"/>
            <a:ext cx="37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91E8B6-6567-4316-8495-7DBBFFD0875A}"/>
              </a:ext>
            </a:extLst>
          </p:cNvPr>
          <p:cNvGrpSpPr/>
          <p:nvPr/>
        </p:nvGrpSpPr>
        <p:grpSpPr>
          <a:xfrm>
            <a:off x="1059600" y="2334259"/>
            <a:ext cx="3666033" cy="1921993"/>
            <a:chOff x="4887318" y="1883287"/>
            <a:chExt cx="3666033" cy="192199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D9399B4-D7AD-477B-9DFD-F6823158572C}"/>
                </a:ext>
              </a:extLst>
            </p:cNvPr>
            <p:cNvGrpSpPr/>
            <p:nvPr/>
          </p:nvGrpSpPr>
          <p:grpSpPr>
            <a:xfrm>
              <a:off x="6180082" y="2364828"/>
              <a:ext cx="388884" cy="1440452"/>
              <a:chOff x="1282261" y="2028497"/>
              <a:chExt cx="388884" cy="144045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5D833E8-8A1D-47F7-8AD5-F0C40CD1347F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FE24407-25EA-4FED-A608-080734EBE373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BE2C148-D29C-4CD5-A0B5-31F10997A068}"/>
                </a:ext>
              </a:extLst>
            </p:cNvPr>
            <p:cNvCxnSpPr/>
            <p:nvPr/>
          </p:nvCxnSpPr>
          <p:spPr>
            <a:xfrm>
              <a:off x="4936736" y="2590980"/>
              <a:ext cx="1198531" cy="172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1EE4E26-4A7F-449A-B855-4AF1BFCECA72}"/>
                </a:ext>
              </a:extLst>
            </p:cNvPr>
            <p:cNvCxnSpPr/>
            <p:nvPr/>
          </p:nvCxnSpPr>
          <p:spPr>
            <a:xfrm>
              <a:off x="4936736" y="3644461"/>
              <a:ext cx="1198531" cy="17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12B9630-0B89-4832-A031-35FB7DF81E4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4887318" y="2569780"/>
              <a:ext cx="1292765" cy="10536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96897D2-6707-4B85-8211-813DD7CCF92E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4887319" y="2592891"/>
              <a:ext cx="1292763" cy="1007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5E87DED-22AE-4793-985A-5225A2849B12}"/>
                    </a:ext>
                  </a:extLst>
                </p:cNvPr>
                <p:cNvSpPr txBox="1"/>
                <p:nvPr/>
              </p:nvSpPr>
              <p:spPr>
                <a:xfrm>
                  <a:off x="5276201" y="2244387"/>
                  <a:ext cx="414922" cy="2795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5E87DED-22AE-4793-985A-5225A284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01" y="2244387"/>
                  <a:ext cx="414922" cy="279564"/>
                </a:xfrm>
                <a:prstGeom prst="rect">
                  <a:avLst/>
                </a:prstGeom>
                <a:blipFill>
                  <a:blip r:embed="rId4"/>
                  <a:stretch>
                    <a:fillRect l="-7353" t="-2174" r="-441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FFE7F03-6728-448A-B64F-31A5CB083891}"/>
                    </a:ext>
                  </a:extLst>
                </p:cNvPr>
                <p:cNvSpPr txBox="1"/>
                <p:nvPr/>
              </p:nvSpPr>
              <p:spPr>
                <a:xfrm>
                  <a:off x="5602479" y="2666479"/>
                  <a:ext cx="414922" cy="2795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FFE7F03-6728-448A-B64F-31A5CB083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479" y="2666479"/>
                  <a:ext cx="414922" cy="279564"/>
                </a:xfrm>
                <a:prstGeom prst="rect">
                  <a:avLst/>
                </a:prstGeom>
                <a:blipFill>
                  <a:blip r:embed="rId5"/>
                  <a:stretch>
                    <a:fillRect l="-7353" t="-2174" r="-588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4E46F19-F5CE-4AFF-AFFB-8BFB37E0DCCD}"/>
                </a:ext>
              </a:extLst>
            </p:cNvPr>
            <p:cNvCxnSpPr/>
            <p:nvPr/>
          </p:nvCxnSpPr>
          <p:spPr>
            <a:xfrm>
              <a:off x="6601397" y="2625557"/>
              <a:ext cx="1072055" cy="28004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499ABC2-55FE-446B-8CB9-3B0063976835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6568965" y="3249848"/>
              <a:ext cx="1072054" cy="350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5EEFCC6-AC59-46A0-A5C6-CBE970728826}"/>
                    </a:ext>
                  </a:extLst>
                </p:cNvPr>
                <p:cNvSpPr txBox="1"/>
                <p:nvPr/>
              </p:nvSpPr>
              <p:spPr>
                <a:xfrm>
                  <a:off x="7021374" y="2429676"/>
                  <a:ext cx="456414" cy="279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5EEFCC6-AC59-46A0-A5C6-CBE970728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374" y="2429676"/>
                  <a:ext cx="456414" cy="279051"/>
                </a:xfrm>
                <a:prstGeom prst="rect">
                  <a:avLst/>
                </a:prstGeom>
                <a:blipFill>
                  <a:blip r:embed="rId6"/>
                  <a:stretch>
                    <a:fillRect t="-222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618316D-9A72-4A6F-95D4-0EEAF59858EA}"/>
                    </a:ext>
                  </a:extLst>
                </p:cNvPr>
                <p:cNvSpPr txBox="1"/>
                <p:nvPr/>
              </p:nvSpPr>
              <p:spPr>
                <a:xfrm>
                  <a:off x="6957847" y="3387911"/>
                  <a:ext cx="456414" cy="2795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618316D-9A72-4A6F-95D4-0EEAF5985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847" y="3387911"/>
                  <a:ext cx="456414" cy="279564"/>
                </a:xfrm>
                <a:prstGeom prst="rect">
                  <a:avLst/>
                </a:prstGeom>
                <a:blipFill>
                  <a:blip r:embed="rId7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F2E696A-7A94-43EA-BF4E-2102BB13BA6B}"/>
                    </a:ext>
                  </a:extLst>
                </p:cNvPr>
                <p:cNvSpPr txBox="1"/>
                <p:nvPr/>
              </p:nvSpPr>
              <p:spPr>
                <a:xfrm>
                  <a:off x="6109737" y="1883287"/>
                  <a:ext cx="8418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F2E696A-7A94-43EA-BF4E-2102BB13B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37" y="1883287"/>
                  <a:ext cx="84183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696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A89FE04-D485-4635-831A-A5849B53D783}"/>
                    </a:ext>
                  </a:extLst>
                </p:cNvPr>
                <p:cNvSpPr txBox="1"/>
                <p:nvPr/>
              </p:nvSpPr>
              <p:spPr>
                <a:xfrm>
                  <a:off x="7835462" y="2952746"/>
                  <a:ext cx="717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A89FE04-D485-4635-831A-A5849B53D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462" y="2952746"/>
                  <a:ext cx="7178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780" r="-678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49F745-4240-4D85-A3D1-0366D984E06E}"/>
                  </a:ext>
                </a:extLst>
              </p:cNvPr>
              <p:cNvSpPr txBox="1"/>
              <p:nvPr/>
            </p:nvSpPr>
            <p:spPr>
              <a:xfrm>
                <a:off x="547776" y="2880648"/>
                <a:ext cx="456414" cy="28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49F745-4240-4D85-A3D1-0366D984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6" y="2880648"/>
                <a:ext cx="456414" cy="281552"/>
              </a:xfrm>
              <a:prstGeom prst="rect">
                <a:avLst/>
              </a:prstGeom>
              <a:blipFill>
                <a:blip r:embed="rId10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2B0E31-7D96-4B0F-811A-753202CF786B}"/>
                  </a:ext>
                </a:extLst>
              </p:cNvPr>
              <p:cNvSpPr txBox="1"/>
              <p:nvPr/>
            </p:nvSpPr>
            <p:spPr>
              <a:xfrm>
                <a:off x="547776" y="3978953"/>
                <a:ext cx="456414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2B0E31-7D96-4B0F-811A-753202CF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6" y="3978953"/>
                <a:ext cx="456414" cy="282129"/>
              </a:xfrm>
              <a:prstGeom prst="rect">
                <a:avLst/>
              </a:prstGeom>
              <a:blipFill>
                <a:blip r:embed="rId11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ABD543-77B6-4DB2-A2DD-2697CFA5DA10}"/>
                  </a:ext>
                </a:extLst>
              </p:cNvPr>
              <p:cNvSpPr txBox="1"/>
              <p:nvPr/>
            </p:nvSpPr>
            <p:spPr>
              <a:xfrm>
                <a:off x="5501113" y="3320279"/>
                <a:ext cx="32604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ABD543-77B6-4DB2-A2DD-2697CFA5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113" y="3320279"/>
                <a:ext cx="3260444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F2256AF-1708-4919-A9BE-D8C361F6A826}"/>
                  </a:ext>
                </a:extLst>
              </p:cNvPr>
              <p:cNvSpPr txBox="1"/>
              <p:nvPr/>
            </p:nvSpPr>
            <p:spPr>
              <a:xfrm>
                <a:off x="8389694" y="2552942"/>
                <a:ext cx="3040573" cy="371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F2256AF-1708-4919-A9BE-D8C361F6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94" y="2552942"/>
                <a:ext cx="3040573" cy="371897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0A082CB-0464-4160-AC95-6F5C4A4E5B08}"/>
                  </a:ext>
                </a:extLst>
              </p:cNvPr>
              <p:cNvSpPr txBox="1"/>
              <p:nvPr/>
            </p:nvSpPr>
            <p:spPr>
              <a:xfrm>
                <a:off x="5468680" y="2570835"/>
                <a:ext cx="2805791" cy="374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0A082CB-0464-4160-AC95-6F5C4A4E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80" y="2570835"/>
                <a:ext cx="2805791" cy="374461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206C2C-D0EA-465B-8076-8313A4F8E590}"/>
                  </a:ext>
                </a:extLst>
              </p:cNvPr>
              <p:cNvSpPr txBox="1"/>
              <p:nvPr/>
            </p:nvSpPr>
            <p:spPr>
              <a:xfrm>
                <a:off x="5614382" y="4139581"/>
                <a:ext cx="2660089" cy="761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206C2C-D0EA-465B-8076-8313A4F8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82" y="4139581"/>
                <a:ext cx="2660089" cy="7615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8D23A6-6975-48E3-BED0-0A51EAF9A0E4}"/>
              </a:ext>
            </a:extLst>
          </p:cNvPr>
          <p:cNvCxnSpPr>
            <a:cxnSpLocks/>
          </p:cNvCxnSpPr>
          <p:nvPr/>
        </p:nvCxnSpPr>
        <p:spPr>
          <a:xfrm flipH="1">
            <a:off x="4366688" y="4873372"/>
            <a:ext cx="2223298" cy="718131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9EBEB2-740F-4143-AC02-ECEF3C3BC112}"/>
                  </a:ext>
                </a:extLst>
              </p:cNvPr>
              <p:cNvSpPr txBox="1"/>
              <p:nvPr/>
            </p:nvSpPr>
            <p:spPr>
              <a:xfrm>
                <a:off x="1129139" y="5520601"/>
                <a:ext cx="31831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9EBEB2-740F-4143-AC02-ECEF3C3BC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39" y="5520601"/>
                <a:ext cx="3183115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8354E71-A767-4C63-87C9-31F2DB416B09}"/>
              </a:ext>
            </a:extLst>
          </p:cNvPr>
          <p:cNvCxnSpPr/>
          <p:nvPr/>
        </p:nvCxnSpPr>
        <p:spPr>
          <a:xfrm>
            <a:off x="7252138" y="4873372"/>
            <a:ext cx="0" cy="647229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F667D0A-780F-402C-A0CE-C3E9246EFE20}"/>
              </a:ext>
            </a:extLst>
          </p:cNvPr>
          <p:cNvSpPr txBox="1"/>
          <p:nvPr/>
        </p:nvSpPr>
        <p:spPr>
          <a:xfrm>
            <a:off x="3277274" y="6030667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BE80B5-1B74-408D-952C-234576591FF0}"/>
                  </a:ext>
                </a:extLst>
              </p:cNvPr>
              <p:cNvSpPr txBox="1"/>
              <p:nvPr/>
            </p:nvSpPr>
            <p:spPr>
              <a:xfrm>
                <a:off x="6905569" y="5591503"/>
                <a:ext cx="689163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BE80B5-1B74-408D-952C-23457659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69" y="5591503"/>
                <a:ext cx="689163" cy="294119"/>
              </a:xfrm>
              <a:prstGeom prst="rect">
                <a:avLst/>
              </a:prstGeom>
              <a:blipFill>
                <a:blip r:embed="rId17"/>
                <a:stretch>
                  <a:fillRect l="-4425" t="-2083" r="-1238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157C6C19-3F98-478F-A9F2-971F4C25B258}"/>
              </a:ext>
            </a:extLst>
          </p:cNvPr>
          <p:cNvSpPr txBox="1"/>
          <p:nvPr/>
        </p:nvSpPr>
        <p:spPr>
          <a:xfrm>
            <a:off x="5746968" y="5988039"/>
            <a:ext cx="354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activation function  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5AFA644-2867-45B1-9FB8-8B09475C00E9}"/>
              </a:ext>
            </a:extLst>
          </p:cNvPr>
          <p:cNvCxnSpPr/>
          <p:nvPr/>
        </p:nvCxnSpPr>
        <p:spPr>
          <a:xfrm>
            <a:off x="8135007" y="4635062"/>
            <a:ext cx="2123090" cy="1095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91D3DF7-2E25-4DBB-B53B-5D14A7F0F781}"/>
                  </a:ext>
                </a:extLst>
              </p:cNvPr>
              <p:cNvSpPr txBox="1"/>
              <p:nvPr/>
            </p:nvSpPr>
            <p:spPr>
              <a:xfrm>
                <a:off x="10109209" y="5698679"/>
                <a:ext cx="689163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91D3DF7-2E25-4DBB-B53B-5D14A7F0F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09" y="5698679"/>
                <a:ext cx="689163" cy="3885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6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Last layer (Output Layer)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1964227" y="1355832"/>
                <a:ext cx="1072473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27" y="1355832"/>
                <a:ext cx="1072473" cy="63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428979" y="1355832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8588231" y="1355832"/>
                <a:ext cx="1092094" cy="59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31" y="1355832"/>
                <a:ext cx="1092094" cy="59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4571948" y="1366340"/>
            <a:ext cx="37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91E8B6-6567-4316-8495-7DBBFFD0875A}"/>
              </a:ext>
            </a:extLst>
          </p:cNvPr>
          <p:cNvGrpSpPr/>
          <p:nvPr/>
        </p:nvGrpSpPr>
        <p:grpSpPr>
          <a:xfrm>
            <a:off x="1059600" y="2334259"/>
            <a:ext cx="3666033" cy="1921993"/>
            <a:chOff x="4887318" y="1883287"/>
            <a:chExt cx="3666033" cy="192199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D9399B4-D7AD-477B-9DFD-F6823158572C}"/>
                </a:ext>
              </a:extLst>
            </p:cNvPr>
            <p:cNvGrpSpPr/>
            <p:nvPr/>
          </p:nvGrpSpPr>
          <p:grpSpPr>
            <a:xfrm>
              <a:off x="6180082" y="2364828"/>
              <a:ext cx="388884" cy="1440452"/>
              <a:chOff x="1282261" y="2028497"/>
              <a:chExt cx="388884" cy="144045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5D833E8-8A1D-47F7-8AD5-F0C40CD1347F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FE24407-25EA-4FED-A608-080734EBE373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BE2C148-D29C-4CD5-A0B5-31F10997A068}"/>
                </a:ext>
              </a:extLst>
            </p:cNvPr>
            <p:cNvCxnSpPr/>
            <p:nvPr/>
          </p:nvCxnSpPr>
          <p:spPr>
            <a:xfrm>
              <a:off x="4936736" y="2590980"/>
              <a:ext cx="1198531" cy="172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1EE4E26-4A7F-449A-B855-4AF1BFCECA72}"/>
                </a:ext>
              </a:extLst>
            </p:cNvPr>
            <p:cNvCxnSpPr/>
            <p:nvPr/>
          </p:nvCxnSpPr>
          <p:spPr>
            <a:xfrm>
              <a:off x="4936736" y="3644461"/>
              <a:ext cx="1198531" cy="17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12B9630-0B89-4832-A031-35FB7DF81E4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4887318" y="2569780"/>
              <a:ext cx="1292765" cy="10536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96897D2-6707-4B85-8211-813DD7CCF92E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4887319" y="2592891"/>
              <a:ext cx="1292763" cy="1007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5E87DED-22AE-4793-985A-5225A2849B12}"/>
                    </a:ext>
                  </a:extLst>
                </p:cNvPr>
                <p:cNvSpPr txBox="1"/>
                <p:nvPr/>
              </p:nvSpPr>
              <p:spPr>
                <a:xfrm>
                  <a:off x="5276201" y="2244387"/>
                  <a:ext cx="414922" cy="2795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5E87DED-22AE-4793-985A-5225A284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01" y="2244387"/>
                  <a:ext cx="414922" cy="279564"/>
                </a:xfrm>
                <a:prstGeom prst="rect">
                  <a:avLst/>
                </a:prstGeom>
                <a:blipFill>
                  <a:blip r:embed="rId4"/>
                  <a:stretch>
                    <a:fillRect l="-7353" t="-2174" r="-441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FFE7F03-6728-448A-B64F-31A5CB083891}"/>
                    </a:ext>
                  </a:extLst>
                </p:cNvPr>
                <p:cNvSpPr txBox="1"/>
                <p:nvPr/>
              </p:nvSpPr>
              <p:spPr>
                <a:xfrm>
                  <a:off x="5602479" y="2666479"/>
                  <a:ext cx="414922" cy="2795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FFE7F03-6728-448A-B64F-31A5CB083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479" y="2666479"/>
                  <a:ext cx="414922" cy="279564"/>
                </a:xfrm>
                <a:prstGeom prst="rect">
                  <a:avLst/>
                </a:prstGeom>
                <a:blipFill>
                  <a:blip r:embed="rId5"/>
                  <a:stretch>
                    <a:fillRect l="-7353" t="-2174" r="-588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4E46F19-F5CE-4AFF-AFFB-8BFB37E0DCCD}"/>
                </a:ext>
              </a:extLst>
            </p:cNvPr>
            <p:cNvCxnSpPr/>
            <p:nvPr/>
          </p:nvCxnSpPr>
          <p:spPr>
            <a:xfrm>
              <a:off x="6601397" y="2625557"/>
              <a:ext cx="1072055" cy="28004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499ABC2-55FE-446B-8CB9-3B0063976835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6568965" y="3249848"/>
              <a:ext cx="1072054" cy="350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5EEFCC6-AC59-46A0-A5C6-CBE970728826}"/>
                    </a:ext>
                  </a:extLst>
                </p:cNvPr>
                <p:cNvSpPr txBox="1"/>
                <p:nvPr/>
              </p:nvSpPr>
              <p:spPr>
                <a:xfrm>
                  <a:off x="7021374" y="2429676"/>
                  <a:ext cx="456414" cy="279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5EEFCC6-AC59-46A0-A5C6-CBE970728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374" y="2429676"/>
                  <a:ext cx="456414" cy="279051"/>
                </a:xfrm>
                <a:prstGeom prst="rect">
                  <a:avLst/>
                </a:prstGeom>
                <a:blipFill>
                  <a:blip r:embed="rId6"/>
                  <a:stretch>
                    <a:fillRect t="-222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618316D-9A72-4A6F-95D4-0EEAF59858EA}"/>
                    </a:ext>
                  </a:extLst>
                </p:cNvPr>
                <p:cNvSpPr txBox="1"/>
                <p:nvPr/>
              </p:nvSpPr>
              <p:spPr>
                <a:xfrm>
                  <a:off x="6957847" y="3387911"/>
                  <a:ext cx="456414" cy="2795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618316D-9A72-4A6F-95D4-0EEAF5985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847" y="3387911"/>
                  <a:ext cx="456414" cy="279564"/>
                </a:xfrm>
                <a:prstGeom prst="rect">
                  <a:avLst/>
                </a:prstGeom>
                <a:blipFill>
                  <a:blip r:embed="rId7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F2E696A-7A94-43EA-BF4E-2102BB13BA6B}"/>
                    </a:ext>
                  </a:extLst>
                </p:cNvPr>
                <p:cNvSpPr txBox="1"/>
                <p:nvPr/>
              </p:nvSpPr>
              <p:spPr>
                <a:xfrm>
                  <a:off x="6109737" y="1883287"/>
                  <a:ext cx="8418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F2E696A-7A94-43EA-BF4E-2102BB13B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37" y="1883287"/>
                  <a:ext cx="84183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696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A89FE04-D485-4635-831A-A5849B53D783}"/>
                    </a:ext>
                  </a:extLst>
                </p:cNvPr>
                <p:cNvSpPr txBox="1"/>
                <p:nvPr/>
              </p:nvSpPr>
              <p:spPr>
                <a:xfrm>
                  <a:off x="7835462" y="2952746"/>
                  <a:ext cx="717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A89FE04-D485-4635-831A-A5849B53D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462" y="2952746"/>
                  <a:ext cx="7178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780" r="-678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49F745-4240-4D85-A3D1-0366D984E06E}"/>
                  </a:ext>
                </a:extLst>
              </p:cNvPr>
              <p:cNvSpPr txBox="1"/>
              <p:nvPr/>
            </p:nvSpPr>
            <p:spPr>
              <a:xfrm>
                <a:off x="547776" y="2880648"/>
                <a:ext cx="456414" cy="28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49F745-4240-4D85-A3D1-0366D984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6" y="2880648"/>
                <a:ext cx="456414" cy="281552"/>
              </a:xfrm>
              <a:prstGeom prst="rect">
                <a:avLst/>
              </a:prstGeom>
              <a:blipFill>
                <a:blip r:embed="rId10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2B0E31-7D96-4B0F-811A-753202CF786B}"/>
                  </a:ext>
                </a:extLst>
              </p:cNvPr>
              <p:cNvSpPr txBox="1"/>
              <p:nvPr/>
            </p:nvSpPr>
            <p:spPr>
              <a:xfrm>
                <a:off x="547776" y="3978953"/>
                <a:ext cx="456414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2B0E31-7D96-4B0F-811A-753202CF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6" y="3978953"/>
                <a:ext cx="456414" cy="282129"/>
              </a:xfrm>
              <a:prstGeom prst="rect">
                <a:avLst/>
              </a:prstGeom>
              <a:blipFill>
                <a:blip r:embed="rId11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206C2C-D0EA-465B-8076-8313A4F8E590}"/>
                  </a:ext>
                </a:extLst>
              </p:cNvPr>
              <p:cNvSpPr txBox="1"/>
              <p:nvPr/>
            </p:nvSpPr>
            <p:spPr>
              <a:xfrm>
                <a:off x="5043993" y="2815800"/>
                <a:ext cx="6056234" cy="761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206C2C-D0EA-465B-8076-8313A4F8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3" y="2815800"/>
                <a:ext cx="6056234" cy="7615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5C352B-CE11-4A4C-8CF7-AC5B4AF13287}"/>
                  </a:ext>
                </a:extLst>
              </p:cNvPr>
              <p:cNvSpPr txBox="1"/>
              <p:nvPr/>
            </p:nvSpPr>
            <p:spPr>
              <a:xfrm>
                <a:off x="5153203" y="3707416"/>
                <a:ext cx="6271542" cy="2822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sz="2400" dirty="0"/>
                  <a:t> =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bSup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24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5C352B-CE11-4A4C-8CF7-AC5B4AF13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3" y="3707416"/>
                <a:ext cx="6271542" cy="28221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936A73-B9AB-4C38-A21E-04C42D53039F}"/>
                  </a:ext>
                </a:extLst>
              </p:cNvPr>
              <p:cNvSpPr txBox="1"/>
              <p:nvPr/>
            </p:nvSpPr>
            <p:spPr>
              <a:xfrm>
                <a:off x="5280770" y="2147028"/>
                <a:ext cx="2805791" cy="374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936A73-B9AB-4C38-A21E-04C42D53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70" y="2147028"/>
                <a:ext cx="2805791" cy="3744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8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Last layer (Output Layer)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1964227" y="1355832"/>
                <a:ext cx="1072473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27" y="1355832"/>
                <a:ext cx="1072473" cy="63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428979" y="1355832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8588231" y="1355832"/>
                <a:ext cx="1092094" cy="59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31" y="1355832"/>
                <a:ext cx="1092094" cy="59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4571948" y="1366340"/>
            <a:ext cx="37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91E8B6-6567-4316-8495-7DBBFFD0875A}"/>
              </a:ext>
            </a:extLst>
          </p:cNvPr>
          <p:cNvGrpSpPr/>
          <p:nvPr/>
        </p:nvGrpSpPr>
        <p:grpSpPr>
          <a:xfrm>
            <a:off x="1059600" y="2334259"/>
            <a:ext cx="3666033" cy="1921993"/>
            <a:chOff x="4887318" y="1883287"/>
            <a:chExt cx="3666033" cy="192199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D9399B4-D7AD-477B-9DFD-F6823158572C}"/>
                </a:ext>
              </a:extLst>
            </p:cNvPr>
            <p:cNvGrpSpPr/>
            <p:nvPr/>
          </p:nvGrpSpPr>
          <p:grpSpPr>
            <a:xfrm>
              <a:off x="6180082" y="2364828"/>
              <a:ext cx="388884" cy="1440452"/>
              <a:chOff x="1282261" y="2028497"/>
              <a:chExt cx="388884" cy="144045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5D833E8-8A1D-47F7-8AD5-F0C40CD1347F}"/>
                  </a:ext>
                </a:extLst>
              </p:cNvPr>
              <p:cNvSpPr/>
              <p:nvPr/>
            </p:nvSpPr>
            <p:spPr>
              <a:xfrm>
                <a:off x="1282262" y="2028497"/>
                <a:ext cx="388883" cy="409903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FE24407-25EA-4FED-A608-080734EBE373}"/>
                  </a:ext>
                </a:extLst>
              </p:cNvPr>
              <p:cNvSpPr/>
              <p:nvPr/>
            </p:nvSpPr>
            <p:spPr>
              <a:xfrm>
                <a:off x="1282261" y="3059046"/>
                <a:ext cx="388883" cy="409903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BE2C148-D29C-4CD5-A0B5-31F10997A068}"/>
                </a:ext>
              </a:extLst>
            </p:cNvPr>
            <p:cNvCxnSpPr/>
            <p:nvPr/>
          </p:nvCxnSpPr>
          <p:spPr>
            <a:xfrm>
              <a:off x="4936736" y="2590980"/>
              <a:ext cx="1198531" cy="172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1EE4E26-4A7F-449A-B855-4AF1BFCECA72}"/>
                </a:ext>
              </a:extLst>
            </p:cNvPr>
            <p:cNvCxnSpPr/>
            <p:nvPr/>
          </p:nvCxnSpPr>
          <p:spPr>
            <a:xfrm>
              <a:off x="4936736" y="3644461"/>
              <a:ext cx="1198531" cy="17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12B9630-0B89-4832-A031-35FB7DF81E4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4887318" y="2569780"/>
              <a:ext cx="1292765" cy="10536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96897D2-6707-4B85-8211-813DD7CCF92E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4887319" y="2592891"/>
              <a:ext cx="1292763" cy="1007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5E87DED-22AE-4793-985A-5225A2849B12}"/>
                    </a:ext>
                  </a:extLst>
                </p:cNvPr>
                <p:cNvSpPr txBox="1"/>
                <p:nvPr/>
              </p:nvSpPr>
              <p:spPr>
                <a:xfrm>
                  <a:off x="5276201" y="2244387"/>
                  <a:ext cx="414922" cy="2795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5E87DED-22AE-4793-985A-5225A284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01" y="2244387"/>
                  <a:ext cx="414922" cy="279564"/>
                </a:xfrm>
                <a:prstGeom prst="rect">
                  <a:avLst/>
                </a:prstGeom>
                <a:blipFill>
                  <a:blip r:embed="rId4"/>
                  <a:stretch>
                    <a:fillRect l="-7353" t="-2174" r="-441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FFE7F03-6728-448A-B64F-31A5CB083891}"/>
                    </a:ext>
                  </a:extLst>
                </p:cNvPr>
                <p:cNvSpPr txBox="1"/>
                <p:nvPr/>
              </p:nvSpPr>
              <p:spPr>
                <a:xfrm>
                  <a:off x="5602479" y="2666479"/>
                  <a:ext cx="414922" cy="2795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FFE7F03-6728-448A-B64F-31A5CB083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479" y="2666479"/>
                  <a:ext cx="414922" cy="279564"/>
                </a:xfrm>
                <a:prstGeom prst="rect">
                  <a:avLst/>
                </a:prstGeom>
                <a:blipFill>
                  <a:blip r:embed="rId5"/>
                  <a:stretch>
                    <a:fillRect l="-7353" t="-2174" r="-5882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4E46F19-F5CE-4AFF-AFFB-8BFB37E0DCCD}"/>
                </a:ext>
              </a:extLst>
            </p:cNvPr>
            <p:cNvCxnSpPr/>
            <p:nvPr/>
          </p:nvCxnSpPr>
          <p:spPr>
            <a:xfrm>
              <a:off x="6601397" y="2625557"/>
              <a:ext cx="1072055" cy="28004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499ABC2-55FE-446B-8CB9-3B0063976835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6568965" y="3249848"/>
              <a:ext cx="1072054" cy="350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5EEFCC6-AC59-46A0-A5C6-CBE970728826}"/>
                    </a:ext>
                  </a:extLst>
                </p:cNvPr>
                <p:cNvSpPr txBox="1"/>
                <p:nvPr/>
              </p:nvSpPr>
              <p:spPr>
                <a:xfrm>
                  <a:off x="7021374" y="2429676"/>
                  <a:ext cx="456414" cy="279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5EEFCC6-AC59-46A0-A5C6-CBE970728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374" y="2429676"/>
                  <a:ext cx="456414" cy="279051"/>
                </a:xfrm>
                <a:prstGeom prst="rect">
                  <a:avLst/>
                </a:prstGeom>
                <a:blipFill>
                  <a:blip r:embed="rId6"/>
                  <a:stretch>
                    <a:fillRect t="-222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618316D-9A72-4A6F-95D4-0EEAF59858EA}"/>
                    </a:ext>
                  </a:extLst>
                </p:cNvPr>
                <p:cNvSpPr txBox="1"/>
                <p:nvPr/>
              </p:nvSpPr>
              <p:spPr>
                <a:xfrm>
                  <a:off x="6957847" y="3387911"/>
                  <a:ext cx="456414" cy="2795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618316D-9A72-4A6F-95D4-0EEAF5985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847" y="3387911"/>
                  <a:ext cx="456414" cy="279564"/>
                </a:xfrm>
                <a:prstGeom prst="rect">
                  <a:avLst/>
                </a:prstGeom>
                <a:blipFill>
                  <a:blip r:embed="rId7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F2E696A-7A94-43EA-BF4E-2102BB13BA6B}"/>
                    </a:ext>
                  </a:extLst>
                </p:cNvPr>
                <p:cNvSpPr txBox="1"/>
                <p:nvPr/>
              </p:nvSpPr>
              <p:spPr>
                <a:xfrm>
                  <a:off x="6109737" y="1883287"/>
                  <a:ext cx="8418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𝐿𝑎𝑦𝑒𝑟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F2E696A-7A94-43EA-BF4E-2102BB13B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737" y="1883287"/>
                  <a:ext cx="84183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696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A89FE04-D485-4635-831A-A5849B53D783}"/>
                    </a:ext>
                  </a:extLst>
                </p:cNvPr>
                <p:cNvSpPr txBox="1"/>
                <p:nvPr/>
              </p:nvSpPr>
              <p:spPr>
                <a:xfrm>
                  <a:off x="7835462" y="2952746"/>
                  <a:ext cx="717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A89FE04-D485-4635-831A-A5849B53D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462" y="2952746"/>
                  <a:ext cx="7178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780" r="-678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49F745-4240-4D85-A3D1-0366D984E06E}"/>
                  </a:ext>
                </a:extLst>
              </p:cNvPr>
              <p:cNvSpPr txBox="1"/>
              <p:nvPr/>
            </p:nvSpPr>
            <p:spPr>
              <a:xfrm>
                <a:off x="547776" y="2880648"/>
                <a:ext cx="456414" cy="28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49F745-4240-4D85-A3D1-0366D984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6" y="2880648"/>
                <a:ext cx="456414" cy="281552"/>
              </a:xfrm>
              <a:prstGeom prst="rect">
                <a:avLst/>
              </a:prstGeom>
              <a:blipFill>
                <a:blip r:embed="rId10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2B0E31-7D96-4B0F-811A-753202CF786B}"/>
                  </a:ext>
                </a:extLst>
              </p:cNvPr>
              <p:cNvSpPr txBox="1"/>
              <p:nvPr/>
            </p:nvSpPr>
            <p:spPr>
              <a:xfrm>
                <a:off x="547776" y="3978953"/>
                <a:ext cx="456414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2B0E31-7D96-4B0F-811A-753202CF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6" y="3978953"/>
                <a:ext cx="456414" cy="282129"/>
              </a:xfrm>
              <a:prstGeom prst="rect">
                <a:avLst/>
              </a:prstGeom>
              <a:blipFill>
                <a:blip r:embed="rId11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206C2C-D0EA-465B-8076-8313A4F8E590}"/>
                  </a:ext>
                </a:extLst>
              </p:cNvPr>
              <p:cNvSpPr txBox="1"/>
              <p:nvPr/>
            </p:nvSpPr>
            <p:spPr>
              <a:xfrm>
                <a:off x="5043993" y="3159699"/>
                <a:ext cx="6056234" cy="761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bSup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206C2C-D0EA-465B-8076-8313A4F8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3" y="3159699"/>
                <a:ext cx="6056234" cy="7615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936A73-B9AB-4C38-A21E-04C42D53039F}"/>
                  </a:ext>
                </a:extLst>
              </p:cNvPr>
              <p:cNvSpPr txBox="1"/>
              <p:nvPr/>
            </p:nvSpPr>
            <p:spPr>
              <a:xfrm>
                <a:off x="5144135" y="2285527"/>
                <a:ext cx="2805791" cy="374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936A73-B9AB-4C38-A21E-04C42D53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35" y="2285527"/>
                <a:ext cx="2805791" cy="374461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5621E9F-1AA8-462F-B676-8BE821BC4152}"/>
              </a:ext>
            </a:extLst>
          </p:cNvPr>
          <p:cNvSpPr txBox="1"/>
          <p:nvPr/>
        </p:nvSpPr>
        <p:spPr>
          <a:xfrm>
            <a:off x="588124" y="4733210"/>
            <a:ext cx="280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6AE05F-04CE-4ECF-A555-FA1C3D0A483D}"/>
                  </a:ext>
                </a:extLst>
              </p:cNvPr>
              <p:cNvSpPr txBox="1"/>
              <p:nvPr/>
            </p:nvSpPr>
            <p:spPr>
              <a:xfrm>
                <a:off x="2787144" y="4531937"/>
                <a:ext cx="2441199" cy="767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bSup>
                    <m:sSubSup>
                      <m:sSubSup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6AE05F-04CE-4ECF-A555-FA1C3D0A4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4" y="4531937"/>
                <a:ext cx="2441199" cy="7677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CD44A5-648E-4D2A-9083-BBB0F1E63172}"/>
                  </a:ext>
                </a:extLst>
              </p:cNvPr>
              <p:cNvSpPr txBox="1"/>
              <p:nvPr/>
            </p:nvSpPr>
            <p:spPr>
              <a:xfrm>
                <a:off x="5006018" y="4558804"/>
                <a:ext cx="1394908" cy="729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CD44A5-648E-4D2A-9083-BBB0F1E63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018" y="4558804"/>
                <a:ext cx="1394908" cy="729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8F85FF-166D-4E36-A505-B9CE72D801C6}"/>
                  </a:ext>
                </a:extLst>
              </p:cNvPr>
              <p:cNvSpPr txBox="1"/>
              <p:nvPr/>
            </p:nvSpPr>
            <p:spPr>
              <a:xfrm>
                <a:off x="6400926" y="4531937"/>
                <a:ext cx="4275083" cy="73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, 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24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8F85FF-166D-4E36-A505-B9CE72D8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926" y="4531937"/>
                <a:ext cx="4275083" cy="739305"/>
              </a:xfrm>
              <a:prstGeom prst="rect">
                <a:avLst/>
              </a:prstGeom>
              <a:blipFill>
                <a:blip r:embed="rId16"/>
                <a:stretch>
                  <a:fillRect l="-2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3DEF320-44B1-4503-A77E-826135064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9376511"/>
                  </p:ext>
                </p:extLst>
              </p:nvPr>
            </p:nvGraphicFramePr>
            <p:xfrm>
              <a:off x="2787144" y="5589300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44257915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733128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448772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140338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This Example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37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* derivative of activation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678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3DEF320-44B1-4503-A77E-826135064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9376511"/>
                  </p:ext>
                </p:extLst>
              </p:nvPr>
            </p:nvGraphicFramePr>
            <p:xfrm>
              <a:off x="2787144" y="5589300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44257915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733128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448772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140338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This Example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3700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99" t="-62264" r="-300599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* derivative of activation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6785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487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E67E9D5-B701-453C-A703-B4CDED9DF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979" y="303741"/>
            <a:ext cx="923002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7" dirty="0"/>
              <a:t>Calculations – Hidden  layer</a:t>
            </a:r>
            <a:endParaRPr spc="-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/>
              <p:nvPr/>
            </p:nvSpPr>
            <p:spPr>
              <a:xfrm>
                <a:off x="1806986" y="1355192"/>
                <a:ext cx="1041695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FCA7-C46C-48C3-BA84-E0014F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986" y="1355192"/>
                <a:ext cx="1041695" cy="638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A5FADE-629B-4B3C-BD36-2DCB558AD25C}"/>
              </a:ext>
            </a:extLst>
          </p:cNvPr>
          <p:cNvSpPr txBox="1"/>
          <p:nvPr/>
        </p:nvSpPr>
        <p:spPr>
          <a:xfrm>
            <a:off x="271738" y="1355192"/>
            <a:ext cx="1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/>
              <p:nvPr/>
            </p:nvSpPr>
            <p:spPr>
              <a:xfrm>
                <a:off x="9786411" y="1174014"/>
                <a:ext cx="1140505" cy="614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279B2E-0D2F-45FF-A434-6256645E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11" y="1174014"/>
                <a:ext cx="1140505" cy="614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2B78D3-A6BA-4DD8-912C-4265B4D974DE}"/>
              </a:ext>
            </a:extLst>
          </p:cNvPr>
          <p:cNvSpPr txBox="1"/>
          <p:nvPr/>
        </p:nvSpPr>
        <p:spPr>
          <a:xfrm>
            <a:off x="8417926" y="653903"/>
            <a:ext cx="37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we will use following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/>
              <p:nvPr/>
            </p:nvSpPr>
            <p:spPr>
              <a:xfrm>
                <a:off x="6611007" y="2654650"/>
                <a:ext cx="5465772" cy="2093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  +</a:t>
                </a:r>
              </a:p>
              <a:p>
                <a:r>
                  <a:rPr lang="en-US" sz="2800" dirty="0"/>
                  <a:t> </a:t>
                </a:r>
              </a:p>
              <a:p>
                <a:r>
                  <a:rPr lang="en-US" sz="2800" b="1" dirty="0">
                    <a:solidFill>
                      <a:schemeClr val="accent1"/>
                    </a:solidFill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num>
                      <m:den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F7A931-40FD-486F-A376-EFCF4BBC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07" y="2654650"/>
                <a:ext cx="5465772" cy="2093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62279B1-C7BE-41B5-B751-EB01CA3D5020}"/>
              </a:ext>
            </a:extLst>
          </p:cNvPr>
          <p:cNvGrpSpPr/>
          <p:nvPr/>
        </p:nvGrpSpPr>
        <p:grpSpPr>
          <a:xfrm>
            <a:off x="0" y="2473576"/>
            <a:ext cx="6411413" cy="2396719"/>
            <a:chOff x="-21783" y="2644978"/>
            <a:chExt cx="6411413" cy="23967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0278F7-E7E6-4B51-BBAC-FF20149AD3CB}"/>
                </a:ext>
              </a:extLst>
            </p:cNvPr>
            <p:cNvGrpSpPr/>
            <p:nvPr/>
          </p:nvGrpSpPr>
          <p:grpSpPr>
            <a:xfrm>
              <a:off x="-21783" y="2644978"/>
              <a:ext cx="6411413" cy="2396719"/>
              <a:chOff x="-21783" y="2644978"/>
              <a:chExt cx="6411413" cy="239671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19C9F20-BAB6-4603-B61D-5A68F070F331}"/>
                  </a:ext>
                </a:extLst>
              </p:cNvPr>
              <p:cNvGrpSpPr/>
              <p:nvPr/>
            </p:nvGrpSpPr>
            <p:grpSpPr>
              <a:xfrm>
                <a:off x="43096" y="2644978"/>
                <a:ext cx="6346534" cy="2396719"/>
                <a:chOff x="2658841" y="1761019"/>
                <a:chExt cx="6346534" cy="2396719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9CA2298-98EA-4468-8C2D-DF830536BF9E}"/>
                    </a:ext>
                  </a:extLst>
                </p:cNvPr>
                <p:cNvSpPr txBox="1"/>
                <p:nvPr/>
              </p:nvSpPr>
              <p:spPr>
                <a:xfrm>
                  <a:off x="4258308" y="1761019"/>
                  <a:ext cx="893380" cy="335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Layer 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B3EC655-F79D-4190-9568-C1A88B06FC78}"/>
                    </a:ext>
                  </a:extLst>
                </p:cNvPr>
                <p:cNvSpPr txBox="1"/>
                <p:nvPr/>
              </p:nvSpPr>
              <p:spPr>
                <a:xfrm>
                  <a:off x="5851518" y="1835991"/>
                  <a:ext cx="893380" cy="335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Layer 4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3812B59-B6B3-4B6B-AC4C-4F410AA3A741}"/>
                    </a:ext>
                  </a:extLst>
                </p:cNvPr>
                <p:cNvSpPr txBox="1"/>
                <p:nvPr/>
              </p:nvSpPr>
              <p:spPr>
                <a:xfrm>
                  <a:off x="2658841" y="1782532"/>
                  <a:ext cx="893380" cy="335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Layer 2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43F1680-13C5-4E61-90DB-3819EB4303EF}"/>
                    </a:ext>
                  </a:extLst>
                </p:cNvPr>
                <p:cNvGrpSpPr/>
                <p:nvPr/>
              </p:nvGrpSpPr>
              <p:grpSpPr>
                <a:xfrm>
                  <a:off x="3050376" y="2045688"/>
                  <a:ext cx="5954999" cy="2112050"/>
                  <a:chOff x="3050376" y="2045688"/>
                  <a:chExt cx="5954999" cy="211205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23CAF67-5827-4874-A1E8-C9E784FCB51B}"/>
                      </a:ext>
                    </a:extLst>
                  </p:cNvPr>
                  <p:cNvGrpSpPr/>
                  <p:nvPr/>
                </p:nvGrpSpPr>
                <p:grpSpPr>
                  <a:xfrm>
                    <a:off x="3050376" y="2322687"/>
                    <a:ext cx="4065311" cy="1835051"/>
                    <a:chOff x="3292114" y="1954826"/>
                    <a:chExt cx="4065311" cy="1835051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8957B263-5B85-44B6-85CD-9769FE9CD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1820" y="1996967"/>
                      <a:ext cx="935605" cy="1792910"/>
                      <a:chOff x="1282261" y="2028497"/>
                      <a:chExt cx="935605" cy="1792910"/>
                    </a:xfrm>
                  </p:grpSpPr>
                  <p:sp>
                    <p:nvSpPr>
                      <p:cNvPr id="78" name="Oval 77">
                        <a:extLst>
                          <a:ext uri="{FF2B5EF4-FFF2-40B4-BE49-F238E27FC236}">
                            <a16:creationId xmlns:a16="http://schemas.microsoft.com/office/drawing/2014/main" id="{E6904384-C711-4F17-B537-EB8444494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2261" y="2028497"/>
                        <a:ext cx="893379" cy="701620"/>
                      </a:xfrm>
                      <a:prstGeom prst="ellipse">
                        <a:avLst/>
                      </a:prstGeom>
                      <a:noFill/>
                      <a:ln w="317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Oval 78">
                        <a:extLst>
                          <a:ext uri="{FF2B5EF4-FFF2-40B4-BE49-F238E27FC236}">
                            <a16:creationId xmlns:a16="http://schemas.microsoft.com/office/drawing/2014/main" id="{492B5327-9F1E-46F6-8383-FC0359D45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8890" y="3091278"/>
                        <a:ext cx="868976" cy="730129"/>
                      </a:xfrm>
                      <a:prstGeom prst="ellipse">
                        <a:avLst/>
                      </a:prstGeom>
                      <a:noFill/>
                      <a:ln w="317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7A4B4965-7756-48DA-A9BF-21EC645B66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0172" y="1954826"/>
                      <a:ext cx="900677" cy="1814029"/>
                      <a:chOff x="1282260" y="1963245"/>
                      <a:chExt cx="900677" cy="1814029"/>
                    </a:xfrm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6C65963E-404F-4966-AC63-98B688432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2262" y="1963245"/>
                        <a:ext cx="834046" cy="743761"/>
                      </a:xfrm>
                      <a:prstGeom prst="ellipse">
                        <a:avLst/>
                      </a:prstGeom>
                      <a:noFill/>
                      <a:ln w="317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857CEF21-937C-48DA-8D58-C76C9C81D4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2260" y="3059046"/>
                        <a:ext cx="900677" cy="718228"/>
                      </a:xfrm>
                      <a:prstGeom prst="ellipse">
                        <a:avLst/>
                      </a:prstGeom>
                      <a:noFill/>
                      <a:ln w="317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B5F25905-CC20-4D8B-A910-17128CFC95EC}"/>
                        </a:ext>
                      </a:extLst>
                    </p:cNvPr>
                    <p:cNvCxnSpPr>
                      <a:cxnSpLocks/>
                      <a:stCxn id="84" idx="3"/>
                      <a:endCxn id="73" idx="2"/>
                    </p:cNvCxnSpPr>
                    <p:nvPr/>
                  </p:nvCxnSpPr>
                  <p:spPr>
                    <a:xfrm>
                      <a:off x="3347269" y="2309951"/>
                      <a:ext cx="1392905" cy="16756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3FDDE82C-8ABF-4067-BD76-A391677DD814}"/>
                        </a:ext>
                      </a:extLst>
                    </p:cNvPr>
                    <p:cNvCxnSpPr>
                      <a:cxnSpLocks/>
                      <a:stCxn id="73" idx="6"/>
                      <a:endCxn id="78" idx="2"/>
                    </p:cNvCxnSpPr>
                    <p:nvPr/>
                  </p:nvCxnSpPr>
                  <p:spPr>
                    <a:xfrm>
                      <a:off x="5574220" y="2326707"/>
                      <a:ext cx="847600" cy="2107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ACA488A9-3C7B-43AE-9377-49677471078E}"/>
                        </a:ext>
                      </a:extLst>
                    </p:cNvPr>
                    <p:cNvCxnSpPr>
                      <a:cxnSpLocks/>
                      <a:stCxn id="85" idx="3"/>
                      <a:endCxn id="75" idx="2"/>
                    </p:cNvCxnSpPr>
                    <p:nvPr/>
                  </p:nvCxnSpPr>
                  <p:spPr>
                    <a:xfrm>
                      <a:off x="3292114" y="3392985"/>
                      <a:ext cx="1448058" cy="16756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A3BC6E40-2B13-4952-8F8F-7B5E054628F1}"/>
                        </a:ext>
                      </a:extLst>
                    </p:cNvPr>
                    <p:cNvCxnSpPr>
                      <a:cxnSpLocks/>
                      <a:stCxn id="75" idx="6"/>
                      <a:endCxn id="79" idx="2"/>
                    </p:cNvCxnSpPr>
                    <p:nvPr/>
                  </p:nvCxnSpPr>
                  <p:spPr>
                    <a:xfrm>
                      <a:off x="5640849" y="3409741"/>
                      <a:ext cx="847600" cy="15072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21114859-81AF-4312-81E5-B9818B6C04AD}"/>
                        </a:ext>
                      </a:extLst>
                    </p:cNvPr>
                    <p:cNvCxnSpPr>
                      <a:cxnSpLocks/>
                      <a:stCxn id="85" idx="3"/>
                      <a:endCxn id="73" idx="2"/>
                    </p:cNvCxnSpPr>
                    <p:nvPr/>
                  </p:nvCxnSpPr>
                  <p:spPr>
                    <a:xfrm flipV="1">
                      <a:off x="3292114" y="2326707"/>
                      <a:ext cx="1448060" cy="106627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72CA9F80-8C95-43A8-9FF6-6AC27728903E}"/>
                        </a:ext>
                      </a:extLst>
                    </p:cNvPr>
                    <p:cNvCxnSpPr>
                      <a:cxnSpLocks/>
                      <a:stCxn id="84" idx="3"/>
                      <a:endCxn id="75" idx="2"/>
                    </p:cNvCxnSpPr>
                    <p:nvPr/>
                  </p:nvCxnSpPr>
                  <p:spPr>
                    <a:xfrm>
                      <a:off x="3347269" y="2309951"/>
                      <a:ext cx="1392903" cy="1099790"/>
                    </a:xfrm>
                    <a:prstGeom prst="straightConnector1">
                      <a:avLst/>
                    </a:prstGeom>
                    <a:ln w="508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92AEE046-58C7-450F-BF3B-C94913A1F0C3}"/>
                        </a:ext>
                      </a:extLst>
                    </p:cNvPr>
                    <p:cNvCxnSpPr>
                      <a:cxnSpLocks/>
                      <a:stCxn id="75" idx="6"/>
                      <a:endCxn id="78" idx="2"/>
                    </p:cNvCxnSpPr>
                    <p:nvPr/>
                  </p:nvCxnSpPr>
                  <p:spPr>
                    <a:xfrm flipV="1">
                      <a:off x="5640849" y="2347777"/>
                      <a:ext cx="780971" cy="1061964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54740529-D647-48BB-B67A-F9F613C8633B}"/>
                        </a:ext>
                      </a:extLst>
                    </p:cNvPr>
                    <p:cNvCxnSpPr>
                      <a:cxnSpLocks/>
                      <a:stCxn id="73" idx="6"/>
                      <a:endCxn id="79" idx="2"/>
                    </p:cNvCxnSpPr>
                    <p:nvPr/>
                  </p:nvCxnSpPr>
                  <p:spPr>
                    <a:xfrm>
                      <a:off x="5574220" y="2326707"/>
                      <a:ext cx="914229" cy="1098106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836FAA56-C80E-46C0-90F0-9A2F9457566D}"/>
                      </a:ext>
                    </a:extLst>
                  </p:cNvPr>
                  <p:cNvCxnSpPr>
                    <a:cxnSpLocks/>
                    <a:stCxn id="78" idx="6"/>
                    <a:endCxn id="55" idx="1"/>
                  </p:cNvCxnSpPr>
                  <p:nvPr/>
                </p:nvCxnSpPr>
                <p:spPr>
                  <a:xfrm>
                    <a:off x="7073461" y="2715638"/>
                    <a:ext cx="1214025" cy="550763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71615D0F-C2C9-4550-B637-C08C54240CCA}"/>
                      </a:ext>
                    </a:extLst>
                  </p:cNvPr>
                  <p:cNvCxnSpPr>
                    <a:cxnSpLocks/>
                    <a:stCxn id="79" idx="6"/>
                    <a:endCxn id="55" idx="1"/>
                  </p:cNvCxnSpPr>
                  <p:nvPr/>
                </p:nvCxnSpPr>
                <p:spPr>
                  <a:xfrm flipV="1">
                    <a:off x="7115687" y="3266401"/>
                    <a:ext cx="1171799" cy="526273"/>
                  </a:xfrm>
                  <a:prstGeom prst="straightConnector1">
                    <a:avLst/>
                  </a:prstGeom>
                  <a:ln w="508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E1159390-5F90-4849-B7FD-11BCBF2A00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49058" y="2045688"/>
                        <a:ext cx="6106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E1159390-5F90-4849-B7FD-11BCBF2A00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49058" y="2045688"/>
                        <a:ext cx="610680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000" r="-8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69FB4471-4039-4C5F-A26D-D4114B47EE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87486" y="3127901"/>
                        <a:ext cx="71788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69FB4471-4039-4C5F-A26D-D4114B47EE3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7486" y="3127901"/>
                        <a:ext cx="717889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627" r="-5932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9394A344-7D33-48CA-B3E5-0A1778342EC1}"/>
                      </a:ext>
                    </a:extLst>
                  </p:cNvPr>
                  <p:cNvSpPr txBox="1"/>
                  <p:nvPr/>
                </p:nvSpPr>
                <p:spPr>
                  <a:xfrm>
                    <a:off x="33372" y="3421668"/>
                    <a:ext cx="456414" cy="2802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9394A344-7D33-48CA-B3E5-0A1778342E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2" y="3421668"/>
                    <a:ext cx="456414" cy="2802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17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8D25696C-62E9-4458-A038-9A5B1CE82C86}"/>
                      </a:ext>
                    </a:extLst>
                  </p:cNvPr>
                  <p:cNvSpPr txBox="1"/>
                  <p:nvPr/>
                </p:nvSpPr>
                <p:spPr>
                  <a:xfrm>
                    <a:off x="-21783" y="4504446"/>
                    <a:ext cx="456414" cy="28071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8D25696C-62E9-4458-A038-9A5B1CE82C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783" y="4504446"/>
                    <a:ext cx="456414" cy="280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17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C84972D-4C6B-417F-A66A-36BD6DB9F84B}"/>
                    </a:ext>
                  </a:extLst>
                </p:cNvPr>
                <p:cNvSpPr txBox="1"/>
                <p:nvPr/>
              </p:nvSpPr>
              <p:spPr>
                <a:xfrm>
                  <a:off x="1348096" y="3888499"/>
                  <a:ext cx="414922" cy="2815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C84972D-4C6B-417F-A66A-36BD6DB9F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096" y="3888499"/>
                  <a:ext cx="414922" cy="281552"/>
                </a:xfrm>
                <a:prstGeom prst="rect">
                  <a:avLst/>
                </a:prstGeom>
                <a:blipFill>
                  <a:blip r:embed="rId9"/>
                  <a:stretch>
                    <a:fillRect l="-8824" t="-2174" r="-441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3F2569B-52D4-4BD4-B3EB-263660060911}"/>
                  </a:ext>
                </a:extLst>
              </p:cNvPr>
              <p:cNvSpPr txBox="1"/>
              <p:nvPr/>
            </p:nvSpPr>
            <p:spPr>
              <a:xfrm>
                <a:off x="4006165" y="3192246"/>
                <a:ext cx="555172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3F2569B-52D4-4BD4-B3EB-263660060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65" y="3192246"/>
                <a:ext cx="555172" cy="386452"/>
              </a:xfrm>
              <a:prstGeom prst="rect">
                <a:avLst/>
              </a:prstGeom>
              <a:blipFill>
                <a:blip r:embed="rId10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A505A21-EE9F-4D62-BDC4-305390486A5E}"/>
                  </a:ext>
                </a:extLst>
              </p:cNvPr>
              <p:cNvSpPr txBox="1"/>
              <p:nvPr/>
            </p:nvSpPr>
            <p:spPr>
              <a:xfrm>
                <a:off x="2311902" y="4252477"/>
                <a:ext cx="55517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A505A21-EE9F-4D62-BDC4-305390486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02" y="4252477"/>
                <a:ext cx="555172" cy="388504"/>
              </a:xfrm>
              <a:prstGeom prst="rect">
                <a:avLst/>
              </a:prstGeom>
              <a:blipFill>
                <a:blip r:embed="rId11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F762FF-07BA-46C9-8FD0-373020F92A10}"/>
                  </a:ext>
                </a:extLst>
              </p:cNvPr>
              <p:cNvSpPr txBox="1"/>
              <p:nvPr/>
            </p:nvSpPr>
            <p:spPr>
              <a:xfrm>
                <a:off x="3963997" y="4282575"/>
                <a:ext cx="555172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F762FF-07BA-46C9-8FD0-373020F92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97" y="4282575"/>
                <a:ext cx="555172" cy="386452"/>
              </a:xfrm>
              <a:prstGeom prst="rect">
                <a:avLst/>
              </a:prstGeom>
              <a:blipFill>
                <a:blip r:embed="rId1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B8FC338-330A-46F0-BEC6-D300855E3BD7}"/>
              </a:ext>
            </a:extLst>
          </p:cNvPr>
          <p:cNvCxnSpPr>
            <a:stCxn id="78" idx="0"/>
            <a:endCxn id="78" idx="4"/>
          </p:cNvCxnSpPr>
          <p:nvPr/>
        </p:nvCxnSpPr>
        <p:spPr>
          <a:xfrm>
            <a:off x="4032810" y="3077385"/>
            <a:ext cx="0" cy="70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24373C2-DCAB-42A9-9EE5-29F42900BFAD}"/>
              </a:ext>
            </a:extLst>
          </p:cNvPr>
          <p:cNvCxnSpPr/>
          <p:nvPr/>
        </p:nvCxnSpPr>
        <p:spPr>
          <a:xfrm>
            <a:off x="4032809" y="4147653"/>
            <a:ext cx="0" cy="70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34C73B-024D-4C2E-B5D3-99D98F24B3B7}"/>
              </a:ext>
            </a:extLst>
          </p:cNvPr>
          <p:cNvCxnSpPr/>
          <p:nvPr/>
        </p:nvCxnSpPr>
        <p:spPr>
          <a:xfrm>
            <a:off x="2356902" y="4155342"/>
            <a:ext cx="0" cy="70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94B90E7-E9DE-48E0-87C0-97C95895E229}"/>
              </a:ext>
            </a:extLst>
          </p:cNvPr>
          <p:cNvCxnSpPr/>
          <p:nvPr/>
        </p:nvCxnSpPr>
        <p:spPr>
          <a:xfrm>
            <a:off x="2362650" y="3056314"/>
            <a:ext cx="0" cy="70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2E2B61E-24FA-4CC8-B33D-47174921DB46}"/>
                  </a:ext>
                </a:extLst>
              </p:cNvPr>
              <p:cNvSpPr txBox="1"/>
              <p:nvPr/>
            </p:nvSpPr>
            <p:spPr>
              <a:xfrm>
                <a:off x="2280349" y="3174397"/>
                <a:ext cx="511477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2E2B61E-24FA-4CC8-B33D-47174921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349" y="3174397"/>
                <a:ext cx="511477" cy="388504"/>
              </a:xfrm>
              <a:prstGeom prst="rect">
                <a:avLst/>
              </a:prstGeom>
              <a:blipFill>
                <a:blip r:embed="rId1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65A127D-FE91-42B5-B73D-FB86B84C9675}"/>
                  </a:ext>
                </a:extLst>
              </p:cNvPr>
              <p:cNvSpPr txBox="1"/>
              <p:nvPr/>
            </p:nvSpPr>
            <p:spPr>
              <a:xfrm>
                <a:off x="1909228" y="3200417"/>
                <a:ext cx="511477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65A127D-FE91-42B5-B73D-FB86B84C9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8" y="3200417"/>
                <a:ext cx="511477" cy="388504"/>
              </a:xfrm>
              <a:prstGeom prst="rect">
                <a:avLst/>
              </a:prstGeom>
              <a:blipFill>
                <a:blip r:embed="rId1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D4580F8-CFA2-4E33-965B-522D5C91B5EF}"/>
                  </a:ext>
                </a:extLst>
              </p:cNvPr>
              <p:cNvSpPr txBox="1"/>
              <p:nvPr/>
            </p:nvSpPr>
            <p:spPr>
              <a:xfrm>
                <a:off x="3489945" y="4244740"/>
                <a:ext cx="748703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D4580F8-CFA2-4E33-965B-522D5C91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45" y="4244740"/>
                <a:ext cx="748703" cy="386452"/>
              </a:xfrm>
              <a:prstGeom prst="rect">
                <a:avLst/>
              </a:prstGeom>
              <a:blipFill>
                <a:blip r:embed="rId1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76AB474-103C-485C-871C-502157411654}"/>
                  </a:ext>
                </a:extLst>
              </p:cNvPr>
              <p:cNvSpPr txBox="1"/>
              <p:nvPr/>
            </p:nvSpPr>
            <p:spPr>
              <a:xfrm>
                <a:off x="3470139" y="3234648"/>
                <a:ext cx="748703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76AB474-103C-485C-871C-50215741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39" y="3234648"/>
                <a:ext cx="748703" cy="386452"/>
              </a:xfrm>
              <a:prstGeom prst="rect">
                <a:avLst/>
              </a:prstGeom>
              <a:blipFill>
                <a:blip r:embed="rId1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F2DDA4F-1EFB-4271-B6BB-D5D43533A02D}"/>
                  </a:ext>
                </a:extLst>
              </p:cNvPr>
              <p:cNvSpPr txBox="1"/>
              <p:nvPr/>
            </p:nvSpPr>
            <p:spPr>
              <a:xfrm>
                <a:off x="1786102" y="4287529"/>
                <a:ext cx="748703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F2DDA4F-1EFB-4271-B6BB-D5D43533A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02" y="4287529"/>
                <a:ext cx="748703" cy="388504"/>
              </a:xfrm>
              <a:prstGeom prst="rect">
                <a:avLst/>
              </a:prstGeom>
              <a:blipFill>
                <a:blip r:embed="rId1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3208FB3-F1E7-495A-9C0F-5C67A0262812}"/>
                  </a:ext>
                </a:extLst>
              </p:cNvPr>
              <p:cNvSpPr txBox="1"/>
              <p:nvPr/>
            </p:nvSpPr>
            <p:spPr>
              <a:xfrm>
                <a:off x="2626857" y="5447697"/>
                <a:ext cx="4238119" cy="7615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3208FB3-F1E7-495A-9C0F-5C67A0262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57" y="5447697"/>
                <a:ext cx="4238119" cy="7615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A4A454D-6655-431B-A6F5-EFB4BB7BE7B5}"/>
                  </a:ext>
                </a:extLst>
              </p:cNvPr>
              <p:cNvSpPr txBox="1"/>
              <p:nvPr/>
            </p:nvSpPr>
            <p:spPr>
              <a:xfrm>
                <a:off x="7446084" y="5348512"/>
                <a:ext cx="4096731" cy="7615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A4A454D-6655-431B-A6F5-EFB4BB7BE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84" y="5348512"/>
                <a:ext cx="4096731" cy="7615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Oval 182">
            <a:extLst>
              <a:ext uri="{FF2B5EF4-FFF2-40B4-BE49-F238E27FC236}">
                <a16:creationId xmlns:a16="http://schemas.microsoft.com/office/drawing/2014/main" id="{E3EF4010-1345-46EB-8F7C-1B3A2B828478}"/>
              </a:ext>
            </a:extLst>
          </p:cNvPr>
          <p:cNvSpPr/>
          <p:nvPr/>
        </p:nvSpPr>
        <p:spPr>
          <a:xfrm>
            <a:off x="7633394" y="2473576"/>
            <a:ext cx="1173619" cy="116210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CB30820-391A-461C-BECB-938C37D56B8F}"/>
              </a:ext>
            </a:extLst>
          </p:cNvPr>
          <p:cNvCxnSpPr>
            <a:cxnSpLocks/>
            <a:stCxn id="183" idx="3"/>
          </p:cNvCxnSpPr>
          <p:nvPr/>
        </p:nvCxnSpPr>
        <p:spPr>
          <a:xfrm flipH="1">
            <a:off x="6010428" y="3465496"/>
            <a:ext cx="1794839" cy="197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674756EB-1905-452F-9ABC-BD64D58CC5FF}"/>
              </a:ext>
            </a:extLst>
          </p:cNvPr>
          <p:cNvSpPr/>
          <p:nvPr/>
        </p:nvSpPr>
        <p:spPr>
          <a:xfrm>
            <a:off x="7675435" y="3757934"/>
            <a:ext cx="1173619" cy="111236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B91A4CB-091A-4A29-9159-EF5A9F966556}"/>
              </a:ext>
            </a:extLst>
          </p:cNvPr>
          <p:cNvCxnSpPr>
            <a:cxnSpLocks/>
            <a:stCxn id="186" idx="4"/>
          </p:cNvCxnSpPr>
          <p:nvPr/>
        </p:nvCxnSpPr>
        <p:spPr>
          <a:xfrm>
            <a:off x="8262245" y="4870295"/>
            <a:ext cx="0" cy="47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</TotalTime>
  <Words>1121</Words>
  <Application>Microsoft Office PowerPoint</Application>
  <PresentationFormat>Widescreen</PresentationFormat>
  <Paragraphs>379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Agenda</vt:lpstr>
      <vt:lpstr>Back-Propagation- Auto-Diff</vt:lpstr>
      <vt:lpstr>Notation – input/output</vt:lpstr>
      <vt:lpstr>Notation input/output</vt:lpstr>
      <vt:lpstr>Notation- Cost</vt:lpstr>
      <vt:lpstr>Calculations – Last layer (Output Layer)</vt:lpstr>
      <vt:lpstr>Calculations – Last layer (Output Layer)</vt:lpstr>
      <vt:lpstr>Calculations – Last layer (Output Layer)</vt:lpstr>
      <vt:lpstr>Calculations – Hidden  layer</vt:lpstr>
      <vt:lpstr>Calculations – Hidden  layer</vt:lpstr>
      <vt:lpstr>Calculations – Hidden  layer</vt:lpstr>
      <vt:lpstr>Calculations – Hidden  layer</vt:lpstr>
      <vt:lpstr>Calculations – Hidden  layer</vt:lpstr>
      <vt:lpstr>Calculations – Hidden  layer</vt:lpstr>
      <vt:lpstr>Calculations – Hidden  layer</vt:lpstr>
      <vt:lpstr>Gradient Update Rule</vt:lpstr>
      <vt:lpstr>Simple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Singh</dc:creator>
  <cp:lastModifiedBy>Singh, Harpreet</cp:lastModifiedBy>
  <cp:revision>522</cp:revision>
  <dcterms:created xsi:type="dcterms:W3CDTF">2013-07-15T20:26:40Z</dcterms:created>
  <dcterms:modified xsi:type="dcterms:W3CDTF">2023-09-11T14:39:57Z</dcterms:modified>
</cp:coreProperties>
</file>