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2124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85351" autoAdjust="0"/>
  </p:normalViewPr>
  <p:slideViewPr>
    <p:cSldViewPr snapToGrid="0">
      <p:cViewPr varScale="1">
        <p:scale>
          <a:sx n="91" d="100"/>
          <a:sy n="91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51CE387C-8132-4004-AD53-D5BCD136CF2F}" type="datetimeFigureOut">
              <a:rPr lang="en-US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2E65EC03-FA6D-4755-8572-EEF54F3CF7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2E65EC03-FA6D-4755-8572-EEF54F3CF79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3.png"/><Relationship Id="rId7" Type="http://schemas.openxmlformats.org/officeDocument/2006/relationships/image" Target="../media/image51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52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0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94BD1311-CCFC-43B2-97B8-24AC07FA2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3818"/>
          <a:stretch/>
        </p:blipFill>
        <p:spPr>
          <a:xfrm>
            <a:off x="4288220" y="10"/>
            <a:ext cx="7903779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8750102" cy="3204134"/>
          </a:xfrm>
        </p:spPr>
        <p:txBody>
          <a:bodyPr numCol="1"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Back-Propagation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575928"/>
          </a:xfrm>
        </p:spPr>
        <p:txBody>
          <a:bodyPr vert="horz" lIns="91440" tIns="45720" rIns="91440" bIns="45720" numCol="1" rtlCol="0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Harpreet Singh (Fall 2023)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5C2-81A2-48AE-9425-4A75148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96439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3200" dirty="0"/>
              <a:t>Simple Example – Weight Update Output layer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10E380-0766-4115-A0B2-C5C534A692DA}"/>
              </a:ext>
            </a:extLst>
          </p:cNvPr>
          <p:cNvGrpSpPr/>
          <p:nvPr/>
        </p:nvGrpSpPr>
        <p:grpSpPr>
          <a:xfrm>
            <a:off x="2440408" y="1658030"/>
            <a:ext cx="6720409" cy="4013434"/>
            <a:chOff x="731350" y="1690687"/>
            <a:chExt cx="6720409" cy="401343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F9D6426-C0D5-45D2-BBA2-1CDB5E659D8E}"/>
                </a:ext>
              </a:extLst>
            </p:cNvPr>
            <p:cNvGrpSpPr/>
            <p:nvPr/>
          </p:nvGrpSpPr>
          <p:grpSpPr>
            <a:xfrm>
              <a:off x="731350" y="1690687"/>
              <a:ext cx="6720408" cy="4013434"/>
              <a:chOff x="731350" y="1690687"/>
              <a:chExt cx="6720408" cy="401343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45F1FD7-817B-4CC5-823A-AF4E7A707C07}"/>
                  </a:ext>
                </a:extLst>
              </p:cNvPr>
              <p:cNvSpPr/>
              <p:nvPr/>
            </p:nvSpPr>
            <p:spPr>
              <a:xfrm>
                <a:off x="731350" y="3222516"/>
                <a:ext cx="882022" cy="897324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956B2E1-7FCC-4888-BF74-83F162E946C2}"/>
                  </a:ext>
                </a:extLst>
              </p:cNvPr>
              <p:cNvCxnSpPr>
                <a:cxnSpLocks/>
                <a:stCxn id="50" idx="0"/>
                <a:endCxn id="106" idx="3"/>
              </p:cNvCxnSpPr>
              <p:nvPr/>
            </p:nvCxnSpPr>
            <p:spPr>
              <a:xfrm flipV="1">
                <a:off x="2026347" y="2466541"/>
                <a:ext cx="1503530" cy="2469741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90C2EC3-D417-45D6-A865-CA2D5FDDE70B}"/>
                  </a:ext>
                </a:extLst>
              </p:cNvPr>
              <p:cNvCxnSpPr>
                <a:cxnSpLocks/>
                <a:stCxn id="24" idx="6"/>
                <a:endCxn id="105" idx="2"/>
              </p:cNvCxnSpPr>
              <p:nvPr/>
            </p:nvCxnSpPr>
            <p:spPr>
              <a:xfrm flipV="1">
                <a:off x="1613372" y="3663516"/>
                <a:ext cx="1754538" cy="7662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88E63F5-2F82-49BA-A0AF-488FDB4E826E}"/>
                  </a:ext>
                </a:extLst>
              </p:cNvPr>
              <p:cNvCxnSpPr>
                <a:cxnSpLocks/>
                <a:stCxn id="103" idx="6"/>
                <a:endCxn id="106" idx="2"/>
              </p:cNvCxnSpPr>
              <p:nvPr/>
            </p:nvCxnSpPr>
            <p:spPr>
              <a:xfrm>
                <a:off x="1646650" y="2139350"/>
                <a:ext cx="1721261" cy="582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67B05C8-B374-4122-9942-5CDAF2016C20}"/>
                  </a:ext>
                </a:extLst>
              </p:cNvPr>
              <p:cNvCxnSpPr>
                <a:cxnSpLocks/>
                <a:stCxn id="38" idx="0"/>
                <a:endCxn id="104" idx="3"/>
              </p:cNvCxnSpPr>
              <p:nvPr/>
            </p:nvCxnSpPr>
            <p:spPr>
              <a:xfrm flipV="1">
                <a:off x="4724222" y="3366076"/>
                <a:ext cx="1114213" cy="157020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31E5903-786B-4FF3-B853-39290DF92CE1}"/>
                  </a:ext>
                </a:extLst>
              </p:cNvPr>
              <p:cNvCxnSpPr>
                <a:cxnSpLocks/>
                <a:stCxn id="103" idx="6"/>
                <a:endCxn id="105" idx="1"/>
              </p:cNvCxnSpPr>
              <p:nvPr/>
            </p:nvCxnSpPr>
            <p:spPr>
              <a:xfrm>
                <a:off x="1646650" y="2139350"/>
                <a:ext cx="1883226" cy="1206914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A2B8910-BA5F-45C3-8D22-7A52B0F5BD9F}"/>
                  </a:ext>
                </a:extLst>
              </p:cNvPr>
              <p:cNvSpPr/>
              <p:nvPr/>
            </p:nvSpPr>
            <p:spPr>
              <a:xfrm>
                <a:off x="4344526" y="4936282"/>
                <a:ext cx="759392" cy="767839"/>
              </a:xfrm>
              <a:prstGeom prst="ellipse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CA2A27D-1662-46AD-B0C8-EA839C2A4D58}"/>
                  </a:ext>
                </a:extLst>
              </p:cNvPr>
              <p:cNvCxnSpPr>
                <a:cxnSpLocks/>
                <a:stCxn id="24" idx="6"/>
              </p:cNvCxnSpPr>
              <p:nvPr/>
            </p:nvCxnSpPr>
            <p:spPr>
              <a:xfrm flipV="1">
                <a:off x="1613372" y="2320216"/>
                <a:ext cx="1750290" cy="135096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BBD26-0F1F-4E53-BB93-42F9AC497BA7}"/>
                  </a:ext>
                </a:extLst>
              </p:cNvPr>
              <p:cNvCxnSpPr>
                <a:cxnSpLocks/>
                <a:stCxn id="105" idx="6"/>
              </p:cNvCxnSpPr>
              <p:nvPr/>
            </p:nvCxnSpPr>
            <p:spPr>
              <a:xfrm flipV="1">
                <a:off x="4473885" y="3057107"/>
                <a:ext cx="1087750" cy="606409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4117AED-A843-4717-9957-9EFE0EC28FC4}"/>
                  </a:ext>
                </a:extLst>
              </p:cNvPr>
              <p:cNvSpPr/>
              <p:nvPr/>
            </p:nvSpPr>
            <p:spPr>
              <a:xfrm>
                <a:off x="1646650" y="4936282"/>
                <a:ext cx="759393" cy="767839"/>
              </a:xfrm>
              <a:prstGeom prst="ellipse">
                <a:avLst/>
              </a:prstGeom>
              <a:noFill/>
              <a:ln w="317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004EF9D-FFCA-4F69-8B67-3616B22B39C5}"/>
                  </a:ext>
                </a:extLst>
              </p:cNvPr>
              <p:cNvCxnSpPr>
                <a:cxnSpLocks/>
                <a:stCxn id="187" idx="3"/>
              </p:cNvCxnSpPr>
              <p:nvPr/>
            </p:nvCxnSpPr>
            <p:spPr>
              <a:xfrm>
                <a:off x="4508394" y="2100244"/>
                <a:ext cx="1107684" cy="675408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9CCEDA4-5A12-4213-8238-9EF3C1986032}"/>
                  </a:ext>
                </a:extLst>
              </p:cNvPr>
              <p:cNvCxnSpPr>
                <a:cxnSpLocks/>
                <a:stCxn id="50" idx="0"/>
                <a:endCxn id="105" idx="3"/>
              </p:cNvCxnSpPr>
              <p:nvPr/>
            </p:nvCxnSpPr>
            <p:spPr>
              <a:xfrm flipV="1">
                <a:off x="2026347" y="3980768"/>
                <a:ext cx="1503529" cy="955514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A69D00E-1AD2-4E82-BBE5-AC4124AB2597}"/>
                  </a:ext>
                </a:extLst>
              </p:cNvPr>
              <p:cNvSpPr/>
              <p:nvPr/>
            </p:nvSpPr>
            <p:spPr>
              <a:xfrm>
                <a:off x="764628" y="1690688"/>
                <a:ext cx="882022" cy="897324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3F38A38-EBA6-4C0A-A5F1-8E6EF9C2A7AE}"/>
                  </a:ext>
                </a:extLst>
              </p:cNvPr>
              <p:cNvSpPr/>
              <p:nvPr/>
            </p:nvSpPr>
            <p:spPr>
              <a:xfrm>
                <a:off x="5561633" y="2315970"/>
                <a:ext cx="1890125" cy="1230276"/>
              </a:xfrm>
              <a:prstGeom prst="ellipse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D65CD37-70F9-4643-B121-B4B48E2598B8}"/>
                  </a:ext>
                </a:extLst>
              </p:cNvPr>
              <p:cNvSpPr/>
              <p:nvPr/>
            </p:nvSpPr>
            <p:spPr>
              <a:xfrm>
                <a:off x="3367910" y="3214854"/>
                <a:ext cx="1105975" cy="897324"/>
              </a:xfrm>
              <a:prstGeom prst="ellipse">
                <a:avLst/>
              </a:prstGeom>
              <a:noFill/>
              <a:ln w="317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A867B37-430A-4B30-8D2B-34FBCC78FB89}"/>
                  </a:ext>
                </a:extLst>
              </p:cNvPr>
              <p:cNvSpPr/>
              <p:nvPr/>
            </p:nvSpPr>
            <p:spPr>
              <a:xfrm>
                <a:off x="3367911" y="1690687"/>
                <a:ext cx="1105974" cy="908969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C79BB14-A625-4A45-B8DE-06B43B5DED75}"/>
                  </a:ext>
                </a:extLst>
              </p:cNvPr>
              <p:cNvSpPr txBox="1"/>
              <p:nvPr/>
            </p:nvSpPr>
            <p:spPr>
              <a:xfrm>
                <a:off x="1842415" y="5040792"/>
                <a:ext cx="367862" cy="58477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sz="3200" dirty="0"/>
                  <a:t>1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5ABB604-6427-481E-9938-EC7EA27B39F2}"/>
                  </a:ext>
                </a:extLst>
              </p:cNvPr>
              <p:cNvSpPr txBox="1"/>
              <p:nvPr/>
            </p:nvSpPr>
            <p:spPr>
              <a:xfrm>
                <a:off x="4540291" y="5062726"/>
                <a:ext cx="367862" cy="58477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sz="3200" dirty="0"/>
                  <a:t>1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62B0481-30A5-45E1-9353-76B914758814}"/>
                  </a:ext>
                </a:extLst>
              </p:cNvPr>
              <p:cNvSpPr txBox="1"/>
              <p:nvPr/>
            </p:nvSpPr>
            <p:spPr>
              <a:xfrm>
                <a:off x="4738546" y="2007929"/>
                <a:ext cx="521481" cy="372537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B0EE6FA-0E67-4EF8-A59E-2702F80CACDB}"/>
                  </a:ext>
                </a:extLst>
              </p:cNvPr>
              <p:cNvSpPr txBox="1"/>
              <p:nvPr/>
            </p:nvSpPr>
            <p:spPr>
              <a:xfrm>
                <a:off x="4665933" y="3049481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-5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DA89F0F-06F0-4B3B-9F49-619AE30ABA3D}"/>
                  </a:ext>
                </a:extLst>
              </p:cNvPr>
              <p:cNvSpPr txBox="1"/>
              <p:nvPr/>
            </p:nvSpPr>
            <p:spPr>
              <a:xfrm>
                <a:off x="2117903" y="4031895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-2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B314417-54EF-4628-8CFB-2C96A501F632}"/>
                  </a:ext>
                </a:extLst>
              </p:cNvPr>
              <p:cNvSpPr txBox="1"/>
              <p:nvPr/>
            </p:nvSpPr>
            <p:spPr>
              <a:xfrm>
                <a:off x="1990377" y="2908821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3B9FEBE-CF70-477D-968A-A4EB600CA58E}"/>
                  </a:ext>
                </a:extLst>
              </p:cNvPr>
              <p:cNvSpPr txBox="1"/>
              <p:nvPr/>
            </p:nvSpPr>
            <p:spPr>
              <a:xfrm>
                <a:off x="2456567" y="1787114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6B4F1B2-E5B5-4C85-9A27-BDF1FF207C31}"/>
                  </a:ext>
                </a:extLst>
              </p:cNvPr>
              <p:cNvSpPr txBox="1"/>
              <p:nvPr/>
            </p:nvSpPr>
            <p:spPr>
              <a:xfrm>
                <a:off x="2272636" y="2320216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E9A3B9C-AB70-4EC9-867D-500D172F87FD}"/>
                  </a:ext>
                </a:extLst>
              </p:cNvPr>
              <p:cNvSpPr txBox="1"/>
              <p:nvPr/>
            </p:nvSpPr>
            <p:spPr>
              <a:xfrm>
                <a:off x="2324700" y="3345312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5609D96-AD7B-446A-BADE-D526C64E67C7}"/>
                  </a:ext>
                </a:extLst>
              </p:cNvPr>
              <p:cNvSpPr txBox="1"/>
              <p:nvPr/>
            </p:nvSpPr>
            <p:spPr>
              <a:xfrm>
                <a:off x="4688816" y="4133096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-2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F3023EA-C65D-4CA8-A2AB-8741596797B7}"/>
                  </a:ext>
                </a:extLst>
              </p:cNvPr>
              <p:cNvSpPr txBox="1"/>
              <p:nvPr/>
            </p:nvSpPr>
            <p:spPr>
              <a:xfrm>
                <a:off x="2668865" y="4089193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-4</a:t>
                </a:r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A7631FC-2CE8-45EA-B75A-2137BB27C23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34840" y="1913975"/>
              <a:ext cx="1173554" cy="372538"/>
            </a:xfrm>
            <a:prstGeom prst="rect">
              <a:avLst/>
            </a:prstGeom>
            <a:blipFill>
              <a:blip r:embed="rId2"/>
              <a:stretch>
                <a:fillRect t="-8197" r="-4663" b="-26230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E717360-B262-466A-81BA-A1A619EAF21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77989" y="2529479"/>
              <a:ext cx="1673770" cy="655436"/>
            </a:xfrm>
            <a:prstGeom prst="rect">
              <a:avLst/>
            </a:prstGeom>
            <a:blipFill>
              <a:blip r:embed="rId3"/>
              <a:stretch>
                <a:fillRect b="-935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02DBAE1-B1AA-4E66-A3F3-FD0F02D6CCE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12670" y="3466507"/>
              <a:ext cx="1349051" cy="373051"/>
            </a:xfrm>
            <a:prstGeom prst="rect">
              <a:avLst/>
            </a:prstGeom>
            <a:blipFill>
              <a:blip r:embed="rId4"/>
              <a:stretch>
                <a:fillRect t="-6557" b="-26230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2F04086-2621-4EAB-A38D-AB651DEF13E5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97906" y="1973654"/>
              <a:ext cx="882022" cy="371961"/>
            </a:xfrm>
            <a:prstGeom prst="rect">
              <a:avLst/>
            </a:prstGeom>
            <a:blipFill>
              <a:blip r:embed="rId5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8016B87-6349-48F2-BD28-106B85474870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7229" y="3466507"/>
              <a:ext cx="882022" cy="372474"/>
            </a:xfrm>
            <a:prstGeom prst="rect">
              <a:avLst/>
            </a:prstGeom>
            <a:blipFill>
              <a:blip r:embed="rId6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4D116E-EE53-43FF-B545-3523AE243FBB}"/>
                </a:ext>
              </a:extLst>
            </p:cNvPr>
            <p:cNvCxnSpPr>
              <a:cxnSpLocks/>
            </p:cNvCxnSpPr>
            <p:nvPr/>
          </p:nvCxnSpPr>
          <p:spPr>
            <a:xfrm>
              <a:off x="4726106" y="2209104"/>
              <a:ext cx="279838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9F1188-DE49-468B-9ECE-BE26B8F23087}"/>
                </a:ext>
              </a:extLst>
            </p:cNvPr>
            <p:cNvCxnSpPr>
              <a:cxnSpLocks/>
            </p:cNvCxnSpPr>
            <p:nvPr/>
          </p:nvCxnSpPr>
          <p:spPr>
            <a:xfrm>
              <a:off x="4726106" y="3255685"/>
              <a:ext cx="279838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9AC4EE-9B0E-4FF8-BEB7-25944142AA22}"/>
                </a:ext>
              </a:extLst>
            </p:cNvPr>
            <p:cNvCxnSpPr>
              <a:cxnSpLocks/>
            </p:cNvCxnSpPr>
            <p:nvPr/>
          </p:nvCxnSpPr>
          <p:spPr>
            <a:xfrm>
              <a:off x="4757348" y="4344126"/>
              <a:ext cx="279838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373145-D533-4714-942E-D705098F691C}"/>
                </a:ext>
              </a:extLst>
            </p:cNvPr>
            <p:cNvSpPr txBox="1"/>
            <p:nvPr/>
          </p:nvSpPr>
          <p:spPr>
            <a:xfrm>
              <a:off x="4994527" y="1939011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4.46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11A0E4-5634-46A9-9BA6-9681F938481A}"/>
                </a:ext>
              </a:extLst>
            </p:cNvPr>
            <p:cNvSpPr txBox="1"/>
            <p:nvPr/>
          </p:nvSpPr>
          <p:spPr>
            <a:xfrm>
              <a:off x="4652744" y="2787461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-</a:t>
              </a:r>
              <a:r>
                <a:rPr lang="en-US" b="1" dirty="0">
                  <a:solidFill>
                    <a:srgbClr val="00B050"/>
                  </a:solidFill>
                </a:rPr>
                <a:t>4.96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0DB19F9-C04B-450E-91D9-004E60BF174E}"/>
                </a:ext>
              </a:extLst>
            </p:cNvPr>
            <p:cNvSpPr txBox="1"/>
            <p:nvPr/>
          </p:nvSpPr>
          <p:spPr>
            <a:xfrm>
              <a:off x="4467682" y="3916898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-</a:t>
              </a:r>
              <a:r>
                <a:rPr lang="en-US" b="1" dirty="0">
                  <a:solidFill>
                    <a:srgbClr val="00B050"/>
                  </a:solidFill>
                </a:rPr>
                <a:t>1.255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72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5C2-81A2-48AE-9425-4A75148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96439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3200" dirty="0"/>
              <a:t>Simple Example – Delta for Hidden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872E45-EE5A-46A8-9D06-2D6F29C5CF9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19324" y="2532397"/>
            <a:ext cx="3928895" cy="926600"/>
          </a:xfrm>
          <a:prstGeom prst="rect">
            <a:avLst/>
          </a:prstGeom>
          <a:blipFill>
            <a:blip r:embed="rId2"/>
            <a:stretch>
              <a:fillRect b="-526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04F4BD-32A3-4A6B-879F-A8049061F71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09725" y="3709752"/>
            <a:ext cx="3928895" cy="9202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82AF42-2D57-434C-BD1A-B6EA0C7BCED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89926" y="422702"/>
            <a:ext cx="4992413" cy="1775230"/>
          </a:xfrm>
          <a:prstGeom prst="rect">
            <a:avLst/>
          </a:prstGeom>
          <a:blipFill>
            <a:blip r:embed="rId4"/>
            <a:stretch>
              <a:fillRect b="-2055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1484A6-F8BD-456F-8590-F8625713E7E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16455" y="4783356"/>
            <a:ext cx="3928895" cy="9207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3DDB44-B0B8-458C-9DC0-61DAEDC07D5A}"/>
              </a:ext>
            </a:extLst>
          </p:cNvPr>
          <p:cNvGrpSpPr/>
          <p:nvPr/>
        </p:nvGrpSpPr>
        <p:grpSpPr>
          <a:xfrm>
            <a:off x="228480" y="1452280"/>
            <a:ext cx="6703008" cy="4013434"/>
            <a:chOff x="731350" y="1690687"/>
            <a:chExt cx="6703008" cy="401343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2E21FD-82F4-47DE-97E5-07FCED49D263}"/>
                </a:ext>
              </a:extLst>
            </p:cNvPr>
            <p:cNvGrpSpPr/>
            <p:nvPr/>
          </p:nvGrpSpPr>
          <p:grpSpPr>
            <a:xfrm>
              <a:off x="731350" y="1690687"/>
              <a:ext cx="6703008" cy="4013434"/>
              <a:chOff x="731350" y="1690687"/>
              <a:chExt cx="6703008" cy="401343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DDE5CAE-374F-417A-9F32-0C66356F81EC}"/>
                  </a:ext>
                </a:extLst>
              </p:cNvPr>
              <p:cNvSpPr/>
              <p:nvPr/>
            </p:nvSpPr>
            <p:spPr>
              <a:xfrm>
                <a:off x="731350" y="3222516"/>
                <a:ext cx="882022" cy="897324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13B3337-B5B8-448D-99F8-5CA358B62082}"/>
                  </a:ext>
                </a:extLst>
              </p:cNvPr>
              <p:cNvCxnSpPr>
                <a:cxnSpLocks/>
                <a:stCxn id="79" idx="0"/>
                <a:endCxn id="85" idx="3"/>
              </p:cNvCxnSpPr>
              <p:nvPr/>
            </p:nvCxnSpPr>
            <p:spPr>
              <a:xfrm flipV="1">
                <a:off x="2026347" y="2466541"/>
                <a:ext cx="1503530" cy="2469741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2732A9A-AB57-4A29-AA48-55D9E5056144}"/>
                  </a:ext>
                </a:extLst>
              </p:cNvPr>
              <p:cNvCxnSpPr>
                <a:cxnSpLocks/>
                <a:stCxn id="70" idx="6"/>
                <a:endCxn id="84" idx="2"/>
              </p:cNvCxnSpPr>
              <p:nvPr/>
            </p:nvCxnSpPr>
            <p:spPr>
              <a:xfrm flipV="1">
                <a:off x="1613372" y="3663516"/>
                <a:ext cx="1754538" cy="7662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720A64C-79E9-4410-99EE-B55750500BCE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1646650" y="2139350"/>
                <a:ext cx="1721261" cy="582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506E2F7-598C-4653-A8B5-5ACAE4A16D06}"/>
                  </a:ext>
                </a:extLst>
              </p:cNvPr>
              <p:cNvCxnSpPr>
                <a:cxnSpLocks/>
                <a:stCxn id="76" idx="0"/>
                <a:endCxn id="83" idx="3"/>
              </p:cNvCxnSpPr>
              <p:nvPr/>
            </p:nvCxnSpPr>
            <p:spPr>
              <a:xfrm flipV="1">
                <a:off x="4724222" y="3281029"/>
                <a:ext cx="1111666" cy="1655253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7E70E01-691A-4D7D-96EE-4BA831D0A01D}"/>
                  </a:ext>
                </a:extLst>
              </p:cNvPr>
              <p:cNvCxnSpPr>
                <a:cxnSpLocks/>
                <a:stCxn id="82" idx="6"/>
                <a:endCxn id="84" idx="1"/>
              </p:cNvCxnSpPr>
              <p:nvPr/>
            </p:nvCxnSpPr>
            <p:spPr>
              <a:xfrm>
                <a:off x="1646650" y="2139350"/>
                <a:ext cx="1883226" cy="1206914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7E4CF1A-630D-4ED2-B9A6-D71B8E6A9D08}"/>
                  </a:ext>
                </a:extLst>
              </p:cNvPr>
              <p:cNvSpPr/>
              <p:nvPr/>
            </p:nvSpPr>
            <p:spPr>
              <a:xfrm>
                <a:off x="4344526" y="4936282"/>
                <a:ext cx="759392" cy="767839"/>
              </a:xfrm>
              <a:prstGeom prst="ellipse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092609-F0EF-48A2-A298-51A153DDD373}"/>
                  </a:ext>
                </a:extLst>
              </p:cNvPr>
              <p:cNvCxnSpPr>
                <a:cxnSpLocks/>
                <a:stCxn id="70" idx="6"/>
              </p:cNvCxnSpPr>
              <p:nvPr/>
            </p:nvCxnSpPr>
            <p:spPr>
              <a:xfrm flipV="1">
                <a:off x="1613372" y="2320216"/>
                <a:ext cx="1750290" cy="135096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2F8D1648-E7F0-4F2F-B47C-581878FB0215}"/>
                  </a:ext>
                </a:extLst>
              </p:cNvPr>
              <p:cNvCxnSpPr>
                <a:cxnSpLocks/>
                <a:stCxn id="84" idx="6"/>
              </p:cNvCxnSpPr>
              <p:nvPr/>
            </p:nvCxnSpPr>
            <p:spPr>
              <a:xfrm flipV="1">
                <a:off x="4473885" y="3057107"/>
                <a:ext cx="1087750" cy="606409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FB6A6D7-FECD-4D11-9C3B-1A79504E6403}"/>
                  </a:ext>
                </a:extLst>
              </p:cNvPr>
              <p:cNvSpPr/>
              <p:nvPr/>
            </p:nvSpPr>
            <p:spPr>
              <a:xfrm>
                <a:off x="1646650" y="4936282"/>
                <a:ext cx="759393" cy="767839"/>
              </a:xfrm>
              <a:prstGeom prst="ellipse">
                <a:avLst/>
              </a:prstGeom>
              <a:noFill/>
              <a:ln w="317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911C156-62A6-481D-9286-4A4A716EAA1A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4508394" y="2100244"/>
                <a:ext cx="1107684" cy="675408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D6E2DC4-2B08-46E3-876F-B7411FE86880}"/>
                  </a:ext>
                </a:extLst>
              </p:cNvPr>
              <p:cNvCxnSpPr>
                <a:cxnSpLocks/>
                <a:stCxn id="79" idx="0"/>
                <a:endCxn id="84" idx="3"/>
              </p:cNvCxnSpPr>
              <p:nvPr/>
            </p:nvCxnSpPr>
            <p:spPr>
              <a:xfrm flipV="1">
                <a:off x="2026347" y="3980768"/>
                <a:ext cx="1503529" cy="955514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F1CD95D-7C5E-41A9-BA9C-93D8CCD9FD2F}"/>
                  </a:ext>
                </a:extLst>
              </p:cNvPr>
              <p:cNvSpPr/>
              <p:nvPr/>
            </p:nvSpPr>
            <p:spPr>
              <a:xfrm>
                <a:off x="764628" y="1690688"/>
                <a:ext cx="882022" cy="897324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C5E282D-FDF6-4851-B0E7-AE687326B14B}"/>
                  </a:ext>
                </a:extLst>
              </p:cNvPr>
              <p:cNvSpPr/>
              <p:nvPr/>
            </p:nvSpPr>
            <p:spPr>
              <a:xfrm>
                <a:off x="5561634" y="2477963"/>
                <a:ext cx="1872724" cy="940850"/>
              </a:xfrm>
              <a:prstGeom prst="ellipse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CB421F7-5688-4D51-B726-05430C9569EE}"/>
                  </a:ext>
                </a:extLst>
              </p:cNvPr>
              <p:cNvSpPr/>
              <p:nvPr/>
            </p:nvSpPr>
            <p:spPr>
              <a:xfrm>
                <a:off x="3367910" y="3214854"/>
                <a:ext cx="1105975" cy="897324"/>
              </a:xfrm>
              <a:prstGeom prst="ellipse">
                <a:avLst/>
              </a:prstGeom>
              <a:noFill/>
              <a:ln w="317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80D06DA-E0E2-4E61-B96E-3E637EAC6347}"/>
                  </a:ext>
                </a:extLst>
              </p:cNvPr>
              <p:cNvSpPr/>
              <p:nvPr/>
            </p:nvSpPr>
            <p:spPr>
              <a:xfrm>
                <a:off x="3367911" y="1690687"/>
                <a:ext cx="1105974" cy="908969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D15E239-A67C-4C73-8DFA-46693B0E0747}"/>
                  </a:ext>
                </a:extLst>
              </p:cNvPr>
              <p:cNvSpPr txBox="1"/>
              <p:nvPr/>
            </p:nvSpPr>
            <p:spPr>
              <a:xfrm>
                <a:off x="1842415" y="5040792"/>
                <a:ext cx="367862" cy="58477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sz="3200" dirty="0"/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A17399-7CB0-45A3-929F-09DD407A5984}"/>
                  </a:ext>
                </a:extLst>
              </p:cNvPr>
              <p:cNvSpPr txBox="1"/>
              <p:nvPr/>
            </p:nvSpPr>
            <p:spPr>
              <a:xfrm>
                <a:off x="4540291" y="5062726"/>
                <a:ext cx="367862" cy="58477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sz="3200" dirty="0"/>
                  <a:t>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0F202D3-B4C6-4837-9B56-1BEE3CDA1FEA}"/>
                  </a:ext>
                </a:extLst>
              </p:cNvPr>
              <p:cNvSpPr txBox="1"/>
              <p:nvPr/>
            </p:nvSpPr>
            <p:spPr>
              <a:xfrm>
                <a:off x="4738546" y="2007929"/>
                <a:ext cx="521481" cy="372537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638D16-046E-4AAB-A10A-FE89157B1B96}"/>
                  </a:ext>
                </a:extLst>
              </p:cNvPr>
              <p:cNvSpPr txBox="1"/>
              <p:nvPr/>
            </p:nvSpPr>
            <p:spPr>
              <a:xfrm>
                <a:off x="4665933" y="3049481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-5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0D75BBA-89A1-4253-9018-743E3541D273}"/>
                  </a:ext>
                </a:extLst>
              </p:cNvPr>
              <p:cNvSpPr txBox="1"/>
              <p:nvPr/>
            </p:nvSpPr>
            <p:spPr>
              <a:xfrm>
                <a:off x="2117903" y="4031895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-2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6A5C37-7607-4EF6-ABB2-69D0AC450FE9}"/>
                  </a:ext>
                </a:extLst>
              </p:cNvPr>
              <p:cNvSpPr txBox="1"/>
              <p:nvPr/>
            </p:nvSpPr>
            <p:spPr>
              <a:xfrm>
                <a:off x="1990377" y="2908821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B8DDA-2011-4B7B-B9D6-1EBE70DF99B3}"/>
                  </a:ext>
                </a:extLst>
              </p:cNvPr>
              <p:cNvSpPr txBox="1"/>
              <p:nvPr/>
            </p:nvSpPr>
            <p:spPr>
              <a:xfrm>
                <a:off x="2456567" y="1787114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4A858BC-A767-4832-A4ED-CC3D5A653FDD}"/>
                  </a:ext>
                </a:extLst>
              </p:cNvPr>
              <p:cNvSpPr txBox="1"/>
              <p:nvPr/>
            </p:nvSpPr>
            <p:spPr>
              <a:xfrm>
                <a:off x="2272636" y="2320216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AC7600E-0C61-4485-9195-F6AA9773BD3E}"/>
                  </a:ext>
                </a:extLst>
              </p:cNvPr>
              <p:cNvSpPr txBox="1"/>
              <p:nvPr/>
            </p:nvSpPr>
            <p:spPr>
              <a:xfrm>
                <a:off x="2324700" y="3345312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D8A9F80-95E7-432D-9243-937A27894E7A}"/>
                  </a:ext>
                </a:extLst>
              </p:cNvPr>
              <p:cNvSpPr txBox="1"/>
              <p:nvPr/>
            </p:nvSpPr>
            <p:spPr>
              <a:xfrm>
                <a:off x="4688816" y="4133096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-2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02F0557-204B-4D75-B86A-A4F862E57070}"/>
                  </a:ext>
                </a:extLst>
              </p:cNvPr>
              <p:cNvSpPr txBox="1"/>
              <p:nvPr/>
            </p:nvSpPr>
            <p:spPr>
              <a:xfrm>
                <a:off x="2668865" y="4089193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-4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963619-DF93-4CFE-9753-E731C42D14A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34840" y="1913975"/>
              <a:ext cx="1173554" cy="372538"/>
            </a:xfrm>
            <a:prstGeom prst="rect">
              <a:avLst/>
            </a:prstGeom>
            <a:blipFill>
              <a:blip r:embed="rId6"/>
              <a:stretch>
                <a:fillRect t="-8197" r="-4688" b="-26230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74CD6D-F160-4D32-B87E-C2C2A417029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12670" y="3466507"/>
              <a:ext cx="1349051" cy="373051"/>
            </a:xfrm>
            <a:prstGeom prst="rect">
              <a:avLst/>
            </a:prstGeom>
            <a:blipFill>
              <a:blip r:embed="rId7"/>
              <a:stretch>
                <a:fillRect t="-8197" b="-26230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1F59DE-AA88-458B-A714-F905D102348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97906" y="1973654"/>
              <a:ext cx="882022" cy="371961"/>
            </a:xfrm>
            <a:prstGeom prst="rect">
              <a:avLst/>
            </a:prstGeom>
            <a:blipFill>
              <a:blip r:embed="rId8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43B29B-8E81-4710-8E44-8594B9A8583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7229" y="3466507"/>
              <a:ext cx="882022" cy="372474"/>
            </a:xfrm>
            <a:prstGeom prst="rect">
              <a:avLst/>
            </a:prstGeom>
            <a:blipFill>
              <a:blip r:embed="rId9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ECE559-ECFC-44ED-A914-F52596D21E6C}"/>
                </a:ext>
              </a:extLst>
            </p:cNvPr>
            <p:cNvCxnSpPr>
              <a:cxnSpLocks/>
            </p:cNvCxnSpPr>
            <p:nvPr/>
          </p:nvCxnSpPr>
          <p:spPr>
            <a:xfrm>
              <a:off x="4726106" y="2209104"/>
              <a:ext cx="279838" cy="0"/>
            </a:xfrm>
            <a:prstGeom prst="line">
              <a:avLst/>
            </a:prstGeom>
            <a:ln w="22225">
              <a:solidFill>
                <a:srgbClr val="C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D1DE217-70BA-4349-AF42-77E66EC0DAF0}"/>
                </a:ext>
              </a:extLst>
            </p:cNvPr>
            <p:cNvCxnSpPr>
              <a:cxnSpLocks/>
            </p:cNvCxnSpPr>
            <p:nvPr/>
          </p:nvCxnSpPr>
          <p:spPr>
            <a:xfrm>
              <a:off x="4726106" y="3255685"/>
              <a:ext cx="279838" cy="0"/>
            </a:xfrm>
            <a:prstGeom prst="line">
              <a:avLst/>
            </a:prstGeom>
            <a:ln w="22225">
              <a:solidFill>
                <a:srgbClr val="C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93076A-29A3-4ECC-921D-6C5B94B95A53}"/>
                </a:ext>
              </a:extLst>
            </p:cNvPr>
            <p:cNvCxnSpPr>
              <a:cxnSpLocks/>
            </p:cNvCxnSpPr>
            <p:nvPr/>
          </p:nvCxnSpPr>
          <p:spPr>
            <a:xfrm>
              <a:off x="4757348" y="4344126"/>
              <a:ext cx="279838" cy="0"/>
            </a:xfrm>
            <a:prstGeom prst="line">
              <a:avLst/>
            </a:prstGeom>
            <a:ln w="22225">
              <a:solidFill>
                <a:srgbClr val="C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430F53-BEA6-44DE-B7CD-F3AF0F3399E3}"/>
                </a:ext>
              </a:extLst>
            </p:cNvPr>
            <p:cNvSpPr txBox="1"/>
            <p:nvPr/>
          </p:nvSpPr>
          <p:spPr>
            <a:xfrm>
              <a:off x="4994527" y="1939011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4.46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24B3C1B-128E-4695-A7EE-C2ABDCA59667}"/>
                </a:ext>
              </a:extLst>
            </p:cNvPr>
            <p:cNvSpPr txBox="1"/>
            <p:nvPr/>
          </p:nvSpPr>
          <p:spPr>
            <a:xfrm>
              <a:off x="4652744" y="2787461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-4.96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25A2EF-8E76-41C2-9904-C8EE5AF42FC2}"/>
                </a:ext>
              </a:extLst>
            </p:cNvPr>
            <p:cNvSpPr txBox="1"/>
            <p:nvPr/>
          </p:nvSpPr>
          <p:spPr>
            <a:xfrm>
              <a:off x="4467682" y="3916898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-1.255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5EE216-FF1B-440D-8278-2B8F116470A9}"/>
              </a:ext>
            </a:extLst>
          </p:cNvPr>
          <p:cNvSpPr txBox="1"/>
          <p:nvPr/>
        </p:nvSpPr>
        <p:spPr>
          <a:xfrm>
            <a:off x="136425" y="6000769"/>
            <a:ext cx="8026897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 – We are not using the updated weights to calculate delta for hidden layer.</a:t>
            </a:r>
          </a:p>
          <a:p>
            <a:r>
              <a:rPr lang="en-US" b="1" dirty="0">
                <a:solidFill>
                  <a:srgbClr val="C00000"/>
                </a:solidFill>
              </a:rPr>
              <a:t>All the calculations are done based on weights from previous iteration.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0CB288-CB1D-4E4D-B85A-FACF5ACD841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65360" y="2373990"/>
            <a:ext cx="1673770" cy="655436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562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5C2-81A2-48AE-9425-4A75148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96439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3200" dirty="0"/>
              <a:t>Simple Example – Delta for Hidden Layer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3DDB44-B0B8-458C-9DC0-61DAEDC07D5A}"/>
              </a:ext>
            </a:extLst>
          </p:cNvPr>
          <p:cNvGrpSpPr/>
          <p:nvPr/>
        </p:nvGrpSpPr>
        <p:grpSpPr>
          <a:xfrm>
            <a:off x="2618608" y="1779635"/>
            <a:ext cx="6387975" cy="4013434"/>
            <a:chOff x="731350" y="1690687"/>
            <a:chExt cx="6387975" cy="401343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2E21FD-82F4-47DE-97E5-07FCED49D263}"/>
                </a:ext>
              </a:extLst>
            </p:cNvPr>
            <p:cNvGrpSpPr/>
            <p:nvPr/>
          </p:nvGrpSpPr>
          <p:grpSpPr>
            <a:xfrm>
              <a:off x="731350" y="1690687"/>
              <a:ext cx="6384554" cy="4013434"/>
              <a:chOff x="731350" y="1690687"/>
              <a:chExt cx="6384554" cy="401343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DDE5CAE-374F-417A-9F32-0C66356F81EC}"/>
                  </a:ext>
                </a:extLst>
              </p:cNvPr>
              <p:cNvSpPr/>
              <p:nvPr/>
            </p:nvSpPr>
            <p:spPr>
              <a:xfrm>
                <a:off x="731350" y="3222516"/>
                <a:ext cx="882022" cy="897324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13B3337-B5B8-448D-99F8-5CA358B62082}"/>
                  </a:ext>
                </a:extLst>
              </p:cNvPr>
              <p:cNvCxnSpPr>
                <a:cxnSpLocks/>
                <a:stCxn id="79" idx="0"/>
                <a:endCxn id="85" idx="3"/>
              </p:cNvCxnSpPr>
              <p:nvPr/>
            </p:nvCxnSpPr>
            <p:spPr>
              <a:xfrm flipV="1">
                <a:off x="2026347" y="2466541"/>
                <a:ext cx="1552612" cy="2469741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2732A9A-AB57-4A29-AA48-55D9E5056144}"/>
                  </a:ext>
                </a:extLst>
              </p:cNvPr>
              <p:cNvCxnSpPr>
                <a:cxnSpLocks/>
                <a:stCxn id="70" idx="6"/>
                <a:endCxn id="84" idx="2"/>
              </p:cNvCxnSpPr>
              <p:nvPr/>
            </p:nvCxnSpPr>
            <p:spPr>
              <a:xfrm flipV="1">
                <a:off x="1613372" y="3663516"/>
                <a:ext cx="1754538" cy="7662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720A64C-79E9-4410-99EE-B55750500BCE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1646650" y="2139350"/>
                <a:ext cx="1721260" cy="582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506E2F7-598C-4653-A8B5-5ACAE4A16D06}"/>
                  </a:ext>
                </a:extLst>
              </p:cNvPr>
              <p:cNvCxnSpPr>
                <a:cxnSpLocks/>
                <a:stCxn id="76" idx="0"/>
                <a:endCxn id="83" idx="4"/>
              </p:cNvCxnSpPr>
              <p:nvPr/>
            </p:nvCxnSpPr>
            <p:spPr>
              <a:xfrm flipV="1">
                <a:off x="4724222" y="3375287"/>
                <a:ext cx="1614547" cy="1560995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7E70E01-691A-4D7D-96EE-4BA831D0A01D}"/>
                  </a:ext>
                </a:extLst>
              </p:cNvPr>
              <p:cNvCxnSpPr>
                <a:cxnSpLocks/>
                <a:stCxn id="82" idx="6"/>
                <a:endCxn id="84" idx="1"/>
              </p:cNvCxnSpPr>
              <p:nvPr/>
            </p:nvCxnSpPr>
            <p:spPr>
              <a:xfrm>
                <a:off x="1646650" y="2139350"/>
                <a:ext cx="1932309" cy="1206914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7E4CF1A-630D-4ED2-B9A6-D71B8E6A9D08}"/>
                  </a:ext>
                </a:extLst>
              </p:cNvPr>
              <p:cNvSpPr/>
              <p:nvPr/>
            </p:nvSpPr>
            <p:spPr>
              <a:xfrm>
                <a:off x="4344526" y="4936282"/>
                <a:ext cx="759392" cy="767839"/>
              </a:xfrm>
              <a:prstGeom prst="ellipse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092609-F0EF-48A2-A298-51A153DDD373}"/>
                  </a:ext>
                </a:extLst>
              </p:cNvPr>
              <p:cNvCxnSpPr>
                <a:cxnSpLocks/>
                <a:stCxn id="70" idx="6"/>
              </p:cNvCxnSpPr>
              <p:nvPr/>
            </p:nvCxnSpPr>
            <p:spPr>
              <a:xfrm flipV="1">
                <a:off x="1613372" y="2320216"/>
                <a:ext cx="1750290" cy="135096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2F8D1648-E7F0-4F2F-B47C-581878FB0215}"/>
                  </a:ext>
                </a:extLst>
              </p:cNvPr>
              <p:cNvCxnSpPr>
                <a:cxnSpLocks/>
                <a:stCxn id="84" idx="6"/>
              </p:cNvCxnSpPr>
              <p:nvPr/>
            </p:nvCxnSpPr>
            <p:spPr>
              <a:xfrm flipV="1">
                <a:off x="4809045" y="3057107"/>
                <a:ext cx="752590" cy="606409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FB6A6D7-FECD-4D11-9C3B-1A79504E6403}"/>
                  </a:ext>
                </a:extLst>
              </p:cNvPr>
              <p:cNvSpPr/>
              <p:nvPr/>
            </p:nvSpPr>
            <p:spPr>
              <a:xfrm>
                <a:off x="1646650" y="4936282"/>
                <a:ext cx="759393" cy="767839"/>
              </a:xfrm>
              <a:prstGeom prst="ellipse">
                <a:avLst/>
              </a:prstGeom>
              <a:noFill/>
              <a:ln w="317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911C156-62A6-481D-9286-4A4A716EAA1A}"/>
                  </a:ext>
                </a:extLst>
              </p:cNvPr>
              <p:cNvCxnSpPr>
                <a:cxnSpLocks/>
                <a:stCxn id="59" idx="3"/>
                <a:endCxn id="83" idx="1"/>
              </p:cNvCxnSpPr>
              <p:nvPr/>
            </p:nvCxnSpPr>
            <p:spPr>
              <a:xfrm>
                <a:off x="4917535" y="2121470"/>
                <a:ext cx="871717" cy="487903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D6E2DC4-2B08-46E3-876F-B7411FE86880}"/>
                  </a:ext>
                </a:extLst>
              </p:cNvPr>
              <p:cNvCxnSpPr>
                <a:cxnSpLocks/>
                <a:stCxn id="79" idx="0"/>
                <a:endCxn id="84" idx="3"/>
              </p:cNvCxnSpPr>
              <p:nvPr/>
            </p:nvCxnSpPr>
            <p:spPr>
              <a:xfrm flipV="1">
                <a:off x="2026347" y="3980768"/>
                <a:ext cx="1552612" cy="955514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F1CD95D-7C5E-41A9-BA9C-93D8CCD9FD2F}"/>
                  </a:ext>
                </a:extLst>
              </p:cNvPr>
              <p:cNvSpPr/>
              <p:nvPr/>
            </p:nvSpPr>
            <p:spPr>
              <a:xfrm>
                <a:off x="764628" y="1690688"/>
                <a:ext cx="882022" cy="897324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C5E282D-FDF6-4851-B0E7-AE687326B14B}"/>
                  </a:ext>
                </a:extLst>
              </p:cNvPr>
              <p:cNvSpPr/>
              <p:nvPr/>
            </p:nvSpPr>
            <p:spPr>
              <a:xfrm>
                <a:off x="5561634" y="2477963"/>
                <a:ext cx="1554270" cy="897324"/>
              </a:xfrm>
              <a:prstGeom prst="ellipse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CB421F7-5688-4D51-B726-05430C9569EE}"/>
                  </a:ext>
                </a:extLst>
              </p:cNvPr>
              <p:cNvSpPr/>
              <p:nvPr/>
            </p:nvSpPr>
            <p:spPr>
              <a:xfrm>
                <a:off x="3367910" y="3214854"/>
                <a:ext cx="1441135" cy="897324"/>
              </a:xfrm>
              <a:prstGeom prst="ellipse">
                <a:avLst/>
              </a:prstGeom>
              <a:noFill/>
              <a:ln w="317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80D06DA-E0E2-4E61-B96E-3E637EAC6347}"/>
                  </a:ext>
                </a:extLst>
              </p:cNvPr>
              <p:cNvSpPr/>
              <p:nvPr/>
            </p:nvSpPr>
            <p:spPr>
              <a:xfrm>
                <a:off x="3367910" y="1690687"/>
                <a:ext cx="1441135" cy="908969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D15E239-A67C-4C73-8DFA-46693B0E0747}"/>
                  </a:ext>
                </a:extLst>
              </p:cNvPr>
              <p:cNvSpPr txBox="1"/>
              <p:nvPr/>
            </p:nvSpPr>
            <p:spPr>
              <a:xfrm>
                <a:off x="1842415" y="5040792"/>
                <a:ext cx="367862" cy="58477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sz="3200" dirty="0"/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A17399-7CB0-45A3-929F-09DD407A5984}"/>
                  </a:ext>
                </a:extLst>
              </p:cNvPr>
              <p:cNvSpPr txBox="1"/>
              <p:nvPr/>
            </p:nvSpPr>
            <p:spPr>
              <a:xfrm>
                <a:off x="4540291" y="5062726"/>
                <a:ext cx="367862" cy="58477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sz="3200" dirty="0"/>
                  <a:t>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0F202D3-B4C6-4837-9B56-1BEE3CDA1FEA}"/>
                  </a:ext>
                </a:extLst>
              </p:cNvPr>
              <p:cNvSpPr txBox="1"/>
              <p:nvPr/>
            </p:nvSpPr>
            <p:spPr>
              <a:xfrm>
                <a:off x="5306945" y="2092342"/>
                <a:ext cx="521481" cy="372537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638D16-046E-4AAB-A10A-FE89157B1B96}"/>
                  </a:ext>
                </a:extLst>
              </p:cNvPr>
              <p:cNvSpPr txBox="1"/>
              <p:nvPr/>
            </p:nvSpPr>
            <p:spPr>
              <a:xfrm>
                <a:off x="4834696" y="3111537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-5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0D75BBA-89A1-4253-9018-743E3541D273}"/>
                  </a:ext>
                </a:extLst>
              </p:cNvPr>
              <p:cNvSpPr txBox="1"/>
              <p:nvPr/>
            </p:nvSpPr>
            <p:spPr>
              <a:xfrm>
                <a:off x="2117903" y="4031895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-2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6A5C37-7607-4EF6-ABB2-69D0AC450FE9}"/>
                  </a:ext>
                </a:extLst>
              </p:cNvPr>
              <p:cNvSpPr txBox="1"/>
              <p:nvPr/>
            </p:nvSpPr>
            <p:spPr>
              <a:xfrm>
                <a:off x="1990377" y="2908821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B8DDA-2011-4B7B-B9D6-1EBE70DF99B3}"/>
                  </a:ext>
                </a:extLst>
              </p:cNvPr>
              <p:cNvSpPr txBox="1"/>
              <p:nvPr/>
            </p:nvSpPr>
            <p:spPr>
              <a:xfrm>
                <a:off x="2456567" y="1787114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4A858BC-A767-4832-A4ED-CC3D5A653FDD}"/>
                  </a:ext>
                </a:extLst>
              </p:cNvPr>
              <p:cNvSpPr txBox="1"/>
              <p:nvPr/>
            </p:nvSpPr>
            <p:spPr>
              <a:xfrm>
                <a:off x="2272636" y="2320216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AC7600E-0C61-4485-9195-F6AA9773BD3E}"/>
                  </a:ext>
                </a:extLst>
              </p:cNvPr>
              <p:cNvSpPr txBox="1"/>
              <p:nvPr/>
            </p:nvSpPr>
            <p:spPr>
              <a:xfrm>
                <a:off x="2324700" y="3345312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D8A9F80-95E7-432D-9243-937A27894E7A}"/>
                  </a:ext>
                </a:extLst>
              </p:cNvPr>
              <p:cNvSpPr txBox="1"/>
              <p:nvPr/>
            </p:nvSpPr>
            <p:spPr>
              <a:xfrm>
                <a:off x="4972136" y="4089603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-2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02F0557-204B-4D75-B86A-A4F862E57070}"/>
                  </a:ext>
                </a:extLst>
              </p:cNvPr>
              <p:cNvSpPr txBox="1"/>
              <p:nvPr/>
            </p:nvSpPr>
            <p:spPr>
              <a:xfrm>
                <a:off x="2668865" y="4089193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-4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963619-DF93-4CFE-9753-E731C42D14A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85806" y="1935201"/>
              <a:ext cx="1531729" cy="372538"/>
            </a:xfrm>
            <a:prstGeom prst="rect">
              <a:avLst/>
            </a:prstGeom>
            <a:blipFill>
              <a:blip r:embed="rId2"/>
              <a:stretch>
                <a:fillRect t="-6557" b="-26230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B3D1E80-9560-4B42-8A05-EA776520979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445555" y="2750647"/>
              <a:ext cx="1673770" cy="373885"/>
            </a:xfrm>
            <a:prstGeom prst="rect">
              <a:avLst/>
            </a:prstGeom>
            <a:blipFill>
              <a:blip r:embed="rId3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74CD6D-F160-4D32-B87E-C2C2A417029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238264" y="3454504"/>
              <a:ext cx="1791248" cy="373051"/>
            </a:xfrm>
            <a:prstGeom prst="rect">
              <a:avLst/>
            </a:prstGeom>
            <a:blipFill>
              <a:blip r:embed="rId4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1F59DE-AA88-458B-A714-F905D102348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97906" y="1973654"/>
              <a:ext cx="882022" cy="371961"/>
            </a:xfrm>
            <a:prstGeom prst="rect">
              <a:avLst/>
            </a:prstGeom>
            <a:blipFill>
              <a:blip r:embed="rId5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43B29B-8E81-4710-8E44-8594B9A8583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7229" y="3466507"/>
              <a:ext cx="882022" cy="372474"/>
            </a:xfrm>
            <a:prstGeom prst="rect">
              <a:avLst/>
            </a:prstGeom>
            <a:blipFill>
              <a:blip r:embed="rId6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ECE559-ECFC-44ED-A914-F52596D21E6C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V="1">
              <a:off x="5306945" y="2278610"/>
              <a:ext cx="315833" cy="1"/>
            </a:xfrm>
            <a:prstGeom prst="line">
              <a:avLst/>
            </a:prstGeom>
            <a:ln w="22225">
              <a:solidFill>
                <a:srgbClr val="C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D1DE217-70BA-4349-AF42-77E66EC0DAF0}"/>
                </a:ext>
              </a:extLst>
            </p:cNvPr>
            <p:cNvCxnSpPr>
              <a:cxnSpLocks/>
            </p:cNvCxnSpPr>
            <p:nvPr/>
          </p:nvCxnSpPr>
          <p:spPr>
            <a:xfrm>
              <a:off x="4726106" y="3297725"/>
              <a:ext cx="459234" cy="0"/>
            </a:xfrm>
            <a:prstGeom prst="line">
              <a:avLst/>
            </a:prstGeom>
            <a:ln w="22225">
              <a:solidFill>
                <a:srgbClr val="C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93076A-29A3-4ECC-921D-6C5B94B95A53}"/>
                </a:ext>
              </a:extLst>
            </p:cNvPr>
            <p:cNvCxnSpPr>
              <a:cxnSpLocks/>
            </p:cNvCxnSpPr>
            <p:nvPr/>
          </p:nvCxnSpPr>
          <p:spPr>
            <a:xfrm>
              <a:off x="4980400" y="4273859"/>
              <a:ext cx="372993" cy="0"/>
            </a:xfrm>
            <a:prstGeom prst="line">
              <a:avLst/>
            </a:prstGeom>
            <a:ln w="22225">
              <a:solidFill>
                <a:srgbClr val="C00000">
                  <a:alpha val="3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430F53-BEA6-44DE-B7CD-F3AF0F3399E3}"/>
                </a:ext>
              </a:extLst>
            </p:cNvPr>
            <p:cNvSpPr txBox="1"/>
            <p:nvPr/>
          </p:nvSpPr>
          <p:spPr>
            <a:xfrm>
              <a:off x="5241872" y="1858236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4.46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24B3C1B-128E-4695-A7EE-C2ABDCA59667}"/>
                </a:ext>
              </a:extLst>
            </p:cNvPr>
            <p:cNvSpPr txBox="1"/>
            <p:nvPr/>
          </p:nvSpPr>
          <p:spPr>
            <a:xfrm>
              <a:off x="4700688" y="2871558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-4.96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25A2EF-8E76-41C2-9904-C8EE5AF42FC2}"/>
                </a:ext>
              </a:extLst>
            </p:cNvPr>
            <p:cNvSpPr txBox="1"/>
            <p:nvPr/>
          </p:nvSpPr>
          <p:spPr>
            <a:xfrm>
              <a:off x="4887313" y="3812922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-1.255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72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5C2-81A2-48AE-9425-4A75148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96439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3200" dirty="0"/>
              <a:t>Simple Example – Weight update for Hidden Layer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3DDB44-B0B8-458C-9DC0-61DAEDC07D5A}"/>
              </a:ext>
            </a:extLst>
          </p:cNvPr>
          <p:cNvGrpSpPr/>
          <p:nvPr/>
        </p:nvGrpSpPr>
        <p:grpSpPr>
          <a:xfrm>
            <a:off x="327353" y="1422283"/>
            <a:ext cx="6387975" cy="4013434"/>
            <a:chOff x="731350" y="1690687"/>
            <a:chExt cx="6387975" cy="401343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2E21FD-82F4-47DE-97E5-07FCED49D263}"/>
                </a:ext>
              </a:extLst>
            </p:cNvPr>
            <p:cNvGrpSpPr/>
            <p:nvPr/>
          </p:nvGrpSpPr>
          <p:grpSpPr>
            <a:xfrm>
              <a:off x="731350" y="1690687"/>
              <a:ext cx="6384554" cy="4013434"/>
              <a:chOff x="731350" y="1690687"/>
              <a:chExt cx="6384554" cy="401343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DDE5CAE-374F-417A-9F32-0C66356F81EC}"/>
                  </a:ext>
                </a:extLst>
              </p:cNvPr>
              <p:cNvSpPr/>
              <p:nvPr/>
            </p:nvSpPr>
            <p:spPr>
              <a:xfrm>
                <a:off x="731350" y="3222516"/>
                <a:ext cx="882022" cy="897324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13B3337-B5B8-448D-99F8-5CA358B62082}"/>
                  </a:ext>
                </a:extLst>
              </p:cNvPr>
              <p:cNvCxnSpPr>
                <a:cxnSpLocks/>
                <a:stCxn id="79" idx="0"/>
                <a:endCxn id="85" idx="3"/>
              </p:cNvCxnSpPr>
              <p:nvPr/>
            </p:nvCxnSpPr>
            <p:spPr>
              <a:xfrm flipV="1">
                <a:off x="2026347" y="2466541"/>
                <a:ext cx="1575358" cy="2469741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2732A9A-AB57-4A29-AA48-55D9E5056144}"/>
                  </a:ext>
                </a:extLst>
              </p:cNvPr>
              <p:cNvCxnSpPr>
                <a:cxnSpLocks/>
                <a:stCxn id="70" idx="6"/>
                <a:endCxn id="84" idx="2"/>
              </p:cNvCxnSpPr>
              <p:nvPr/>
            </p:nvCxnSpPr>
            <p:spPr>
              <a:xfrm flipV="1">
                <a:off x="1613372" y="3663516"/>
                <a:ext cx="1754538" cy="7662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720A64C-79E9-4410-99EE-B55750500BCE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1646650" y="2139350"/>
                <a:ext cx="1721260" cy="582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506E2F7-598C-4653-A8B5-5ACAE4A16D06}"/>
                  </a:ext>
                </a:extLst>
              </p:cNvPr>
              <p:cNvCxnSpPr>
                <a:cxnSpLocks/>
                <a:stCxn id="76" idx="0"/>
                <a:endCxn id="83" idx="4"/>
              </p:cNvCxnSpPr>
              <p:nvPr/>
            </p:nvCxnSpPr>
            <p:spPr>
              <a:xfrm flipV="1">
                <a:off x="4724222" y="3375287"/>
                <a:ext cx="1614547" cy="1560995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7E70E01-691A-4D7D-96EE-4BA831D0A01D}"/>
                  </a:ext>
                </a:extLst>
              </p:cNvPr>
              <p:cNvCxnSpPr>
                <a:cxnSpLocks/>
                <a:stCxn id="82" idx="6"/>
                <a:endCxn id="84" idx="1"/>
              </p:cNvCxnSpPr>
              <p:nvPr/>
            </p:nvCxnSpPr>
            <p:spPr>
              <a:xfrm>
                <a:off x="1646650" y="2139350"/>
                <a:ext cx="1932309" cy="1206914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7E4CF1A-630D-4ED2-B9A6-D71B8E6A9D08}"/>
                  </a:ext>
                </a:extLst>
              </p:cNvPr>
              <p:cNvSpPr/>
              <p:nvPr/>
            </p:nvSpPr>
            <p:spPr>
              <a:xfrm>
                <a:off x="4344526" y="4936282"/>
                <a:ext cx="759392" cy="767839"/>
              </a:xfrm>
              <a:prstGeom prst="ellipse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092609-F0EF-48A2-A298-51A153DDD373}"/>
                  </a:ext>
                </a:extLst>
              </p:cNvPr>
              <p:cNvCxnSpPr>
                <a:cxnSpLocks/>
                <a:stCxn id="70" idx="6"/>
              </p:cNvCxnSpPr>
              <p:nvPr/>
            </p:nvCxnSpPr>
            <p:spPr>
              <a:xfrm flipV="1">
                <a:off x="1613372" y="2320216"/>
                <a:ext cx="1750290" cy="135096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2F8D1648-E7F0-4F2F-B47C-581878FB0215}"/>
                  </a:ext>
                </a:extLst>
              </p:cNvPr>
              <p:cNvCxnSpPr>
                <a:cxnSpLocks/>
                <a:stCxn id="84" idx="6"/>
              </p:cNvCxnSpPr>
              <p:nvPr/>
            </p:nvCxnSpPr>
            <p:spPr>
              <a:xfrm flipV="1">
                <a:off x="4809045" y="3057107"/>
                <a:ext cx="752590" cy="606409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FB6A6D7-FECD-4D11-9C3B-1A79504E6403}"/>
                  </a:ext>
                </a:extLst>
              </p:cNvPr>
              <p:cNvSpPr/>
              <p:nvPr/>
            </p:nvSpPr>
            <p:spPr>
              <a:xfrm>
                <a:off x="1646650" y="4936282"/>
                <a:ext cx="759393" cy="767839"/>
              </a:xfrm>
              <a:prstGeom prst="ellipse">
                <a:avLst/>
              </a:prstGeom>
              <a:noFill/>
              <a:ln w="317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911C156-62A6-481D-9286-4A4A716EAA1A}"/>
                  </a:ext>
                </a:extLst>
              </p:cNvPr>
              <p:cNvCxnSpPr>
                <a:cxnSpLocks/>
                <a:stCxn id="59" idx="3"/>
                <a:endCxn id="83" idx="1"/>
              </p:cNvCxnSpPr>
              <p:nvPr/>
            </p:nvCxnSpPr>
            <p:spPr>
              <a:xfrm>
                <a:off x="4986507" y="2121470"/>
                <a:ext cx="802745" cy="487903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D6E2DC4-2B08-46E3-876F-B7411FE86880}"/>
                  </a:ext>
                </a:extLst>
              </p:cNvPr>
              <p:cNvCxnSpPr>
                <a:cxnSpLocks/>
                <a:stCxn id="79" idx="0"/>
                <a:endCxn id="84" idx="3"/>
              </p:cNvCxnSpPr>
              <p:nvPr/>
            </p:nvCxnSpPr>
            <p:spPr>
              <a:xfrm flipV="1">
                <a:off x="2026347" y="3980768"/>
                <a:ext cx="1552612" cy="955514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F1CD95D-7C5E-41A9-BA9C-93D8CCD9FD2F}"/>
                  </a:ext>
                </a:extLst>
              </p:cNvPr>
              <p:cNvSpPr/>
              <p:nvPr/>
            </p:nvSpPr>
            <p:spPr>
              <a:xfrm>
                <a:off x="764628" y="1690688"/>
                <a:ext cx="882022" cy="897324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C5E282D-FDF6-4851-B0E7-AE687326B14B}"/>
                  </a:ext>
                </a:extLst>
              </p:cNvPr>
              <p:cNvSpPr/>
              <p:nvPr/>
            </p:nvSpPr>
            <p:spPr>
              <a:xfrm>
                <a:off x="5561634" y="2477963"/>
                <a:ext cx="1554270" cy="897324"/>
              </a:xfrm>
              <a:prstGeom prst="ellipse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CB421F7-5688-4D51-B726-05430C9569EE}"/>
                  </a:ext>
                </a:extLst>
              </p:cNvPr>
              <p:cNvSpPr/>
              <p:nvPr/>
            </p:nvSpPr>
            <p:spPr>
              <a:xfrm>
                <a:off x="3367910" y="3214854"/>
                <a:ext cx="1441135" cy="897324"/>
              </a:xfrm>
              <a:prstGeom prst="ellipse">
                <a:avLst/>
              </a:prstGeom>
              <a:noFill/>
              <a:ln w="317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80D06DA-E0E2-4E61-B96E-3E637EAC6347}"/>
                  </a:ext>
                </a:extLst>
              </p:cNvPr>
              <p:cNvSpPr/>
              <p:nvPr/>
            </p:nvSpPr>
            <p:spPr>
              <a:xfrm>
                <a:off x="3367910" y="1690687"/>
                <a:ext cx="1596453" cy="908969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D15E239-A67C-4C73-8DFA-46693B0E0747}"/>
                  </a:ext>
                </a:extLst>
              </p:cNvPr>
              <p:cNvSpPr txBox="1"/>
              <p:nvPr/>
            </p:nvSpPr>
            <p:spPr>
              <a:xfrm>
                <a:off x="1842415" y="5040792"/>
                <a:ext cx="367862" cy="58477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A17399-7CB0-45A3-929F-09DD407A5984}"/>
                  </a:ext>
                </a:extLst>
              </p:cNvPr>
              <p:cNvSpPr txBox="1"/>
              <p:nvPr/>
            </p:nvSpPr>
            <p:spPr>
              <a:xfrm>
                <a:off x="4540291" y="5062726"/>
                <a:ext cx="367862" cy="58477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0F202D3-B4C6-4837-9B56-1BEE3CDA1FEA}"/>
                  </a:ext>
                </a:extLst>
              </p:cNvPr>
              <p:cNvSpPr txBox="1"/>
              <p:nvPr/>
            </p:nvSpPr>
            <p:spPr>
              <a:xfrm>
                <a:off x="5306945" y="2092342"/>
                <a:ext cx="521481" cy="372537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638D16-046E-4AAB-A10A-FE89157B1B96}"/>
                  </a:ext>
                </a:extLst>
              </p:cNvPr>
              <p:cNvSpPr txBox="1"/>
              <p:nvPr/>
            </p:nvSpPr>
            <p:spPr>
              <a:xfrm>
                <a:off x="4834696" y="3111537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-5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B8DDA-2011-4B7B-B9D6-1EBE70DF9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21" y="1700177"/>
                <a:ext cx="991475" cy="372538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 numCol="1"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D8A9F80-95E7-432D-9243-937A27894E7A}"/>
                  </a:ext>
                </a:extLst>
              </p:cNvPr>
              <p:cNvSpPr txBox="1"/>
              <p:nvPr/>
            </p:nvSpPr>
            <p:spPr>
              <a:xfrm>
                <a:off x="4972136" y="4089603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-2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963619-DF93-4CFE-9753-E731C42D14A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85806" y="1935201"/>
              <a:ext cx="1600701" cy="372538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B3D1E80-9560-4B42-8A05-EA776520979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445555" y="2750647"/>
              <a:ext cx="1673770" cy="373885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74CD6D-F160-4D32-B87E-C2C2A417029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238264" y="3454504"/>
              <a:ext cx="1791248" cy="373051"/>
            </a:xfrm>
            <a:prstGeom prst="rect">
              <a:avLst/>
            </a:prstGeom>
            <a:blipFill>
              <a:blip r:embed="rId5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1F59DE-AA88-458B-A714-F905D102348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97906" y="1973654"/>
              <a:ext cx="882022" cy="371961"/>
            </a:xfrm>
            <a:prstGeom prst="rect">
              <a:avLst/>
            </a:prstGeom>
            <a:blipFill>
              <a:blip r:embed="rId6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43B29B-8E81-4710-8E44-8594B9A8583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7229" y="3466507"/>
              <a:ext cx="882022" cy="372474"/>
            </a:xfrm>
            <a:prstGeom prst="rect">
              <a:avLst/>
            </a:prstGeom>
            <a:blipFill>
              <a:blip r:embed="rId7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ECE559-ECFC-44ED-A914-F52596D21E6C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V="1">
              <a:off x="5306945" y="2278610"/>
              <a:ext cx="315833" cy="1"/>
            </a:xfrm>
            <a:prstGeom prst="line">
              <a:avLst/>
            </a:prstGeom>
            <a:ln w="22225">
              <a:solidFill>
                <a:srgbClr val="C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D1DE217-70BA-4349-AF42-77E66EC0DAF0}"/>
                </a:ext>
              </a:extLst>
            </p:cNvPr>
            <p:cNvCxnSpPr>
              <a:cxnSpLocks/>
            </p:cNvCxnSpPr>
            <p:nvPr/>
          </p:nvCxnSpPr>
          <p:spPr>
            <a:xfrm>
              <a:off x="4726106" y="3297725"/>
              <a:ext cx="459234" cy="0"/>
            </a:xfrm>
            <a:prstGeom prst="line">
              <a:avLst/>
            </a:prstGeom>
            <a:ln w="22225">
              <a:solidFill>
                <a:srgbClr val="C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93076A-29A3-4ECC-921D-6C5B94B95A53}"/>
                </a:ext>
              </a:extLst>
            </p:cNvPr>
            <p:cNvCxnSpPr>
              <a:cxnSpLocks/>
            </p:cNvCxnSpPr>
            <p:nvPr/>
          </p:nvCxnSpPr>
          <p:spPr>
            <a:xfrm>
              <a:off x="4980400" y="4273859"/>
              <a:ext cx="372993" cy="0"/>
            </a:xfrm>
            <a:prstGeom prst="line">
              <a:avLst/>
            </a:prstGeom>
            <a:ln w="22225">
              <a:solidFill>
                <a:srgbClr val="C00000">
                  <a:alpha val="3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430F53-BEA6-44DE-B7CD-F3AF0F3399E3}"/>
                </a:ext>
              </a:extLst>
            </p:cNvPr>
            <p:cNvSpPr txBox="1"/>
            <p:nvPr/>
          </p:nvSpPr>
          <p:spPr>
            <a:xfrm>
              <a:off x="5241872" y="1858236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4.46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24B3C1B-128E-4695-A7EE-C2ABDCA59667}"/>
                </a:ext>
              </a:extLst>
            </p:cNvPr>
            <p:cNvSpPr txBox="1"/>
            <p:nvPr/>
          </p:nvSpPr>
          <p:spPr>
            <a:xfrm>
              <a:off x="4700688" y="2871558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-4.96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25A2EF-8E76-41C2-9904-C8EE5AF42FC2}"/>
                </a:ext>
              </a:extLst>
            </p:cNvPr>
            <p:cNvSpPr txBox="1"/>
            <p:nvPr/>
          </p:nvSpPr>
          <p:spPr>
            <a:xfrm>
              <a:off x="4887313" y="3812922"/>
              <a:ext cx="83926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-1.255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5EE216-FF1B-440D-8278-2B8F116470A9}"/>
              </a:ext>
            </a:extLst>
          </p:cNvPr>
          <p:cNvSpPr txBox="1"/>
          <p:nvPr/>
        </p:nvSpPr>
        <p:spPr>
          <a:xfrm>
            <a:off x="136425" y="6000769"/>
            <a:ext cx="8026897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 – We are not using the updated weights to calculate delta for hidden layer.</a:t>
            </a:r>
          </a:p>
          <a:p>
            <a:r>
              <a:rPr lang="en-US" b="1" dirty="0">
                <a:solidFill>
                  <a:srgbClr val="C00000"/>
                </a:solidFill>
              </a:rPr>
              <a:t>All the calculations are done based on weights from previous iteration.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9EE7AA2-F018-45E0-B4BC-4768080B4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3591" y="485827"/>
            <a:ext cx="3209925" cy="1438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8ED9C6-B3E2-4C53-9674-C70671A95613}"/>
              </a:ext>
            </a:extLst>
          </p:cNvPr>
          <p:cNvSpPr txBox="1"/>
          <p:nvPr/>
        </p:nvSpPr>
        <p:spPr>
          <a:xfrm>
            <a:off x="8491140" y="868145"/>
            <a:ext cx="144113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gradient =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FC80A6-A6A5-4E32-9866-3E8DA40D711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02550" y="2090259"/>
            <a:ext cx="5015280" cy="369332"/>
          </a:xfrm>
          <a:prstGeom prst="rect">
            <a:avLst/>
          </a:prstGeom>
          <a:blipFill>
            <a:blip r:embed="rId9"/>
            <a:stretch>
              <a:fillRect b="-1333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61A56B-2091-4273-A51C-E13D8278496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72495" y="1932594"/>
            <a:ext cx="991475" cy="372538"/>
          </a:xfrm>
          <a:prstGeom prst="rect">
            <a:avLst/>
          </a:prstGeom>
          <a:blipFill>
            <a:blip r:embed="rId10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CFB36C-5798-4795-9A52-B235D21B455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7213" y="2521012"/>
            <a:ext cx="991475" cy="372538"/>
          </a:xfrm>
          <a:prstGeom prst="rect">
            <a:avLst/>
          </a:prstGeom>
          <a:blipFill>
            <a:blip r:embed="rId11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DB8AAD-55CB-4E49-B61D-2EE2DD17D0F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25337" y="3034154"/>
            <a:ext cx="991475" cy="372538"/>
          </a:xfrm>
          <a:prstGeom prst="rect">
            <a:avLst/>
          </a:prstGeom>
          <a:blipFill>
            <a:blip r:embed="rId12"/>
            <a:stretch>
              <a:fillRect t="-819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897EF9-729C-4569-9CD1-8362CF6F39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3329" y="3741164"/>
            <a:ext cx="1238040" cy="372538"/>
          </a:xfrm>
          <a:prstGeom prst="rect">
            <a:avLst/>
          </a:prstGeom>
          <a:blipFill>
            <a:blip r:embed="rId13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101A21-BAE6-4C64-923A-4809B7C48CB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4950" y="4228500"/>
            <a:ext cx="1238040" cy="373051"/>
          </a:xfrm>
          <a:prstGeom prst="rect">
            <a:avLst/>
          </a:prstGeom>
          <a:blipFill>
            <a:blip r:embed="rId14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BE51D4-B18F-48D0-9F67-19C5C82B16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20419" y="2652105"/>
            <a:ext cx="3954368" cy="372538"/>
          </a:xfrm>
          <a:prstGeom prst="rect">
            <a:avLst/>
          </a:prstGeom>
          <a:blipFill>
            <a:blip r:embed="rId15"/>
            <a:stretch>
              <a:fillRect t="-655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F1BEFE-7AAF-4613-8DCB-B9BCEDDF3B4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40312" y="3089564"/>
            <a:ext cx="3664321" cy="373051"/>
          </a:xfrm>
          <a:prstGeom prst="rect">
            <a:avLst/>
          </a:prstGeom>
          <a:blipFill>
            <a:blip r:embed="rId16"/>
            <a:stretch>
              <a:fillRect t="-819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D017A3-EE64-4C04-A20D-4AFCAE5CB9F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02550" y="3585651"/>
            <a:ext cx="3967123" cy="372538"/>
          </a:xfrm>
          <a:prstGeom prst="rect">
            <a:avLst/>
          </a:prstGeom>
          <a:blipFill>
            <a:blip r:embed="rId17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841AED-FE0F-4F7D-97E3-AED06CD2273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48657" y="4057711"/>
            <a:ext cx="4026129" cy="373051"/>
          </a:xfrm>
          <a:prstGeom prst="rect">
            <a:avLst/>
          </a:prstGeom>
          <a:blipFill>
            <a:blip r:embed="rId18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239576-5209-4D2C-8965-90A3FFB2D73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68551" y="4495170"/>
            <a:ext cx="3664321" cy="373051"/>
          </a:xfrm>
          <a:prstGeom prst="rect">
            <a:avLst/>
          </a:prstGeom>
          <a:blipFill>
            <a:blip r:embed="rId19"/>
            <a:stretch>
              <a:fillRect t="-6452" b="-24194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D369D5-1FA5-4783-9633-2C063C07541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49787" y="4970095"/>
            <a:ext cx="3799560" cy="373051"/>
          </a:xfrm>
          <a:prstGeom prst="rect">
            <a:avLst/>
          </a:prstGeom>
          <a:blipFill>
            <a:blip r:embed="rId20"/>
            <a:stretch>
              <a:fillRect t="-6452" b="-24194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3623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5C2-81A2-48AE-9425-4A75148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96439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3200" dirty="0"/>
              <a:t>Simple Example – Network after one iteration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92CF39-20E7-411B-B148-C8001691506D}"/>
              </a:ext>
            </a:extLst>
          </p:cNvPr>
          <p:cNvGrpSpPr/>
          <p:nvPr/>
        </p:nvGrpSpPr>
        <p:grpSpPr>
          <a:xfrm>
            <a:off x="1914415" y="1517413"/>
            <a:ext cx="7240095" cy="4778284"/>
            <a:chOff x="327353" y="1223124"/>
            <a:chExt cx="6384554" cy="421259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D3DDB44-B0B8-458C-9DC0-61DAEDC07D5A}"/>
                </a:ext>
              </a:extLst>
            </p:cNvPr>
            <p:cNvGrpSpPr/>
            <p:nvPr/>
          </p:nvGrpSpPr>
          <p:grpSpPr>
            <a:xfrm>
              <a:off x="327353" y="1223124"/>
              <a:ext cx="6384554" cy="4212593"/>
              <a:chOff x="731350" y="1491528"/>
              <a:chExt cx="6384554" cy="421259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2E21FD-82F4-47DE-97E5-07FCED49D263}"/>
                  </a:ext>
                </a:extLst>
              </p:cNvPr>
              <p:cNvGrpSpPr/>
              <p:nvPr/>
            </p:nvGrpSpPr>
            <p:grpSpPr>
              <a:xfrm>
                <a:off x="731350" y="1491528"/>
                <a:ext cx="6384554" cy="4212593"/>
                <a:chOff x="731350" y="1491528"/>
                <a:chExt cx="6384554" cy="4212593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DDE5CAE-374F-417A-9F32-0C66356F81EC}"/>
                    </a:ext>
                  </a:extLst>
                </p:cNvPr>
                <p:cNvSpPr/>
                <p:nvPr/>
              </p:nvSpPr>
              <p:spPr>
                <a:xfrm>
                  <a:off x="731350" y="3222516"/>
                  <a:ext cx="882022" cy="897324"/>
                </a:xfrm>
                <a:prstGeom prst="ellipse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C13B3337-B5B8-448D-99F8-5CA358B62082}"/>
                    </a:ext>
                  </a:extLst>
                </p:cNvPr>
                <p:cNvCxnSpPr>
                  <a:cxnSpLocks/>
                  <a:stCxn id="79" idx="0"/>
                  <a:endCxn id="85" idx="3"/>
                </p:cNvCxnSpPr>
                <p:nvPr/>
              </p:nvCxnSpPr>
              <p:spPr>
                <a:xfrm flipV="1">
                  <a:off x="2026347" y="2466541"/>
                  <a:ext cx="1575358" cy="2469741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12732A9A-AB57-4A29-AA48-55D9E5056144}"/>
                    </a:ext>
                  </a:extLst>
                </p:cNvPr>
                <p:cNvCxnSpPr>
                  <a:cxnSpLocks/>
                  <a:stCxn id="70" idx="6"/>
                  <a:endCxn id="84" idx="2"/>
                </p:cNvCxnSpPr>
                <p:nvPr/>
              </p:nvCxnSpPr>
              <p:spPr>
                <a:xfrm flipV="1">
                  <a:off x="1613372" y="3663516"/>
                  <a:ext cx="1754538" cy="7662"/>
                </a:xfrm>
                <a:prstGeom prst="straightConnector1">
                  <a:avLst/>
                </a:prstGeom>
                <a:ln w="31750">
                  <a:solidFill>
                    <a:srgbClr val="00B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A720A64C-79E9-4410-99EE-B55750500BCE}"/>
                    </a:ext>
                  </a:extLst>
                </p:cNvPr>
                <p:cNvCxnSpPr>
                  <a:cxnSpLocks/>
                  <a:stCxn id="82" idx="6"/>
                  <a:endCxn id="85" idx="2"/>
                </p:cNvCxnSpPr>
                <p:nvPr/>
              </p:nvCxnSpPr>
              <p:spPr>
                <a:xfrm>
                  <a:off x="1646650" y="2139350"/>
                  <a:ext cx="1721260" cy="5822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506E2F7-598C-4653-A8B5-5ACAE4A16D06}"/>
                    </a:ext>
                  </a:extLst>
                </p:cNvPr>
                <p:cNvCxnSpPr>
                  <a:cxnSpLocks/>
                  <a:stCxn id="76" idx="0"/>
                  <a:endCxn id="83" idx="4"/>
                </p:cNvCxnSpPr>
                <p:nvPr/>
              </p:nvCxnSpPr>
              <p:spPr>
                <a:xfrm flipV="1">
                  <a:off x="4724222" y="3375287"/>
                  <a:ext cx="1614547" cy="1560995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F7E70E01-691A-4D7D-96EE-4BA831D0A01D}"/>
                    </a:ext>
                  </a:extLst>
                </p:cNvPr>
                <p:cNvCxnSpPr>
                  <a:cxnSpLocks/>
                  <a:stCxn id="82" idx="6"/>
                  <a:endCxn id="84" idx="1"/>
                </p:cNvCxnSpPr>
                <p:nvPr/>
              </p:nvCxnSpPr>
              <p:spPr>
                <a:xfrm>
                  <a:off x="1646650" y="2139350"/>
                  <a:ext cx="1932309" cy="1206914"/>
                </a:xfrm>
                <a:prstGeom prst="straightConnector1">
                  <a:avLst/>
                </a:prstGeom>
                <a:ln w="31750">
                  <a:solidFill>
                    <a:srgbClr val="00B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7E4CF1A-630D-4ED2-B9A6-D71B8E6A9D08}"/>
                    </a:ext>
                  </a:extLst>
                </p:cNvPr>
                <p:cNvSpPr/>
                <p:nvPr/>
              </p:nvSpPr>
              <p:spPr>
                <a:xfrm>
                  <a:off x="4344526" y="4936282"/>
                  <a:ext cx="759392" cy="767839"/>
                </a:xfrm>
                <a:prstGeom prst="ellipse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52092609-F0EF-48A2-A298-51A153DDD373}"/>
                    </a:ext>
                  </a:extLst>
                </p:cNvPr>
                <p:cNvCxnSpPr>
                  <a:cxnSpLocks/>
                  <a:stCxn id="70" idx="6"/>
                </p:cNvCxnSpPr>
                <p:nvPr/>
              </p:nvCxnSpPr>
              <p:spPr>
                <a:xfrm flipV="1">
                  <a:off x="1613372" y="2320216"/>
                  <a:ext cx="1750290" cy="1350962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2F8D1648-E7F0-4F2F-B47C-581878FB0215}"/>
                    </a:ext>
                  </a:extLst>
                </p:cNvPr>
                <p:cNvCxnSpPr>
                  <a:cxnSpLocks/>
                  <a:stCxn id="84" idx="6"/>
                </p:cNvCxnSpPr>
                <p:nvPr/>
              </p:nvCxnSpPr>
              <p:spPr>
                <a:xfrm flipV="1">
                  <a:off x="4809045" y="3057107"/>
                  <a:ext cx="752590" cy="606409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6FB6A6D7-FECD-4D11-9C3B-1A79504E6403}"/>
                    </a:ext>
                  </a:extLst>
                </p:cNvPr>
                <p:cNvSpPr/>
                <p:nvPr/>
              </p:nvSpPr>
              <p:spPr>
                <a:xfrm>
                  <a:off x="1646650" y="4936282"/>
                  <a:ext cx="759393" cy="767839"/>
                </a:xfrm>
                <a:prstGeom prst="ellipse">
                  <a:avLst/>
                </a:prstGeom>
                <a:noFill/>
                <a:ln w="317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2911C156-62A6-481D-9286-4A4A716EAA1A}"/>
                    </a:ext>
                  </a:extLst>
                </p:cNvPr>
                <p:cNvCxnSpPr>
                  <a:cxnSpLocks/>
                  <a:endCxn id="83" idx="1"/>
                </p:cNvCxnSpPr>
                <p:nvPr/>
              </p:nvCxnSpPr>
              <p:spPr>
                <a:xfrm>
                  <a:off x="4986507" y="2121470"/>
                  <a:ext cx="802745" cy="487903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8D6E2DC4-2B08-46E3-876F-B7411FE86880}"/>
                    </a:ext>
                  </a:extLst>
                </p:cNvPr>
                <p:cNvCxnSpPr>
                  <a:cxnSpLocks/>
                  <a:stCxn id="79" idx="0"/>
                  <a:endCxn id="84" idx="3"/>
                </p:cNvCxnSpPr>
                <p:nvPr/>
              </p:nvCxnSpPr>
              <p:spPr>
                <a:xfrm flipV="1">
                  <a:off x="2026347" y="3980768"/>
                  <a:ext cx="1552612" cy="955514"/>
                </a:xfrm>
                <a:prstGeom prst="straightConnector1">
                  <a:avLst/>
                </a:prstGeom>
                <a:ln w="31750">
                  <a:solidFill>
                    <a:srgbClr val="00B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F1CD95D-7C5E-41A9-BA9C-93D8CCD9FD2F}"/>
                    </a:ext>
                  </a:extLst>
                </p:cNvPr>
                <p:cNvSpPr/>
                <p:nvPr/>
              </p:nvSpPr>
              <p:spPr>
                <a:xfrm>
                  <a:off x="764628" y="1690688"/>
                  <a:ext cx="882022" cy="897324"/>
                </a:xfrm>
                <a:prstGeom prst="ellipse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C5E282D-FDF6-4851-B0E7-AE687326B14B}"/>
                    </a:ext>
                  </a:extLst>
                </p:cNvPr>
                <p:cNvSpPr/>
                <p:nvPr/>
              </p:nvSpPr>
              <p:spPr>
                <a:xfrm>
                  <a:off x="5561634" y="2477963"/>
                  <a:ext cx="1554270" cy="897324"/>
                </a:xfrm>
                <a:prstGeom prst="ellipse">
                  <a:avLst/>
                </a:prstGeom>
                <a:noFill/>
                <a:ln w="317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FCB421F7-5688-4D51-B726-05430C9569EE}"/>
                    </a:ext>
                  </a:extLst>
                </p:cNvPr>
                <p:cNvSpPr/>
                <p:nvPr/>
              </p:nvSpPr>
              <p:spPr>
                <a:xfrm>
                  <a:off x="3367910" y="3214854"/>
                  <a:ext cx="1441135" cy="897324"/>
                </a:xfrm>
                <a:prstGeom prst="ellipse">
                  <a:avLst/>
                </a:prstGeom>
                <a:noFill/>
                <a:ln w="317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A80D06DA-E0E2-4E61-B96E-3E637EAC6347}"/>
                    </a:ext>
                  </a:extLst>
                </p:cNvPr>
                <p:cNvSpPr/>
                <p:nvPr/>
              </p:nvSpPr>
              <p:spPr>
                <a:xfrm>
                  <a:off x="3367910" y="1690687"/>
                  <a:ext cx="1596453" cy="908969"/>
                </a:xfrm>
                <a:prstGeom prst="ellipse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D15E239-A67C-4C73-8DFA-46693B0E0747}"/>
                    </a:ext>
                  </a:extLst>
                </p:cNvPr>
                <p:cNvSpPr txBox="1"/>
                <p:nvPr/>
              </p:nvSpPr>
              <p:spPr>
                <a:xfrm>
                  <a:off x="1842415" y="5040792"/>
                  <a:ext cx="367862" cy="584775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A17399-7CB0-45A3-929F-09DD407A5984}"/>
                    </a:ext>
                  </a:extLst>
                </p:cNvPr>
                <p:cNvSpPr txBox="1"/>
                <p:nvPr/>
              </p:nvSpPr>
              <p:spPr>
                <a:xfrm>
                  <a:off x="4540291" y="5062726"/>
                  <a:ext cx="367862" cy="584775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0F202D3-B4C6-4837-9B56-1BEE3CDA1FEA}"/>
                    </a:ext>
                  </a:extLst>
                </p:cNvPr>
                <p:cNvSpPr txBox="1"/>
                <p:nvPr/>
              </p:nvSpPr>
              <p:spPr>
                <a:xfrm>
                  <a:off x="5306945" y="2092342"/>
                  <a:ext cx="521481" cy="372537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4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F638D16-046E-4AAB-A10A-FE89157B1B96}"/>
                    </a:ext>
                  </a:extLst>
                </p:cNvPr>
                <p:cNvSpPr txBox="1"/>
                <p:nvPr/>
              </p:nvSpPr>
              <p:spPr>
                <a:xfrm>
                  <a:off x="4834696" y="3111537"/>
                  <a:ext cx="518697" cy="369332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-5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12B8DDA-2011-4B7B-B9D6-1EBE70DF9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208" y="1491528"/>
                  <a:ext cx="991475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4891" t="-5000" b="-833"/>
                  </a:stretch>
                </a:blipFill>
              </p:spPr>
              <p:txBody>
                <a:bodyPr numCol="1"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D8A9F80-95E7-432D-9243-937A27894E7A}"/>
                    </a:ext>
                  </a:extLst>
                </p:cNvPr>
                <p:cNvSpPr txBox="1"/>
                <p:nvPr/>
              </p:nvSpPr>
              <p:spPr>
                <a:xfrm>
                  <a:off x="4972136" y="4089603"/>
                  <a:ext cx="518697" cy="369332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-2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81F59DE-AA88-458B-A714-F905D1023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06" y="1973654"/>
                <a:ext cx="882022" cy="371961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 numCol="1"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43B29B-8E81-4710-8E44-8594B9A8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29" y="3466507"/>
                <a:ext cx="882022" cy="372474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 numCol="1"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5ECE559-ECFC-44ED-A914-F52596D21E6C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V="1">
                <a:off x="5306945" y="2278610"/>
                <a:ext cx="315833" cy="1"/>
              </a:xfrm>
              <a:prstGeom prst="line">
                <a:avLst/>
              </a:prstGeom>
              <a:ln w="22225">
                <a:solidFill>
                  <a:srgbClr val="C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D1DE217-70BA-4349-AF42-77E66EC0D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6106" y="3297725"/>
                <a:ext cx="459234" cy="0"/>
              </a:xfrm>
              <a:prstGeom prst="line">
                <a:avLst/>
              </a:prstGeom>
              <a:ln w="22225">
                <a:solidFill>
                  <a:srgbClr val="C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493076A-29A3-4ECC-921D-6C5B94B95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00" y="4273859"/>
                <a:ext cx="372993" cy="0"/>
              </a:xfrm>
              <a:prstGeom prst="line">
                <a:avLst/>
              </a:prstGeom>
              <a:ln w="22225">
                <a:solidFill>
                  <a:srgbClr val="C00000">
                    <a:alpha val="3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2430F53-BEA6-44DE-B7CD-F3AF0F3399E3}"/>
                  </a:ext>
                </a:extLst>
              </p:cNvPr>
              <p:cNvSpPr txBox="1"/>
              <p:nvPr/>
            </p:nvSpPr>
            <p:spPr>
              <a:xfrm>
                <a:off x="5241872" y="1858236"/>
                <a:ext cx="839263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4.46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4B3C1B-128E-4695-A7EE-C2ABDCA59667}"/>
                  </a:ext>
                </a:extLst>
              </p:cNvPr>
              <p:cNvSpPr txBox="1"/>
              <p:nvPr/>
            </p:nvSpPr>
            <p:spPr>
              <a:xfrm>
                <a:off x="4700688" y="2871558"/>
                <a:ext cx="839263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-4.96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A25A2EF-8E76-41C2-9904-C8EE5AF42FC2}"/>
                  </a:ext>
                </a:extLst>
              </p:cNvPr>
              <p:cNvSpPr txBox="1"/>
              <p:nvPr/>
            </p:nvSpPr>
            <p:spPr>
              <a:xfrm>
                <a:off x="4887313" y="3812922"/>
                <a:ext cx="839263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-1.255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61A56B-2091-4273-A51C-E13D8278496C}"/>
                </a:ext>
              </a:extLst>
            </p:cNvPr>
            <p:cNvSpPr txBox="1"/>
            <p:nvPr/>
          </p:nvSpPr>
          <p:spPr>
            <a:xfrm>
              <a:off x="1672495" y="1932594"/>
              <a:ext cx="991475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0.832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2CFB36C-5798-4795-9A52-B235D21B455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79599" y="2710263"/>
              <a:ext cx="991475" cy="372538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DB8AAD-55CB-4E49-B61D-2EE2DD17D0FD}"/>
                </a:ext>
              </a:extLst>
            </p:cNvPr>
            <p:cNvSpPr txBox="1"/>
            <p:nvPr/>
          </p:nvSpPr>
          <p:spPr>
            <a:xfrm>
              <a:off x="1761059" y="3097064"/>
              <a:ext cx="991475" cy="37253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897EF9-729C-4569-9CD1-8362CF6F391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095323" y="3633810"/>
              <a:ext cx="1238040" cy="646331"/>
            </a:xfrm>
            <a:prstGeom prst="rect">
              <a:avLst/>
            </a:prstGeom>
            <a:blipFill>
              <a:blip r:embed="rId6"/>
              <a:stretch>
                <a:fillRect l="-3913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F101A21-BAE6-4C64-923A-4809B7C48CB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971041" y="4187054"/>
              <a:ext cx="1238040" cy="646331"/>
            </a:xfrm>
            <a:prstGeom prst="rect">
              <a:avLst/>
            </a:prstGeom>
            <a:blipFill>
              <a:blip r:embed="rId7"/>
              <a:stretch>
                <a:fillRect l="-3913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6F8CE0E-F9C1-49E2-8E89-EC8A364E0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349" y="2361725"/>
              <a:ext cx="315833" cy="1"/>
            </a:xfrm>
            <a:prstGeom prst="line">
              <a:avLst/>
            </a:prstGeom>
            <a:ln w="22225">
              <a:solidFill>
                <a:srgbClr val="C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0A3E30-7FFF-4A8A-BB86-72CD5C2FF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2139" y="1642986"/>
              <a:ext cx="315833" cy="1"/>
            </a:xfrm>
            <a:prstGeom prst="line">
              <a:avLst/>
            </a:prstGeom>
            <a:ln w="22225">
              <a:solidFill>
                <a:srgbClr val="C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9422964-F8D6-4B64-818F-959053BDA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735" y="4058109"/>
              <a:ext cx="315833" cy="1"/>
            </a:xfrm>
            <a:prstGeom prst="line">
              <a:avLst/>
            </a:prstGeom>
            <a:ln w="22225">
              <a:solidFill>
                <a:srgbClr val="C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8BA8E11-3EB0-4EF0-A5A2-AD1E4CE10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7972" y="4607332"/>
              <a:ext cx="315833" cy="1"/>
            </a:xfrm>
            <a:prstGeom prst="line">
              <a:avLst/>
            </a:prstGeom>
            <a:ln w="22225">
              <a:solidFill>
                <a:srgbClr val="C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20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5C2-81A2-48AE-9425-4A75148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35" y="33738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3200" dirty="0"/>
              <a:t>Simple Example – Hidden Unit Computations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F9D6426-C0D5-45D2-BBA2-1CDB5E659D8E}"/>
              </a:ext>
            </a:extLst>
          </p:cNvPr>
          <p:cNvGrpSpPr/>
          <p:nvPr/>
        </p:nvGrpSpPr>
        <p:grpSpPr>
          <a:xfrm>
            <a:off x="731350" y="1690688"/>
            <a:ext cx="5712307" cy="4013433"/>
            <a:chOff x="731350" y="1690688"/>
            <a:chExt cx="5712307" cy="401343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5F1FD7-817B-4CC5-823A-AF4E7A707C07}"/>
                </a:ext>
              </a:extLst>
            </p:cNvPr>
            <p:cNvSpPr/>
            <p:nvPr/>
          </p:nvSpPr>
          <p:spPr>
            <a:xfrm>
              <a:off x="731350" y="3222516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56B2E1-7FCC-4888-BF74-83F162E946C2}"/>
                </a:ext>
              </a:extLst>
            </p:cNvPr>
            <p:cNvCxnSpPr>
              <a:cxnSpLocks/>
              <a:stCxn id="50" idx="0"/>
              <a:endCxn id="106" idx="3"/>
            </p:cNvCxnSpPr>
            <p:nvPr/>
          </p:nvCxnSpPr>
          <p:spPr>
            <a:xfrm flipV="1">
              <a:off x="2026347" y="2456602"/>
              <a:ext cx="1470733" cy="247968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0C2EC3-D417-45D6-A865-CA2D5FDDE70B}"/>
                </a:ext>
              </a:extLst>
            </p:cNvPr>
            <p:cNvCxnSpPr>
              <a:cxnSpLocks/>
              <a:stCxn id="24" idx="6"/>
              <a:endCxn id="105" idx="2"/>
            </p:cNvCxnSpPr>
            <p:nvPr/>
          </p:nvCxnSpPr>
          <p:spPr>
            <a:xfrm flipV="1">
              <a:off x="1613372" y="3663516"/>
              <a:ext cx="1754539" cy="7662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8E63F5-2F82-49BA-A0AF-488FDB4E826E}"/>
                </a:ext>
              </a:extLst>
            </p:cNvPr>
            <p:cNvCxnSpPr>
              <a:cxnSpLocks/>
              <a:stCxn id="103" idx="6"/>
              <a:endCxn id="106" idx="2"/>
            </p:cNvCxnSpPr>
            <p:nvPr/>
          </p:nvCxnSpPr>
          <p:spPr>
            <a:xfrm>
              <a:off x="1646650" y="2139350"/>
              <a:ext cx="172126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7B05C8-B374-4122-9942-5CDAF2016C20}"/>
                </a:ext>
              </a:extLst>
            </p:cNvPr>
            <p:cNvCxnSpPr>
              <a:cxnSpLocks/>
              <a:stCxn id="38" idx="0"/>
              <a:endCxn id="104" idx="3"/>
            </p:cNvCxnSpPr>
            <p:nvPr/>
          </p:nvCxnSpPr>
          <p:spPr>
            <a:xfrm flipV="1">
              <a:off x="4724222" y="3243877"/>
              <a:ext cx="966582" cy="169240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1E5903-786B-4FF3-B853-39290DF92CE1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>
            <a:xfrm>
              <a:off x="1646650" y="2139350"/>
              <a:ext cx="1850430" cy="1206914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8910-BA5F-45C3-8D22-7A52B0F5BD9F}"/>
                </a:ext>
              </a:extLst>
            </p:cNvPr>
            <p:cNvSpPr/>
            <p:nvPr/>
          </p:nvSpPr>
          <p:spPr>
            <a:xfrm>
              <a:off x="4344526" y="4936282"/>
              <a:ext cx="759392" cy="767839"/>
            </a:xfrm>
            <a:prstGeom prst="ellipse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A2A27D-1662-46AD-B0C8-EA839C2A4D58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1613372" y="2320216"/>
              <a:ext cx="1750290" cy="135096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4BBD26-0F1F-4E53-BB93-42F9AC497BA7}"/>
                </a:ext>
              </a:extLst>
            </p:cNvPr>
            <p:cNvCxnSpPr>
              <a:cxnSpLocks/>
              <a:stCxn id="105" idx="6"/>
            </p:cNvCxnSpPr>
            <p:nvPr/>
          </p:nvCxnSpPr>
          <p:spPr>
            <a:xfrm flipV="1">
              <a:off x="4249933" y="3057107"/>
              <a:ext cx="1311702" cy="60640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4117AED-A843-4717-9957-9EFE0EC28FC4}"/>
                </a:ext>
              </a:extLst>
            </p:cNvPr>
            <p:cNvSpPr/>
            <p:nvPr/>
          </p:nvSpPr>
          <p:spPr>
            <a:xfrm>
              <a:off x="1646650" y="4936282"/>
              <a:ext cx="759393" cy="767839"/>
            </a:xfrm>
            <a:prstGeom prst="ellipse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004EF9D-FFCA-4F69-8B67-3616B22B39C5}"/>
                </a:ext>
              </a:extLst>
            </p:cNvPr>
            <p:cNvCxnSpPr>
              <a:cxnSpLocks/>
            </p:cNvCxnSpPr>
            <p:nvPr/>
          </p:nvCxnSpPr>
          <p:spPr>
            <a:xfrm>
              <a:off x="4251884" y="2139350"/>
              <a:ext cx="1309751" cy="625702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9CCEDA4-5A12-4213-8238-9EF3C1986032}"/>
                </a:ext>
              </a:extLst>
            </p:cNvPr>
            <p:cNvCxnSpPr>
              <a:cxnSpLocks/>
              <a:stCxn id="50" idx="0"/>
              <a:endCxn id="105" idx="3"/>
            </p:cNvCxnSpPr>
            <p:nvPr/>
          </p:nvCxnSpPr>
          <p:spPr>
            <a:xfrm flipV="1">
              <a:off x="2026347" y="3980768"/>
              <a:ext cx="1470733" cy="955514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A69D00E-1AD2-4E82-BBE5-AC4124AB2597}"/>
                </a:ext>
              </a:extLst>
            </p:cNvPr>
            <p:cNvSpPr/>
            <p:nvPr/>
          </p:nvSpPr>
          <p:spPr>
            <a:xfrm>
              <a:off x="764628" y="1690688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3F38A38-EBA6-4C0A-A5F1-8E6EF9C2A7AE}"/>
                </a:ext>
              </a:extLst>
            </p:cNvPr>
            <p:cNvSpPr/>
            <p:nvPr/>
          </p:nvSpPr>
          <p:spPr>
            <a:xfrm>
              <a:off x="5561635" y="2477963"/>
              <a:ext cx="882022" cy="897324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D65CD37-70F9-4643-B121-B4B48E2598B8}"/>
                </a:ext>
              </a:extLst>
            </p:cNvPr>
            <p:cNvSpPr/>
            <p:nvPr/>
          </p:nvSpPr>
          <p:spPr>
            <a:xfrm>
              <a:off x="3367911" y="3214854"/>
              <a:ext cx="882022" cy="897324"/>
            </a:xfrm>
            <a:prstGeom prst="ellipse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A867B37-430A-4B30-8D2B-34FBCC78FB89}"/>
                </a:ext>
              </a:extLst>
            </p:cNvPr>
            <p:cNvSpPr/>
            <p:nvPr/>
          </p:nvSpPr>
          <p:spPr>
            <a:xfrm>
              <a:off x="3367911" y="1690688"/>
              <a:ext cx="882022" cy="89732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C79BB14-A625-4A45-B8DE-06B43B5DED75}"/>
                </a:ext>
              </a:extLst>
            </p:cNvPr>
            <p:cNvSpPr txBox="1"/>
            <p:nvPr/>
          </p:nvSpPr>
          <p:spPr>
            <a:xfrm>
              <a:off x="1842415" y="5040792"/>
              <a:ext cx="367862" cy="58477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5ABB604-6427-481E-9938-EC7EA27B39F2}"/>
                </a:ext>
              </a:extLst>
            </p:cNvPr>
            <p:cNvSpPr txBox="1"/>
            <p:nvPr/>
          </p:nvSpPr>
          <p:spPr>
            <a:xfrm>
              <a:off x="4540291" y="5062726"/>
              <a:ext cx="367862" cy="58477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62B0481-30A5-45E1-9353-76B914758814}"/>
                </a:ext>
              </a:extLst>
            </p:cNvPr>
            <p:cNvSpPr txBox="1"/>
            <p:nvPr/>
          </p:nvSpPr>
          <p:spPr>
            <a:xfrm>
              <a:off x="4715733" y="2108943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B0EE6FA-0E67-4EF8-A59E-2702F80CACDB}"/>
                </a:ext>
              </a:extLst>
            </p:cNvPr>
            <p:cNvSpPr txBox="1"/>
            <p:nvPr/>
          </p:nvSpPr>
          <p:spPr>
            <a:xfrm>
              <a:off x="4665933" y="3049481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DA89F0F-06F0-4B3B-9F49-619AE30ABA3D}"/>
                </a:ext>
              </a:extLst>
            </p:cNvPr>
            <p:cNvSpPr txBox="1"/>
            <p:nvPr/>
          </p:nvSpPr>
          <p:spPr>
            <a:xfrm>
              <a:off x="2117903" y="4031895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B314417-54EF-4628-8CFB-2C96A501F632}"/>
                </a:ext>
              </a:extLst>
            </p:cNvPr>
            <p:cNvSpPr txBox="1"/>
            <p:nvPr/>
          </p:nvSpPr>
          <p:spPr>
            <a:xfrm>
              <a:off x="1990377" y="2908821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B9FEBE-CF70-477D-968A-A4EB600CA58E}"/>
                </a:ext>
              </a:extLst>
            </p:cNvPr>
            <p:cNvSpPr txBox="1"/>
            <p:nvPr/>
          </p:nvSpPr>
          <p:spPr>
            <a:xfrm>
              <a:off x="2456567" y="1787114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B4F1B2-E5B5-4C85-9A27-BDF1FF207C31}"/>
                </a:ext>
              </a:extLst>
            </p:cNvPr>
            <p:cNvSpPr txBox="1"/>
            <p:nvPr/>
          </p:nvSpPr>
          <p:spPr>
            <a:xfrm>
              <a:off x="2272636" y="2320216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E9A3B9C-AB70-4EC9-867D-500D172F87FD}"/>
                </a:ext>
              </a:extLst>
            </p:cNvPr>
            <p:cNvSpPr txBox="1"/>
            <p:nvPr/>
          </p:nvSpPr>
          <p:spPr>
            <a:xfrm>
              <a:off x="2324700" y="3345312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609D96-AD7B-446A-BADE-D526C64E67C7}"/>
                </a:ext>
              </a:extLst>
            </p:cNvPr>
            <p:cNvSpPr txBox="1"/>
            <p:nvPr/>
          </p:nvSpPr>
          <p:spPr>
            <a:xfrm>
              <a:off x="4688816" y="4133096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F3023EA-C65D-4CA8-A2AB-8741596797B7}"/>
                </a:ext>
              </a:extLst>
            </p:cNvPr>
            <p:cNvSpPr txBox="1"/>
            <p:nvPr/>
          </p:nvSpPr>
          <p:spPr>
            <a:xfrm>
              <a:off x="2668865" y="4089193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-4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A7631FC-2CE8-45EA-B75A-2137BB27C2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0415" y="1966268"/>
            <a:ext cx="882022" cy="372538"/>
          </a:xfrm>
          <a:prstGeom prst="rect">
            <a:avLst/>
          </a:prstGeom>
          <a:blipFill>
            <a:blip r:embed="rId2"/>
            <a:stretch>
              <a:fillRect t="-819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717360-B262-466A-81BA-A1A619EAF2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3399" y="2743548"/>
            <a:ext cx="882022" cy="373885"/>
          </a:xfrm>
          <a:prstGeom prst="rect">
            <a:avLst/>
          </a:prstGeom>
          <a:blipFill>
            <a:blip r:embed="rId3"/>
            <a:stretch>
              <a:fillRect t="-655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02DBAE1-B1AA-4E66-A3F3-FD0F02D6CC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26163" y="3476962"/>
            <a:ext cx="882022" cy="373051"/>
          </a:xfrm>
          <a:prstGeom prst="rect">
            <a:avLst/>
          </a:prstGeom>
          <a:blipFill>
            <a:blip r:embed="rId4"/>
            <a:stretch>
              <a:fillRect t="-6452" b="-24194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2F04086-2621-4EAB-A38D-AB651DEF13E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906" y="1973654"/>
            <a:ext cx="882022" cy="371961"/>
          </a:xfrm>
          <a:prstGeom prst="rect">
            <a:avLst/>
          </a:prstGeom>
          <a:blipFill>
            <a:blip r:embed="rId5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8016B87-6349-48F2-BD28-106B8547487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7229" y="3466507"/>
            <a:ext cx="882022" cy="372474"/>
          </a:xfrm>
          <a:prstGeom prst="rect">
            <a:avLst/>
          </a:prstGeom>
          <a:blipFill>
            <a:blip r:embed="rId6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153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4865D-178B-4584-B41A-BAD96403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numCol="1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Forward Pass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5" descr="Run">
            <a:extLst>
              <a:ext uri="{FF2B5EF4-FFF2-40B4-BE49-F238E27FC236}">
                <a16:creationId xmlns:a16="http://schemas.microsoft.com/office/drawing/2014/main" id="{07CCC905-E8A7-4F15-927E-B59AEBA84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2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5C2-81A2-48AE-9425-4A75148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328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3200" dirty="0"/>
              <a:t>Simple Example – Forward Hidden Layer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F9D6426-C0D5-45D2-BBA2-1CDB5E659D8E}"/>
              </a:ext>
            </a:extLst>
          </p:cNvPr>
          <p:cNvGrpSpPr/>
          <p:nvPr/>
        </p:nvGrpSpPr>
        <p:grpSpPr>
          <a:xfrm>
            <a:off x="731350" y="1690688"/>
            <a:ext cx="5712307" cy="4013433"/>
            <a:chOff x="731350" y="1690688"/>
            <a:chExt cx="5712307" cy="401343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5F1FD7-817B-4CC5-823A-AF4E7A707C07}"/>
                </a:ext>
              </a:extLst>
            </p:cNvPr>
            <p:cNvSpPr/>
            <p:nvPr/>
          </p:nvSpPr>
          <p:spPr>
            <a:xfrm>
              <a:off x="731350" y="3222516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56B2E1-7FCC-4888-BF74-83F162E946C2}"/>
                </a:ext>
              </a:extLst>
            </p:cNvPr>
            <p:cNvCxnSpPr>
              <a:cxnSpLocks/>
              <a:stCxn id="50" idx="0"/>
              <a:endCxn id="106" idx="3"/>
            </p:cNvCxnSpPr>
            <p:nvPr/>
          </p:nvCxnSpPr>
          <p:spPr>
            <a:xfrm flipV="1">
              <a:off x="2026347" y="2456602"/>
              <a:ext cx="1470733" cy="247968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0C2EC3-D417-45D6-A865-CA2D5FDDE70B}"/>
                </a:ext>
              </a:extLst>
            </p:cNvPr>
            <p:cNvCxnSpPr>
              <a:cxnSpLocks/>
              <a:stCxn id="24" idx="6"/>
              <a:endCxn id="105" idx="2"/>
            </p:cNvCxnSpPr>
            <p:nvPr/>
          </p:nvCxnSpPr>
          <p:spPr>
            <a:xfrm flipV="1">
              <a:off x="1613372" y="3663516"/>
              <a:ext cx="1754539" cy="7662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8E63F5-2F82-49BA-A0AF-488FDB4E826E}"/>
                </a:ext>
              </a:extLst>
            </p:cNvPr>
            <p:cNvCxnSpPr>
              <a:cxnSpLocks/>
              <a:stCxn id="103" idx="6"/>
              <a:endCxn id="106" idx="2"/>
            </p:cNvCxnSpPr>
            <p:nvPr/>
          </p:nvCxnSpPr>
          <p:spPr>
            <a:xfrm>
              <a:off x="1646650" y="2139350"/>
              <a:ext cx="172126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7B05C8-B374-4122-9942-5CDAF2016C20}"/>
                </a:ext>
              </a:extLst>
            </p:cNvPr>
            <p:cNvCxnSpPr>
              <a:cxnSpLocks/>
              <a:stCxn id="38" idx="0"/>
              <a:endCxn id="104" idx="3"/>
            </p:cNvCxnSpPr>
            <p:nvPr/>
          </p:nvCxnSpPr>
          <p:spPr>
            <a:xfrm flipV="1">
              <a:off x="4724222" y="3243877"/>
              <a:ext cx="966582" cy="169240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1E5903-786B-4FF3-B853-39290DF92CE1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>
            <a:xfrm>
              <a:off x="1646650" y="2139350"/>
              <a:ext cx="1850430" cy="1206914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8910-BA5F-45C3-8D22-7A52B0F5BD9F}"/>
                </a:ext>
              </a:extLst>
            </p:cNvPr>
            <p:cNvSpPr/>
            <p:nvPr/>
          </p:nvSpPr>
          <p:spPr>
            <a:xfrm>
              <a:off x="4344526" y="4936282"/>
              <a:ext cx="759392" cy="767839"/>
            </a:xfrm>
            <a:prstGeom prst="ellipse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A2A27D-1662-46AD-B0C8-EA839C2A4D58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1613372" y="2320216"/>
              <a:ext cx="1750290" cy="135096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4BBD26-0F1F-4E53-BB93-42F9AC497BA7}"/>
                </a:ext>
              </a:extLst>
            </p:cNvPr>
            <p:cNvCxnSpPr>
              <a:cxnSpLocks/>
              <a:stCxn id="105" idx="6"/>
            </p:cNvCxnSpPr>
            <p:nvPr/>
          </p:nvCxnSpPr>
          <p:spPr>
            <a:xfrm flipV="1">
              <a:off x="4249933" y="3057107"/>
              <a:ext cx="1311702" cy="60640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4117AED-A843-4717-9957-9EFE0EC28FC4}"/>
                </a:ext>
              </a:extLst>
            </p:cNvPr>
            <p:cNvSpPr/>
            <p:nvPr/>
          </p:nvSpPr>
          <p:spPr>
            <a:xfrm>
              <a:off x="1646650" y="4936282"/>
              <a:ext cx="759393" cy="76783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004EF9D-FFCA-4F69-8B67-3616B22B39C5}"/>
                </a:ext>
              </a:extLst>
            </p:cNvPr>
            <p:cNvCxnSpPr>
              <a:cxnSpLocks/>
            </p:cNvCxnSpPr>
            <p:nvPr/>
          </p:nvCxnSpPr>
          <p:spPr>
            <a:xfrm>
              <a:off x="4251884" y="2139350"/>
              <a:ext cx="1309751" cy="625702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9CCEDA4-5A12-4213-8238-9EF3C1986032}"/>
                </a:ext>
              </a:extLst>
            </p:cNvPr>
            <p:cNvCxnSpPr>
              <a:cxnSpLocks/>
              <a:stCxn id="50" idx="0"/>
              <a:endCxn id="105" idx="3"/>
            </p:cNvCxnSpPr>
            <p:nvPr/>
          </p:nvCxnSpPr>
          <p:spPr>
            <a:xfrm flipV="1">
              <a:off x="2026347" y="3980768"/>
              <a:ext cx="1470733" cy="955514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A69D00E-1AD2-4E82-BBE5-AC4124AB2597}"/>
                </a:ext>
              </a:extLst>
            </p:cNvPr>
            <p:cNvSpPr/>
            <p:nvPr/>
          </p:nvSpPr>
          <p:spPr>
            <a:xfrm>
              <a:off x="764628" y="1690688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3F38A38-EBA6-4C0A-A5F1-8E6EF9C2A7AE}"/>
                </a:ext>
              </a:extLst>
            </p:cNvPr>
            <p:cNvSpPr/>
            <p:nvPr/>
          </p:nvSpPr>
          <p:spPr>
            <a:xfrm>
              <a:off x="5561635" y="2477963"/>
              <a:ext cx="882022" cy="897324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D65CD37-70F9-4643-B121-B4B48E2598B8}"/>
                </a:ext>
              </a:extLst>
            </p:cNvPr>
            <p:cNvSpPr/>
            <p:nvPr/>
          </p:nvSpPr>
          <p:spPr>
            <a:xfrm>
              <a:off x="3367911" y="3214854"/>
              <a:ext cx="882022" cy="897324"/>
            </a:xfrm>
            <a:prstGeom prst="ellipse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A867B37-430A-4B30-8D2B-34FBCC78FB89}"/>
                </a:ext>
              </a:extLst>
            </p:cNvPr>
            <p:cNvSpPr/>
            <p:nvPr/>
          </p:nvSpPr>
          <p:spPr>
            <a:xfrm>
              <a:off x="3367911" y="1690688"/>
              <a:ext cx="882022" cy="89732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C79BB14-A625-4A45-B8DE-06B43B5DED75}"/>
                </a:ext>
              </a:extLst>
            </p:cNvPr>
            <p:cNvSpPr txBox="1"/>
            <p:nvPr/>
          </p:nvSpPr>
          <p:spPr>
            <a:xfrm>
              <a:off x="1842415" y="5040792"/>
              <a:ext cx="367862" cy="58477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5ABB604-6427-481E-9938-EC7EA27B39F2}"/>
                </a:ext>
              </a:extLst>
            </p:cNvPr>
            <p:cNvSpPr txBox="1"/>
            <p:nvPr/>
          </p:nvSpPr>
          <p:spPr>
            <a:xfrm>
              <a:off x="4540291" y="5062726"/>
              <a:ext cx="367862" cy="58477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62B0481-30A5-45E1-9353-76B914758814}"/>
                </a:ext>
              </a:extLst>
            </p:cNvPr>
            <p:cNvSpPr txBox="1"/>
            <p:nvPr/>
          </p:nvSpPr>
          <p:spPr>
            <a:xfrm>
              <a:off x="4715733" y="2108943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B0EE6FA-0E67-4EF8-A59E-2702F80CACDB}"/>
                </a:ext>
              </a:extLst>
            </p:cNvPr>
            <p:cNvSpPr txBox="1"/>
            <p:nvPr/>
          </p:nvSpPr>
          <p:spPr>
            <a:xfrm>
              <a:off x="4665933" y="3049481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/>
                <a:t>-5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DA89F0F-06F0-4B3B-9F49-619AE30ABA3D}"/>
                </a:ext>
              </a:extLst>
            </p:cNvPr>
            <p:cNvSpPr txBox="1"/>
            <p:nvPr/>
          </p:nvSpPr>
          <p:spPr>
            <a:xfrm>
              <a:off x="2117903" y="4031895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B314417-54EF-4628-8CFB-2C96A501F632}"/>
                </a:ext>
              </a:extLst>
            </p:cNvPr>
            <p:cNvSpPr txBox="1"/>
            <p:nvPr/>
          </p:nvSpPr>
          <p:spPr>
            <a:xfrm>
              <a:off x="1990377" y="2908821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B9FEBE-CF70-477D-968A-A4EB600CA58E}"/>
                </a:ext>
              </a:extLst>
            </p:cNvPr>
            <p:cNvSpPr txBox="1"/>
            <p:nvPr/>
          </p:nvSpPr>
          <p:spPr>
            <a:xfrm>
              <a:off x="2456567" y="1787114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B4F1B2-E5B5-4C85-9A27-BDF1FF207C31}"/>
                </a:ext>
              </a:extLst>
            </p:cNvPr>
            <p:cNvSpPr txBox="1"/>
            <p:nvPr/>
          </p:nvSpPr>
          <p:spPr>
            <a:xfrm>
              <a:off x="2272636" y="2320216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E9A3B9C-AB70-4EC9-867D-500D172F87FD}"/>
                </a:ext>
              </a:extLst>
            </p:cNvPr>
            <p:cNvSpPr txBox="1"/>
            <p:nvPr/>
          </p:nvSpPr>
          <p:spPr>
            <a:xfrm>
              <a:off x="2324700" y="3345312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609D96-AD7B-446A-BADE-D526C64E67C7}"/>
                </a:ext>
              </a:extLst>
            </p:cNvPr>
            <p:cNvSpPr txBox="1"/>
            <p:nvPr/>
          </p:nvSpPr>
          <p:spPr>
            <a:xfrm>
              <a:off x="4688816" y="4133096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F3023EA-C65D-4CA8-A2AB-8741596797B7}"/>
                </a:ext>
              </a:extLst>
            </p:cNvPr>
            <p:cNvSpPr txBox="1"/>
            <p:nvPr/>
          </p:nvSpPr>
          <p:spPr>
            <a:xfrm>
              <a:off x="2668865" y="4089193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-4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A7631FC-2CE8-45EA-B75A-2137BB27C2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0415" y="1966268"/>
            <a:ext cx="882022" cy="372538"/>
          </a:xfrm>
          <a:prstGeom prst="rect">
            <a:avLst/>
          </a:prstGeom>
          <a:blipFill>
            <a:blip r:embed="rId2"/>
            <a:stretch>
              <a:fillRect t="-819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717360-B262-466A-81BA-A1A619EAF2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3399" y="2743548"/>
            <a:ext cx="882022" cy="373885"/>
          </a:xfrm>
          <a:prstGeom prst="rect">
            <a:avLst/>
          </a:prstGeom>
          <a:blipFill>
            <a:blip r:embed="rId3"/>
            <a:stretch>
              <a:fillRect t="-655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02DBAE1-B1AA-4E66-A3F3-FD0F02D6CC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26163" y="3476962"/>
            <a:ext cx="882022" cy="373051"/>
          </a:xfrm>
          <a:prstGeom prst="rect">
            <a:avLst/>
          </a:prstGeom>
          <a:blipFill>
            <a:blip r:embed="rId4"/>
            <a:stretch>
              <a:fillRect t="-6452" b="-24194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2F04086-2621-4EAB-A38D-AB651DEF13E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906" y="1973654"/>
            <a:ext cx="882022" cy="371961"/>
          </a:xfrm>
          <a:prstGeom prst="rect">
            <a:avLst/>
          </a:prstGeom>
          <a:blipFill>
            <a:blip r:embed="rId5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8016B87-6349-48F2-BD28-106B8547487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7229" y="3466507"/>
            <a:ext cx="882022" cy="372474"/>
          </a:xfrm>
          <a:prstGeom prst="rect">
            <a:avLst/>
          </a:prstGeom>
          <a:blipFill>
            <a:blip r:embed="rId6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31A341B-A049-4B59-A5E6-EDF3CC904B4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02357" y="1578011"/>
            <a:ext cx="3804047" cy="129484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7C1E871-0359-4EF5-B4AF-D1D0F9ADA31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02356" y="3569140"/>
            <a:ext cx="3804047" cy="130054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448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5C2-81A2-48AE-9425-4A75148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96439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3200" dirty="0"/>
              <a:t>Simple Example – Forward Output Layer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F9D6426-C0D5-45D2-BBA2-1CDB5E659D8E}"/>
              </a:ext>
            </a:extLst>
          </p:cNvPr>
          <p:cNvGrpSpPr/>
          <p:nvPr/>
        </p:nvGrpSpPr>
        <p:grpSpPr>
          <a:xfrm>
            <a:off x="731350" y="1690687"/>
            <a:ext cx="5712307" cy="4013434"/>
            <a:chOff x="731350" y="1690687"/>
            <a:chExt cx="5712307" cy="401343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5F1FD7-817B-4CC5-823A-AF4E7A707C07}"/>
                </a:ext>
              </a:extLst>
            </p:cNvPr>
            <p:cNvSpPr/>
            <p:nvPr/>
          </p:nvSpPr>
          <p:spPr>
            <a:xfrm>
              <a:off x="731350" y="3222516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56B2E1-7FCC-4888-BF74-83F162E946C2}"/>
                </a:ext>
              </a:extLst>
            </p:cNvPr>
            <p:cNvCxnSpPr>
              <a:cxnSpLocks/>
              <a:stCxn id="50" idx="0"/>
              <a:endCxn id="106" idx="3"/>
            </p:cNvCxnSpPr>
            <p:nvPr/>
          </p:nvCxnSpPr>
          <p:spPr>
            <a:xfrm flipV="1">
              <a:off x="2026347" y="2466541"/>
              <a:ext cx="1503530" cy="246974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0C2EC3-D417-45D6-A865-CA2D5FDDE70B}"/>
                </a:ext>
              </a:extLst>
            </p:cNvPr>
            <p:cNvCxnSpPr>
              <a:cxnSpLocks/>
              <a:stCxn id="24" idx="6"/>
              <a:endCxn id="105" idx="2"/>
            </p:cNvCxnSpPr>
            <p:nvPr/>
          </p:nvCxnSpPr>
          <p:spPr>
            <a:xfrm flipV="1">
              <a:off x="1613372" y="3663516"/>
              <a:ext cx="1754538" cy="7662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8E63F5-2F82-49BA-A0AF-488FDB4E826E}"/>
                </a:ext>
              </a:extLst>
            </p:cNvPr>
            <p:cNvCxnSpPr>
              <a:cxnSpLocks/>
              <a:stCxn id="103" idx="6"/>
              <a:endCxn id="106" idx="2"/>
            </p:cNvCxnSpPr>
            <p:nvPr/>
          </p:nvCxnSpPr>
          <p:spPr>
            <a:xfrm>
              <a:off x="1646650" y="2139350"/>
              <a:ext cx="1721261" cy="582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7B05C8-B374-4122-9942-5CDAF2016C20}"/>
                </a:ext>
              </a:extLst>
            </p:cNvPr>
            <p:cNvCxnSpPr>
              <a:cxnSpLocks/>
              <a:stCxn id="38" idx="0"/>
              <a:endCxn id="104" idx="3"/>
            </p:cNvCxnSpPr>
            <p:nvPr/>
          </p:nvCxnSpPr>
          <p:spPr>
            <a:xfrm flipV="1">
              <a:off x="4724222" y="3243877"/>
              <a:ext cx="966582" cy="169240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1E5903-786B-4FF3-B853-39290DF92CE1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>
            <a:xfrm>
              <a:off x="1646650" y="2139350"/>
              <a:ext cx="1883226" cy="1206914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8910-BA5F-45C3-8D22-7A52B0F5BD9F}"/>
                </a:ext>
              </a:extLst>
            </p:cNvPr>
            <p:cNvSpPr/>
            <p:nvPr/>
          </p:nvSpPr>
          <p:spPr>
            <a:xfrm>
              <a:off x="4344526" y="4936282"/>
              <a:ext cx="759392" cy="767839"/>
            </a:xfrm>
            <a:prstGeom prst="ellipse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A2A27D-1662-46AD-B0C8-EA839C2A4D58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1613372" y="2320216"/>
              <a:ext cx="1750290" cy="135096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4BBD26-0F1F-4E53-BB93-42F9AC497BA7}"/>
                </a:ext>
              </a:extLst>
            </p:cNvPr>
            <p:cNvCxnSpPr>
              <a:cxnSpLocks/>
              <a:stCxn id="105" idx="6"/>
            </p:cNvCxnSpPr>
            <p:nvPr/>
          </p:nvCxnSpPr>
          <p:spPr>
            <a:xfrm flipV="1">
              <a:off x="4473885" y="3057107"/>
              <a:ext cx="1087750" cy="60640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4117AED-A843-4717-9957-9EFE0EC28FC4}"/>
                </a:ext>
              </a:extLst>
            </p:cNvPr>
            <p:cNvSpPr/>
            <p:nvPr/>
          </p:nvSpPr>
          <p:spPr>
            <a:xfrm>
              <a:off x="1646650" y="4936282"/>
              <a:ext cx="759393" cy="76783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004EF9D-FFCA-4F69-8B67-3616B22B39C5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>
              <a:off x="4508394" y="2100244"/>
              <a:ext cx="1107684" cy="67540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9CCEDA4-5A12-4213-8238-9EF3C1986032}"/>
                </a:ext>
              </a:extLst>
            </p:cNvPr>
            <p:cNvCxnSpPr>
              <a:cxnSpLocks/>
              <a:stCxn id="50" idx="0"/>
              <a:endCxn id="105" idx="3"/>
            </p:cNvCxnSpPr>
            <p:nvPr/>
          </p:nvCxnSpPr>
          <p:spPr>
            <a:xfrm flipV="1">
              <a:off x="2026347" y="3980768"/>
              <a:ext cx="1503529" cy="955514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A69D00E-1AD2-4E82-BBE5-AC4124AB2597}"/>
                </a:ext>
              </a:extLst>
            </p:cNvPr>
            <p:cNvSpPr/>
            <p:nvPr/>
          </p:nvSpPr>
          <p:spPr>
            <a:xfrm>
              <a:off x="764628" y="1690688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3F38A38-EBA6-4C0A-A5F1-8E6EF9C2A7AE}"/>
                </a:ext>
              </a:extLst>
            </p:cNvPr>
            <p:cNvSpPr/>
            <p:nvPr/>
          </p:nvSpPr>
          <p:spPr>
            <a:xfrm>
              <a:off x="5561635" y="2477963"/>
              <a:ext cx="882022" cy="897324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D65CD37-70F9-4643-B121-B4B48E2598B8}"/>
                </a:ext>
              </a:extLst>
            </p:cNvPr>
            <p:cNvSpPr/>
            <p:nvPr/>
          </p:nvSpPr>
          <p:spPr>
            <a:xfrm>
              <a:off x="3367910" y="3214854"/>
              <a:ext cx="1105975" cy="897324"/>
            </a:xfrm>
            <a:prstGeom prst="ellipse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A867B37-430A-4B30-8D2B-34FBCC78FB89}"/>
                </a:ext>
              </a:extLst>
            </p:cNvPr>
            <p:cNvSpPr/>
            <p:nvPr/>
          </p:nvSpPr>
          <p:spPr>
            <a:xfrm>
              <a:off x="3367911" y="1690687"/>
              <a:ext cx="1105974" cy="908969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C79BB14-A625-4A45-B8DE-06B43B5DED75}"/>
                </a:ext>
              </a:extLst>
            </p:cNvPr>
            <p:cNvSpPr txBox="1"/>
            <p:nvPr/>
          </p:nvSpPr>
          <p:spPr>
            <a:xfrm>
              <a:off x="1842415" y="5040792"/>
              <a:ext cx="367862" cy="58477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5ABB604-6427-481E-9938-EC7EA27B39F2}"/>
                </a:ext>
              </a:extLst>
            </p:cNvPr>
            <p:cNvSpPr txBox="1"/>
            <p:nvPr/>
          </p:nvSpPr>
          <p:spPr>
            <a:xfrm>
              <a:off x="4540291" y="5062726"/>
              <a:ext cx="367862" cy="58477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62B0481-30A5-45E1-9353-76B914758814}"/>
                </a:ext>
              </a:extLst>
            </p:cNvPr>
            <p:cNvSpPr txBox="1"/>
            <p:nvPr/>
          </p:nvSpPr>
          <p:spPr>
            <a:xfrm>
              <a:off x="4810154" y="2003250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B0EE6FA-0E67-4EF8-A59E-2702F80CACDB}"/>
                </a:ext>
              </a:extLst>
            </p:cNvPr>
            <p:cNvSpPr txBox="1"/>
            <p:nvPr/>
          </p:nvSpPr>
          <p:spPr>
            <a:xfrm>
              <a:off x="4665933" y="3049481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DA89F0F-06F0-4B3B-9F49-619AE30ABA3D}"/>
                </a:ext>
              </a:extLst>
            </p:cNvPr>
            <p:cNvSpPr txBox="1"/>
            <p:nvPr/>
          </p:nvSpPr>
          <p:spPr>
            <a:xfrm>
              <a:off x="2117903" y="4031895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B314417-54EF-4628-8CFB-2C96A501F632}"/>
                </a:ext>
              </a:extLst>
            </p:cNvPr>
            <p:cNvSpPr txBox="1"/>
            <p:nvPr/>
          </p:nvSpPr>
          <p:spPr>
            <a:xfrm>
              <a:off x="1990377" y="2908821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B9FEBE-CF70-477D-968A-A4EB600CA58E}"/>
                </a:ext>
              </a:extLst>
            </p:cNvPr>
            <p:cNvSpPr txBox="1"/>
            <p:nvPr/>
          </p:nvSpPr>
          <p:spPr>
            <a:xfrm>
              <a:off x="2456567" y="1787114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B4F1B2-E5B5-4C85-9A27-BDF1FF207C31}"/>
                </a:ext>
              </a:extLst>
            </p:cNvPr>
            <p:cNvSpPr txBox="1"/>
            <p:nvPr/>
          </p:nvSpPr>
          <p:spPr>
            <a:xfrm>
              <a:off x="2272636" y="2320216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E9A3B9C-AB70-4EC9-867D-500D172F87FD}"/>
                </a:ext>
              </a:extLst>
            </p:cNvPr>
            <p:cNvSpPr txBox="1"/>
            <p:nvPr/>
          </p:nvSpPr>
          <p:spPr>
            <a:xfrm>
              <a:off x="2324700" y="3345312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609D96-AD7B-446A-BADE-D526C64E67C7}"/>
                </a:ext>
              </a:extLst>
            </p:cNvPr>
            <p:cNvSpPr txBox="1"/>
            <p:nvPr/>
          </p:nvSpPr>
          <p:spPr>
            <a:xfrm>
              <a:off x="4688816" y="4133096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F3023EA-C65D-4CA8-A2AB-8741596797B7}"/>
                </a:ext>
              </a:extLst>
            </p:cNvPr>
            <p:cNvSpPr txBox="1"/>
            <p:nvPr/>
          </p:nvSpPr>
          <p:spPr>
            <a:xfrm>
              <a:off x="2668865" y="4089193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-4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A7631FC-2CE8-45EA-B75A-2137BB27C2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34840" y="1913975"/>
            <a:ext cx="1173554" cy="372538"/>
          </a:xfrm>
          <a:prstGeom prst="rect">
            <a:avLst/>
          </a:prstGeom>
          <a:blipFill>
            <a:blip r:embed="rId2"/>
            <a:stretch>
              <a:fillRect t="-8197" r="-4663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717360-B262-466A-81BA-A1A619EAF2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3399" y="2743548"/>
            <a:ext cx="882022" cy="373885"/>
          </a:xfrm>
          <a:prstGeom prst="rect">
            <a:avLst/>
          </a:prstGeom>
          <a:blipFill>
            <a:blip r:embed="rId3"/>
            <a:stretch>
              <a:fillRect t="-655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02DBAE1-B1AA-4E66-A3F3-FD0F02D6CC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12670" y="3466507"/>
            <a:ext cx="1349051" cy="373051"/>
          </a:xfrm>
          <a:prstGeom prst="rect">
            <a:avLst/>
          </a:prstGeom>
          <a:blipFill>
            <a:blip r:embed="rId4"/>
            <a:stretch>
              <a:fillRect t="-819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2F04086-2621-4EAB-A38D-AB651DEF13E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906" y="1973654"/>
            <a:ext cx="882022" cy="371961"/>
          </a:xfrm>
          <a:prstGeom prst="rect">
            <a:avLst/>
          </a:prstGeom>
          <a:blipFill>
            <a:blip r:embed="rId5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8016B87-6349-48F2-BD28-106B8547487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7229" y="3466507"/>
            <a:ext cx="882022" cy="372474"/>
          </a:xfrm>
          <a:prstGeom prst="rect">
            <a:avLst/>
          </a:prstGeom>
          <a:blipFill>
            <a:blip r:embed="rId6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31A341B-A049-4B59-A5E6-EDF3CC904B4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22748" y="1417108"/>
            <a:ext cx="5512379" cy="99373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8408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5C2-81A2-48AE-9425-4A75148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96439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3200" dirty="0"/>
              <a:t>Simple Example – Network after Forward Pass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38F75F-BC59-4F51-8A39-7DF988107AAA}"/>
              </a:ext>
            </a:extLst>
          </p:cNvPr>
          <p:cNvGrpSpPr/>
          <p:nvPr/>
        </p:nvGrpSpPr>
        <p:grpSpPr>
          <a:xfrm>
            <a:off x="2549640" y="1764260"/>
            <a:ext cx="6310581" cy="4013434"/>
            <a:chOff x="731350" y="1690687"/>
            <a:chExt cx="6310581" cy="401343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F9D6426-C0D5-45D2-BBA2-1CDB5E659D8E}"/>
                </a:ext>
              </a:extLst>
            </p:cNvPr>
            <p:cNvGrpSpPr/>
            <p:nvPr/>
          </p:nvGrpSpPr>
          <p:grpSpPr>
            <a:xfrm>
              <a:off x="731350" y="1690687"/>
              <a:ext cx="6218815" cy="4013434"/>
              <a:chOff x="731350" y="1690687"/>
              <a:chExt cx="6218815" cy="401343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45F1FD7-817B-4CC5-823A-AF4E7A707C07}"/>
                  </a:ext>
                </a:extLst>
              </p:cNvPr>
              <p:cNvSpPr/>
              <p:nvPr/>
            </p:nvSpPr>
            <p:spPr>
              <a:xfrm>
                <a:off x="731350" y="3222516"/>
                <a:ext cx="882022" cy="897324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956B2E1-7FCC-4888-BF74-83F162E946C2}"/>
                  </a:ext>
                </a:extLst>
              </p:cNvPr>
              <p:cNvCxnSpPr>
                <a:cxnSpLocks/>
                <a:stCxn id="50" idx="0"/>
                <a:endCxn id="106" idx="3"/>
              </p:cNvCxnSpPr>
              <p:nvPr/>
            </p:nvCxnSpPr>
            <p:spPr>
              <a:xfrm flipV="1">
                <a:off x="2026347" y="2466541"/>
                <a:ext cx="1503530" cy="2469741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90C2EC3-D417-45D6-A865-CA2D5FDDE70B}"/>
                  </a:ext>
                </a:extLst>
              </p:cNvPr>
              <p:cNvCxnSpPr>
                <a:cxnSpLocks/>
                <a:stCxn id="24" idx="6"/>
                <a:endCxn id="105" idx="2"/>
              </p:cNvCxnSpPr>
              <p:nvPr/>
            </p:nvCxnSpPr>
            <p:spPr>
              <a:xfrm flipV="1">
                <a:off x="1613372" y="3663516"/>
                <a:ext cx="1754538" cy="7662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88E63F5-2F82-49BA-A0AF-488FDB4E826E}"/>
                  </a:ext>
                </a:extLst>
              </p:cNvPr>
              <p:cNvCxnSpPr>
                <a:cxnSpLocks/>
                <a:stCxn id="103" idx="6"/>
                <a:endCxn id="106" idx="2"/>
              </p:cNvCxnSpPr>
              <p:nvPr/>
            </p:nvCxnSpPr>
            <p:spPr>
              <a:xfrm>
                <a:off x="1646650" y="2139350"/>
                <a:ext cx="1721261" cy="582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67B05C8-B374-4122-9942-5CDAF2016C20}"/>
                  </a:ext>
                </a:extLst>
              </p:cNvPr>
              <p:cNvCxnSpPr>
                <a:cxnSpLocks/>
                <a:stCxn id="38" idx="0"/>
                <a:endCxn id="104" idx="3"/>
              </p:cNvCxnSpPr>
              <p:nvPr/>
            </p:nvCxnSpPr>
            <p:spPr>
              <a:xfrm flipV="1">
                <a:off x="4724222" y="3243877"/>
                <a:ext cx="1040758" cy="1692405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31E5903-786B-4FF3-B853-39290DF92CE1}"/>
                  </a:ext>
                </a:extLst>
              </p:cNvPr>
              <p:cNvCxnSpPr>
                <a:cxnSpLocks/>
                <a:stCxn id="103" idx="6"/>
                <a:endCxn id="105" idx="1"/>
              </p:cNvCxnSpPr>
              <p:nvPr/>
            </p:nvCxnSpPr>
            <p:spPr>
              <a:xfrm>
                <a:off x="1646650" y="2139350"/>
                <a:ext cx="1883226" cy="1206914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A2B8910-BA5F-45C3-8D22-7A52B0F5BD9F}"/>
                  </a:ext>
                </a:extLst>
              </p:cNvPr>
              <p:cNvSpPr/>
              <p:nvPr/>
            </p:nvSpPr>
            <p:spPr>
              <a:xfrm>
                <a:off x="4344526" y="4936282"/>
                <a:ext cx="759392" cy="767839"/>
              </a:xfrm>
              <a:prstGeom prst="ellipse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CA2A27D-1662-46AD-B0C8-EA839C2A4D58}"/>
                  </a:ext>
                </a:extLst>
              </p:cNvPr>
              <p:cNvCxnSpPr>
                <a:cxnSpLocks/>
                <a:stCxn id="24" idx="6"/>
              </p:cNvCxnSpPr>
              <p:nvPr/>
            </p:nvCxnSpPr>
            <p:spPr>
              <a:xfrm flipV="1">
                <a:off x="1613372" y="2320216"/>
                <a:ext cx="1750290" cy="135096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BBD26-0F1F-4E53-BB93-42F9AC497BA7}"/>
                  </a:ext>
                </a:extLst>
              </p:cNvPr>
              <p:cNvCxnSpPr>
                <a:cxnSpLocks/>
                <a:stCxn id="105" idx="6"/>
              </p:cNvCxnSpPr>
              <p:nvPr/>
            </p:nvCxnSpPr>
            <p:spPr>
              <a:xfrm flipV="1">
                <a:off x="4473885" y="3057107"/>
                <a:ext cx="1087750" cy="606409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4117AED-A843-4717-9957-9EFE0EC28FC4}"/>
                  </a:ext>
                </a:extLst>
              </p:cNvPr>
              <p:cNvSpPr/>
              <p:nvPr/>
            </p:nvSpPr>
            <p:spPr>
              <a:xfrm>
                <a:off x="1646650" y="4936282"/>
                <a:ext cx="759393" cy="767839"/>
              </a:xfrm>
              <a:prstGeom prst="ellipse">
                <a:avLst/>
              </a:prstGeom>
              <a:noFill/>
              <a:ln w="317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004EF9D-FFCA-4F69-8B67-3616B22B39C5}"/>
                  </a:ext>
                </a:extLst>
              </p:cNvPr>
              <p:cNvCxnSpPr>
                <a:cxnSpLocks/>
                <a:stCxn id="187" idx="3"/>
              </p:cNvCxnSpPr>
              <p:nvPr/>
            </p:nvCxnSpPr>
            <p:spPr>
              <a:xfrm>
                <a:off x="4508394" y="2100244"/>
                <a:ext cx="1107684" cy="675408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9CCEDA4-5A12-4213-8238-9EF3C1986032}"/>
                  </a:ext>
                </a:extLst>
              </p:cNvPr>
              <p:cNvCxnSpPr>
                <a:cxnSpLocks/>
                <a:stCxn id="50" idx="0"/>
                <a:endCxn id="105" idx="3"/>
              </p:cNvCxnSpPr>
              <p:nvPr/>
            </p:nvCxnSpPr>
            <p:spPr>
              <a:xfrm flipV="1">
                <a:off x="2026347" y="3980768"/>
                <a:ext cx="1503529" cy="955514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A69D00E-1AD2-4E82-BBE5-AC4124AB2597}"/>
                  </a:ext>
                </a:extLst>
              </p:cNvPr>
              <p:cNvSpPr/>
              <p:nvPr/>
            </p:nvSpPr>
            <p:spPr>
              <a:xfrm>
                <a:off x="764628" y="1690688"/>
                <a:ext cx="882022" cy="897324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3F38A38-EBA6-4C0A-A5F1-8E6EF9C2A7AE}"/>
                  </a:ext>
                </a:extLst>
              </p:cNvPr>
              <p:cNvSpPr/>
              <p:nvPr/>
            </p:nvSpPr>
            <p:spPr>
              <a:xfrm>
                <a:off x="5561634" y="2477963"/>
                <a:ext cx="1388531" cy="897324"/>
              </a:xfrm>
              <a:prstGeom prst="ellipse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D65CD37-70F9-4643-B121-B4B48E2598B8}"/>
                  </a:ext>
                </a:extLst>
              </p:cNvPr>
              <p:cNvSpPr/>
              <p:nvPr/>
            </p:nvSpPr>
            <p:spPr>
              <a:xfrm>
                <a:off x="3367910" y="3214854"/>
                <a:ext cx="1105975" cy="897324"/>
              </a:xfrm>
              <a:prstGeom prst="ellipse">
                <a:avLst/>
              </a:prstGeom>
              <a:noFill/>
              <a:ln w="317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A867B37-430A-4B30-8D2B-34FBCC78FB89}"/>
                  </a:ext>
                </a:extLst>
              </p:cNvPr>
              <p:cNvSpPr/>
              <p:nvPr/>
            </p:nvSpPr>
            <p:spPr>
              <a:xfrm>
                <a:off x="3367911" y="1690687"/>
                <a:ext cx="1105974" cy="908969"/>
              </a:xfrm>
              <a:prstGeom prst="ellipse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C79BB14-A625-4A45-B8DE-06B43B5DED75}"/>
                  </a:ext>
                </a:extLst>
              </p:cNvPr>
              <p:cNvSpPr txBox="1"/>
              <p:nvPr/>
            </p:nvSpPr>
            <p:spPr>
              <a:xfrm>
                <a:off x="1842415" y="5040792"/>
                <a:ext cx="367862" cy="58477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sz="3200" dirty="0"/>
                  <a:t>1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5ABB604-6427-481E-9938-EC7EA27B39F2}"/>
                  </a:ext>
                </a:extLst>
              </p:cNvPr>
              <p:cNvSpPr txBox="1"/>
              <p:nvPr/>
            </p:nvSpPr>
            <p:spPr>
              <a:xfrm>
                <a:off x="4540291" y="5062726"/>
                <a:ext cx="367862" cy="58477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sz="3200" dirty="0"/>
                  <a:t>1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62B0481-30A5-45E1-9353-76B914758814}"/>
                  </a:ext>
                </a:extLst>
              </p:cNvPr>
              <p:cNvSpPr txBox="1"/>
              <p:nvPr/>
            </p:nvSpPr>
            <p:spPr>
              <a:xfrm>
                <a:off x="4773066" y="2003250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B0EE6FA-0E67-4EF8-A59E-2702F80CACDB}"/>
                  </a:ext>
                </a:extLst>
              </p:cNvPr>
              <p:cNvSpPr txBox="1"/>
              <p:nvPr/>
            </p:nvSpPr>
            <p:spPr>
              <a:xfrm>
                <a:off x="4665933" y="3049481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-5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DA89F0F-06F0-4B3B-9F49-619AE30ABA3D}"/>
                  </a:ext>
                </a:extLst>
              </p:cNvPr>
              <p:cNvSpPr txBox="1"/>
              <p:nvPr/>
            </p:nvSpPr>
            <p:spPr>
              <a:xfrm>
                <a:off x="2117903" y="4031895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-2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B314417-54EF-4628-8CFB-2C96A501F632}"/>
                  </a:ext>
                </a:extLst>
              </p:cNvPr>
              <p:cNvSpPr txBox="1"/>
              <p:nvPr/>
            </p:nvSpPr>
            <p:spPr>
              <a:xfrm>
                <a:off x="1990377" y="2908821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3B9FEBE-CF70-477D-968A-A4EB600CA58E}"/>
                  </a:ext>
                </a:extLst>
              </p:cNvPr>
              <p:cNvSpPr txBox="1"/>
              <p:nvPr/>
            </p:nvSpPr>
            <p:spPr>
              <a:xfrm>
                <a:off x="2456567" y="1787114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6B4F1B2-E5B5-4C85-9A27-BDF1FF207C31}"/>
                  </a:ext>
                </a:extLst>
              </p:cNvPr>
              <p:cNvSpPr txBox="1"/>
              <p:nvPr/>
            </p:nvSpPr>
            <p:spPr>
              <a:xfrm>
                <a:off x="2272636" y="2320216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1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E9A3B9C-AB70-4EC9-867D-500D172F87FD}"/>
                  </a:ext>
                </a:extLst>
              </p:cNvPr>
              <p:cNvSpPr txBox="1"/>
              <p:nvPr/>
            </p:nvSpPr>
            <p:spPr>
              <a:xfrm>
                <a:off x="2324700" y="3345312"/>
                <a:ext cx="367862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2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5609D96-AD7B-446A-BADE-D526C64E67C7}"/>
                  </a:ext>
                </a:extLst>
              </p:cNvPr>
              <p:cNvSpPr txBox="1"/>
              <p:nvPr/>
            </p:nvSpPr>
            <p:spPr>
              <a:xfrm>
                <a:off x="4688816" y="4133096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-2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F3023EA-C65D-4CA8-A2AB-8741596797B7}"/>
                  </a:ext>
                </a:extLst>
              </p:cNvPr>
              <p:cNvSpPr txBox="1"/>
              <p:nvPr/>
            </p:nvSpPr>
            <p:spPr>
              <a:xfrm>
                <a:off x="2668865" y="4089193"/>
                <a:ext cx="518697" cy="36933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-4</a:t>
                </a:r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A7631FC-2CE8-45EA-B75A-2137BB27C23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34840" y="1913975"/>
              <a:ext cx="1173554" cy="372538"/>
            </a:xfrm>
            <a:prstGeom prst="rect">
              <a:avLst/>
            </a:prstGeom>
            <a:blipFill>
              <a:blip r:embed="rId2"/>
              <a:stretch>
                <a:fillRect t="-6557" r="-4663" b="-26230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E717360-B262-466A-81BA-A1A619EAF21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653399" y="2743548"/>
              <a:ext cx="1388532" cy="373885"/>
            </a:xfrm>
            <a:prstGeom prst="rect">
              <a:avLst/>
            </a:prstGeom>
            <a:blipFill>
              <a:blip r:embed="rId3"/>
              <a:stretch>
                <a:fillRect t="-6557" b="-26230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02DBAE1-B1AA-4E66-A3F3-FD0F02D6CCE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12670" y="3466507"/>
              <a:ext cx="1349051" cy="373051"/>
            </a:xfrm>
            <a:prstGeom prst="rect">
              <a:avLst/>
            </a:prstGeom>
            <a:blipFill>
              <a:blip r:embed="rId4"/>
              <a:stretch>
                <a:fillRect t="-8197" b="-26230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2F04086-2621-4EAB-A38D-AB651DEF13E5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97906" y="1973654"/>
              <a:ext cx="882022" cy="371961"/>
            </a:xfrm>
            <a:prstGeom prst="rect">
              <a:avLst/>
            </a:prstGeom>
            <a:blipFill>
              <a:blip r:embed="rId5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8016B87-6349-48F2-BD28-106B85474870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7229" y="3466507"/>
              <a:ext cx="882022" cy="372474"/>
            </a:xfrm>
            <a:prstGeom prst="rect">
              <a:avLst/>
            </a:prstGeom>
            <a:blipFill>
              <a:blip r:embed="rId6"/>
              <a:stretch>
                <a:fillRect b="-163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4865D-178B-4584-B41A-BAD96403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numCol="1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Backward Pass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5" descr="Run">
            <a:extLst>
              <a:ext uri="{FF2B5EF4-FFF2-40B4-BE49-F238E27FC236}">
                <a16:creationId xmlns:a16="http://schemas.microsoft.com/office/drawing/2014/main" id="{07CCC905-E8A7-4F15-927E-B59AEBA84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589815" y="1453152"/>
            <a:ext cx="1012370" cy="10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5C2-81A2-48AE-9425-4A75148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96439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3200" dirty="0"/>
              <a:t>Simple Example – Delta Output Layer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F9D6426-C0D5-45D2-BBA2-1CDB5E659D8E}"/>
              </a:ext>
            </a:extLst>
          </p:cNvPr>
          <p:cNvGrpSpPr/>
          <p:nvPr/>
        </p:nvGrpSpPr>
        <p:grpSpPr>
          <a:xfrm>
            <a:off x="731350" y="1690687"/>
            <a:ext cx="6218815" cy="4013434"/>
            <a:chOff x="731350" y="1690687"/>
            <a:chExt cx="6218815" cy="401343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5F1FD7-817B-4CC5-823A-AF4E7A707C07}"/>
                </a:ext>
              </a:extLst>
            </p:cNvPr>
            <p:cNvSpPr/>
            <p:nvPr/>
          </p:nvSpPr>
          <p:spPr>
            <a:xfrm>
              <a:off x="731350" y="3222516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56B2E1-7FCC-4888-BF74-83F162E946C2}"/>
                </a:ext>
              </a:extLst>
            </p:cNvPr>
            <p:cNvCxnSpPr>
              <a:cxnSpLocks/>
              <a:stCxn id="50" idx="0"/>
              <a:endCxn id="106" idx="3"/>
            </p:cNvCxnSpPr>
            <p:nvPr/>
          </p:nvCxnSpPr>
          <p:spPr>
            <a:xfrm flipV="1">
              <a:off x="2026347" y="2466541"/>
              <a:ext cx="1503530" cy="246974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0C2EC3-D417-45D6-A865-CA2D5FDDE70B}"/>
                </a:ext>
              </a:extLst>
            </p:cNvPr>
            <p:cNvCxnSpPr>
              <a:cxnSpLocks/>
              <a:stCxn id="24" idx="6"/>
              <a:endCxn id="105" idx="2"/>
            </p:cNvCxnSpPr>
            <p:nvPr/>
          </p:nvCxnSpPr>
          <p:spPr>
            <a:xfrm flipV="1">
              <a:off x="1613372" y="3663516"/>
              <a:ext cx="1754538" cy="7662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8E63F5-2F82-49BA-A0AF-488FDB4E826E}"/>
                </a:ext>
              </a:extLst>
            </p:cNvPr>
            <p:cNvCxnSpPr>
              <a:cxnSpLocks/>
              <a:stCxn id="103" idx="6"/>
              <a:endCxn id="106" idx="2"/>
            </p:cNvCxnSpPr>
            <p:nvPr/>
          </p:nvCxnSpPr>
          <p:spPr>
            <a:xfrm>
              <a:off x="1646650" y="2139350"/>
              <a:ext cx="1721261" cy="582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7B05C8-B374-4122-9942-5CDAF2016C20}"/>
                </a:ext>
              </a:extLst>
            </p:cNvPr>
            <p:cNvCxnSpPr>
              <a:cxnSpLocks/>
              <a:stCxn id="38" idx="0"/>
              <a:endCxn id="104" idx="3"/>
            </p:cNvCxnSpPr>
            <p:nvPr/>
          </p:nvCxnSpPr>
          <p:spPr>
            <a:xfrm flipV="1">
              <a:off x="4724222" y="3243877"/>
              <a:ext cx="1040758" cy="169240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1E5903-786B-4FF3-B853-39290DF92CE1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>
            <a:xfrm>
              <a:off x="1646650" y="2139350"/>
              <a:ext cx="1883226" cy="1206914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8910-BA5F-45C3-8D22-7A52B0F5BD9F}"/>
                </a:ext>
              </a:extLst>
            </p:cNvPr>
            <p:cNvSpPr/>
            <p:nvPr/>
          </p:nvSpPr>
          <p:spPr>
            <a:xfrm>
              <a:off x="4344526" y="4936282"/>
              <a:ext cx="759392" cy="767839"/>
            </a:xfrm>
            <a:prstGeom prst="ellipse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A2A27D-1662-46AD-B0C8-EA839C2A4D58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1613372" y="2320216"/>
              <a:ext cx="1750290" cy="135096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4BBD26-0F1F-4E53-BB93-42F9AC497BA7}"/>
                </a:ext>
              </a:extLst>
            </p:cNvPr>
            <p:cNvCxnSpPr>
              <a:cxnSpLocks/>
              <a:stCxn id="105" idx="6"/>
            </p:cNvCxnSpPr>
            <p:nvPr/>
          </p:nvCxnSpPr>
          <p:spPr>
            <a:xfrm flipV="1">
              <a:off x="4473885" y="3057107"/>
              <a:ext cx="1087750" cy="60640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4117AED-A843-4717-9957-9EFE0EC28FC4}"/>
                </a:ext>
              </a:extLst>
            </p:cNvPr>
            <p:cNvSpPr/>
            <p:nvPr/>
          </p:nvSpPr>
          <p:spPr>
            <a:xfrm>
              <a:off x="1646650" y="4936282"/>
              <a:ext cx="759393" cy="76783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004EF9D-FFCA-4F69-8B67-3616B22B39C5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>
              <a:off x="4508394" y="2100244"/>
              <a:ext cx="1107684" cy="67540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9CCEDA4-5A12-4213-8238-9EF3C1986032}"/>
                </a:ext>
              </a:extLst>
            </p:cNvPr>
            <p:cNvCxnSpPr>
              <a:cxnSpLocks/>
              <a:stCxn id="50" idx="0"/>
              <a:endCxn id="105" idx="3"/>
            </p:cNvCxnSpPr>
            <p:nvPr/>
          </p:nvCxnSpPr>
          <p:spPr>
            <a:xfrm flipV="1">
              <a:off x="2026347" y="3980768"/>
              <a:ext cx="1503529" cy="955514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A69D00E-1AD2-4E82-BBE5-AC4124AB2597}"/>
                </a:ext>
              </a:extLst>
            </p:cNvPr>
            <p:cNvSpPr/>
            <p:nvPr/>
          </p:nvSpPr>
          <p:spPr>
            <a:xfrm>
              <a:off x="764628" y="1690688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3F38A38-EBA6-4C0A-A5F1-8E6EF9C2A7AE}"/>
                </a:ext>
              </a:extLst>
            </p:cNvPr>
            <p:cNvSpPr/>
            <p:nvPr/>
          </p:nvSpPr>
          <p:spPr>
            <a:xfrm>
              <a:off x="5561634" y="2477963"/>
              <a:ext cx="1388531" cy="897324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D65CD37-70F9-4643-B121-B4B48E2598B8}"/>
                </a:ext>
              </a:extLst>
            </p:cNvPr>
            <p:cNvSpPr/>
            <p:nvPr/>
          </p:nvSpPr>
          <p:spPr>
            <a:xfrm>
              <a:off x="3367910" y="3214854"/>
              <a:ext cx="1105975" cy="897324"/>
            </a:xfrm>
            <a:prstGeom prst="ellipse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A867B37-430A-4B30-8D2B-34FBCC78FB89}"/>
                </a:ext>
              </a:extLst>
            </p:cNvPr>
            <p:cNvSpPr/>
            <p:nvPr/>
          </p:nvSpPr>
          <p:spPr>
            <a:xfrm>
              <a:off x="3367911" y="1690687"/>
              <a:ext cx="1105974" cy="908969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C79BB14-A625-4A45-B8DE-06B43B5DED75}"/>
                </a:ext>
              </a:extLst>
            </p:cNvPr>
            <p:cNvSpPr txBox="1"/>
            <p:nvPr/>
          </p:nvSpPr>
          <p:spPr>
            <a:xfrm>
              <a:off x="1842415" y="5040792"/>
              <a:ext cx="367862" cy="58477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5ABB604-6427-481E-9938-EC7EA27B39F2}"/>
                </a:ext>
              </a:extLst>
            </p:cNvPr>
            <p:cNvSpPr txBox="1"/>
            <p:nvPr/>
          </p:nvSpPr>
          <p:spPr>
            <a:xfrm>
              <a:off x="4540291" y="5062726"/>
              <a:ext cx="367862" cy="58477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62B0481-30A5-45E1-9353-76B914758814}"/>
                </a:ext>
              </a:extLst>
            </p:cNvPr>
            <p:cNvSpPr txBox="1"/>
            <p:nvPr/>
          </p:nvSpPr>
          <p:spPr>
            <a:xfrm>
              <a:off x="4773066" y="2003250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B0EE6FA-0E67-4EF8-A59E-2702F80CACDB}"/>
                </a:ext>
              </a:extLst>
            </p:cNvPr>
            <p:cNvSpPr txBox="1"/>
            <p:nvPr/>
          </p:nvSpPr>
          <p:spPr>
            <a:xfrm>
              <a:off x="4665933" y="3049481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DA89F0F-06F0-4B3B-9F49-619AE30ABA3D}"/>
                </a:ext>
              </a:extLst>
            </p:cNvPr>
            <p:cNvSpPr txBox="1"/>
            <p:nvPr/>
          </p:nvSpPr>
          <p:spPr>
            <a:xfrm>
              <a:off x="2117903" y="4031895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B314417-54EF-4628-8CFB-2C96A501F632}"/>
                </a:ext>
              </a:extLst>
            </p:cNvPr>
            <p:cNvSpPr txBox="1"/>
            <p:nvPr/>
          </p:nvSpPr>
          <p:spPr>
            <a:xfrm>
              <a:off x="1990377" y="2908821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B9FEBE-CF70-477D-968A-A4EB600CA58E}"/>
                </a:ext>
              </a:extLst>
            </p:cNvPr>
            <p:cNvSpPr txBox="1"/>
            <p:nvPr/>
          </p:nvSpPr>
          <p:spPr>
            <a:xfrm>
              <a:off x="2456567" y="1787114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B4F1B2-E5B5-4C85-9A27-BDF1FF207C31}"/>
                </a:ext>
              </a:extLst>
            </p:cNvPr>
            <p:cNvSpPr txBox="1"/>
            <p:nvPr/>
          </p:nvSpPr>
          <p:spPr>
            <a:xfrm>
              <a:off x="2272636" y="2320216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E9A3B9C-AB70-4EC9-867D-500D172F87FD}"/>
                </a:ext>
              </a:extLst>
            </p:cNvPr>
            <p:cNvSpPr txBox="1"/>
            <p:nvPr/>
          </p:nvSpPr>
          <p:spPr>
            <a:xfrm>
              <a:off x="2324700" y="3345312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609D96-AD7B-446A-BADE-D526C64E67C7}"/>
                </a:ext>
              </a:extLst>
            </p:cNvPr>
            <p:cNvSpPr txBox="1"/>
            <p:nvPr/>
          </p:nvSpPr>
          <p:spPr>
            <a:xfrm>
              <a:off x="4688816" y="4133096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F3023EA-C65D-4CA8-A2AB-8741596797B7}"/>
                </a:ext>
              </a:extLst>
            </p:cNvPr>
            <p:cNvSpPr txBox="1"/>
            <p:nvPr/>
          </p:nvSpPr>
          <p:spPr>
            <a:xfrm>
              <a:off x="2668865" y="4089193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-4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A7631FC-2CE8-45EA-B75A-2137BB27C2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34840" y="1913975"/>
            <a:ext cx="1173554" cy="372538"/>
          </a:xfrm>
          <a:prstGeom prst="rect">
            <a:avLst/>
          </a:prstGeom>
          <a:blipFill>
            <a:blip r:embed="rId2"/>
            <a:stretch>
              <a:fillRect t="-8197" r="-4663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717360-B262-466A-81BA-A1A619EAF2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3399" y="2743548"/>
            <a:ext cx="1388532" cy="373885"/>
          </a:xfrm>
          <a:prstGeom prst="rect">
            <a:avLst/>
          </a:prstGeom>
          <a:blipFill>
            <a:blip r:embed="rId3"/>
            <a:stretch>
              <a:fillRect t="-655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02DBAE1-B1AA-4E66-A3F3-FD0F02D6CC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12670" y="3466507"/>
            <a:ext cx="1349051" cy="373051"/>
          </a:xfrm>
          <a:prstGeom prst="rect">
            <a:avLst/>
          </a:prstGeom>
          <a:blipFill>
            <a:blip r:embed="rId4"/>
            <a:stretch>
              <a:fillRect t="-819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2F04086-2621-4EAB-A38D-AB651DEF13E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906" y="1973654"/>
            <a:ext cx="882022" cy="371961"/>
          </a:xfrm>
          <a:prstGeom prst="rect">
            <a:avLst/>
          </a:prstGeom>
          <a:blipFill>
            <a:blip r:embed="rId5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8016B87-6349-48F2-BD28-106B8547487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7229" y="3466507"/>
            <a:ext cx="882022" cy="372474"/>
          </a:xfrm>
          <a:prstGeom prst="rect">
            <a:avLst/>
          </a:prstGeom>
          <a:blipFill>
            <a:blip r:embed="rId6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14E50-9D09-4B24-B8CD-C7BFF1B1888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53872" y="2834334"/>
            <a:ext cx="3217946" cy="373885"/>
          </a:xfrm>
          <a:prstGeom prst="rect">
            <a:avLst/>
          </a:prstGeom>
          <a:blipFill>
            <a:blip r:embed="rId7"/>
            <a:stretch>
              <a:fillRect b="-9836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AAC88-061C-4BB6-B42E-A3B6769CE5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72685" y="2317939"/>
            <a:ext cx="4014953" cy="373885"/>
          </a:xfrm>
          <a:prstGeom prst="rect">
            <a:avLst/>
          </a:prstGeom>
          <a:blipFill>
            <a:blip r:embed="rId8"/>
            <a:stretch>
              <a:fillRect b="-14516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CF6A10-96AB-46EF-9F0C-BFB139AEE35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53872" y="3301846"/>
            <a:ext cx="3528001" cy="369332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F5D862-E64C-4DB3-A418-B1E7CB9EAEC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96924" y="3998237"/>
            <a:ext cx="4263726" cy="2010487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FA7DD9-F74F-41DA-9AF0-C3E0A9DFE2A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31866" y="-12280"/>
            <a:ext cx="4279904" cy="2047612"/>
          </a:xfrm>
          <a:prstGeom prst="rect">
            <a:avLst/>
          </a:prstGeom>
          <a:blipFill>
            <a:blip r:embed="rId11"/>
            <a:stretch>
              <a:fillRect b="-298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81338-6F45-416D-922E-C74C9FA99735}"/>
              </a:ext>
            </a:extLst>
          </p:cNvPr>
          <p:cNvSpPr txBox="1"/>
          <p:nvPr/>
        </p:nvSpPr>
        <p:spPr>
          <a:xfrm>
            <a:off x="7981983" y="315300"/>
            <a:ext cx="157192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Derivative : sigmoid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42939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5C2-81A2-48AE-9425-4A75148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96439"/>
            <a:ext cx="10515600" cy="1325563"/>
          </a:xfrm>
        </p:spPr>
        <p:txBody>
          <a:bodyPr numCol="1">
            <a:normAutofit/>
          </a:bodyPr>
          <a:lstStyle/>
          <a:p>
            <a:r>
              <a:rPr lang="en-US" sz="3200" dirty="0"/>
              <a:t>Simple Example – Weight Update Output layer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F9D6426-C0D5-45D2-BBA2-1CDB5E659D8E}"/>
              </a:ext>
            </a:extLst>
          </p:cNvPr>
          <p:cNvGrpSpPr/>
          <p:nvPr/>
        </p:nvGrpSpPr>
        <p:grpSpPr>
          <a:xfrm>
            <a:off x="731350" y="1690687"/>
            <a:ext cx="6384554" cy="4013434"/>
            <a:chOff x="731350" y="1690687"/>
            <a:chExt cx="6384554" cy="401343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5F1FD7-817B-4CC5-823A-AF4E7A707C07}"/>
                </a:ext>
              </a:extLst>
            </p:cNvPr>
            <p:cNvSpPr/>
            <p:nvPr/>
          </p:nvSpPr>
          <p:spPr>
            <a:xfrm>
              <a:off x="731350" y="3222516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56B2E1-7FCC-4888-BF74-83F162E946C2}"/>
                </a:ext>
              </a:extLst>
            </p:cNvPr>
            <p:cNvCxnSpPr>
              <a:cxnSpLocks/>
              <a:stCxn id="50" idx="0"/>
              <a:endCxn id="106" idx="3"/>
            </p:cNvCxnSpPr>
            <p:nvPr/>
          </p:nvCxnSpPr>
          <p:spPr>
            <a:xfrm flipV="1">
              <a:off x="2026347" y="2466541"/>
              <a:ext cx="1503530" cy="246974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0C2EC3-D417-45D6-A865-CA2D5FDDE70B}"/>
                </a:ext>
              </a:extLst>
            </p:cNvPr>
            <p:cNvCxnSpPr>
              <a:cxnSpLocks/>
              <a:stCxn id="24" idx="6"/>
              <a:endCxn id="105" idx="2"/>
            </p:cNvCxnSpPr>
            <p:nvPr/>
          </p:nvCxnSpPr>
          <p:spPr>
            <a:xfrm flipV="1">
              <a:off x="1613372" y="3663516"/>
              <a:ext cx="1754538" cy="7662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8E63F5-2F82-49BA-A0AF-488FDB4E826E}"/>
                </a:ext>
              </a:extLst>
            </p:cNvPr>
            <p:cNvCxnSpPr>
              <a:cxnSpLocks/>
              <a:stCxn id="103" idx="6"/>
              <a:endCxn id="106" idx="2"/>
            </p:cNvCxnSpPr>
            <p:nvPr/>
          </p:nvCxnSpPr>
          <p:spPr>
            <a:xfrm>
              <a:off x="1646650" y="2139350"/>
              <a:ext cx="1721261" cy="582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7B05C8-B374-4122-9942-5CDAF2016C20}"/>
                </a:ext>
              </a:extLst>
            </p:cNvPr>
            <p:cNvCxnSpPr>
              <a:cxnSpLocks/>
              <a:stCxn id="38" idx="0"/>
              <a:endCxn id="104" idx="3"/>
            </p:cNvCxnSpPr>
            <p:nvPr/>
          </p:nvCxnSpPr>
          <p:spPr>
            <a:xfrm flipV="1">
              <a:off x="4724222" y="3243877"/>
              <a:ext cx="1065030" cy="169240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1E5903-786B-4FF3-B853-39290DF92CE1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>
            <a:xfrm>
              <a:off x="1646650" y="2139350"/>
              <a:ext cx="1883226" cy="1206914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8910-BA5F-45C3-8D22-7A52B0F5BD9F}"/>
                </a:ext>
              </a:extLst>
            </p:cNvPr>
            <p:cNvSpPr/>
            <p:nvPr/>
          </p:nvSpPr>
          <p:spPr>
            <a:xfrm>
              <a:off x="4344526" y="4936282"/>
              <a:ext cx="759392" cy="767839"/>
            </a:xfrm>
            <a:prstGeom prst="ellipse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A2A27D-1662-46AD-B0C8-EA839C2A4D58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1613372" y="2320216"/>
              <a:ext cx="1750290" cy="135096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4BBD26-0F1F-4E53-BB93-42F9AC497BA7}"/>
                </a:ext>
              </a:extLst>
            </p:cNvPr>
            <p:cNvCxnSpPr>
              <a:cxnSpLocks/>
              <a:stCxn id="105" idx="6"/>
            </p:cNvCxnSpPr>
            <p:nvPr/>
          </p:nvCxnSpPr>
          <p:spPr>
            <a:xfrm flipV="1">
              <a:off x="4473885" y="3057107"/>
              <a:ext cx="1087750" cy="60640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4117AED-A843-4717-9957-9EFE0EC28FC4}"/>
                </a:ext>
              </a:extLst>
            </p:cNvPr>
            <p:cNvSpPr/>
            <p:nvPr/>
          </p:nvSpPr>
          <p:spPr>
            <a:xfrm>
              <a:off x="1646650" y="4936282"/>
              <a:ext cx="759393" cy="76783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004EF9D-FFCA-4F69-8B67-3616B22B39C5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>
              <a:off x="4508394" y="2100244"/>
              <a:ext cx="1107684" cy="67540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9CCEDA4-5A12-4213-8238-9EF3C1986032}"/>
                </a:ext>
              </a:extLst>
            </p:cNvPr>
            <p:cNvCxnSpPr>
              <a:cxnSpLocks/>
              <a:stCxn id="50" idx="0"/>
              <a:endCxn id="105" idx="3"/>
            </p:cNvCxnSpPr>
            <p:nvPr/>
          </p:nvCxnSpPr>
          <p:spPr>
            <a:xfrm flipV="1">
              <a:off x="2026347" y="3980768"/>
              <a:ext cx="1503529" cy="955514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A69D00E-1AD2-4E82-BBE5-AC4124AB2597}"/>
                </a:ext>
              </a:extLst>
            </p:cNvPr>
            <p:cNvSpPr/>
            <p:nvPr/>
          </p:nvSpPr>
          <p:spPr>
            <a:xfrm>
              <a:off x="764628" y="1690688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3F38A38-EBA6-4C0A-A5F1-8E6EF9C2A7AE}"/>
                </a:ext>
              </a:extLst>
            </p:cNvPr>
            <p:cNvSpPr/>
            <p:nvPr/>
          </p:nvSpPr>
          <p:spPr>
            <a:xfrm>
              <a:off x="5561634" y="2477963"/>
              <a:ext cx="1554270" cy="897324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D65CD37-70F9-4643-B121-B4B48E2598B8}"/>
                </a:ext>
              </a:extLst>
            </p:cNvPr>
            <p:cNvSpPr/>
            <p:nvPr/>
          </p:nvSpPr>
          <p:spPr>
            <a:xfrm>
              <a:off x="3367910" y="3214854"/>
              <a:ext cx="1105975" cy="897324"/>
            </a:xfrm>
            <a:prstGeom prst="ellipse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A867B37-430A-4B30-8D2B-34FBCC78FB89}"/>
                </a:ext>
              </a:extLst>
            </p:cNvPr>
            <p:cNvSpPr/>
            <p:nvPr/>
          </p:nvSpPr>
          <p:spPr>
            <a:xfrm>
              <a:off x="3367911" y="1690687"/>
              <a:ext cx="1105974" cy="908969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C79BB14-A625-4A45-B8DE-06B43B5DED75}"/>
                </a:ext>
              </a:extLst>
            </p:cNvPr>
            <p:cNvSpPr txBox="1"/>
            <p:nvPr/>
          </p:nvSpPr>
          <p:spPr>
            <a:xfrm>
              <a:off x="1842415" y="5040792"/>
              <a:ext cx="367862" cy="58477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5ABB604-6427-481E-9938-EC7EA27B39F2}"/>
                </a:ext>
              </a:extLst>
            </p:cNvPr>
            <p:cNvSpPr txBox="1"/>
            <p:nvPr/>
          </p:nvSpPr>
          <p:spPr>
            <a:xfrm>
              <a:off x="4540291" y="5062726"/>
              <a:ext cx="367862" cy="58477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62B0481-30A5-45E1-9353-76B914758814}"/>
                </a:ext>
              </a:extLst>
            </p:cNvPr>
            <p:cNvSpPr txBox="1"/>
            <p:nvPr/>
          </p:nvSpPr>
          <p:spPr>
            <a:xfrm>
              <a:off x="4773066" y="2003250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B0EE6FA-0E67-4EF8-A59E-2702F80CACDB}"/>
                </a:ext>
              </a:extLst>
            </p:cNvPr>
            <p:cNvSpPr txBox="1"/>
            <p:nvPr/>
          </p:nvSpPr>
          <p:spPr>
            <a:xfrm>
              <a:off x="4665933" y="3049481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DA89F0F-06F0-4B3B-9F49-619AE30ABA3D}"/>
                </a:ext>
              </a:extLst>
            </p:cNvPr>
            <p:cNvSpPr txBox="1"/>
            <p:nvPr/>
          </p:nvSpPr>
          <p:spPr>
            <a:xfrm>
              <a:off x="2117903" y="4031895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B314417-54EF-4628-8CFB-2C96A501F632}"/>
                </a:ext>
              </a:extLst>
            </p:cNvPr>
            <p:cNvSpPr txBox="1"/>
            <p:nvPr/>
          </p:nvSpPr>
          <p:spPr>
            <a:xfrm>
              <a:off x="1990377" y="2908821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B9FEBE-CF70-477D-968A-A4EB600CA58E}"/>
                </a:ext>
              </a:extLst>
            </p:cNvPr>
            <p:cNvSpPr txBox="1"/>
            <p:nvPr/>
          </p:nvSpPr>
          <p:spPr>
            <a:xfrm>
              <a:off x="2456567" y="1787114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B4F1B2-E5B5-4C85-9A27-BDF1FF207C31}"/>
                </a:ext>
              </a:extLst>
            </p:cNvPr>
            <p:cNvSpPr txBox="1"/>
            <p:nvPr/>
          </p:nvSpPr>
          <p:spPr>
            <a:xfrm>
              <a:off x="2272636" y="2320216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E9A3B9C-AB70-4EC9-867D-500D172F87FD}"/>
                </a:ext>
              </a:extLst>
            </p:cNvPr>
            <p:cNvSpPr txBox="1"/>
            <p:nvPr/>
          </p:nvSpPr>
          <p:spPr>
            <a:xfrm>
              <a:off x="2324700" y="3345312"/>
              <a:ext cx="367862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609D96-AD7B-446A-BADE-D526C64E67C7}"/>
                </a:ext>
              </a:extLst>
            </p:cNvPr>
            <p:cNvSpPr txBox="1"/>
            <p:nvPr/>
          </p:nvSpPr>
          <p:spPr>
            <a:xfrm>
              <a:off x="4688816" y="4133096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F3023EA-C65D-4CA8-A2AB-8741596797B7}"/>
                </a:ext>
              </a:extLst>
            </p:cNvPr>
            <p:cNvSpPr txBox="1"/>
            <p:nvPr/>
          </p:nvSpPr>
          <p:spPr>
            <a:xfrm>
              <a:off x="2668865" y="4089193"/>
              <a:ext cx="518697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-4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A7631FC-2CE8-45EA-B75A-2137BB27C2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34840" y="1913975"/>
            <a:ext cx="1173554" cy="372538"/>
          </a:xfrm>
          <a:prstGeom prst="rect">
            <a:avLst/>
          </a:prstGeom>
          <a:blipFill>
            <a:blip r:embed="rId2"/>
            <a:stretch>
              <a:fillRect t="-8197" r="-4663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717360-B262-466A-81BA-A1A619EAF2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45555" y="2750647"/>
            <a:ext cx="1673770" cy="37388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02DBAE1-B1AA-4E66-A3F3-FD0F02D6CC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12670" y="3466507"/>
            <a:ext cx="1349051" cy="373051"/>
          </a:xfrm>
          <a:prstGeom prst="rect">
            <a:avLst/>
          </a:prstGeom>
          <a:blipFill>
            <a:blip r:embed="rId4"/>
            <a:stretch>
              <a:fillRect t="-8197" b="-2623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2F04086-2621-4EAB-A38D-AB651DEF13E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906" y="1973654"/>
            <a:ext cx="882022" cy="371961"/>
          </a:xfrm>
          <a:prstGeom prst="rect">
            <a:avLst/>
          </a:prstGeom>
          <a:blipFill>
            <a:blip r:embed="rId5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8016B87-6349-48F2-BD28-106B8547487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7229" y="3466507"/>
            <a:ext cx="882022" cy="372474"/>
          </a:xfrm>
          <a:prstGeom prst="rect">
            <a:avLst/>
          </a:prstGeom>
          <a:blipFill>
            <a:blip r:embed="rId6"/>
            <a:stretch>
              <a:fillRect b="-163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AC3068E-8509-4770-B5D9-7EA9261D64B9}"/>
              </a:ext>
            </a:extLst>
          </p:cNvPr>
          <p:cNvCxnSpPr>
            <a:cxnSpLocks/>
          </p:cNvCxnSpPr>
          <p:nvPr/>
        </p:nvCxnSpPr>
        <p:spPr>
          <a:xfrm>
            <a:off x="5062236" y="2138842"/>
            <a:ext cx="2407773" cy="204902"/>
          </a:xfrm>
          <a:prstGeom prst="bentConnector3">
            <a:avLst/>
          </a:prstGeom>
          <a:ln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A9197A31-CC43-40F0-B2C6-8A8E9A88A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7102" y="118069"/>
            <a:ext cx="3209925" cy="143827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68CD427-597E-4A0E-B482-516DCA711F5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46230" y="2104803"/>
            <a:ext cx="4353810" cy="281552"/>
          </a:xfrm>
          <a:prstGeom prst="rect">
            <a:avLst/>
          </a:prstGeom>
          <a:blipFill>
            <a:blip r:embed="rId8"/>
            <a:stretch>
              <a:fillRect t="-2174" b="-3478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176466-FF89-46EF-ABCA-49E54FA6078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70009" y="2524933"/>
            <a:ext cx="2155640" cy="369332"/>
          </a:xfrm>
          <a:prstGeom prst="rect">
            <a:avLst/>
          </a:prstGeom>
          <a:blipFill>
            <a:blip r:embed="rId9"/>
            <a:stretch>
              <a:fillRect l="-282" b="-14754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FAB4FA-33CC-4414-B614-3DF36AD0560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46230" y="2876355"/>
            <a:ext cx="4823778" cy="369332"/>
          </a:xfrm>
          <a:prstGeom prst="rect">
            <a:avLst/>
          </a:prstGeom>
          <a:blipFill>
            <a:blip r:embed="rId10"/>
            <a:stretch>
              <a:fillRect b="-1500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06B455-FA74-487B-8417-FF4EFB2EEA8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49527" y="3793825"/>
            <a:ext cx="4611123" cy="373885"/>
          </a:xfrm>
          <a:prstGeom prst="rect">
            <a:avLst/>
          </a:prstGeom>
          <a:blipFill>
            <a:blip r:embed="rId11"/>
            <a:stretch>
              <a:fillRect b="-14516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F5FAF-8E02-4EE3-84E8-DD13AE582E5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77649" y="4387670"/>
            <a:ext cx="6096000" cy="373885"/>
          </a:xfrm>
          <a:prstGeom prst="rect">
            <a:avLst/>
          </a:prstGeom>
          <a:blipFill>
            <a:blip r:embed="rId12"/>
            <a:stretch>
              <a:fillRect b="-14754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6E86D-C23D-41F1-9E73-5F0891685D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09126" y="5079573"/>
            <a:ext cx="4091924" cy="374461"/>
          </a:xfrm>
          <a:prstGeom prst="rect">
            <a:avLst/>
          </a:prstGeom>
          <a:blipFill>
            <a:blip r:embed="rId13"/>
            <a:stretch>
              <a:fillRect b="-161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EECA34F-EA10-47BF-AD9F-8C8E9363ECDA}"/>
              </a:ext>
            </a:extLst>
          </p:cNvPr>
          <p:cNvCxnSpPr>
            <a:stCxn id="175" idx="2"/>
          </p:cNvCxnSpPr>
          <p:nvPr/>
        </p:nvCxnSpPr>
        <p:spPr>
          <a:xfrm rot="16200000" flipH="1">
            <a:off x="5149152" y="2180426"/>
            <a:ext cx="1709767" cy="2094077"/>
          </a:xfrm>
          <a:prstGeom prst="curvedConnector2">
            <a:avLst/>
          </a:prstGeom>
          <a:ln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79EBE04-3AF0-4825-8C80-B99983291803}"/>
              </a:ext>
            </a:extLst>
          </p:cNvPr>
          <p:cNvCxnSpPr>
            <a:cxnSpLocks/>
            <a:stCxn id="176" idx="2"/>
          </p:cNvCxnSpPr>
          <p:nvPr/>
        </p:nvCxnSpPr>
        <p:spPr>
          <a:xfrm rot="16200000" flipH="1">
            <a:off x="5439305" y="2904790"/>
            <a:ext cx="1155798" cy="2183844"/>
          </a:xfrm>
          <a:prstGeom prst="curvedConnector2">
            <a:avLst/>
          </a:prstGeom>
          <a:ln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E3AB4F08-B4D5-4A68-A179-FAFDF83F6B33}"/>
              </a:ext>
            </a:extLst>
          </p:cNvPr>
          <p:cNvCxnSpPr>
            <a:cxnSpLocks/>
            <a:stCxn id="182" idx="2"/>
            <a:endCxn id="44" idx="1"/>
          </p:cNvCxnSpPr>
          <p:nvPr/>
        </p:nvCxnSpPr>
        <p:spPr>
          <a:xfrm rot="16200000" flipH="1">
            <a:off x="5646457" y="3804135"/>
            <a:ext cx="764376" cy="2160961"/>
          </a:xfrm>
          <a:prstGeom prst="curvedConnector2">
            <a:avLst/>
          </a:prstGeom>
          <a:ln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9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4117</TotalTime>
  <Words>413</Words>
  <Application>Microsoft Office PowerPoint</Application>
  <PresentationFormat>Widescreen</PresentationFormat>
  <Paragraphs>236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Back-Propagation</vt:lpstr>
      <vt:lpstr>Simple Example – Hidden Unit Computations</vt:lpstr>
      <vt:lpstr>Forward Pass</vt:lpstr>
      <vt:lpstr>Simple Example – Forward Hidden Layer</vt:lpstr>
      <vt:lpstr>Simple Example – Forward Output Layer</vt:lpstr>
      <vt:lpstr>Simple Example – Network after Forward Pass</vt:lpstr>
      <vt:lpstr>Backward Pass</vt:lpstr>
      <vt:lpstr>Simple Example – Delta Output Layer</vt:lpstr>
      <vt:lpstr>Simple Example – Weight Update Output layer</vt:lpstr>
      <vt:lpstr>Simple Example – Weight Update Output layer</vt:lpstr>
      <vt:lpstr>Simple Example – Delta for Hidden Layer</vt:lpstr>
      <vt:lpstr>Simple Example – Delta for Hidden Layer</vt:lpstr>
      <vt:lpstr>Simple Example – Weight update for Hidden Layer</vt:lpstr>
      <vt:lpstr>Simple Example – Network after one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Harpreet Singh</dc:creator>
  <cp:lastModifiedBy>Singh, Harpreet</cp:lastModifiedBy>
  <cp:revision>520</cp:revision>
  <dcterms:created xsi:type="dcterms:W3CDTF">2013-07-15T20:26:40Z</dcterms:created>
  <dcterms:modified xsi:type="dcterms:W3CDTF">2023-08-28T00:07:52Z</dcterms:modified>
</cp:coreProperties>
</file>