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2" r:id="rId3"/>
  </p:sldMasterIdLst>
  <p:notesMasterIdLst>
    <p:notesMasterId r:id="rId56"/>
  </p:notesMasterIdLst>
  <p:sldIdLst>
    <p:sldId id="630" r:id="rId4"/>
    <p:sldId id="348" r:id="rId5"/>
    <p:sldId id="1999" r:id="rId6"/>
    <p:sldId id="2002" r:id="rId7"/>
    <p:sldId id="2003" r:id="rId8"/>
    <p:sldId id="2004" r:id="rId9"/>
    <p:sldId id="257" r:id="rId10"/>
    <p:sldId id="2005" r:id="rId11"/>
    <p:sldId id="258" r:id="rId12"/>
    <p:sldId id="1983" r:id="rId13"/>
    <p:sldId id="1990" r:id="rId14"/>
    <p:sldId id="1991" r:id="rId15"/>
    <p:sldId id="1993" r:id="rId16"/>
    <p:sldId id="1988" r:id="rId17"/>
    <p:sldId id="1989" r:id="rId18"/>
    <p:sldId id="1985" r:id="rId19"/>
    <p:sldId id="1992" r:id="rId20"/>
    <p:sldId id="346" r:id="rId21"/>
    <p:sldId id="259" r:id="rId22"/>
    <p:sldId id="260" r:id="rId23"/>
    <p:sldId id="261" r:id="rId24"/>
    <p:sldId id="262" r:id="rId25"/>
    <p:sldId id="264" r:id="rId26"/>
    <p:sldId id="265" r:id="rId27"/>
    <p:sldId id="266" r:id="rId28"/>
    <p:sldId id="267" r:id="rId29"/>
    <p:sldId id="310" r:id="rId30"/>
    <p:sldId id="349" r:id="rId31"/>
    <p:sldId id="351" r:id="rId32"/>
    <p:sldId id="352" r:id="rId33"/>
    <p:sldId id="353" r:id="rId34"/>
    <p:sldId id="1997" r:id="rId35"/>
    <p:sldId id="313" r:id="rId36"/>
    <p:sldId id="269" r:id="rId37"/>
    <p:sldId id="270" r:id="rId38"/>
    <p:sldId id="271" r:id="rId39"/>
    <p:sldId id="354" r:id="rId40"/>
    <p:sldId id="272" r:id="rId41"/>
    <p:sldId id="355" r:id="rId42"/>
    <p:sldId id="273" r:id="rId43"/>
    <p:sldId id="356" r:id="rId44"/>
    <p:sldId id="318" r:id="rId45"/>
    <p:sldId id="360" r:id="rId46"/>
    <p:sldId id="319" r:id="rId47"/>
    <p:sldId id="328" r:id="rId48"/>
    <p:sldId id="363" r:id="rId49"/>
    <p:sldId id="327" r:id="rId50"/>
    <p:sldId id="330" r:id="rId51"/>
    <p:sldId id="331" r:id="rId52"/>
    <p:sldId id="332" r:id="rId53"/>
    <p:sldId id="333" r:id="rId54"/>
    <p:sldId id="334" r:id="rId5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FF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89" autoAdjust="0"/>
  </p:normalViewPr>
  <p:slideViewPr>
    <p:cSldViewPr>
      <p:cViewPr varScale="1">
        <p:scale>
          <a:sx n="127" d="100"/>
          <a:sy n="127" d="100"/>
        </p:scale>
        <p:origin x="106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13C87-442E-46C7-88A6-D45AFDF43F48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15B558-F7F0-4C4E-81A6-A5763968D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NN PPT (45  mins)</a:t>
          </a:r>
        </a:p>
      </dgm:t>
    </dgm:pt>
    <dgm:pt modelId="{5BC3CF3D-9227-42E2-B2B9-EC8F5045CB34}" type="parTrans" cxnId="{F7A3B5E4-D594-416B-8333-DC570FB3422F}">
      <dgm:prSet/>
      <dgm:spPr/>
      <dgm:t>
        <a:bodyPr/>
        <a:lstStyle/>
        <a:p>
          <a:endParaRPr lang="en-US"/>
        </a:p>
      </dgm:t>
    </dgm:pt>
    <dgm:pt modelId="{F38D4E6F-9D2C-49F2-9DF4-EF4CA2E6C4ED}" type="sibTrans" cxnId="{F7A3B5E4-D594-416B-8333-DC570FB3422F}">
      <dgm:prSet/>
      <dgm:spPr/>
      <dgm:t>
        <a:bodyPr/>
        <a:lstStyle/>
        <a:p>
          <a:endParaRPr lang="en-US"/>
        </a:p>
      </dgm:t>
    </dgm:pt>
    <dgm:pt modelId="{43B3F21E-3AB8-43F8-BB06-C68F367DB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Numerical Stability Notebook(15 mins)</a:t>
          </a:r>
        </a:p>
      </dgm:t>
    </dgm:pt>
    <dgm:pt modelId="{74131D1B-720E-4B4F-99F2-72B5CD4F7711}" type="parTrans" cxnId="{DFB02B79-0F51-479A-8C26-5050351F8509}">
      <dgm:prSet/>
      <dgm:spPr/>
      <dgm:t>
        <a:bodyPr/>
        <a:lstStyle/>
        <a:p>
          <a:endParaRPr lang="en-US"/>
        </a:p>
      </dgm:t>
    </dgm:pt>
    <dgm:pt modelId="{91CA8304-805B-4B88-860B-FEA3D0B2AAD5}" type="sibTrans" cxnId="{DFB02B79-0F51-479A-8C26-5050351F8509}">
      <dgm:prSet/>
      <dgm:spPr/>
      <dgm:t>
        <a:bodyPr/>
        <a:lstStyle/>
        <a:p>
          <a:endParaRPr lang="en-US"/>
        </a:p>
      </dgm:t>
    </dgm:pt>
    <dgm:pt modelId="{986D050B-4A5F-4555-99AB-75F97BCA4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dropout Batch Norm Notebook(20 mins)</a:t>
          </a:r>
        </a:p>
      </dgm:t>
    </dgm:pt>
    <dgm:pt modelId="{5534F27A-9ECF-4EC4-9D2E-EA6137BCABCE}" type="parTrans" cxnId="{2ABD26D6-759B-48DC-86FD-47C31BA9A375}">
      <dgm:prSet/>
      <dgm:spPr/>
      <dgm:t>
        <a:bodyPr/>
        <a:lstStyle/>
        <a:p>
          <a:endParaRPr lang="en-US"/>
        </a:p>
      </dgm:t>
    </dgm:pt>
    <dgm:pt modelId="{22BE61A7-9763-4751-B150-7620BDA18E91}" type="sibTrans" cxnId="{2ABD26D6-759B-48DC-86FD-47C31BA9A375}">
      <dgm:prSet/>
      <dgm:spPr/>
      <dgm:t>
        <a:bodyPr/>
        <a:lstStyle/>
        <a:p>
          <a:endParaRPr lang="en-US"/>
        </a:p>
      </dgm:t>
    </dgm:pt>
    <dgm:pt modelId="{7D44EA13-0E42-4E73-AC4D-722A6379C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 </a:t>
          </a:r>
          <a:r>
            <a:rPr lang="en-US" dirty="0" err="1"/>
            <a:t>DataLoaders</a:t>
          </a:r>
          <a:r>
            <a:rPr lang="en-US" dirty="0"/>
            <a:t> – 30 minutes</a:t>
          </a:r>
        </a:p>
      </dgm:t>
    </dgm:pt>
    <dgm:pt modelId="{83F962E5-3FF4-4B54-ACF7-2A35B2A86702}" type="parTrans" cxnId="{4F843A71-598F-43A1-B670-D0DFCF26FD7D}">
      <dgm:prSet/>
      <dgm:spPr/>
      <dgm:t>
        <a:bodyPr/>
        <a:lstStyle/>
        <a:p>
          <a:endParaRPr lang="en-US"/>
        </a:p>
      </dgm:t>
    </dgm:pt>
    <dgm:pt modelId="{7702F4B3-BBFD-4DE7-889A-3A8D9F6EBC16}" type="sibTrans" cxnId="{4F843A71-598F-43A1-B670-D0DFCF26FD7D}">
      <dgm:prSet/>
      <dgm:spPr/>
      <dgm:t>
        <a:bodyPr/>
        <a:lstStyle/>
        <a:p>
          <a:endParaRPr lang="en-US"/>
        </a:p>
      </dgm:t>
    </dgm:pt>
    <dgm:pt modelId="{62FE7625-C3A1-465D-BA9D-BC1C761FC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Break 10 mins</a:t>
          </a:r>
        </a:p>
      </dgm:t>
    </dgm:pt>
    <dgm:pt modelId="{6AA902A3-C31F-4E55-A819-3F4B63B77FC1}" type="parTrans" cxnId="{64C1D8E6-5E23-4763-BC9B-14C251D34DD3}">
      <dgm:prSet/>
      <dgm:spPr/>
      <dgm:t>
        <a:bodyPr/>
        <a:lstStyle/>
        <a:p>
          <a:endParaRPr lang="en-US"/>
        </a:p>
      </dgm:t>
    </dgm:pt>
    <dgm:pt modelId="{EB6A8664-CCD1-4E6B-94B1-7C810E334DF4}" type="sibTrans" cxnId="{64C1D8E6-5E23-4763-BC9B-14C251D34DD3}">
      <dgm:prSet/>
      <dgm:spPr/>
      <dgm:t>
        <a:bodyPr/>
        <a:lstStyle/>
        <a:p>
          <a:endParaRPr lang="en-US"/>
        </a:p>
      </dgm:t>
    </dgm:pt>
    <dgm:pt modelId="{F895CC92-0E88-4CA3-BCDF-385A1974E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FMNIST-</a:t>
          </a:r>
          <a:r>
            <a:rPr lang="en-US" dirty="0" err="1"/>
            <a:t>Pytorch</a:t>
          </a:r>
          <a:r>
            <a:rPr lang="en-US" dirty="0"/>
            <a:t> (Model Creation) – 30 minutes</a:t>
          </a:r>
        </a:p>
      </dgm:t>
    </dgm:pt>
    <dgm:pt modelId="{EDF22678-FDE7-4D63-B5DA-58834B72A865}" type="parTrans" cxnId="{ADCE5232-409E-49A6-9F5E-AF7052DFA379}">
      <dgm:prSet/>
      <dgm:spPr/>
      <dgm:t>
        <a:bodyPr/>
        <a:lstStyle/>
        <a:p>
          <a:endParaRPr lang="en-US"/>
        </a:p>
      </dgm:t>
    </dgm:pt>
    <dgm:pt modelId="{4AEF439D-D880-4D76-8B3A-0C4CAF6A8328}" type="sibTrans" cxnId="{ADCE5232-409E-49A6-9F5E-AF7052DFA379}">
      <dgm:prSet/>
      <dgm:spPr/>
      <dgm:t>
        <a:bodyPr/>
        <a:lstStyle/>
        <a:p>
          <a:endParaRPr lang="en-US"/>
        </a:p>
      </dgm:t>
    </dgm:pt>
    <dgm:pt modelId="{20B50E80-501C-4C05-9C7A-837FDCCC78D5}" type="pres">
      <dgm:prSet presAssocID="{46113C87-442E-46C7-88A6-D45AFDF43F48}" presName="vert0" presStyleCnt="0">
        <dgm:presLayoutVars>
          <dgm:dir/>
          <dgm:animOne val="branch"/>
          <dgm:animLvl val="lvl"/>
        </dgm:presLayoutVars>
      </dgm:prSet>
      <dgm:spPr/>
    </dgm:pt>
    <dgm:pt modelId="{07748399-C9CE-4C0C-ABF1-F3BFCD10FC53}" type="pres">
      <dgm:prSet presAssocID="{A515B558-F7F0-4C4E-81A6-A5763968DCDA}" presName="thickLine" presStyleLbl="alignNode1" presStyleIdx="0" presStyleCnt="6"/>
      <dgm:spPr/>
    </dgm:pt>
    <dgm:pt modelId="{6E6AD1CD-C288-4C3C-B05B-8B5CA823A7BB}" type="pres">
      <dgm:prSet presAssocID="{A515B558-F7F0-4C4E-81A6-A5763968DCDA}" presName="horz1" presStyleCnt="0"/>
      <dgm:spPr/>
    </dgm:pt>
    <dgm:pt modelId="{92B92BC7-4FF8-4E21-9F5D-CBFC8F818329}" type="pres">
      <dgm:prSet presAssocID="{A515B558-F7F0-4C4E-81A6-A5763968DCDA}" presName="tx1" presStyleLbl="revTx" presStyleIdx="0" presStyleCnt="6"/>
      <dgm:spPr/>
    </dgm:pt>
    <dgm:pt modelId="{91EC2FFD-A669-448B-BEFD-82B213017AC0}" type="pres">
      <dgm:prSet presAssocID="{A515B558-F7F0-4C4E-81A6-A5763968DCDA}" presName="vert1" presStyleCnt="0"/>
      <dgm:spPr/>
    </dgm:pt>
    <dgm:pt modelId="{2F6C9EC6-F9F9-4876-8CBE-00D631EF942E}" type="pres">
      <dgm:prSet presAssocID="{43B3F21E-3AB8-43F8-BB06-C68F367DB810}" presName="thickLine" presStyleLbl="alignNode1" presStyleIdx="1" presStyleCnt="6"/>
      <dgm:spPr/>
    </dgm:pt>
    <dgm:pt modelId="{23FACDD2-6B1D-4708-A523-E8EFEBA91DAD}" type="pres">
      <dgm:prSet presAssocID="{43B3F21E-3AB8-43F8-BB06-C68F367DB810}" presName="horz1" presStyleCnt="0"/>
      <dgm:spPr/>
    </dgm:pt>
    <dgm:pt modelId="{ADC6F7E5-2D4C-4ED7-A333-4F79C3B6A8E4}" type="pres">
      <dgm:prSet presAssocID="{43B3F21E-3AB8-43F8-BB06-C68F367DB810}" presName="tx1" presStyleLbl="revTx" presStyleIdx="1" presStyleCnt="6"/>
      <dgm:spPr/>
    </dgm:pt>
    <dgm:pt modelId="{E505AB13-D28F-4291-856E-F80E77B49B54}" type="pres">
      <dgm:prSet presAssocID="{43B3F21E-3AB8-43F8-BB06-C68F367DB810}" presName="vert1" presStyleCnt="0"/>
      <dgm:spPr/>
    </dgm:pt>
    <dgm:pt modelId="{474ECD88-B1D1-4512-9380-B22A021F87B3}" type="pres">
      <dgm:prSet presAssocID="{986D050B-4A5F-4555-99AB-75F97BCA4B35}" presName="thickLine" presStyleLbl="alignNode1" presStyleIdx="2" presStyleCnt="6"/>
      <dgm:spPr/>
    </dgm:pt>
    <dgm:pt modelId="{AFE9AA3E-5710-4387-BE80-D38847950619}" type="pres">
      <dgm:prSet presAssocID="{986D050B-4A5F-4555-99AB-75F97BCA4B35}" presName="horz1" presStyleCnt="0"/>
      <dgm:spPr/>
    </dgm:pt>
    <dgm:pt modelId="{31F5818E-974C-45B2-8B6B-774E69B60172}" type="pres">
      <dgm:prSet presAssocID="{986D050B-4A5F-4555-99AB-75F97BCA4B35}" presName="tx1" presStyleLbl="revTx" presStyleIdx="2" presStyleCnt="6"/>
      <dgm:spPr/>
    </dgm:pt>
    <dgm:pt modelId="{99409639-BBE7-46B6-994F-280831179860}" type="pres">
      <dgm:prSet presAssocID="{986D050B-4A5F-4555-99AB-75F97BCA4B35}" presName="vert1" presStyleCnt="0"/>
      <dgm:spPr/>
    </dgm:pt>
    <dgm:pt modelId="{7218D336-ACC1-441B-A0C6-F756A0DDD2B4}" type="pres">
      <dgm:prSet presAssocID="{62FE7625-C3A1-465D-BA9D-BC1C761FCA11}" presName="thickLine" presStyleLbl="alignNode1" presStyleIdx="3" presStyleCnt="6"/>
      <dgm:spPr/>
    </dgm:pt>
    <dgm:pt modelId="{A2EF6CC0-3C10-448F-BF5A-10A2D7CE7B6F}" type="pres">
      <dgm:prSet presAssocID="{62FE7625-C3A1-465D-BA9D-BC1C761FCA11}" presName="horz1" presStyleCnt="0"/>
      <dgm:spPr/>
    </dgm:pt>
    <dgm:pt modelId="{133312FE-381E-44CB-9076-30EE606CC686}" type="pres">
      <dgm:prSet presAssocID="{62FE7625-C3A1-465D-BA9D-BC1C761FCA11}" presName="tx1" presStyleLbl="revTx" presStyleIdx="3" presStyleCnt="6"/>
      <dgm:spPr/>
    </dgm:pt>
    <dgm:pt modelId="{BEB08C76-C68A-40E6-9138-DBB2A5C42383}" type="pres">
      <dgm:prSet presAssocID="{62FE7625-C3A1-465D-BA9D-BC1C761FCA11}" presName="vert1" presStyleCnt="0"/>
      <dgm:spPr/>
    </dgm:pt>
    <dgm:pt modelId="{7A3661F3-3CA7-457E-85A5-1F103B98D922}" type="pres">
      <dgm:prSet presAssocID="{F895CC92-0E88-4CA3-BCDF-385A1974E366}" presName="thickLine" presStyleLbl="alignNode1" presStyleIdx="4" presStyleCnt="6"/>
      <dgm:spPr/>
    </dgm:pt>
    <dgm:pt modelId="{94ACF149-18FD-4EF0-9234-6F8FD0C95EFE}" type="pres">
      <dgm:prSet presAssocID="{F895CC92-0E88-4CA3-BCDF-385A1974E366}" presName="horz1" presStyleCnt="0"/>
      <dgm:spPr/>
    </dgm:pt>
    <dgm:pt modelId="{6D993936-00E5-49D7-BA05-1BCDA962B887}" type="pres">
      <dgm:prSet presAssocID="{F895CC92-0E88-4CA3-BCDF-385A1974E366}" presName="tx1" presStyleLbl="revTx" presStyleIdx="4" presStyleCnt="6"/>
      <dgm:spPr/>
    </dgm:pt>
    <dgm:pt modelId="{D1C11986-9AA2-4FD7-A8DE-9C25DCF6DB52}" type="pres">
      <dgm:prSet presAssocID="{F895CC92-0E88-4CA3-BCDF-385A1974E366}" presName="vert1" presStyleCnt="0"/>
      <dgm:spPr/>
    </dgm:pt>
    <dgm:pt modelId="{75BE109F-3C14-4232-8972-C44DCB52BB45}" type="pres">
      <dgm:prSet presAssocID="{7D44EA13-0E42-4E73-AC4D-722A6379CD21}" presName="thickLine" presStyleLbl="alignNode1" presStyleIdx="5" presStyleCnt="6"/>
      <dgm:spPr/>
    </dgm:pt>
    <dgm:pt modelId="{A426A78C-E190-44FB-8E33-11A62F369A58}" type="pres">
      <dgm:prSet presAssocID="{7D44EA13-0E42-4E73-AC4D-722A6379CD21}" presName="horz1" presStyleCnt="0"/>
      <dgm:spPr/>
    </dgm:pt>
    <dgm:pt modelId="{585902E7-7998-4436-9FE7-6D72648DF84B}" type="pres">
      <dgm:prSet presAssocID="{7D44EA13-0E42-4E73-AC4D-722A6379CD21}" presName="tx1" presStyleLbl="revTx" presStyleIdx="5" presStyleCnt="6"/>
      <dgm:spPr/>
    </dgm:pt>
    <dgm:pt modelId="{BF901DF6-781C-4FC0-BC09-1CC9B1917530}" type="pres">
      <dgm:prSet presAssocID="{7D44EA13-0E42-4E73-AC4D-722A6379CD21}" presName="vert1" presStyleCnt="0"/>
      <dgm:spPr/>
    </dgm:pt>
  </dgm:ptLst>
  <dgm:cxnLst>
    <dgm:cxn modelId="{76722021-7AED-40B8-839E-4E67EE733E65}" type="presOf" srcId="{46113C87-442E-46C7-88A6-D45AFDF43F48}" destId="{20B50E80-501C-4C05-9C7A-837FDCCC78D5}" srcOrd="0" destOrd="0" presId="urn:microsoft.com/office/officeart/2008/layout/LinedList"/>
    <dgm:cxn modelId="{ADCE5232-409E-49A6-9F5E-AF7052DFA379}" srcId="{46113C87-442E-46C7-88A6-D45AFDF43F48}" destId="{F895CC92-0E88-4CA3-BCDF-385A1974E366}" srcOrd="4" destOrd="0" parTransId="{EDF22678-FDE7-4D63-B5DA-58834B72A865}" sibTransId="{4AEF439D-D880-4D76-8B3A-0C4CAF6A8328}"/>
    <dgm:cxn modelId="{684C7E36-DA1C-426F-92BF-0432BFD2FDF9}" type="presOf" srcId="{986D050B-4A5F-4555-99AB-75F97BCA4B35}" destId="{31F5818E-974C-45B2-8B6B-774E69B60172}" srcOrd="0" destOrd="0" presId="urn:microsoft.com/office/officeart/2008/layout/LinedList"/>
    <dgm:cxn modelId="{156C6C37-F3E6-4E33-8DCC-04A05786DC8A}" type="presOf" srcId="{F895CC92-0E88-4CA3-BCDF-385A1974E366}" destId="{6D993936-00E5-49D7-BA05-1BCDA962B887}" srcOrd="0" destOrd="0" presId="urn:microsoft.com/office/officeart/2008/layout/LinedList"/>
    <dgm:cxn modelId="{4F843A71-598F-43A1-B670-D0DFCF26FD7D}" srcId="{46113C87-442E-46C7-88A6-D45AFDF43F48}" destId="{7D44EA13-0E42-4E73-AC4D-722A6379CD21}" srcOrd="5" destOrd="0" parTransId="{83F962E5-3FF4-4B54-ACF7-2A35B2A86702}" sibTransId="{7702F4B3-BBFD-4DE7-889A-3A8D9F6EBC16}"/>
    <dgm:cxn modelId="{D9886972-DF4E-4B9D-BB8A-BC0F39CDFDBA}" type="presOf" srcId="{A515B558-F7F0-4C4E-81A6-A5763968DCDA}" destId="{92B92BC7-4FF8-4E21-9F5D-CBFC8F818329}" srcOrd="0" destOrd="0" presId="urn:microsoft.com/office/officeart/2008/layout/LinedList"/>
    <dgm:cxn modelId="{DFB02B79-0F51-479A-8C26-5050351F8509}" srcId="{46113C87-442E-46C7-88A6-D45AFDF43F48}" destId="{43B3F21E-3AB8-43F8-BB06-C68F367DB810}" srcOrd="1" destOrd="0" parTransId="{74131D1B-720E-4B4F-99F2-72B5CD4F7711}" sibTransId="{91CA8304-805B-4B88-860B-FEA3D0B2AAD5}"/>
    <dgm:cxn modelId="{21DD71A9-C3F2-41D9-9EE3-2F3ABD055696}" type="presOf" srcId="{7D44EA13-0E42-4E73-AC4D-722A6379CD21}" destId="{585902E7-7998-4436-9FE7-6D72648DF84B}" srcOrd="0" destOrd="0" presId="urn:microsoft.com/office/officeart/2008/layout/LinedList"/>
    <dgm:cxn modelId="{2ABD26D6-759B-48DC-86FD-47C31BA9A375}" srcId="{46113C87-442E-46C7-88A6-D45AFDF43F48}" destId="{986D050B-4A5F-4555-99AB-75F97BCA4B35}" srcOrd="2" destOrd="0" parTransId="{5534F27A-9ECF-4EC4-9D2E-EA6137BCABCE}" sibTransId="{22BE61A7-9763-4751-B150-7620BDA18E91}"/>
    <dgm:cxn modelId="{DCF60BD7-4F56-4FFA-AB1B-211E4C06EB4E}" type="presOf" srcId="{62FE7625-C3A1-465D-BA9D-BC1C761FCA11}" destId="{133312FE-381E-44CB-9076-30EE606CC686}" srcOrd="0" destOrd="0" presId="urn:microsoft.com/office/officeart/2008/layout/LinedList"/>
    <dgm:cxn modelId="{F7A3B5E4-D594-416B-8333-DC570FB3422F}" srcId="{46113C87-442E-46C7-88A6-D45AFDF43F48}" destId="{A515B558-F7F0-4C4E-81A6-A5763968DCDA}" srcOrd="0" destOrd="0" parTransId="{5BC3CF3D-9227-42E2-B2B9-EC8F5045CB34}" sibTransId="{F38D4E6F-9D2C-49F2-9DF4-EF4CA2E6C4ED}"/>
    <dgm:cxn modelId="{64C1D8E6-5E23-4763-BC9B-14C251D34DD3}" srcId="{46113C87-442E-46C7-88A6-D45AFDF43F48}" destId="{62FE7625-C3A1-465D-BA9D-BC1C761FCA11}" srcOrd="3" destOrd="0" parTransId="{6AA902A3-C31F-4E55-A819-3F4B63B77FC1}" sibTransId="{EB6A8664-CCD1-4E6B-94B1-7C810E334DF4}"/>
    <dgm:cxn modelId="{B8E8C7F4-CEF7-49D5-8CBA-BED66E79942D}" type="presOf" srcId="{43B3F21E-3AB8-43F8-BB06-C68F367DB810}" destId="{ADC6F7E5-2D4C-4ED7-A333-4F79C3B6A8E4}" srcOrd="0" destOrd="0" presId="urn:microsoft.com/office/officeart/2008/layout/LinedList"/>
    <dgm:cxn modelId="{1986A574-E799-4305-B099-20342A745087}" type="presParOf" srcId="{20B50E80-501C-4C05-9C7A-837FDCCC78D5}" destId="{07748399-C9CE-4C0C-ABF1-F3BFCD10FC53}" srcOrd="0" destOrd="0" presId="urn:microsoft.com/office/officeart/2008/layout/LinedList"/>
    <dgm:cxn modelId="{4E5583F5-28EE-41CF-A2F4-C1EB8054960E}" type="presParOf" srcId="{20B50E80-501C-4C05-9C7A-837FDCCC78D5}" destId="{6E6AD1CD-C288-4C3C-B05B-8B5CA823A7BB}" srcOrd="1" destOrd="0" presId="urn:microsoft.com/office/officeart/2008/layout/LinedList"/>
    <dgm:cxn modelId="{CDBB55D1-6B97-4062-9883-16D615CDDBCF}" type="presParOf" srcId="{6E6AD1CD-C288-4C3C-B05B-8B5CA823A7BB}" destId="{92B92BC7-4FF8-4E21-9F5D-CBFC8F818329}" srcOrd="0" destOrd="0" presId="urn:microsoft.com/office/officeart/2008/layout/LinedList"/>
    <dgm:cxn modelId="{089C0BF8-5C37-4BD9-957C-626461860395}" type="presParOf" srcId="{6E6AD1CD-C288-4C3C-B05B-8B5CA823A7BB}" destId="{91EC2FFD-A669-448B-BEFD-82B213017AC0}" srcOrd="1" destOrd="0" presId="urn:microsoft.com/office/officeart/2008/layout/LinedList"/>
    <dgm:cxn modelId="{A12B149D-EE44-4462-ACE6-17D660F1BDBA}" type="presParOf" srcId="{20B50E80-501C-4C05-9C7A-837FDCCC78D5}" destId="{2F6C9EC6-F9F9-4876-8CBE-00D631EF942E}" srcOrd="2" destOrd="0" presId="urn:microsoft.com/office/officeart/2008/layout/LinedList"/>
    <dgm:cxn modelId="{486D6F8B-E5B6-4EA0-B77A-6B0D5FF1E0AF}" type="presParOf" srcId="{20B50E80-501C-4C05-9C7A-837FDCCC78D5}" destId="{23FACDD2-6B1D-4708-A523-E8EFEBA91DAD}" srcOrd="3" destOrd="0" presId="urn:microsoft.com/office/officeart/2008/layout/LinedList"/>
    <dgm:cxn modelId="{E8ECCD1A-5207-4483-B672-D4BB2DBE387E}" type="presParOf" srcId="{23FACDD2-6B1D-4708-A523-E8EFEBA91DAD}" destId="{ADC6F7E5-2D4C-4ED7-A333-4F79C3B6A8E4}" srcOrd="0" destOrd="0" presId="urn:microsoft.com/office/officeart/2008/layout/LinedList"/>
    <dgm:cxn modelId="{434F94D8-972D-418F-B736-52CF8B390F18}" type="presParOf" srcId="{23FACDD2-6B1D-4708-A523-E8EFEBA91DAD}" destId="{E505AB13-D28F-4291-856E-F80E77B49B54}" srcOrd="1" destOrd="0" presId="urn:microsoft.com/office/officeart/2008/layout/LinedList"/>
    <dgm:cxn modelId="{7C7B0CAE-487F-4BD4-ADB9-227B531CBA7E}" type="presParOf" srcId="{20B50E80-501C-4C05-9C7A-837FDCCC78D5}" destId="{474ECD88-B1D1-4512-9380-B22A021F87B3}" srcOrd="4" destOrd="0" presId="urn:microsoft.com/office/officeart/2008/layout/LinedList"/>
    <dgm:cxn modelId="{6EA93A5F-5EA1-4A1C-B402-AF9EF9A5DCA6}" type="presParOf" srcId="{20B50E80-501C-4C05-9C7A-837FDCCC78D5}" destId="{AFE9AA3E-5710-4387-BE80-D38847950619}" srcOrd="5" destOrd="0" presId="urn:microsoft.com/office/officeart/2008/layout/LinedList"/>
    <dgm:cxn modelId="{59A5AEE4-1977-445D-9FB0-928610BF296E}" type="presParOf" srcId="{AFE9AA3E-5710-4387-BE80-D38847950619}" destId="{31F5818E-974C-45B2-8B6B-774E69B60172}" srcOrd="0" destOrd="0" presId="urn:microsoft.com/office/officeart/2008/layout/LinedList"/>
    <dgm:cxn modelId="{D885AC3B-64F8-4C91-A29B-C337A890D9D3}" type="presParOf" srcId="{AFE9AA3E-5710-4387-BE80-D38847950619}" destId="{99409639-BBE7-46B6-994F-280831179860}" srcOrd="1" destOrd="0" presId="urn:microsoft.com/office/officeart/2008/layout/LinedList"/>
    <dgm:cxn modelId="{ED0CE838-AFD5-4F2C-A8A2-BD538E0D66AB}" type="presParOf" srcId="{20B50E80-501C-4C05-9C7A-837FDCCC78D5}" destId="{7218D336-ACC1-441B-A0C6-F756A0DDD2B4}" srcOrd="6" destOrd="0" presId="urn:microsoft.com/office/officeart/2008/layout/LinedList"/>
    <dgm:cxn modelId="{3783BE9D-BB43-44C0-99DD-978CA923BCA6}" type="presParOf" srcId="{20B50E80-501C-4C05-9C7A-837FDCCC78D5}" destId="{A2EF6CC0-3C10-448F-BF5A-10A2D7CE7B6F}" srcOrd="7" destOrd="0" presId="urn:microsoft.com/office/officeart/2008/layout/LinedList"/>
    <dgm:cxn modelId="{33187402-D346-46B7-BC0C-099D3912A6C9}" type="presParOf" srcId="{A2EF6CC0-3C10-448F-BF5A-10A2D7CE7B6F}" destId="{133312FE-381E-44CB-9076-30EE606CC686}" srcOrd="0" destOrd="0" presId="urn:microsoft.com/office/officeart/2008/layout/LinedList"/>
    <dgm:cxn modelId="{91F48AEF-9FF7-4A5A-828C-60886B7D53A5}" type="presParOf" srcId="{A2EF6CC0-3C10-448F-BF5A-10A2D7CE7B6F}" destId="{BEB08C76-C68A-40E6-9138-DBB2A5C42383}" srcOrd="1" destOrd="0" presId="urn:microsoft.com/office/officeart/2008/layout/LinedList"/>
    <dgm:cxn modelId="{670BDC7E-B921-41AE-994E-2781B9E9C227}" type="presParOf" srcId="{20B50E80-501C-4C05-9C7A-837FDCCC78D5}" destId="{7A3661F3-3CA7-457E-85A5-1F103B98D922}" srcOrd="8" destOrd="0" presId="urn:microsoft.com/office/officeart/2008/layout/LinedList"/>
    <dgm:cxn modelId="{1B791808-A22B-45E6-B617-2E14C2714842}" type="presParOf" srcId="{20B50E80-501C-4C05-9C7A-837FDCCC78D5}" destId="{94ACF149-18FD-4EF0-9234-6F8FD0C95EFE}" srcOrd="9" destOrd="0" presId="urn:microsoft.com/office/officeart/2008/layout/LinedList"/>
    <dgm:cxn modelId="{42AE43AD-BD72-447D-B497-0A3E8B326F7D}" type="presParOf" srcId="{94ACF149-18FD-4EF0-9234-6F8FD0C95EFE}" destId="{6D993936-00E5-49D7-BA05-1BCDA962B887}" srcOrd="0" destOrd="0" presId="urn:microsoft.com/office/officeart/2008/layout/LinedList"/>
    <dgm:cxn modelId="{1D1234A5-203B-44A6-9400-9B7262C4497C}" type="presParOf" srcId="{94ACF149-18FD-4EF0-9234-6F8FD0C95EFE}" destId="{D1C11986-9AA2-4FD7-A8DE-9C25DCF6DB52}" srcOrd="1" destOrd="0" presId="urn:microsoft.com/office/officeart/2008/layout/LinedList"/>
    <dgm:cxn modelId="{03FD28DB-553A-409C-8CC7-11DA731D35D5}" type="presParOf" srcId="{20B50E80-501C-4C05-9C7A-837FDCCC78D5}" destId="{75BE109F-3C14-4232-8972-C44DCB52BB45}" srcOrd="10" destOrd="0" presId="urn:microsoft.com/office/officeart/2008/layout/LinedList"/>
    <dgm:cxn modelId="{B13E7D37-C00F-4913-8291-AD6EA0A05AA8}" type="presParOf" srcId="{20B50E80-501C-4C05-9C7A-837FDCCC78D5}" destId="{A426A78C-E190-44FB-8E33-11A62F369A58}" srcOrd="11" destOrd="0" presId="urn:microsoft.com/office/officeart/2008/layout/LinedList"/>
    <dgm:cxn modelId="{9987D0F9-1298-40DA-86E0-9C9924D12716}" type="presParOf" srcId="{A426A78C-E190-44FB-8E33-11A62F369A58}" destId="{585902E7-7998-4436-9FE7-6D72648DF84B}" srcOrd="0" destOrd="0" presId="urn:microsoft.com/office/officeart/2008/layout/LinedList"/>
    <dgm:cxn modelId="{2C5BBD0A-995C-4478-A44E-E1DD187D8906}" type="presParOf" srcId="{A426A78C-E190-44FB-8E33-11A62F369A58}" destId="{BF901DF6-781C-4FC0-BC09-1CC9B191753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4A0E8-6818-4EBA-B229-90775046E6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555D94-3BE8-4AEE-B059-5433E6A584EB}">
      <dgm:prSet custT="1"/>
      <dgm:spPr/>
      <dgm:t>
        <a:bodyPr/>
        <a:lstStyle/>
        <a:p>
          <a:r>
            <a:rPr lang="en-US" sz="2800" dirty="0"/>
            <a:t>Given enough data, a shallow network with one hidden layer can approximate any arbitrary function.</a:t>
          </a:r>
        </a:p>
      </dgm:t>
    </dgm:pt>
    <dgm:pt modelId="{2E309CE4-15B5-4317-B215-0D03CBA88471}" type="parTrans" cxnId="{36B820AE-50DD-41A0-8D9E-87CF61939527}">
      <dgm:prSet/>
      <dgm:spPr/>
      <dgm:t>
        <a:bodyPr/>
        <a:lstStyle/>
        <a:p>
          <a:endParaRPr lang="en-US"/>
        </a:p>
      </dgm:t>
    </dgm:pt>
    <dgm:pt modelId="{88AF2B36-853B-460E-9873-0DE4FB0588E1}" type="sibTrans" cxnId="{36B820AE-50DD-41A0-8D9E-87CF61939527}">
      <dgm:prSet/>
      <dgm:spPr/>
      <dgm:t>
        <a:bodyPr/>
        <a:lstStyle/>
        <a:p>
          <a:endParaRPr lang="en-US"/>
        </a:p>
      </dgm:t>
    </dgm:pt>
    <dgm:pt modelId="{3482A28E-E25E-4AE3-9BCB-F6A93480FF34}">
      <dgm:prSet custT="1"/>
      <dgm:spPr/>
      <dgm:t>
        <a:bodyPr/>
        <a:lstStyle/>
        <a:p>
          <a:r>
            <a:rPr lang="en-US" sz="2800" dirty="0"/>
            <a:t>Disadvantages:</a:t>
          </a:r>
        </a:p>
      </dgm:t>
    </dgm:pt>
    <dgm:pt modelId="{A3DA997A-2C30-49F0-8607-4F44FB03FBFD}" type="parTrans" cxnId="{49BC5560-534D-4D77-B374-F7AEC0C1487F}">
      <dgm:prSet/>
      <dgm:spPr/>
      <dgm:t>
        <a:bodyPr/>
        <a:lstStyle/>
        <a:p>
          <a:endParaRPr lang="en-US"/>
        </a:p>
      </dgm:t>
    </dgm:pt>
    <dgm:pt modelId="{13DE949A-D985-4FA3-8F9C-E434AA4754F4}" type="sibTrans" cxnId="{49BC5560-534D-4D77-B374-F7AEC0C1487F}">
      <dgm:prSet/>
      <dgm:spPr/>
      <dgm:t>
        <a:bodyPr/>
        <a:lstStyle/>
        <a:p>
          <a:endParaRPr lang="en-US"/>
        </a:p>
      </dgm:t>
    </dgm:pt>
    <dgm:pt modelId="{708D10D3-2DEB-4B6F-B818-C541A63ABFD0}">
      <dgm:prSet custT="1"/>
      <dgm:spPr/>
      <dgm:t>
        <a:bodyPr/>
        <a:lstStyle/>
        <a:p>
          <a:r>
            <a:rPr lang="en-US" sz="2400" dirty="0"/>
            <a:t>Needs a lot of neurons in the hidden layer</a:t>
          </a:r>
        </a:p>
      </dgm:t>
    </dgm:pt>
    <dgm:pt modelId="{4AEC7D4A-CCA7-46F6-8B95-6DDFA3CDBAC2}" type="parTrans" cxnId="{D2951EDF-887D-48D9-8893-85294085C7C1}">
      <dgm:prSet/>
      <dgm:spPr/>
      <dgm:t>
        <a:bodyPr/>
        <a:lstStyle/>
        <a:p>
          <a:endParaRPr lang="en-US"/>
        </a:p>
      </dgm:t>
    </dgm:pt>
    <dgm:pt modelId="{93F29278-3C90-42D7-B9DB-8352C938E9CA}" type="sibTrans" cxnId="{D2951EDF-887D-48D9-8893-85294085C7C1}">
      <dgm:prSet/>
      <dgm:spPr/>
      <dgm:t>
        <a:bodyPr/>
        <a:lstStyle/>
        <a:p>
          <a:endParaRPr lang="en-US"/>
        </a:p>
      </dgm:t>
    </dgm:pt>
    <dgm:pt modelId="{8923730C-D4C6-4EAB-B49B-CD0B8324C283}">
      <dgm:prSet custT="1"/>
      <dgm:spPr/>
      <dgm:t>
        <a:bodyPr/>
        <a:lstStyle/>
        <a:p>
          <a:r>
            <a:rPr lang="en-US" sz="2400" dirty="0"/>
            <a:t>Is prone to overfitting (memorization vs. learning</a:t>
          </a:r>
        </a:p>
      </dgm:t>
    </dgm:pt>
    <dgm:pt modelId="{F8A4B32A-0626-4471-BE86-2B03B59EBD7F}" type="parTrans" cxnId="{F9261EFB-7A87-498A-8D5A-96F339D5E36A}">
      <dgm:prSet/>
      <dgm:spPr/>
      <dgm:t>
        <a:bodyPr/>
        <a:lstStyle/>
        <a:p>
          <a:endParaRPr lang="en-US"/>
        </a:p>
      </dgm:t>
    </dgm:pt>
    <dgm:pt modelId="{ECAFAD00-2529-43DC-B0BC-199B342EC1C3}" type="sibTrans" cxnId="{F9261EFB-7A87-498A-8D5A-96F339D5E36A}">
      <dgm:prSet/>
      <dgm:spPr/>
      <dgm:t>
        <a:bodyPr/>
        <a:lstStyle/>
        <a:p>
          <a:endParaRPr lang="en-US"/>
        </a:p>
      </dgm:t>
    </dgm:pt>
    <dgm:pt modelId="{8C650719-4305-4EB5-8458-93F4BA226C0D}" type="pres">
      <dgm:prSet presAssocID="{B014A0E8-6818-4EBA-B229-90775046E6A9}" presName="linear" presStyleCnt="0">
        <dgm:presLayoutVars>
          <dgm:animLvl val="lvl"/>
          <dgm:resizeHandles val="exact"/>
        </dgm:presLayoutVars>
      </dgm:prSet>
      <dgm:spPr/>
    </dgm:pt>
    <dgm:pt modelId="{D8A643AF-E701-44CC-A87A-C7BDEC107F4F}" type="pres">
      <dgm:prSet presAssocID="{8B555D94-3BE8-4AEE-B059-5433E6A584EB}" presName="parentText" presStyleLbl="node1" presStyleIdx="0" presStyleCnt="2" custScaleY="109101" custLinFactY="-7768" custLinFactNeighborX="-6917" custLinFactNeighborY="-100000">
        <dgm:presLayoutVars>
          <dgm:chMax val="0"/>
          <dgm:bulletEnabled val="1"/>
        </dgm:presLayoutVars>
      </dgm:prSet>
      <dgm:spPr/>
    </dgm:pt>
    <dgm:pt modelId="{DB444958-E129-48CB-BBA4-043A55FDFA61}" type="pres">
      <dgm:prSet presAssocID="{88AF2B36-853B-460E-9873-0DE4FB0588E1}" presName="spacer" presStyleCnt="0"/>
      <dgm:spPr/>
    </dgm:pt>
    <dgm:pt modelId="{E1236628-66A6-4E48-9CBB-DED056277A47}" type="pres">
      <dgm:prSet presAssocID="{3482A28E-E25E-4AE3-9BCB-F6A93480FF34}" presName="parentText" presStyleLbl="node1" presStyleIdx="1" presStyleCnt="2" custScaleY="65160">
        <dgm:presLayoutVars>
          <dgm:chMax val="0"/>
          <dgm:bulletEnabled val="1"/>
        </dgm:presLayoutVars>
      </dgm:prSet>
      <dgm:spPr/>
    </dgm:pt>
    <dgm:pt modelId="{EB383749-091E-4EF8-8378-6E84C601029B}" type="pres">
      <dgm:prSet presAssocID="{3482A28E-E25E-4AE3-9BCB-F6A93480FF3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8D0D29-C1A5-4C2A-BB0D-E547C380276D}" type="presOf" srcId="{708D10D3-2DEB-4B6F-B818-C541A63ABFD0}" destId="{EB383749-091E-4EF8-8378-6E84C601029B}" srcOrd="0" destOrd="0" presId="urn:microsoft.com/office/officeart/2005/8/layout/vList2"/>
    <dgm:cxn modelId="{49BC5560-534D-4D77-B374-F7AEC0C1487F}" srcId="{B014A0E8-6818-4EBA-B229-90775046E6A9}" destId="{3482A28E-E25E-4AE3-9BCB-F6A93480FF34}" srcOrd="1" destOrd="0" parTransId="{A3DA997A-2C30-49F0-8607-4F44FB03FBFD}" sibTransId="{13DE949A-D985-4FA3-8F9C-E434AA4754F4}"/>
    <dgm:cxn modelId="{E66E305A-4AB8-42CF-951A-6E86EFDF933D}" type="presOf" srcId="{8923730C-D4C6-4EAB-B49B-CD0B8324C283}" destId="{EB383749-091E-4EF8-8378-6E84C601029B}" srcOrd="0" destOrd="1" presId="urn:microsoft.com/office/officeart/2005/8/layout/vList2"/>
    <dgm:cxn modelId="{0705B393-1C14-483E-9DEE-2FF0152DD278}" type="presOf" srcId="{B014A0E8-6818-4EBA-B229-90775046E6A9}" destId="{8C650719-4305-4EB5-8458-93F4BA226C0D}" srcOrd="0" destOrd="0" presId="urn:microsoft.com/office/officeart/2005/8/layout/vList2"/>
    <dgm:cxn modelId="{148F4C99-1B26-406E-BC48-8A311654E1B6}" type="presOf" srcId="{3482A28E-E25E-4AE3-9BCB-F6A93480FF34}" destId="{E1236628-66A6-4E48-9CBB-DED056277A47}" srcOrd="0" destOrd="0" presId="urn:microsoft.com/office/officeart/2005/8/layout/vList2"/>
    <dgm:cxn modelId="{36B820AE-50DD-41A0-8D9E-87CF61939527}" srcId="{B014A0E8-6818-4EBA-B229-90775046E6A9}" destId="{8B555D94-3BE8-4AEE-B059-5433E6A584EB}" srcOrd="0" destOrd="0" parTransId="{2E309CE4-15B5-4317-B215-0D03CBA88471}" sibTransId="{88AF2B36-853B-460E-9873-0DE4FB0588E1}"/>
    <dgm:cxn modelId="{D3F73BBD-6C15-43A1-B555-0973C252B56B}" type="presOf" srcId="{8B555D94-3BE8-4AEE-B059-5433E6A584EB}" destId="{D8A643AF-E701-44CC-A87A-C7BDEC107F4F}" srcOrd="0" destOrd="0" presId="urn:microsoft.com/office/officeart/2005/8/layout/vList2"/>
    <dgm:cxn modelId="{D2951EDF-887D-48D9-8893-85294085C7C1}" srcId="{3482A28E-E25E-4AE3-9BCB-F6A93480FF34}" destId="{708D10D3-2DEB-4B6F-B818-C541A63ABFD0}" srcOrd="0" destOrd="0" parTransId="{4AEC7D4A-CCA7-46F6-8B95-6DDFA3CDBAC2}" sibTransId="{93F29278-3C90-42D7-B9DB-8352C938E9CA}"/>
    <dgm:cxn modelId="{F9261EFB-7A87-498A-8D5A-96F339D5E36A}" srcId="{3482A28E-E25E-4AE3-9BCB-F6A93480FF34}" destId="{8923730C-D4C6-4EAB-B49B-CD0B8324C283}" srcOrd="1" destOrd="0" parTransId="{F8A4B32A-0626-4471-BE86-2B03B59EBD7F}" sibTransId="{ECAFAD00-2529-43DC-B0BC-199B342EC1C3}"/>
    <dgm:cxn modelId="{1CC1C22E-04BA-4446-9F30-692D2936619F}" type="presParOf" srcId="{8C650719-4305-4EB5-8458-93F4BA226C0D}" destId="{D8A643AF-E701-44CC-A87A-C7BDEC107F4F}" srcOrd="0" destOrd="0" presId="urn:microsoft.com/office/officeart/2005/8/layout/vList2"/>
    <dgm:cxn modelId="{0B624B28-5F27-4E6C-930D-0D5CA3CD382D}" type="presParOf" srcId="{8C650719-4305-4EB5-8458-93F4BA226C0D}" destId="{DB444958-E129-48CB-BBA4-043A55FDFA61}" srcOrd="1" destOrd="0" presId="urn:microsoft.com/office/officeart/2005/8/layout/vList2"/>
    <dgm:cxn modelId="{0639C761-CA34-4D6B-BFCF-649205BBB933}" type="presParOf" srcId="{8C650719-4305-4EB5-8458-93F4BA226C0D}" destId="{E1236628-66A6-4E48-9CBB-DED056277A47}" srcOrd="2" destOrd="0" presId="urn:microsoft.com/office/officeart/2005/8/layout/vList2"/>
    <dgm:cxn modelId="{3EFCFE0F-A94B-4AA2-BCB6-DF6219D68947}" type="presParOf" srcId="{8C650719-4305-4EB5-8458-93F4BA226C0D}" destId="{EB383749-091E-4EF8-8378-6E84C601029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71469-2CF5-4540-B00C-7AB53A6F89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BAE5E-5E54-48D5-A440-BBF9232B1E50}">
      <dgm:prSet custT="1"/>
      <dgm:spPr/>
      <dgm:t>
        <a:bodyPr/>
        <a:lstStyle/>
        <a:p>
          <a:r>
            <a:rPr lang="en-US" sz="3600" dirty="0"/>
            <a:t>Advantages:</a:t>
          </a:r>
        </a:p>
      </dgm:t>
    </dgm:pt>
    <dgm:pt modelId="{D629B79D-4565-4B74-9B61-62DF1858D8DD}" type="parTrans" cxnId="{99F6AD9E-EEB0-4156-B1CA-C5AE222F3521}">
      <dgm:prSet/>
      <dgm:spPr/>
      <dgm:t>
        <a:bodyPr/>
        <a:lstStyle/>
        <a:p>
          <a:endParaRPr lang="en-US"/>
        </a:p>
      </dgm:t>
    </dgm:pt>
    <dgm:pt modelId="{3A1A252A-78C4-4CD0-BC05-9830400FB09B}" type="sibTrans" cxnId="{99F6AD9E-EEB0-4156-B1CA-C5AE222F3521}">
      <dgm:prSet/>
      <dgm:spPr/>
      <dgm:t>
        <a:bodyPr/>
        <a:lstStyle/>
        <a:p>
          <a:endParaRPr lang="en-US"/>
        </a:p>
      </dgm:t>
    </dgm:pt>
    <dgm:pt modelId="{E1D001FF-2360-4534-930B-613C934E3CEE}">
      <dgm:prSet custT="1"/>
      <dgm:spPr/>
      <dgm:t>
        <a:bodyPr/>
        <a:lstStyle/>
        <a:p>
          <a:r>
            <a:rPr lang="en-US" sz="3200" dirty="0"/>
            <a:t>Needs fewer Units</a:t>
          </a:r>
        </a:p>
      </dgm:t>
    </dgm:pt>
    <dgm:pt modelId="{EA90CC50-0AF6-4AF7-BEDC-C636B0131A9D}" type="parTrans" cxnId="{E8BF071F-5887-4860-9901-22D136387834}">
      <dgm:prSet/>
      <dgm:spPr/>
      <dgm:t>
        <a:bodyPr/>
        <a:lstStyle/>
        <a:p>
          <a:endParaRPr lang="en-US"/>
        </a:p>
      </dgm:t>
    </dgm:pt>
    <dgm:pt modelId="{33931E7B-186D-4F32-BB1F-3CBB0AE2E74D}" type="sibTrans" cxnId="{E8BF071F-5887-4860-9901-22D136387834}">
      <dgm:prSet/>
      <dgm:spPr/>
      <dgm:t>
        <a:bodyPr/>
        <a:lstStyle/>
        <a:p>
          <a:endParaRPr lang="en-US"/>
        </a:p>
      </dgm:t>
    </dgm:pt>
    <dgm:pt modelId="{9C6DE113-3353-48E6-8CE1-5D97F344EEC7}">
      <dgm:prSet custT="1"/>
      <dgm:spPr/>
      <dgm:t>
        <a:bodyPr/>
        <a:lstStyle/>
        <a:p>
          <a:r>
            <a:rPr lang="en-US" sz="3200" dirty="0"/>
            <a:t>Generalizes better</a:t>
          </a:r>
        </a:p>
      </dgm:t>
    </dgm:pt>
    <dgm:pt modelId="{5DFEF5C2-7596-46BF-A18C-788AFBBBFB65}" type="parTrans" cxnId="{0BF73BB7-B0DF-44F8-BC55-BE4AAA89038A}">
      <dgm:prSet/>
      <dgm:spPr/>
      <dgm:t>
        <a:bodyPr/>
        <a:lstStyle/>
        <a:p>
          <a:endParaRPr lang="en-US"/>
        </a:p>
      </dgm:t>
    </dgm:pt>
    <dgm:pt modelId="{9D128E08-A977-4BE7-8A00-CC0B3241F726}" type="sibTrans" cxnId="{0BF73BB7-B0DF-44F8-BC55-BE4AAA89038A}">
      <dgm:prSet/>
      <dgm:spPr/>
      <dgm:t>
        <a:bodyPr/>
        <a:lstStyle/>
        <a:p>
          <a:endParaRPr lang="en-US"/>
        </a:p>
      </dgm:t>
    </dgm:pt>
    <dgm:pt modelId="{0A0E97A9-3E1C-43E4-9079-5AFE0BD14E3B}">
      <dgm:prSet custT="1"/>
      <dgm:spPr/>
      <dgm:t>
        <a:bodyPr/>
        <a:lstStyle/>
        <a:p>
          <a:r>
            <a:rPr lang="en-US" sz="3600" dirty="0"/>
            <a:t>Disadvantages</a:t>
          </a:r>
        </a:p>
      </dgm:t>
    </dgm:pt>
    <dgm:pt modelId="{C3E26072-355F-4900-932A-576224D0556F}" type="parTrans" cxnId="{6C22141C-D64D-4EE1-805E-8323FFC9483B}">
      <dgm:prSet/>
      <dgm:spPr/>
      <dgm:t>
        <a:bodyPr/>
        <a:lstStyle/>
        <a:p>
          <a:endParaRPr lang="en-US"/>
        </a:p>
      </dgm:t>
    </dgm:pt>
    <dgm:pt modelId="{E5602900-89A9-4EF4-A80C-072F3D0BB285}" type="sibTrans" cxnId="{6C22141C-D64D-4EE1-805E-8323FFC9483B}">
      <dgm:prSet/>
      <dgm:spPr/>
      <dgm:t>
        <a:bodyPr/>
        <a:lstStyle/>
        <a:p>
          <a:endParaRPr lang="en-US"/>
        </a:p>
      </dgm:t>
    </dgm:pt>
    <dgm:pt modelId="{F149C0FA-8A3C-499B-B81D-296CEB3F7627}">
      <dgm:prSet custT="1"/>
      <dgm:spPr/>
      <dgm:t>
        <a:bodyPr/>
        <a:lstStyle/>
        <a:p>
          <a:r>
            <a:rPr lang="en-US" sz="3200" dirty="0"/>
            <a:t>Harder to train</a:t>
          </a:r>
        </a:p>
      </dgm:t>
    </dgm:pt>
    <dgm:pt modelId="{21ED89D3-2092-40A5-A6D5-68E118FB3791}" type="parTrans" cxnId="{8113B171-01AC-47D6-B701-0271353313AA}">
      <dgm:prSet/>
      <dgm:spPr/>
      <dgm:t>
        <a:bodyPr/>
        <a:lstStyle/>
        <a:p>
          <a:endParaRPr lang="en-US"/>
        </a:p>
      </dgm:t>
    </dgm:pt>
    <dgm:pt modelId="{B2DBBB1A-E3E1-4146-9CD2-7D1B4CB5339A}" type="sibTrans" cxnId="{8113B171-01AC-47D6-B701-0271353313AA}">
      <dgm:prSet/>
      <dgm:spPr/>
      <dgm:t>
        <a:bodyPr/>
        <a:lstStyle/>
        <a:p>
          <a:endParaRPr lang="en-US"/>
        </a:p>
      </dgm:t>
    </dgm:pt>
    <dgm:pt modelId="{EE6576D8-DD4C-45CD-97EA-079323E8B9C7}" type="pres">
      <dgm:prSet presAssocID="{E4471469-2CF5-4540-B00C-7AB53A6F893F}" presName="linear" presStyleCnt="0">
        <dgm:presLayoutVars>
          <dgm:animLvl val="lvl"/>
          <dgm:resizeHandles val="exact"/>
        </dgm:presLayoutVars>
      </dgm:prSet>
      <dgm:spPr/>
    </dgm:pt>
    <dgm:pt modelId="{42F5F81A-E904-4163-BCB5-3B26A24A2E1D}" type="pres">
      <dgm:prSet presAssocID="{EFFBAE5E-5E54-48D5-A440-BBF9232B1E50}" presName="parentText" presStyleLbl="node1" presStyleIdx="0" presStyleCnt="2" custScaleY="48671" custLinFactNeighborX="266" custLinFactNeighborY="-1679">
        <dgm:presLayoutVars>
          <dgm:chMax val="0"/>
          <dgm:bulletEnabled val="1"/>
        </dgm:presLayoutVars>
      </dgm:prSet>
      <dgm:spPr/>
    </dgm:pt>
    <dgm:pt modelId="{0888C96D-1FC6-47A2-A1FE-12A37FCE006E}" type="pres">
      <dgm:prSet presAssocID="{EFFBAE5E-5E54-48D5-A440-BBF9232B1E50}" presName="childText" presStyleLbl="revTx" presStyleIdx="0" presStyleCnt="2">
        <dgm:presLayoutVars>
          <dgm:bulletEnabled val="1"/>
        </dgm:presLayoutVars>
      </dgm:prSet>
      <dgm:spPr/>
    </dgm:pt>
    <dgm:pt modelId="{1D115FBB-7D7F-4404-8908-0D3CCFAC06A6}" type="pres">
      <dgm:prSet presAssocID="{0A0E97A9-3E1C-43E4-9079-5AFE0BD14E3B}" presName="parentText" presStyleLbl="node1" presStyleIdx="1" presStyleCnt="2" custScaleY="51250" custLinFactNeighborX="-138" custLinFactNeighborY="2952">
        <dgm:presLayoutVars>
          <dgm:chMax val="0"/>
          <dgm:bulletEnabled val="1"/>
        </dgm:presLayoutVars>
      </dgm:prSet>
      <dgm:spPr/>
    </dgm:pt>
    <dgm:pt modelId="{CA171BCF-0303-4FAC-90A4-1A0FCD7D6035}" type="pres">
      <dgm:prSet presAssocID="{0A0E97A9-3E1C-43E4-9079-5AFE0BD14E3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C22141C-D64D-4EE1-805E-8323FFC9483B}" srcId="{E4471469-2CF5-4540-B00C-7AB53A6F893F}" destId="{0A0E97A9-3E1C-43E4-9079-5AFE0BD14E3B}" srcOrd="1" destOrd="0" parTransId="{C3E26072-355F-4900-932A-576224D0556F}" sibTransId="{E5602900-89A9-4EF4-A80C-072F3D0BB285}"/>
    <dgm:cxn modelId="{E8BF071F-5887-4860-9901-22D136387834}" srcId="{EFFBAE5E-5E54-48D5-A440-BBF9232B1E50}" destId="{E1D001FF-2360-4534-930B-613C934E3CEE}" srcOrd="0" destOrd="0" parTransId="{EA90CC50-0AF6-4AF7-BEDC-C636B0131A9D}" sibTransId="{33931E7B-186D-4F32-BB1F-3CBB0AE2E74D}"/>
    <dgm:cxn modelId="{5D073D25-7180-48E5-90DA-7AF2387DC8B6}" type="presOf" srcId="{F149C0FA-8A3C-499B-B81D-296CEB3F7627}" destId="{CA171BCF-0303-4FAC-90A4-1A0FCD7D6035}" srcOrd="0" destOrd="0" presId="urn:microsoft.com/office/officeart/2005/8/layout/vList2"/>
    <dgm:cxn modelId="{AA954363-6FF0-4297-8CEC-99E810C1EBC9}" type="presOf" srcId="{E4471469-2CF5-4540-B00C-7AB53A6F893F}" destId="{EE6576D8-DD4C-45CD-97EA-079323E8B9C7}" srcOrd="0" destOrd="0" presId="urn:microsoft.com/office/officeart/2005/8/layout/vList2"/>
    <dgm:cxn modelId="{15C18A66-6B18-4654-AAEA-AD10A404E858}" type="presOf" srcId="{EFFBAE5E-5E54-48D5-A440-BBF9232B1E50}" destId="{42F5F81A-E904-4163-BCB5-3B26A24A2E1D}" srcOrd="0" destOrd="0" presId="urn:microsoft.com/office/officeart/2005/8/layout/vList2"/>
    <dgm:cxn modelId="{8113B171-01AC-47D6-B701-0271353313AA}" srcId="{0A0E97A9-3E1C-43E4-9079-5AFE0BD14E3B}" destId="{F149C0FA-8A3C-499B-B81D-296CEB3F7627}" srcOrd="0" destOrd="0" parTransId="{21ED89D3-2092-40A5-A6D5-68E118FB3791}" sibTransId="{B2DBBB1A-E3E1-4146-9CD2-7D1B4CB5339A}"/>
    <dgm:cxn modelId="{17720577-F5A0-40AD-8E2A-6EAE7373C486}" type="presOf" srcId="{0A0E97A9-3E1C-43E4-9079-5AFE0BD14E3B}" destId="{1D115FBB-7D7F-4404-8908-0D3CCFAC06A6}" srcOrd="0" destOrd="0" presId="urn:microsoft.com/office/officeart/2005/8/layout/vList2"/>
    <dgm:cxn modelId="{99F6AD9E-EEB0-4156-B1CA-C5AE222F3521}" srcId="{E4471469-2CF5-4540-B00C-7AB53A6F893F}" destId="{EFFBAE5E-5E54-48D5-A440-BBF9232B1E50}" srcOrd="0" destOrd="0" parTransId="{D629B79D-4565-4B74-9B61-62DF1858D8DD}" sibTransId="{3A1A252A-78C4-4CD0-BC05-9830400FB09B}"/>
    <dgm:cxn modelId="{0BF73BB7-B0DF-44F8-BC55-BE4AAA89038A}" srcId="{EFFBAE5E-5E54-48D5-A440-BBF9232B1E50}" destId="{9C6DE113-3353-48E6-8CE1-5D97F344EEC7}" srcOrd="1" destOrd="0" parTransId="{5DFEF5C2-7596-46BF-A18C-788AFBBBFB65}" sibTransId="{9D128E08-A977-4BE7-8A00-CC0B3241F726}"/>
    <dgm:cxn modelId="{B87C93C0-8AE5-4C93-9AA4-D083AC527696}" type="presOf" srcId="{E1D001FF-2360-4534-930B-613C934E3CEE}" destId="{0888C96D-1FC6-47A2-A1FE-12A37FCE006E}" srcOrd="0" destOrd="0" presId="urn:microsoft.com/office/officeart/2005/8/layout/vList2"/>
    <dgm:cxn modelId="{2D1ACEC5-CC03-4621-8DD9-3A019ABEC720}" type="presOf" srcId="{9C6DE113-3353-48E6-8CE1-5D97F344EEC7}" destId="{0888C96D-1FC6-47A2-A1FE-12A37FCE006E}" srcOrd="0" destOrd="1" presId="urn:microsoft.com/office/officeart/2005/8/layout/vList2"/>
    <dgm:cxn modelId="{987D7715-04AF-4C12-A87D-7A4CAAC6EF08}" type="presParOf" srcId="{EE6576D8-DD4C-45CD-97EA-079323E8B9C7}" destId="{42F5F81A-E904-4163-BCB5-3B26A24A2E1D}" srcOrd="0" destOrd="0" presId="urn:microsoft.com/office/officeart/2005/8/layout/vList2"/>
    <dgm:cxn modelId="{8C8331DB-AE28-49F9-A55A-EEFDAE9CCAC2}" type="presParOf" srcId="{EE6576D8-DD4C-45CD-97EA-079323E8B9C7}" destId="{0888C96D-1FC6-47A2-A1FE-12A37FCE006E}" srcOrd="1" destOrd="0" presId="urn:microsoft.com/office/officeart/2005/8/layout/vList2"/>
    <dgm:cxn modelId="{02D43EDD-DDEF-451B-9D9D-69A4EF0F15F4}" type="presParOf" srcId="{EE6576D8-DD4C-45CD-97EA-079323E8B9C7}" destId="{1D115FBB-7D7F-4404-8908-0D3CCFAC06A6}" srcOrd="2" destOrd="0" presId="urn:microsoft.com/office/officeart/2005/8/layout/vList2"/>
    <dgm:cxn modelId="{6994B048-3385-4BE0-80D7-6357CAEABEA7}" type="presParOf" srcId="{EE6576D8-DD4C-45CD-97EA-079323E8B9C7}" destId="{CA171BCF-0303-4FAC-90A4-1A0FCD7D60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58AEA-56C2-4A53-BDC8-64DC9CC9242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93E2D-D2E1-4FA3-80A8-BB861C037244}">
      <dgm:prSet custT="1"/>
      <dgm:spPr/>
      <dgm:t>
        <a:bodyPr/>
        <a:lstStyle/>
        <a:p>
          <a:r>
            <a:rPr lang="en-US" sz="1800" dirty="0"/>
            <a:t>Goal: Optimize model performance by finding suitable weights.</a:t>
          </a:r>
        </a:p>
      </dgm:t>
    </dgm:pt>
    <dgm:pt modelId="{7E5AD9D9-F889-4593-A772-AAB78641C8EF}" type="parTrans" cxnId="{E3127166-2E6D-4E24-8C7A-66609D5A2DFD}">
      <dgm:prSet/>
      <dgm:spPr/>
      <dgm:t>
        <a:bodyPr/>
        <a:lstStyle/>
        <a:p>
          <a:endParaRPr lang="en-US"/>
        </a:p>
      </dgm:t>
    </dgm:pt>
    <dgm:pt modelId="{02704F0D-E8E1-4991-A857-8647578F6C22}" type="sibTrans" cxnId="{E3127166-2E6D-4E24-8C7A-66609D5A2DFD}">
      <dgm:prSet/>
      <dgm:spPr/>
      <dgm:t>
        <a:bodyPr/>
        <a:lstStyle/>
        <a:p>
          <a:endParaRPr lang="en-US"/>
        </a:p>
      </dgm:t>
    </dgm:pt>
    <dgm:pt modelId="{2E5BB79F-2DD6-4A21-8DA0-911AA0491214}">
      <dgm:prSet/>
      <dgm:spPr/>
      <dgm:t>
        <a:bodyPr/>
        <a:lstStyle/>
        <a:p>
          <a:r>
            <a:rPr lang="en-US" dirty="0"/>
            <a:t>Define a loss function - a lower value indicates better model performance.</a:t>
          </a:r>
        </a:p>
      </dgm:t>
    </dgm:pt>
    <dgm:pt modelId="{0988B198-FB1B-4EC6-A353-698B211C3D82}" type="parTrans" cxnId="{49546D30-417D-4801-A2FE-05EE1392B1DA}">
      <dgm:prSet/>
      <dgm:spPr/>
      <dgm:t>
        <a:bodyPr/>
        <a:lstStyle/>
        <a:p>
          <a:endParaRPr lang="en-US"/>
        </a:p>
      </dgm:t>
    </dgm:pt>
    <dgm:pt modelId="{B3723250-7809-4AE0-94C2-55BCE35B1B1F}" type="sibTrans" cxnId="{49546D30-417D-4801-A2FE-05EE1392B1DA}">
      <dgm:prSet/>
      <dgm:spPr/>
      <dgm:t>
        <a:bodyPr/>
        <a:lstStyle/>
        <a:p>
          <a:endParaRPr lang="en-US"/>
        </a:p>
      </dgm:t>
    </dgm:pt>
    <dgm:pt modelId="{108EAC6C-EDE8-4C3E-8851-82E2ADB9176C}">
      <dgm:prSet/>
      <dgm:spPr/>
      <dgm:t>
        <a:bodyPr/>
        <a:lstStyle/>
        <a:p>
          <a:r>
            <a:rPr lang="en-US" dirty="0"/>
            <a:t>Calculate gradients - these represent the change in loss with respect to weights. Positive gradients imply a decrease in weight to minimize loss, while negative gradients indicate an increase in weight.</a:t>
          </a:r>
        </a:p>
      </dgm:t>
    </dgm:pt>
    <dgm:pt modelId="{CE9C4B35-2F2F-483E-9AF2-7B3280A3E47A}" type="parTrans" cxnId="{7FA01BAD-8960-405C-ABD3-8CB49A443DF9}">
      <dgm:prSet/>
      <dgm:spPr/>
      <dgm:t>
        <a:bodyPr/>
        <a:lstStyle/>
        <a:p>
          <a:endParaRPr lang="en-US"/>
        </a:p>
      </dgm:t>
    </dgm:pt>
    <dgm:pt modelId="{48A6244F-632D-428B-A523-F19C3768A154}" type="sibTrans" cxnId="{7FA01BAD-8960-405C-ABD3-8CB49A443DF9}">
      <dgm:prSet/>
      <dgm:spPr/>
      <dgm:t>
        <a:bodyPr/>
        <a:lstStyle/>
        <a:p>
          <a:endParaRPr lang="en-US"/>
        </a:p>
      </dgm:t>
    </dgm:pt>
    <dgm:pt modelId="{EC27BD53-34D5-455C-ABEF-87834AD92F3B}">
      <dgm:prSet/>
      <dgm:spPr/>
      <dgm:t>
        <a:bodyPr/>
        <a:lstStyle/>
        <a:p>
          <a:r>
            <a:rPr lang="en-US" dirty="0"/>
            <a:t>Utilize gradients to guide weight adjustments, leading to continuous improvement in model performance.</a:t>
          </a:r>
        </a:p>
      </dgm:t>
    </dgm:pt>
    <dgm:pt modelId="{3972226E-337A-4E3F-A925-E37F3990848C}" type="parTrans" cxnId="{92CE2F27-44B3-4FCC-957D-3B1D6D95680E}">
      <dgm:prSet/>
      <dgm:spPr/>
      <dgm:t>
        <a:bodyPr/>
        <a:lstStyle/>
        <a:p>
          <a:endParaRPr lang="en-US"/>
        </a:p>
      </dgm:t>
    </dgm:pt>
    <dgm:pt modelId="{CE24EE99-824D-46A1-8F67-ADC612CFABFD}" type="sibTrans" cxnId="{92CE2F27-44B3-4FCC-957D-3B1D6D95680E}">
      <dgm:prSet/>
      <dgm:spPr/>
      <dgm:t>
        <a:bodyPr/>
        <a:lstStyle/>
        <a:p>
          <a:endParaRPr lang="en-US"/>
        </a:p>
      </dgm:t>
    </dgm:pt>
    <dgm:pt modelId="{E908ACA4-7A37-46AB-A637-FE81B2A13437}">
      <dgm:prSet/>
      <dgm:spPr/>
      <dgm:t>
        <a:bodyPr/>
        <a:lstStyle/>
        <a:p>
          <a:endParaRPr lang="en-US" dirty="0"/>
        </a:p>
      </dgm:t>
    </dgm:pt>
    <dgm:pt modelId="{615578E6-47C0-46B3-BF9E-1F17D58D7EC1}" type="parTrans" cxnId="{D9C26A2F-16D2-4C8E-91A0-3F9FA4A02367}">
      <dgm:prSet/>
      <dgm:spPr/>
      <dgm:t>
        <a:bodyPr/>
        <a:lstStyle/>
        <a:p>
          <a:endParaRPr lang="en-US"/>
        </a:p>
      </dgm:t>
    </dgm:pt>
    <dgm:pt modelId="{796356EC-D4AE-4B59-9A80-63C8C6EA598D}" type="sibTrans" cxnId="{D9C26A2F-16D2-4C8E-91A0-3F9FA4A02367}">
      <dgm:prSet/>
      <dgm:spPr/>
      <dgm:t>
        <a:bodyPr/>
        <a:lstStyle/>
        <a:p>
          <a:endParaRPr lang="en-US"/>
        </a:p>
      </dgm:t>
    </dgm:pt>
    <dgm:pt modelId="{54D6900A-3FCB-4A23-8204-7730332B7E46}">
      <dgm:prSet/>
      <dgm:spPr/>
      <dgm:t>
        <a:bodyPr/>
        <a:lstStyle/>
        <a:p>
          <a:endParaRPr lang="en-US" dirty="0"/>
        </a:p>
      </dgm:t>
    </dgm:pt>
    <dgm:pt modelId="{B312DA21-817E-4885-AE6F-896084E7574E}" type="sibTrans" cxnId="{87B2B4FA-243B-4541-BAF7-E345A1863EA4}">
      <dgm:prSet/>
      <dgm:spPr/>
      <dgm:t>
        <a:bodyPr/>
        <a:lstStyle/>
        <a:p>
          <a:endParaRPr lang="en-US"/>
        </a:p>
      </dgm:t>
    </dgm:pt>
    <dgm:pt modelId="{E6E6949B-B545-4E67-A6A1-51E7758B7B9C}" type="parTrans" cxnId="{87B2B4FA-243B-4541-BAF7-E345A1863EA4}">
      <dgm:prSet/>
      <dgm:spPr/>
      <dgm:t>
        <a:bodyPr/>
        <a:lstStyle/>
        <a:p>
          <a:endParaRPr lang="en-US"/>
        </a:p>
      </dgm:t>
    </dgm:pt>
    <dgm:pt modelId="{727E8C85-DEC3-4944-86B7-266777D2C766}" type="pres">
      <dgm:prSet presAssocID="{9CC58AEA-56C2-4A53-BDC8-64DC9CC92422}" presName="linear" presStyleCnt="0">
        <dgm:presLayoutVars>
          <dgm:dir/>
          <dgm:animLvl val="lvl"/>
          <dgm:resizeHandles val="exact"/>
        </dgm:presLayoutVars>
      </dgm:prSet>
      <dgm:spPr/>
    </dgm:pt>
    <dgm:pt modelId="{BEB3E7DC-2F52-44D6-A85C-2DC6AC745038}" type="pres">
      <dgm:prSet presAssocID="{2DC93E2D-D2E1-4FA3-80A8-BB861C037244}" presName="parentLin" presStyleCnt="0"/>
      <dgm:spPr/>
    </dgm:pt>
    <dgm:pt modelId="{823E5F54-28BC-4763-BB2C-FA03DF6C8F26}" type="pres">
      <dgm:prSet presAssocID="{2DC93E2D-D2E1-4FA3-80A8-BB861C037244}" presName="parentLeftMargin" presStyleLbl="node1" presStyleIdx="0" presStyleCnt="1"/>
      <dgm:spPr/>
    </dgm:pt>
    <dgm:pt modelId="{4B06BF6F-4DDB-4C30-9D8A-E1E4E940693F}" type="pres">
      <dgm:prSet presAssocID="{2DC93E2D-D2E1-4FA3-80A8-BB861C037244}" presName="parentText" presStyleLbl="node1" presStyleIdx="0" presStyleCnt="1" custScaleX="136654" custScaleY="122581">
        <dgm:presLayoutVars>
          <dgm:chMax val="0"/>
          <dgm:bulletEnabled val="1"/>
        </dgm:presLayoutVars>
      </dgm:prSet>
      <dgm:spPr/>
    </dgm:pt>
    <dgm:pt modelId="{10AEF2C7-D62C-4211-AFE5-65A0E9EEE027}" type="pres">
      <dgm:prSet presAssocID="{2DC93E2D-D2E1-4FA3-80A8-BB861C037244}" presName="negativeSpace" presStyleCnt="0"/>
      <dgm:spPr/>
    </dgm:pt>
    <dgm:pt modelId="{012E1DDF-B9BD-44FD-8B09-C20BC1405FAC}" type="pres">
      <dgm:prSet presAssocID="{2DC93E2D-D2E1-4FA3-80A8-BB861C03724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73C5B0F-008D-4457-A511-51B6CAD4651E}" type="presOf" srcId="{2DC93E2D-D2E1-4FA3-80A8-BB861C037244}" destId="{4B06BF6F-4DDB-4C30-9D8A-E1E4E940693F}" srcOrd="1" destOrd="0" presId="urn:microsoft.com/office/officeart/2005/8/layout/list1"/>
    <dgm:cxn modelId="{4C0E8A10-2D03-4A23-B4AC-F403296FFB42}" type="presOf" srcId="{2E5BB79F-2DD6-4A21-8DA0-911AA0491214}" destId="{012E1DDF-B9BD-44FD-8B09-C20BC1405FAC}" srcOrd="0" destOrd="0" presId="urn:microsoft.com/office/officeart/2005/8/layout/list1"/>
    <dgm:cxn modelId="{10B60214-124F-4DA7-BC34-A20A88D4336C}" type="presOf" srcId="{54D6900A-3FCB-4A23-8204-7730332B7E46}" destId="{012E1DDF-B9BD-44FD-8B09-C20BC1405FAC}" srcOrd="0" destOrd="1" presId="urn:microsoft.com/office/officeart/2005/8/layout/list1"/>
    <dgm:cxn modelId="{92CE2F27-44B3-4FCC-957D-3B1D6D95680E}" srcId="{2DC93E2D-D2E1-4FA3-80A8-BB861C037244}" destId="{EC27BD53-34D5-455C-ABEF-87834AD92F3B}" srcOrd="4" destOrd="0" parTransId="{3972226E-337A-4E3F-A925-E37F3990848C}" sibTransId="{CE24EE99-824D-46A1-8F67-ADC612CFABFD}"/>
    <dgm:cxn modelId="{D9C26A2F-16D2-4C8E-91A0-3F9FA4A02367}" srcId="{2DC93E2D-D2E1-4FA3-80A8-BB861C037244}" destId="{E908ACA4-7A37-46AB-A637-FE81B2A13437}" srcOrd="3" destOrd="0" parTransId="{615578E6-47C0-46B3-BF9E-1F17D58D7EC1}" sibTransId="{796356EC-D4AE-4B59-9A80-63C8C6EA598D}"/>
    <dgm:cxn modelId="{49546D30-417D-4801-A2FE-05EE1392B1DA}" srcId="{2DC93E2D-D2E1-4FA3-80A8-BB861C037244}" destId="{2E5BB79F-2DD6-4A21-8DA0-911AA0491214}" srcOrd="0" destOrd="0" parTransId="{0988B198-FB1B-4EC6-A353-698B211C3D82}" sibTransId="{B3723250-7809-4AE0-94C2-55BCE35B1B1F}"/>
    <dgm:cxn modelId="{E3127166-2E6D-4E24-8C7A-66609D5A2DFD}" srcId="{9CC58AEA-56C2-4A53-BDC8-64DC9CC92422}" destId="{2DC93E2D-D2E1-4FA3-80A8-BB861C037244}" srcOrd="0" destOrd="0" parTransId="{7E5AD9D9-F889-4593-A772-AAB78641C8EF}" sibTransId="{02704F0D-E8E1-4991-A857-8647578F6C22}"/>
    <dgm:cxn modelId="{E7DE1B48-2B4D-4D72-B9CC-4398130ECB70}" type="presOf" srcId="{2DC93E2D-D2E1-4FA3-80A8-BB861C037244}" destId="{823E5F54-28BC-4763-BB2C-FA03DF6C8F26}" srcOrd="0" destOrd="0" presId="urn:microsoft.com/office/officeart/2005/8/layout/list1"/>
    <dgm:cxn modelId="{C5D90F74-4D55-4843-BAC7-D8E85603EB15}" type="presOf" srcId="{108EAC6C-EDE8-4C3E-8851-82E2ADB9176C}" destId="{012E1DDF-B9BD-44FD-8B09-C20BC1405FAC}" srcOrd="0" destOrd="2" presId="urn:microsoft.com/office/officeart/2005/8/layout/list1"/>
    <dgm:cxn modelId="{7FA01BAD-8960-405C-ABD3-8CB49A443DF9}" srcId="{2DC93E2D-D2E1-4FA3-80A8-BB861C037244}" destId="{108EAC6C-EDE8-4C3E-8851-82E2ADB9176C}" srcOrd="2" destOrd="0" parTransId="{CE9C4B35-2F2F-483E-9AF2-7B3280A3E47A}" sibTransId="{48A6244F-632D-428B-A523-F19C3768A154}"/>
    <dgm:cxn modelId="{05EE71BB-8C6D-41F6-8B89-93603D1F6FFE}" type="presOf" srcId="{EC27BD53-34D5-455C-ABEF-87834AD92F3B}" destId="{012E1DDF-B9BD-44FD-8B09-C20BC1405FAC}" srcOrd="0" destOrd="4" presId="urn:microsoft.com/office/officeart/2005/8/layout/list1"/>
    <dgm:cxn modelId="{A27956CB-13F3-4E11-8BF2-8879CACD2344}" type="presOf" srcId="{9CC58AEA-56C2-4A53-BDC8-64DC9CC92422}" destId="{727E8C85-DEC3-4944-86B7-266777D2C766}" srcOrd="0" destOrd="0" presId="urn:microsoft.com/office/officeart/2005/8/layout/list1"/>
    <dgm:cxn modelId="{321647E9-EDCB-4A8A-ABCA-4F20070068E9}" type="presOf" srcId="{E908ACA4-7A37-46AB-A637-FE81B2A13437}" destId="{012E1DDF-B9BD-44FD-8B09-C20BC1405FAC}" srcOrd="0" destOrd="3" presId="urn:microsoft.com/office/officeart/2005/8/layout/list1"/>
    <dgm:cxn modelId="{87B2B4FA-243B-4541-BAF7-E345A1863EA4}" srcId="{2DC93E2D-D2E1-4FA3-80A8-BB861C037244}" destId="{54D6900A-3FCB-4A23-8204-7730332B7E46}" srcOrd="1" destOrd="0" parTransId="{E6E6949B-B545-4E67-A6A1-51E7758B7B9C}" sibTransId="{B312DA21-817E-4885-AE6F-896084E7574E}"/>
    <dgm:cxn modelId="{B0225E7D-7FFC-4A6A-8E64-1703D4E60D8C}" type="presParOf" srcId="{727E8C85-DEC3-4944-86B7-266777D2C766}" destId="{BEB3E7DC-2F52-44D6-A85C-2DC6AC745038}" srcOrd="0" destOrd="0" presId="urn:microsoft.com/office/officeart/2005/8/layout/list1"/>
    <dgm:cxn modelId="{D1A38767-7322-4DF5-A804-AE36315F7BD6}" type="presParOf" srcId="{BEB3E7DC-2F52-44D6-A85C-2DC6AC745038}" destId="{823E5F54-28BC-4763-BB2C-FA03DF6C8F26}" srcOrd="0" destOrd="0" presId="urn:microsoft.com/office/officeart/2005/8/layout/list1"/>
    <dgm:cxn modelId="{8E0A7E0D-7EA6-4522-B58A-A9F48B9D2E07}" type="presParOf" srcId="{BEB3E7DC-2F52-44D6-A85C-2DC6AC745038}" destId="{4B06BF6F-4DDB-4C30-9D8A-E1E4E940693F}" srcOrd="1" destOrd="0" presId="urn:microsoft.com/office/officeart/2005/8/layout/list1"/>
    <dgm:cxn modelId="{866E959F-E4AE-4CC1-9F61-F7ACDA643488}" type="presParOf" srcId="{727E8C85-DEC3-4944-86B7-266777D2C766}" destId="{10AEF2C7-D62C-4211-AFE5-65A0E9EEE027}" srcOrd="1" destOrd="0" presId="urn:microsoft.com/office/officeart/2005/8/layout/list1"/>
    <dgm:cxn modelId="{62179F91-7CB7-454C-A778-98A2BF12A1F4}" type="presParOf" srcId="{727E8C85-DEC3-4944-86B7-266777D2C766}" destId="{012E1DDF-B9BD-44FD-8B09-C20BC1405FA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25299C-5048-4A00-B5EA-AFCC6333FA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6EEA14-6B35-4B3D-8AE6-5AA414673CC1}">
      <dgm:prSet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Value out of range infinity value</a:t>
          </a:r>
        </a:p>
      </dgm:t>
    </dgm:pt>
    <dgm:pt modelId="{59775663-432D-4225-8C11-9C6DD13AAA27}" type="parTrans" cxnId="{962BEDE9-733B-468B-BAB5-5B5CE706D4AF}">
      <dgm:prSet/>
      <dgm:spPr/>
      <dgm:t>
        <a:bodyPr/>
        <a:lstStyle/>
        <a:p>
          <a:endParaRPr lang="en-US"/>
        </a:p>
      </dgm:t>
    </dgm:pt>
    <dgm:pt modelId="{5F9AC8B2-C2E5-4F13-A49D-C79E4558D69B}" type="sibTrans" cxnId="{962BEDE9-733B-468B-BAB5-5B5CE706D4AF}">
      <dgm:prSet/>
      <dgm:spPr/>
      <dgm:t>
        <a:bodyPr/>
        <a:lstStyle/>
        <a:p>
          <a:endParaRPr lang="en-US"/>
        </a:p>
      </dgm:t>
    </dgm:pt>
    <dgm:pt modelId="{D9AE395C-2BD0-48D2-8A1F-F681ED903218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Sensitive to learning rate (LR)</a:t>
          </a:r>
        </a:p>
      </dgm:t>
    </dgm:pt>
    <dgm:pt modelId="{5BED53B8-84DC-4757-83A2-A91BD58D33D8}" type="parTrans" cxnId="{BA2D37C6-8F7E-4784-A3BB-484CCE63776C}">
      <dgm:prSet/>
      <dgm:spPr/>
      <dgm:t>
        <a:bodyPr/>
        <a:lstStyle/>
        <a:p>
          <a:endParaRPr lang="en-US"/>
        </a:p>
      </dgm:t>
    </dgm:pt>
    <dgm:pt modelId="{49CC869B-8E61-483F-B0FE-91BC62D7742D}" type="sibTrans" cxnId="{BA2D37C6-8F7E-4784-A3BB-484CCE63776C}">
      <dgm:prSet/>
      <dgm:spPr/>
      <dgm:t>
        <a:bodyPr/>
        <a:lstStyle/>
        <a:p>
          <a:endParaRPr lang="en-US"/>
        </a:p>
      </dgm:t>
    </dgm:pt>
    <dgm:pt modelId="{29D693D4-4EA4-40B2-9E30-F9B503005DEC}" type="pres">
      <dgm:prSet presAssocID="{3D25299C-5048-4A00-B5EA-AFCC6333FA39}" presName="root" presStyleCnt="0">
        <dgm:presLayoutVars>
          <dgm:dir/>
          <dgm:resizeHandles val="exact"/>
        </dgm:presLayoutVars>
      </dgm:prSet>
      <dgm:spPr/>
    </dgm:pt>
    <dgm:pt modelId="{56FA322E-AB6D-4657-8991-7B391C065FBD}" type="pres">
      <dgm:prSet presAssocID="{F56EEA14-6B35-4B3D-8AE6-5AA414673CC1}" presName="compNode" presStyleCnt="0"/>
      <dgm:spPr/>
    </dgm:pt>
    <dgm:pt modelId="{C2ED08F4-E46D-4E6E-BCC8-5935F7B57334}" type="pres">
      <dgm:prSet presAssocID="{F56EEA14-6B35-4B3D-8AE6-5AA414673CC1}" presName="iconBgRect" presStyleLbl="bgShp" presStyleIdx="0" presStyleCnt="2" custScaleX="81585" custScaleY="79462"/>
      <dgm:spPr/>
    </dgm:pt>
    <dgm:pt modelId="{A822570C-33B9-4100-A91B-0202B532B1ED}" type="pres">
      <dgm:prSet presAssocID="{F56EEA14-6B35-4B3D-8AE6-5AA414673CC1}" presName="iconRect" presStyleLbl="node1" presStyleIdx="0" presStyleCnt="2" custLinFactNeighborX="-3313" custLinFactNeighborY="-6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CE48E30-DA46-4448-AC48-3CD7EE3523F6}" type="pres">
      <dgm:prSet presAssocID="{F56EEA14-6B35-4B3D-8AE6-5AA414673CC1}" presName="spaceRect" presStyleCnt="0"/>
      <dgm:spPr/>
    </dgm:pt>
    <dgm:pt modelId="{138DB47E-D541-4F82-9A84-764C8085B221}" type="pres">
      <dgm:prSet presAssocID="{F56EEA14-6B35-4B3D-8AE6-5AA414673CC1}" presName="textRect" presStyleLbl="revTx" presStyleIdx="0" presStyleCnt="2" custLinFactNeighborX="-67" custLinFactNeighborY="-63276">
        <dgm:presLayoutVars>
          <dgm:chMax val="1"/>
          <dgm:chPref val="1"/>
        </dgm:presLayoutVars>
      </dgm:prSet>
      <dgm:spPr/>
    </dgm:pt>
    <dgm:pt modelId="{82683BE3-28F5-4F2C-AF5C-288D7C53E912}" type="pres">
      <dgm:prSet presAssocID="{5F9AC8B2-C2E5-4F13-A49D-C79E4558D69B}" presName="sibTrans" presStyleCnt="0"/>
      <dgm:spPr/>
    </dgm:pt>
    <dgm:pt modelId="{FB121662-1936-486D-9893-F676486485D6}" type="pres">
      <dgm:prSet presAssocID="{D9AE395C-2BD0-48D2-8A1F-F681ED903218}" presName="compNode" presStyleCnt="0"/>
      <dgm:spPr/>
    </dgm:pt>
    <dgm:pt modelId="{B887E932-9A6C-4A22-A1CB-FF7D86444173}" type="pres">
      <dgm:prSet presAssocID="{D9AE395C-2BD0-48D2-8A1F-F681ED903218}" presName="iconBgRect" presStyleLbl="bgShp" presStyleIdx="1" presStyleCnt="2" custScaleX="63445" custScaleY="58386"/>
      <dgm:spPr/>
    </dgm:pt>
    <dgm:pt modelId="{5EFD0DEA-640E-492E-B283-52309C49C844}" type="pres">
      <dgm:prSet presAssocID="{D9AE395C-2BD0-48D2-8A1F-F681ED9032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0A1F75C4-CDB8-4896-92B8-7CBAE05BDF61}" type="pres">
      <dgm:prSet presAssocID="{D9AE395C-2BD0-48D2-8A1F-F681ED903218}" presName="spaceRect" presStyleCnt="0"/>
      <dgm:spPr/>
    </dgm:pt>
    <dgm:pt modelId="{66E4E950-B8CF-4E10-954B-91ADED2C099A}" type="pres">
      <dgm:prSet presAssocID="{D9AE395C-2BD0-48D2-8A1F-F681ED903218}" presName="textRect" presStyleLbl="revTx" presStyleIdx="1" presStyleCnt="2" custLinFactNeighborX="4575" custLinFactNeighborY="-74746">
        <dgm:presLayoutVars>
          <dgm:chMax val="1"/>
          <dgm:chPref val="1"/>
        </dgm:presLayoutVars>
      </dgm:prSet>
      <dgm:spPr/>
    </dgm:pt>
  </dgm:ptLst>
  <dgm:cxnLst>
    <dgm:cxn modelId="{63917E63-E59A-4F46-BC4C-F196C7C1D6D1}" type="presOf" srcId="{F56EEA14-6B35-4B3D-8AE6-5AA414673CC1}" destId="{138DB47E-D541-4F82-9A84-764C8085B221}" srcOrd="0" destOrd="0" presId="urn:microsoft.com/office/officeart/2018/5/layout/IconCircleLabelList"/>
    <dgm:cxn modelId="{8464C978-6494-47E1-BF6A-26944FC0085C}" type="presOf" srcId="{3D25299C-5048-4A00-B5EA-AFCC6333FA39}" destId="{29D693D4-4EA4-40B2-9E30-F9B503005DEC}" srcOrd="0" destOrd="0" presId="urn:microsoft.com/office/officeart/2018/5/layout/IconCircleLabelList"/>
    <dgm:cxn modelId="{2DAAFE81-FD62-4E23-84D5-66DEBA0080F6}" type="presOf" srcId="{D9AE395C-2BD0-48D2-8A1F-F681ED903218}" destId="{66E4E950-B8CF-4E10-954B-91ADED2C099A}" srcOrd="0" destOrd="0" presId="urn:microsoft.com/office/officeart/2018/5/layout/IconCircleLabelList"/>
    <dgm:cxn modelId="{BA2D37C6-8F7E-4784-A3BB-484CCE63776C}" srcId="{3D25299C-5048-4A00-B5EA-AFCC6333FA39}" destId="{D9AE395C-2BD0-48D2-8A1F-F681ED903218}" srcOrd="1" destOrd="0" parTransId="{5BED53B8-84DC-4757-83A2-A91BD58D33D8}" sibTransId="{49CC869B-8E61-483F-B0FE-91BC62D7742D}"/>
    <dgm:cxn modelId="{962BEDE9-733B-468B-BAB5-5B5CE706D4AF}" srcId="{3D25299C-5048-4A00-B5EA-AFCC6333FA39}" destId="{F56EEA14-6B35-4B3D-8AE6-5AA414673CC1}" srcOrd="0" destOrd="0" parTransId="{59775663-432D-4225-8C11-9C6DD13AAA27}" sibTransId="{5F9AC8B2-C2E5-4F13-A49D-C79E4558D69B}"/>
    <dgm:cxn modelId="{9D77FC05-5A4D-4595-8E5C-9474137C4DBA}" type="presParOf" srcId="{29D693D4-4EA4-40B2-9E30-F9B503005DEC}" destId="{56FA322E-AB6D-4657-8991-7B391C065FBD}" srcOrd="0" destOrd="0" presId="urn:microsoft.com/office/officeart/2018/5/layout/IconCircleLabelList"/>
    <dgm:cxn modelId="{E60F3FB6-0FF0-4CBE-BD6E-EC2EF72CBE83}" type="presParOf" srcId="{56FA322E-AB6D-4657-8991-7B391C065FBD}" destId="{C2ED08F4-E46D-4E6E-BCC8-5935F7B57334}" srcOrd="0" destOrd="0" presId="urn:microsoft.com/office/officeart/2018/5/layout/IconCircleLabelList"/>
    <dgm:cxn modelId="{8114EB0C-3B32-441B-BADB-DDDFF86C9746}" type="presParOf" srcId="{56FA322E-AB6D-4657-8991-7B391C065FBD}" destId="{A822570C-33B9-4100-A91B-0202B532B1ED}" srcOrd="1" destOrd="0" presId="urn:microsoft.com/office/officeart/2018/5/layout/IconCircleLabelList"/>
    <dgm:cxn modelId="{9A127193-A849-44AC-A31F-783AA9F51FB4}" type="presParOf" srcId="{56FA322E-AB6D-4657-8991-7B391C065FBD}" destId="{0CE48E30-DA46-4448-AC48-3CD7EE3523F6}" srcOrd="2" destOrd="0" presId="urn:microsoft.com/office/officeart/2018/5/layout/IconCircleLabelList"/>
    <dgm:cxn modelId="{7D82B643-AE43-4B2C-A240-0982D995AC50}" type="presParOf" srcId="{56FA322E-AB6D-4657-8991-7B391C065FBD}" destId="{138DB47E-D541-4F82-9A84-764C8085B221}" srcOrd="3" destOrd="0" presId="urn:microsoft.com/office/officeart/2018/5/layout/IconCircleLabelList"/>
    <dgm:cxn modelId="{3A717AD2-E27B-4C5B-A489-87BC49822B5B}" type="presParOf" srcId="{29D693D4-4EA4-40B2-9E30-F9B503005DEC}" destId="{82683BE3-28F5-4F2C-AF5C-288D7C53E912}" srcOrd="1" destOrd="0" presId="urn:microsoft.com/office/officeart/2018/5/layout/IconCircleLabelList"/>
    <dgm:cxn modelId="{63C6E11C-E223-4469-88D8-CD0AD0F9D1C9}" type="presParOf" srcId="{29D693D4-4EA4-40B2-9E30-F9B503005DEC}" destId="{FB121662-1936-486D-9893-F676486485D6}" srcOrd="2" destOrd="0" presId="urn:microsoft.com/office/officeart/2018/5/layout/IconCircleLabelList"/>
    <dgm:cxn modelId="{030ED8EC-3953-4F84-8504-1D9DE7FE49FC}" type="presParOf" srcId="{FB121662-1936-486D-9893-F676486485D6}" destId="{B887E932-9A6C-4A22-A1CB-FF7D86444173}" srcOrd="0" destOrd="0" presId="urn:microsoft.com/office/officeart/2018/5/layout/IconCircleLabelList"/>
    <dgm:cxn modelId="{0251BC8F-7C52-433D-94B5-222C28F37642}" type="presParOf" srcId="{FB121662-1936-486D-9893-F676486485D6}" destId="{5EFD0DEA-640E-492E-B283-52309C49C844}" srcOrd="1" destOrd="0" presId="urn:microsoft.com/office/officeart/2018/5/layout/IconCircleLabelList"/>
    <dgm:cxn modelId="{AAC81687-1C91-4B67-800E-A83E3F06F9CB}" type="presParOf" srcId="{FB121662-1936-486D-9893-F676486485D6}" destId="{0A1F75C4-CDB8-4896-92B8-7CBAE05BDF61}" srcOrd="2" destOrd="0" presId="urn:microsoft.com/office/officeart/2018/5/layout/IconCircleLabelList"/>
    <dgm:cxn modelId="{5773F115-7DA6-4977-97DB-79E4F4B753E5}" type="presParOf" srcId="{FB121662-1936-486D-9893-F676486485D6}" destId="{66E4E950-B8CF-4E10-954B-91ADED2C09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3FE2B0E-1246-43C6-BA8C-0951DDB1BA2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6540D-D7D8-4F18-8C7F-80C6E5F80BA4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Constant Initialization: Set all weights to C</a:t>
          </a:r>
          <a:endParaRPr lang="en-US" dirty="0">
            <a:solidFill>
              <a:schemeClr val="bg1"/>
            </a:solidFill>
          </a:endParaRPr>
        </a:p>
      </dgm:t>
    </dgm:pt>
    <dgm:pt modelId="{F78F006F-221D-4A24-8BE3-77625372063A}" type="parTrans" cxnId="{47319E5A-C06D-42F1-8F47-10AEA36EC8ED}">
      <dgm:prSet/>
      <dgm:spPr/>
      <dgm:t>
        <a:bodyPr/>
        <a:lstStyle/>
        <a:p>
          <a:endParaRPr lang="en-US"/>
        </a:p>
      </dgm:t>
    </dgm:pt>
    <dgm:pt modelId="{305D077C-AE80-48A3-B8D9-ACBD8F487BD2}" type="sibTrans" cxnId="{47319E5A-C06D-42F1-8F47-10AEA36EC8ED}">
      <dgm:prSet/>
      <dgm:spPr/>
      <dgm:t>
        <a:bodyPr/>
        <a:lstStyle/>
        <a:p>
          <a:endParaRPr lang="en-US"/>
        </a:p>
      </dgm:t>
    </dgm:pt>
    <dgm:pt modelId="{77F28CC8-8362-444B-A05E-95E94BE7D98A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9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Normal Initialization: Set all weights to random small numbers</a:t>
          </a:r>
          <a:endParaRPr kumimoji="0" lang="en-US" sz="19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2C4DF1D-1728-4F6D-A298-4C4EF397601E}" type="parTrans" cxnId="{BBF6AE62-6836-4ECE-91C3-F3553A7DBECA}">
      <dgm:prSet/>
      <dgm:spPr/>
      <dgm:t>
        <a:bodyPr/>
        <a:lstStyle/>
        <a:p>
          <a:endParaRPr lang="en-US"/>
        </a:p>
      </dgm:t>
    </dgm:pt>
    <dgm:pt modelId="{6177D601-5670-45C8-B86C-EB47E19552F7}" type="sibTrans" cxnId="{BBF6AE62-6836-4ECE-91C3-F3553A7DBECA}">
      <dgm:prSet/>
      <dgm:spPr/>
      <dgm:t>
        <a:bodyPr/>
        <a:lstStyle/>
        <a:p>
          <a:endParaRPr lang="en-US"/>
        </a:p>
      </dgm:t>
    </dgm:pt>
    <dgm:pt modelId="{2A40F3A0-18EC-40E8-A8FA-E9CA09C2D58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06D54BA-F2DD-4F68-81DC-B7EEDBDA4243}" type="parTrans" cxnId="{9F7B71CC-8016-4C68-8097-BF1891677F91}">
      <dgm:prSet/>
      <dgm:spPr/>
      <dgm:t>
        <a:bodyPr/>
        <a:lstStyle/>
        <a:p>
          <a:endParaRPr lang="en-US"/>
        </a:p>
      </dgm:t>
    </dgm:pt>
    <dgm:pt modelId="{6B888765-5775-4038-8C4E-2CC763A8D955}" type="sibTrans" cxnId="{9F7B71CC-8016-4C68-8097-BF1891677F91}">
      <dgm:prSet/>
      <dgm:spPr/>
      <dgm:t>
        <a:bodyPr/>
        <a:lstStyle/>
        <a:p>
          <a:endParaRPr lang="en-US"/>
        </a:p>
      </dgm:t>
    </dgm:pt>
    <dgm:pt modelId="{952892F3-123F-44B4-89C3-3D0F3EB211C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47D9DDD2-614B-432D-9B54-28A38DD4D386}" type="parTrans" cxnId="{8DE8E3BE-3DB8-4091-A080-0D98D3A4FDDF}">
      <dgm:prSet/>
      <dgm:spPr/>
      <dgm:t>
        <a:bodyPr/>
        <a:lstStyle/>
        <a:p>
          <a:endParaRPr lang="en-US"/>
        </a:p>
      </dgm:t>
    </dgm:pt>
    <dgm:pt modelId="{5DE52499-EB17-4A75-8A6D-A7E9B14C7048}" type="sibTrans" cxnId="{8DE8E3BE-3DB8-4091-A080-0D98D3A4FDDF}">
      <dgm:prSet/>
      <dgm:spPr/>
      <dgm:t>
        <a:bodyPr/>
        <a:lstStyle/>
        <a:p>
          <a:endParaRPr lang="en-US"/>
        </a:p>
      </dgm:t>
    </dgm:pt>
    <dgm:pt modelId="{C94271B1-01CE-4FBB-B249-9D54CB378BD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128F197-EF01-4D8D-965A-ABE80CDA4141}" type="parTrans" cxnId="{0B3CE730-C3CE-4612-826F-016D3C50F399}">
      <dgm:prSet/>
      <dgm:spPr/>
      <dgm:t>
        <a:bodyPr/>
        <a:lstStyle/>
        <a:p>
          <a:endParaRPr lang="en-US"/>
        </a:p>
      </dgm:t>
    </dgm:pt>
    <dgm:pt modelId="{28D513B9-7480-4EA0-B6EA-1E2B84B6A1AD}" type="sibTrans" cxnId="{0B3CE730-C3CE-4612-826F-016D3C50F399}">
      <dgm:prSet/>
      <dgm:spPr/>
      <dgm:t>
        <a:bodyPr/>
        <a:lstStyle/>
        <a:p>
          <a:endParaRPr lang="en-US"/>
        </a:p>
      </dgm:t>
    </dgm:pt>
    <dgm:pt modelId="{34518ABE-7452-449A-87B2-2C36AFEAC8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Every neuron in the network computes the same output 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computes the same gradient 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same parameter updates</a:t>
          </a:r>
          <a:endParaRPr lang="en-US" dirty="0"/>
        </a:p>
      </dgm:t>
    </dgm:pt>
    <dgm:pt modelId="{F9022022-8FFB-49D2-B63B-6179F6AF9CD0}" type="parTrans" cxnId="{59B6D397-FBD8-4FD0-9B3D-77A15AA3B766}">
      <dgm:prSet/>
      <dgm:spPr/>
      <dgm:t>
        <a:bodyPr/>
        <a:lstStyle/>
        <a:p>
          <a:endParaRPr lang="en-US"/>
        </a:p>
      </dgm:t>
    </dgm:pt>
    <dgm:pt modelId="{6F74FD34-E5BF-4479-B013-293F527CA6BA}" type="sibTrans" cxnId="{59B6D397-FBD8-4FD0-9B3D-77A15AA3B766}">
      <dgm:prSet/>
      <dgm:spPr/>
      <dgm:t>
        <a:bodyPr/>
        <a:lstStyle/>
        <a:p>
          <a:endParaRPr lang="en-US"/>
        </a:p>
      </dgm:t>
    </dgm:pt>
    <dgm:pt modelId="{4AA2834C-1032-4962-B1FA-63F6F43F937E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D03697E-8FFD-4238-8B63-6BF6D74F67ED}" type="parTrans" cxnId="{976ED323-8E2D-430C-B958-AF3FA4ED6348}">
      <dgm:prSet/>
      <dgm:spPr/>
      <dgm:t>
        <a:bodyPr/>
        <a:lstStyle/>
        <a:p>
          <a:endParaRPr lang="en-US"/>
        </a:p>
      </dgm:t>
    </dgm:pt>
    <dgm:pt modelId="{70EA06B9-79C6-4ED4-908E-82FFE1B1D6BB}" type="sibTrans" cxnId="{976ED323-8E2D-430C-B958-AF3FA4ED6348}">
      <dgm:prSet/>
      <dgm:spPr/>
      <dgm:t>
        <a:bodyPr/>
        <a:lstStyle/>
        <a:p>
          <a:endParaRPr lang="en-US"/>
        </a:p>
      </dgm:t>
    </dgm:pt>
    <dgm:pt modelId="{142D31E2-B880-4647-819B-3D987ADBE9E2}" type="pres">
      <dgm:prSet presAssocID="{A3FE2B0E-1246-43C6-BA8C-0951DDB1BA22}" presName="linear" presStyleCnt="0">
        <dgm:presLayoutVars>
          <dgm:dir/>
          <dgm:animLvl val="lvl"/>
          <dgm:resizeHandles val="exact"/>
        </dgm:presLayoutVars>
      </dgm:prSet>
      <dgm:spPr/>
    </dgm:pt>
    <dgm:pt modelId="{6FFF1735-AB69-43ED-9DE4-198E5746AD3C}" type="pres">
      <dgm:prSet presAssocID="{6706540D-D7D8-4F18-8C7F-80C6E5F80BA4}" presName="parentLin" presStyleCnt="0"/>
      <dgm:spPr/>
    </dgm:pt>
    <dgm:pt modelId="{63908659-C7FD-457E-8349-D3A98904DB89}" type="pres">
      <dgm:prSet presAssocID="{6706540D-D7D8-4F18-8C7F-80C6E5F80BA4}" presName="parentLeftMargin" presStyleLbl="node1" presStyleIdx="0" presStyleCnt="2"/>
      <dgm:spPr/>
    </dgm:pt>
    <dgm:pt modelId="{9920B39D-B6C6-479E-89D0-133918EFF39D}" type="pres">
      <dgm:prSet presAssocID="{6706540D-D7D8-4F18-8C7F-80C6E5F80BA4}" presName="parentText" presStyleLbl="node1" presStyleIdx="0" presStyleCnt="2" custScaleX="114347">
        <dgm:presLayoutVars>
          <dgm:chMax val="0"/>
          <dgm:bulletEnabled val="1"/>
        </dgm:presLayoutVars>
      </dgm:prSet>
      <dgm:spPr/>
    </dgm:pt>
    <dgm:pt modelId="{23B27993-404D-4FD2-920B-A441E1CD7A39}" type="pres">
      <dgm:prSet presAssocID="{6706540D-D7D8-4F18-8C7F-80C6E5F80BA4}" presName="negativeSpace" presStyleCnt="0"/>
      <dgm:spPr/>
    </dgm:pt>
    <dgm:pt modelId="{D147CA30-4EC0-44C8-B9F3-F8B2D0DC5E10}" type="pres">
      <dgm:prSet presAssocID="{6706540D-D7D8-4F18-8C7F-80C6E5F80BA4}" presName="childText" presStyleLbl="conFgAcc1" presStyleIdx="0" presStyleCnt="2">
        <dgm:presLayoutVars>
          <dgm:bulletEnabled val="1"/>
        </dgm:presLayoutVars>
      </dgm:prSet>
      <dgm:spPr/>
    </dgm:pt>
    <dgm:pt modelId="{534BDC12-BE38-4BEE-B7C6-99D8195EF1B2}" type="pres">
      <dgm:prSet presAssocID="{305D077C-AE80-48A3-B8D9-ACBD8F487BD2}" presName="spaceBetweenRectangles" presStyleCnt="0"/>
      <dgm:spPr/>
    </dgm:pt>
    <dgm:pt modelId="{6E2904C7-6F7E-4C71-A3EC-B7FBB4F3B55E}" type="pres">
      <dgm:prSet presAssocID="{77F28CC8-8362-444B-A05E-95E94BE7D98A}" presName="parentLin" presStyleCnt="0"/>
      <dgm:spPr/>
    </dgm:pt>
    <dgm:pt modelId="{91ABD7F2-E8AD-4262-8EC7-C7068AEADE89}" type="pres">
      <dgm:prSet presAssocID="{77F28CC8-8362-444B-A05E-95E94BE7D98A}" presName="parentLeftMargin" presStyleLbl="node1" presStyleIdx="0" presStyleCnt="2"/>
      <dgm:spPr/>
    </dgm:pt>
    <dgm:pt modelId="{D699469D-2067-4762-82B5-AB44FFB451FD}" type="pres">
      <dgm:prSet presAssocID="{77F28CC8-8362-444B-A05E-95E94BE7D98A}" presName="parentText" presStyleLbl="node1" presStyleIdx="1" presStyleCnt="2" custScaleX="114346">
        <dgm:presLayoutVars>
          <dgm:chMax val="0"/>
          <dgm:bulletEnabled val="1"/>
        </dgm:presLayoutVars>
      </dgm:prSet>
      <dgm:spPr/>
    </dgm:pt>
    <dgm:pt modelId="{EEBC2902-C9D9-406F-AAFA-18373F8B0867}" type="pres">
      <dgm:prSet presAssocID="{77F28CC8-8362-444B-A05E-95E94BE7D98A}" presName="negativeSpace" presStyleCnt="0"/>
      <dgm:spPr/>
    </dgm:pt>
    <dgm:pt modelId="{F7563D98-DFDF-4A03-A652-4AC4F15CC742}" type="pres">
      <dgm:prSet presAssocID="{77F28CC8-8362-444B-A05E-95E94BE7D9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B20D00-0DE0-4B12-8DE6-B9635D0A1634}" type="presOf" srcId="{2A40F3A0-18EC-40E8-A8FA-E9CA09C2D589}" destId="{F7563D98-DFDF-4A03-A652-4AC4F15CC742}" srcOrd="0" destOrd="0" presId="urn:microsoft.com/office/officeart/2005/8/layout/list1"/>
    <dgm:cxn modelId="{F324CF10-0F6B-4297-9B61-DFC7DEC21CD6}" type="presOf" srcId="{C94271B1-01CE-4FBB-B249-9D54CB378BD0}" destId="{F7563D98-DFDF-4A03-A652-4AC4F15CC742}" srcOrd="0" destOrd="2" presId="urn:microsoft.com/office/officeart/2005/8/layout/list1"/>
    <dgm:cxn modelId="{976ED323-8E2D-430C-B958-AF3FA4ED6348}" srcId="{77F28CC8-8362-444B-A05E-95E94BE7D98A}" destId="{4AA2834C-1032-4962-B1FA-63F6F43F937E}" srcOrd="3" destOrd="0" parTransId="{BD03697E-8FFD-4238-8B63-6BF6D74F67ED}" sibTransId="{70EA06B9-79C6-4ED4-908E-82FFE1B1D6BB}"/>
    <dgm:cxn modelId="{0B3CE730-C3CE-4612-826F-016D3C50F399}" srcId="{77F28CC8-8362-444B-A05E-95E94BE7D98A}" destId="{C94271B1-01CE-4FBB-B249-9D54CB378BD0}" srcOrd="2" destOrd="0" parTransId="{A128F197-EF01-4D8D-965A-ABE80CDA4141}" sibTransId="{28D513B9-7480-4EA0-B6EA-1E2B84B6A1AD}"/>
    <dgm:cxn modelId="{D7A38A3E-B47E-4660-A4CC-CE6C95B79C6A}" type="presOf" srcId="{6706540D-D7D8-4F18-8C7F-80C6E5F80BA4}" destId="{63908659-C7FD-457E-8349-D3A98904DB89}" srcOrd="0" destOrd="0" presId="urn:microsoft.com/office/officeart/2005/8/layout/list1"/>
    <dgm:cxn modelId="{BBF6AE62-6836-4ECE-91C3-F3553A7DBECA}" srcId="{A3FE2B0E-1246-43C6-BA8C-0951DDB1BA22}" destId="{77F28CC8-8362-444B-A05E-95E94BE7D98A}" srcOrd="1" destOrd="0" parTransId="{82C4DF1D-1728-4F6D-A298-4C4EF397601E}" sibTransId="{6177D601-5670-45C8-B86C-EB47E19552F7}"/>
    <dgm:cxn modelId="{B5FC9867-E193-45F3-82F0-C8659D161DD0}" type="presOf" srcId="{A3FE2B0E-1246-43C6-BA8C-0951DDB1BA22}" destId="{142D31E2-B880-4647-819B-3D987ADBE9E2}" srcOrd="0" destOrd="0" presId="urn:microsoft.com/office/officeart/2005/8/layout/list1"/>
    <dgm:cxn modelId="{47319E5A-C06D-42F1-8F47-10AEA36EC8ED}" srcId="{A3FE2B0E-1246-43C6-BA8C-0951DDB1BA22}" destId="{6706540D-D7D8-4F18-8C7F-80C6E5F80BA4}" srcOrd="0" destOrd="0" parTransId="{F78F006F-221D-4A24-8BE3-77625372063A}" sibTransId="{305D077C-AE80-48A3-B8D9-ACBD8F487BD2}"/>
    <dgm:cxn modelId="{84F6A693-AAD0-4A71-ADA1-51E7C8E9C89B}" type="presOf" srcId="{952892F3-123F-44B4-89C3-3D0F3EB211CA}" destId="{F7563D98-DFDF-4A03-A652-4AC4F15CC742}" srcOrd="0" destOrd="1" presId="urn:microsoft.com/office/officeart/2005/8/layout/list1"/>
    <dgm:cxn modelId="{59B6D397-FBD8-4FD0-9B3D-77A15AA3B766}" srcId="{6706540D-D7D8-4F18-8C7F-80C6E5F80BA4}" destId="{34518ABE-7452-449A-87B2-2C36AFEAC8C0}" srcOrd="0" destOrd="0" parTransId="{F9022022-8FFB-49D2-B63B-6179F6AF9CD0}" sibTransId="{6F74FD34-E5BF-4479-B013-293F527CA6BA}"/>
    <dgm:cxn modelId="{C63AED9A-7994-4F6C-9A38-C8D3E4030340}" type="presOf" srcId="{34518ABE-7452-449A-87B2-2C36AFEAC8C0}" destId="{D147CA30-4EC0-44C8-B9F3-F8B2D0DC5E10}" srcOrd="0" destOrd="0" presId="urn:microsoft.com/office/officeart/2005/8/layout/list1"/>
    <dgm:cxn modelId="{7627A6A1-374C-4615-A10D-4ECAAA32D2FD}" type="presOf" srcId="{77F28CC8-8362-444B-A05E-95E94BE7D98A}" destId="{91ABD7F2-E8AD-4262-8EC7-C7068AEADE89}" srcOrd="0" destOrd="0" presId="urn:microsoft.com/office/officeart/2005/8/layout/list1"/>
    <dgm:cxn modelId="{26FEB6A7-FB64-4D5B-BEFF-85B5D37F99CE}" type="presOf" srcId="{4AA2834C-1032-4962-B1FA-63F6F43F937E}" destId="{F7563D98-DFDF-4A03-A652-4AC4F15CC742}" srcOrd="0" destOrd="3" presId="urn:microsoft.com/office/officeart/2005/8/layout/list1"/>
    <dgm:cxn modelId="{8DE8E3BE-3DB8-4091-A080-0D98D3A4FDDF}" srcId="{77F28CC8-8362-444B-A05E-95E94BE7D98A}" destId="{952892F3-123F-44B4-89C3-3D0F3EB211CA}" srcOrd="1" destOrd="0" parTransId="{47D9DDD2-614B-432D-9B54-28A38DD4D386}" sibTransId="{5DE52499-EB17-4A75-8A6D-A7E9B14C7048}"/>
    <dgm:cxn modelId="{9F7B71CC-8016-4C68-8097-BF1891677F91}" srcId="{77F28CC8-8362-444B-A05E-95E94BE7D98A}" destId="{2A40F3A0-18EC-40E8-A8FA-E9CA09C2D589}" srcOrd="0" destOrd="0" parTransId="{D06D54BA-F2DD-4F68-81DC-B7EEDBDA4243}" sibTransId="{6B888765-5775-4038-8C4E-2CC763A8D955}"/>
    <dgm:cxn modelId="{5002C9CF-43D9-4110-B01D-D3AE592D0C4C}" type="presOf" srcId="{6706540D-D7D8-4F18-8C7F-80C6E5F80BA4}" destId="{9920B39D-B6C6-479E-89D0-133918EFF39D}" srcOrd="1" destOrd="0" presId="urn:microsoft.com/office/officeart/2005/8/layout/list1"/>
    <dgm:cxn modelId="{D173DDEA-2DDE-4166-A823-C642A25CAAF5}" type="presOf" srcId="{77F28CC8-8362-444B-A05E-95E94BE7D98A}" destId="{D699469D-2067-4762-82B5-AB44FFB451FD}" srcOrd="1" destOrd="0" presId="urn:microsoft.com/office/officeart/2005/8/layout/list1"/>
    <dgm:cxn modelId="{ADEBAD5F-7269-4A63-9BFA-2A1181F0ABFF}" type="presParOf" srcId="{142D31E2-B880-4647-819B-3D987ADBE9E2}" destId="{6FFF1735-AB69-43ED-9DE4-198E5746AD3C}" srcOrd="0" destOrd="0" presId="urn:microsoft.com/office/officeart/2005/8/layout/list1"/>
    <dgm:cxn modelId="{23F233E0-C62E-4386-AC73-AC625C9BCB58}" type="presParOf" srcId="{6FFF1735-AB69-43ED-9DE4-198E5746AD3C}" destId="{63908659-C7FD-457E-8349-D3A98904DB89}" srcOrd="0" destOrd="0" presId="urn:microsoft.com/office/officeart/2005/8/layout/list1"/>
    <dgm:cxn modelId="{A1A6F9CA-E30B-4EB4-851D-F12B7AF9B46B}" type="presParOf" srcId="{6FFF1735-AB69-43ED-9DE4-198E5746AD3C}" destId="{9920B39D-B6C6-479E-89D0-133918EFF39D}" srcOrd="1" destOrd="0" presId="urn:microsoft.com/office/officeart/2005/8/layout/list1"/>
    <dgm:cxn modelId="{0878E391-63E6-4C2A-9CBE-CD93FB635CBC}" type="presParOf" srcId="{142D31E2-B880-4647-819B-3D987ADBE9E2}" destId="{23B27993-404D-4FD2-920B-A441E1CD7A39}" srcOrd="1" destOrd="0" presId="urn:microsoft.com/office/officeart/2005/8/layout/list1"/>
    <dgm:cxn modelId="{90771212-5199-419D-99EB-58669347069B}" type="presParOf" srcId="{142D31E2-B880-4647-819B-3D987ADBE9E2}" destId="{D147CA30-4EC0-44C8-B9F3-F8B2D0DC5E10}" srcOrd="2" destOrd="0" presId="urn:microsoft.com/office/officeart/2005/8/layout/list1"/>
    <dgm:cxn modelId="{4B0E5FE9-B8EF-4435-B2DE-8D21C3390128}" type="presParOf" srcId="{142D31E2-B880-4647-819B-3D987ADBE9E2}" destId="{534BDC12-BE38-4BEE-B7C6-99D8195EF1B2}" srcOrd="3" destOrd="0" presId="urn:microsoft.com/office/officeart/2005/8/layout/list1"/>
    <dgm:cxn modelId="{EAC6CC49-7481-445E-85AC-DC5F983962B7}" type="presParOf" srcId="{142D31E2-B880-4647-819B-3D987ADBE9E2}" destId="{6E2904C7-6F7E-4C71-A3EC-B7FBB4F3B55E}" srcOrd="4" destOrd="0" presId="urn:microsoft.com/office/officeart/2005/8/layout/list1"/>
    <dgm:cxn modelId="{281F5F0F-918E-4ABE-84C5-CB0752F202B6}" type="presParOf" srcId="{6E2904C7-6F7E-4C71-A3EC-B7FBB4F3B55E}" destId="{91ABD7F2-E8AD-4262-8EC7-C7068AEADE89}" srcOrd="0" destOrd="0" presId="urn:microsoft.com/office/officeart/2005/8/layout/list1"/>
    <dgm:cxn modelId="{8BAEE006-5B31-4957-BA89-08B323E8FFFF}" type="presParOf" srcId="{6E2904C7-6F7E-4C71-A3EC-B7FBB4F3B55E}" destId="{D699469D-2067-4762-82B5-AB44FFB451FD}" srcOrd="1" destOrd="0" presId="urn:microsoft.com/office/officeart/2005/8/layout/list1"/>
    <dgm:cxn modelId="{6EF9FEA0-9CF5-4313-B809-3BAE4CB6D4BF}" type="presParOf" srcId="{142D31E2-B880-4647-819B-3D987ADBE9E2}" destId="{EEBC2902-C9D9-406F-AAFA-18373F8B0867}" srcOrd="5" destOrd="0" presId="urn:microsoft.com/office/officeart/2005/8/layout/list1"/>
    <dgm:cxn modelId="{E8B805AE-8F4D-420C-AD5E-7A1E93CBA7A6}" type="presParOf" srcId="{142D31E2-B880-4647-819B-3D987ADBE9E2}" destId="{F7563D98-DFDF-4A03-A652-4AC4F15CC7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01C88C-6ADE-41EA-A3C0-4CA39597D32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CA0A69-070B-4A46-B04D-C914F72F87C0}">
      <dgm:prSet/>
      <dgm:spPr/>
      <dgm:t>
        <a:bodyPr/>
        <a:lstStyle/>
        <a:p>
          <a:r>
            <a:rPr lang="en-US"/>
            <a:t>No progress in training</a:t>
          </a:r>
        </a:p>
      </dgm:t>
    </dgm:pt>
    <dgm:pt modelId="{8A274375-6168-4466-8E51-E0005FC25C48}" type="parTrans" cxnId="{449712BA-5052-4BA6-AF7C-25BDBAB5DC53}">
      <dgm:prSet/>
      <dgm:spPr/>
      <dgm:t>
        <a:bodyPr/>
        <a:lstStyle/>
        <a:p>
          <a:endParaRPr lang="en-US"/>
        </a:p>
      </dgm:t>
    </dgm:pt>
    <dgm:pt modelId="{BB8BDF85-D8FD-4E59-9A23-99150804A39A}" type="sibTrans" cxnId="{449712BA-5052-4BA6-AF7C-25BDBAB5DC53}">
      <dgm:prSet/>
      <dgm:spPr/>
      <dgm:t>
        <a:bodyPr/>
        <a:lstStyle/>
        <a:p>
          <a:endParaRPr lang="en-US"/>
        </a:p>
      </dgm:t>
    </dgm:pt>
    <dgm:pt modelId="{418D59F3-E517-41C9-9D85-4C70D367C330}">
      <dgm:prSet/>
      <dgm:spPr/>
      <dgm:t>
        <a:bodyPr/>
        <a:lstStyle/>
        <a:p>
          <a:r>
            <a:rPr lang="en-US" dirty="0"/>
            <a:t>Irrespective of learning rate</a:t>
          </a:r>
        </a:p>
      </dgm:t>
    </dgm:pt>
    <dgm:pt modelId="{1F921B54-E97B-4A3F-879C-0CEBC96216E4}" type="parTrans" cxnId="{8DA7A1B4-0B88-4320-B5B6-61AF7B38D824}">
      <dgm:prSet/>
      <dgm:spPr/>
      <dgm:t>
        <a:bodyPr/>
        <a:lstStyle/>
        <a:p>
          <a:endParaRPr lang="en-US"/>
        </a:p>
      </dgm:t>
    </dgm:pt>
    <dgm:pt modelId="{F1106F2B-E955-40F5-BBA0-C2E5B803193D}" type="sibTrans" cxnId="{8DA7A1B4-0B88-4320-B5B6-61AF7B38D824}">
      <dgm:prSet/>
      <dgm:spPr/>
      <dgm:t>
        <a:bodyPr/>
        <a:lstStyle/>
        <a:p>
          <a:endParaRPr lang="en-US"/>
        </a:p>
      </dgm:t>
    </dgm:pt>
    <dgm:pt modelId="{47FBF578-998F-48F8-B456-BE743F0D92D3}">
      <dgm:prSet/>
      <dgm:spPr/>
      <dgm:t>
        <a:bodyPr/>
        <a:lstStyle/>
        <a:p>
          <a:r>
            <a:rPr lang="en-US"/>
            <a:t>Severe with bottom layers</a:t>
          </a:r>
        </a:p>
      </dgm:t>
    </dgm:pt>
    <dgm:pt modelId="{2BF22E05-2B0B-4B2D-9DA8-44DA91517625}" type="parTrans" cxnId="{27686BDF-2A5C-4239-9536-D7EB994F8979}">
      <dgm:prSet/>
      <dgm:spPr/>
      <dgm:t>
        <a:bodyPr/>
        <a:lstStyle/>
        <a:p>
          <a:endParaRPr lang="en-US"/>
        </a:p>
      </dgm:t>
    </dgm:pt>
    <dgm:pt modelId="{23F23F5D-3410-4E3D-9F18-35162615752C}" type="sibTrans" cxnId="{27686BDF-2A5C-4239-9536-D7EB994F8979}">
      <dgm:prSet/>
      <dgm:spPr/>
      <dgm:t>
        <a:bodyPr/>
        <a:lstStyle/>
        <a:p>
          <a:endParaRPr lang="en-US"/>
        </a:p>
      </dgm:t>
    </dgm:pt>
    <dgm:pt modelId="{DD6CAA87-FF5F-4BA2-932B-51496A7669D1}">
      <dgm:prSet/>
      <dgm:spPr/>
      <dgm:t>
        <a:bodyPr/>
        <a:lstStyle/>
        <a:p>
          <a:r>
            <a:rPr lang="en-US" dirty="0"/>
            <a:t>Only top layers are well trained</a:t>
          </a:r>
        </a:p>
      </dgm:t>
    </dgm:pt>
    <dgm:pt modelId="{02944391-5991-449A-B108-852816B4B4D4}" type="parTrans" cxnId="{F16EEE67-BE9A-4F70-B417-AD852619DB0D}">
      <dgm:prSet/>
      <dgm:spPr/>
      <dgm:t>
        <a:bodyPr/>
        <a:lstStyle/>
        <a:p>
          <a:endParaRPr lang="en-US"/>
        </a:p>
      </dgm:t>
    </dgm:pt>
    <dgm:pt modelId="{EEAC9429-5783-4183-9359-2C9A8D5225DA}" type="sibTrans" cxnId="{F16EEE67-BE9A-4F70-B417-AD852619DB0D}">
      <dgm:prSet/>
      <dgm:spPr/>
      <dgm:t>
        <a:bodyPr/>
        <a:lstStyle/>
        <a:p>
          <a:endParaRPr lang="en-US"/>
        </a:p>
      </dgm:t>
    </dgm:pt>
    <dgm:pt modelId="{0D0630AD-E98B-47B0-BDC1-A78D784A614E}" type="pres">
      <dgm:prSet presAssocID="{B601C88C-6ADE-41EA-A3C0-4CA39597D323}" presName="Name0" presStyleCnt="0">
        <dgm:presLayoutVars>
          <dgm:dir/>
          <dgm:animLvl val="lvl"/>
          <dgm:resizeHandles val="exact"/>
        </dgm:presLayoutVars>
      </dgm:prSet>
      <dgm:spPr/>
    </dgm:pt>
    <dgm:pt modelId="{89CA818B-D39C-4527-AF1E-1F5A38904432}" type="pres">
      <dgm:prSet presAssocID="{47FBF578-998F-48F8-B456-BE743F0D92D3}" presName="boxAndChildren" presStyleCnt="0"/>
      <dgm:spPr/>
    </dgm:pt>
    <dgm:pt modelId="{B5B59DE9-014F-47C6-8368-7774D30C09A8}" type="pres">
      <dgm:prSet presAssocID="{47FBF578-998F-48F8-B456-BE743F0D92D3}" presName="parentTextBox" presStyleLbl="alignNode1" presStyleIdx="0" presStyleCnt="2"/>
      <dgm:spPr/>
    </dgm:pt>
    <dgm:pt modelId="{646DD119-8BEC-4AE2-8CAA-FAE084058FCC}" type="pres">
      <dgm:prSet presAssocID="{47FBF578-998F-48F8-B456-BE743F0D92D3}" presName="descendantBox" presStyleLbl="bgAccFollowNode1" presStyleIdx="0" presStyleCnt="2"/>
      <dgm:spPr/>
    </dgm:pt>
    <dgm:pt modelId="{C3C9EFCA-6AAB-4C9D-AB0F-CF56A5A782B5}" type="pres">
      <dgm:prSet presAssocID="{BB8BDF85-D8FD-4E59-9A23-99150804A39A}" presName="sp" presStyleCnt="0"/>
      <dgm:spPr/>
    </dgm:pt>
    <dgm:pt modelId="{D6C4BD8B-2A1E-4609-AABE-4CF5ACAB858F}" type="pres">
      <dgm:prSet presAssocID="{34CA0A69-070B-4A46-B04D-C914F72F87C0}" presName="arrowAndChildren" presStyleCnt="0"/>
      <dgm:spPr/>
    </dgm:pt>
    <dgm:pt modelId="{D24F0DE9-F571-4E92-9E4C-10A0AA9167E3}" type="pres">
      <dgm:prSet presAssocID="{34CA0A69-070B-4A46-B04D-C914F72F87C0}" presName="parentTextArrow" presStyleLbl="node1" presStyleIdx="0" presStyleCnt="0"/>
      <dgm:spPr/>
    </dgm:pt>
    <dgm:pt modelId="{DCD974FD-2C77-4F95-8E8D-4FDF7D59A79F}" type="pres">
      <dgm:prSet presAssocID="{34CA0A69-070B-4A46-B04D-C914F72F87C0}" presName="arrow" presStyleLbl="alignNode1" presStyleIdx="1" presStyleCnt="2"/>
      <dgm:spPr/>
    </dgm:pt>
    <dgm:pt modelId="{0100A582-6C8B-4CE6-B866-43A920087075}" type="pres">
      <dgm:prSet presAssocID="{34CA0A69-070B-4A46-B04D-C914F72F87C0}" presName="descendantArrow" presStyleLbl="bgAccFollowNode1" presStyleIdx="1" presStyleCnt="2"/>
      <dgm:spPr/>
    </dgm:pt>
  </dgm:ptLst>
  <dgm:cxnLst>
    <dgm:cxn modelId="{79D3DC66-27E3-418E-9ED5-10387FD538DD}" type="presOf" srcId="{B601C88C-6ADE-41EA-A3C0-4CA39597D323}" destId="{0D0630AD-E98B-47B0-BDC1-A78D784A614E}" srcOrd="0" destOrd="0" presId="urn:microsoft.com/office/officeart/2016/7/layout/VerticalDownArrowProcess"/>
    <dgm:cxn modelId="{F16EEE67-BE9A-4F70-B417-AD852619DB0D}" srcId="{47FBF578-998F-48F8-B456-BE743F0D92D3}" destId="{DD6CAA87-FF5F-4BA2-932B-51496A7669D1}" srcOrd="0" destOrd="0" parTransId="{02944391-5991-449A-B108-852816B4B4D4}" sibTransId="{EEAC9429-5783-4183-9359-2C9A8D5225DA}"/>
    <dgm:cxn modelId="{391B4169-3E2A-4EF2-B282-72FF6D1A4259}" type="presOf" srcId="{DD6CAA87-FF5F-4BA2-932B-51496A7669D1}" destId="{646DD119-8BEC-4AE2-8CAA-FAE084058FCC}" srcOrd="0" destOrd="0" presId="urn:microsoft.com/office/officeart/2016/7/layout/VerticalDownArrowProcess"/>
    <dgm:cxn modelId="{28F1A16C-5E4D-4717-839A-EE040D33622D}" type="presOf" srcId="{418D59F3-E517-41C9-9D85-4C70D367C330}" destId="{0100A582-6C8B-4CE6-B866-43A920087075}" srcOrd="0" destOrd="0" presId="urn:microsoft.com/office/officeart/2016/7/layout/VerticalDownArrowProcess"/>
    <dgm:cxn modelId="{BC85A691-001B-4C36-849C-8D91397230EC}" type="presOf" srcId="{47FBF578-998F-48F8-B456-BE743F0D92D3}" destId="{B5B59DE9-014F-47C6-8368-7774D30C09A8}" srcOrd="0" destOrd="0" presId="urn:microsoft.com/office/officeart/2016/7/layout/VerticalDownArrowProcess"/>
    <dgm:cxn modelId="{2F603BA0-4788-43F0-83BE-A98E476DEF7C}" type="presOf" srcId="{34CA0A69-070B-4A46-B04D-C914F72F87C0}" destId="{DCD974FD-2C77-4F95-8E8D-4FDF7D59A79F}" srcOrd="1" destOrd="0" presId="urn:microsoft.com/office/officeart/2016/7/layout/VerticalDownArrowProcess"/>
    <dgm:cxn modelId="{8DA7A1B4-0B88-4320-B5B6-61AF7B38D824}" srcId="{34CA0A69-070B-4A46-B04D-C914F72F87C0}" destId="{418D59F3-E517-41C9-9D85-4C70D367C330}" srcOrd="0" destOrd="0" parTransId="{1F921B54-E97B-4A3F-879C-0CEBC96216E4}" sibTransId="{F1106F2B-E955-40F5-BBA0-C2E5B803193D}"/>
    <dgm:cxn modelId="{449712BA-5052-4BA6-AF7C-25BDBAB5DC53}" srcId="{B601C88C-6ADE-41EA-A3C0-4CA39597D323}" destId="{34CA0A69-070B-4A46-B04D-C914F72F87C0}" srcOrd="0" destOrd="0" parTransId="{8A274375-6168-4466-8E51-E0005FC25C48}" sibTransId="{BB8BDF85-D8FD-4E59-9A23-99150804A39A}"/>
    <dgm:cxn modelId="{27686BDF-2A5C-4239-9536-D7EB994F8979}" srcId="{B601C88C-6ADE-41EA-A3C0-4CA39597D323}" destId="{47FBF578-998F-48F8-B456-BE743F0D92D3}" srcOrd="1" destOrd="0" parTransId="{2BF22E05-2B0B-4B2D-9DA8-44DA91517625}" sibTransId="{23F23F5D-3410-4E3D-9F18-35162615752C}"/>
    <dgm:cxn modelId="{9AAF58EA-6903-4897-A5EE-F1691CC50EE2}" type="presOf" srcId="{34CA0A69-070B-4A46-B04D-C914F72F87C0}" destId="{D24F0DE9-F571-4E92-9E4C-10A0AA9167E3}" srcOrd="0" destOrd="0" presId="urn:microsoft.com/office/officeart/2016/7/layout/VerticalDownArrowProcess"/>
    <dgm:cxn modelId="{2AA9DE86-3865-4B7E-811A-37AC387B05AF}" type="presParOf" srcId="{0D0630AD-E98B-47B0-BDC1-A78D784A614E}" destId="{89CA818B-D39C-4527-AF1E-1F5A38904432}" srcOrd="0" destOrd="0" presId="urn:microsoft.com/office/officeart/2016/7/layout/VerticalDownArrowProcess"/>
    <dgm:cxn modelId="{D1C492A2-57C9-44C1-AD9F-A3F5549C9172}" type="presParOf" srcId="{89CA818B-D39C-4527-AF1E-1F5A38904432}" destId="{B5B59DE9-014F-47C6-8368-7774D30C09A8}" srcOrd="0" destOrd="0" presId="urn:microsoft.com/office/officeart/2016/7/layout/VerticalDownArrowProcess"/>
    <dgm:cxn modelId="{DDE925E6-A0BA-4681-8594-1CEB65FB997D}" type="presParOf" srcId="{89CA818B-D39C-4527-AF1E-1F5A38904432}" destId="{646DD119-8BEC-4AE2-8CAA-FAE084058FCC}" srcOrd="1" destOrd="0" presId="urn:microsoft.com/office/officeart/2016/7/layout/VerticalDownArrowProcess"/>
    <dgm:cxn modelId="{940602BF-5D92-4864-B2EE-3D34E5C4C522}" type="presParOf" srcId="{0D0630AD-E98B-47B0-BDC1-A78D784A614E}" destId="{C3C9EFCA-6AAB-4C9D-AB0F-CF56A5A782B5}" srcOrd="1" destOrd="0" presId="urn:microsoft.com/office/officeart/2016/7/layout/VerticalDownArrowProcess"/>
    <dgm:cxn modelId="{00EE6EFA-C0ED-4782-B1AD-58792943E6DB}" type="presParOf" srcId="{0D0630AD-E98B-47B0-BDC1-A78D784A614E}" destId="{D6C4BD8B-2A1E-4609-AABE-4CF5ACAB858F}" srcOrd="2" destOrd="0" presId="urn:microsoft.com/office/officeart/2016/7/layout/VerticalDownArrowProcess"/>
    <dgm:cxn modelId="{C48A06C7-D22A-4DE2-9A25-E8984F405736}" type="presParOf" srcId="{D6C4BD8B-2A1E-4609-AABE-4CF5ACAB858F}" destId="{D24F0DE9-F571-4E92-9E4C-10A0AA9167E3}" srcOrd="0" destOrd="0" presId="urn:microsoft.com/office/officeart/2016/7/layout/VerticalDownArrowProcess"/>
    <dgm:cxn modelId="{C4D3BC60-D165-45A0-A57A-0DBF013E1DBD}" type="presParOf" srcId="{D6C4BD8B-2A1E-4609-AABE-4CF5ACAB858F}" destId="{DCD974FD-2C77-4F95-8E8D-4FDF7D59A79F}" srcOrd="1" destOrd="0" presId="urn:microsoft.com/office/officeart/2016/7/layout/VerticalDownArrowProcess"/>
    <dgm:cxn modelId="{61EF26C8-B2B7-48C9-89A1-636A260C153C}" type="presParOf" srcId="{D6C4BD8B-2A1E-4609-AABE-4CF5ACAB858F}" destId="{0100A582-6C8B-4CE6-B866-43A92008707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FE2B0E-1246-43C6-BA8C-0951DDB1BA2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6540D-D7D8-4F18-8C7F-80C6E5F80BA4}">
      <dgm:prSet/>
      <dgm:spPr/>
      <dgm:t>
        <a:bodyPr/>
        <a:lstStyle/>
        <a:p>
          <a:r>
            <a:rPr lang="en-US" dirty="0"/>
            <a:t>Proper Weight Initialization</a:t>
          </a:r>
        </a:p>
      </dgm:t>
    </dgm:pt>
    <dgm:pt modelId="{F78F006F-221D-4A24-8BE3-77625372063A}" type="parTrans" cxnId="{47319E5A-C06D-42F1-8F47-10AEA36EC8ED}">
      <dgm:prSet/>
      <dgm:spPr/>
      <dgm:t>
        <a:bodyPr/>
        <a:lstStyle/>
        <a:p>
          <a:endParaRPr lang="en-US"/>
        </a:p>
      </dgm:t>
    </dgm:pt>
    <dgm:pt modelId="{305D077C-AE80-48A3-B8D9-ACBD8F487BD2}" type="sibTrans" cxnId="{47319E5A-C06D-42F1-8F47-10AEA36EC8ED}">
      <dgm:prSet/>
      <dgm:spPr/>
      <dgm:t>
        <a:bodyPr/>
        <a:lstStyle/>
        <a:p>
          <a:endParaRPr lang="en-US"/>
        </a:p>
      </dgm:t>
    </dgm:pt>
    <dgm:pt modelId="{77F28CC8-8362-444B-A05E-95E94BE7D98A}">
      <dgm:prSet/>
      <dgm:spPr/>
      <dgm:t>
        <a:bodyPr/>
        <a:lstStyle/>
        <a:p>
          <a:r>
            <a:rPr lang="en-US"/>
            <a:t>Normalize</a:t>
          </a:r>
        </a:p>
      </dgm:t>
    </dgm:pt>
    <dgm:pt modelId="{82C4DF1D-1728-4F6D-A298-4C4EF397601E}" type="parTrans" cxnId="{BBF6AE62-6836-4ECE-91C3-F3553A7DBECA}">
      <dgm:prSet/>
      <dgm:spPr/>
      <dgm:t>
        <a:bodyPr/>
        <a:lstStyle/>
        <a:p>
          <a:endParaRPr lang="en-US"/>
        </a:p>
      </dgm:t>
    </dgm:pt>
    <dgm:pt modelId="{6177D601-5670-45C8-B86C-EB47E19552F7}" type="sibTrans" cxnId="{BBF6AE62-6836-4ECE-91C3-F3553A7DBECA}">
      <dgm:prSet/>
      <dgm:spPr/>
      <dgm:t>
        <a:bodyPr/>
        <a:lstStyle/>
        <a:p>
          <a:endParaRPr lang="en-US"/>
        </a:p>
      </dgm:t>
    </dgm:pt>
    <dgm:pt modelId="{2A40F3A0-18EC-40E8-A8FA-E9CA09C2D589}">
      <dgm:prSet/>
      <dgm:spPr/>
      <dgm:t>
        <a:bodyPr/>
        <a:lstStyle/>
        <a:p>
          <a:r>
            <a:rPr lang="en-US"/>
            <a:t>Batch Normalization</a:t>
          </a:r>
        </a:p>
      </dgm:t>
    </dgm:pt>
    <dgm:pt modelId="{D06D54BA-F2DD-4F68-81DC-B7EEDBDA4243}" type="parTrans" cxnId="{9F7B71CC-8016-4C68-8097-BF1891677F91}">
      <dgm:prSet/>
      <dgm:spPr/>
      <dgm:t>
        <a:bodyPr/>
        <a:lstStyle/>
        <a:p>
          <a:endParaRPr lang="en-US"/>
        </a:p>
      </dgm:t>
    </dgm:pt>
    <dgm:pt modelId="{6B888765-5775-4038-8C4E-2CC763A8D955}" type="sibTrans" cxnId="{9F7B71CC-8016-4C68-8097-BF1891677F91}">
      <dgm:prSet/>
      <dgm:spPr/>
      <dgm:t>
        <a:bodyPr/>
        <a:lstStyle/>
        <a:p>
          <a:endParaRPr lang="en-US"/>
        </a:p>
      </dgm:t>
    </dgm:pt>
    <dgm:pt modelId="{25E2523B-EECF-4B7A-B13F-1938F85D039B}">
      <dgm:prSet/>
      <dgm:spPr/>
      <dgm:t>
        <a:bodyPr/>
        <a:lstStyle/>
        <a:p>
          <a:r>
            <a:rPr lang="en-US"/>
            <a:t>Gradient clipping</a:t>
          </a:r>
        </a:p>
      </dgm:t>
    </dgm:pt>
    <dgm:pt modelId="{3BC56391-9DA8-4E4B-95F1-3B300AC23586}" type="parTrans" cxnId="{3469919C-9401-4272-BD36-2BF1201559B1}">
      <dgm:prSet/>
      <dgm:spPr/>
      <dgm:t>
        <a:bodyPr/>
        <a:lstStyle/>
        <a:p>
          <a:endParaRPr lang="en-US"/>
        </a:p>
      </dgm:t>
    </dgm:pt>
    <dgm:pt modelId="{B20DA57B-2F31-4BB4-87C5-EE7AB15422C9}" type="sibTrans" cxnId="{3469919C-9401-4272-BD36-2BF1201559B1}">
      <dgm:prSet/>
      <dgm:spPr/>
      <dgm:t>
        <a:bodyPr/>
        <a:lstStyle/>
        <a:p>
          <a:endParaRPr lang="en-US"/>
        </a:p>
      </dgm:t>
    </dgm:pt>
    <dgm:pt modelId="{142D31E2-B880-4647-819B-3D987ADBE9E2}" type="pres">
      <dgm:prSet presAssocID="{A3FE2B0E-1246-43C6-BA8C-0951DDB1BA22}" presName="linear" presStyleCnt="0">
        <dgm:presLayoutVars>
          <dgm:dir/>
          <dgm:animLvl val="lvl"/>
          <dgm:resizeHandles val="exact"/>
        </dgm:presLayoutVars>
      </dgm:prSet>
      <dgm:spPr/>
    </dgm:pt>
    <dgm:pt modelId="{6FFF1735-AB69-43ED-9DE4-198E5746AD3C}" type="pres">
      <dgm:prSet presAssocID="{6706540D-D7D8-4F18-8C7F-80C6E5F80BA4}" presName="parentLin" presStyleCnt="0"/>
      <dgm:spPr/>
    </dgm:pt>
    <dgm:pt modelId="{63908659-C7FD-457E-8349-D3A98904DB89}" type="pres">
      <dgm:prSet presAssocID="{6706540D-D7D8-4F18-8C7F-80C6E5F80BA4}" presName="parentLeftMargin" presStyleLbl="node1" presStyleIdx="0" presStyleCnt="2"/>
      <dgm:spPr/>
    </dgm:pt>
    <dgm:pt modelId="{9920B39D-B6C6-479E-89D0-133918EFF39D}" type="pres">
      <dgm:prSet presAssocID="{6706540D-D7D8-4F18-8C7F-80C6E5F80B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B27993-404D-4FD2-920B-A441E1CD7A39}" type="pres">
      <dgm:prSet presAssocID="{6706540D-D7D8-4F18-8C7F-80C6E5F80BA4}" presName="negativeSpace" presStyleCnt="0"/>
      <dgm:spPr/>
    </dgm:pt>
    <dgm:pt modelId="{D147CA30-4EC0-44C8-B9F3-F8B2D0DC5E10}" type="pres">
      <dgm:prSet presAssocID="{6706540D-D7D8-4F18-8C7F-80C6E5F80BA4}" presName="childText" presStyleLbl="conFgAcc1" presStyleIdx="0" presStyleCnt="2">
        <dgm:presLayoutVars>
          <dgm:bulletEnabled val="1"/>
        </dgm:presLayoutVars>
      </dgm:prSet>
      <dgm:spPr/>
    </dgm:pt>
    <dgm:pt modelId="{534BDC12-BE38-4BEE-B7C6-99D8195EF1B2}" type="pres">
      <dgm:prSet presAssocID="{305D077C-AE80-48A3-B8D9-ACBD8F487BD2}" presName="spaceBetweenRectangles" presStyleCnt="0"/>
      <dgm:spPr/>
    </dgm:pt>
    <dgm:pt modelId="{6E2904C7-6F7E-4C71-A3EC-B7FBB4F3B55E}" type="pres">
      <dgm:prSet presAssocID="{77F28CC8-8362-444B-A05E-95E94BE7D98A}" presName="parentLin" presStyleCnt="0"/>
      <dgm:spPr/>
    </dgm:pt>
    <dgm:pt modelId="{91ABD7F2-E8AD-4262-8EC7-C7068AEADE89}" type="pres">
      <dgm:prSet presAssocID="{77F28CC8-8362-444B-A05E-95E94BE7D98A}" presName="parentLeftMargin" presStyleLbl="node1" presStyleIdx="0" presStyleCnt="2"/>
      <dgm:spPr/>
    </dgm:pt>
    <dgm:pt modelId="{D699469D-2067-4762-82B5-AB44FFB451FD}" type="pres">
      <dgm:prSet presAssocID="{77F28CC8-8362-444B-A05E-95E94BE7D9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EBC2902-C9D9-406F-AAFA-18373F8B0867}" type="pres">
      <dgm:prSet presAssocID="{77F28CC8-8362-444B-A05E-95E94BE7D98A}" presName="negativeSpace" presStyleCnt="0"/>
      <dgm:spPr/>
    </dgm:pt>
    <dgm:pt modelId="{F7563D98-DFDF-4A03-A652-4AC4F15CC742}" type="pres">
      <dgm:prSet presAssocID="{77F28CC8-8362-444B-A05E-95E94BE7D9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B20D00-0DE0-4B12-8DE6-B9635D0A1634}" type="presOf" srcId="{2A40F3A0-18EC-40E8-A8FA-E9CA09C2D589}" destId="{F7563D98-DFDF-4A03-A652-4AC4F15CC742}" srcOrd="0" destOrd="0" presId="urn:microsoft.com/office/officeart/2005/8/layout/list1"/>
    <dgm:cxn modelId="{D7A38A3E-B47E-4660-A4CC-CE6C95B79C6A}" type="presOf" srcId="{6706540D-D7D8-4F18-8C7F-80C6E5F80BA4}" destId="{63908659-C7FD-457E-8349-D3A98904DB89}" srcOrd="0" destOrd="0" presId="urn:microsoft.com/office/officeart/2005/8/layout/list1"/>
    <dgm:cxn modelId="{BBF6AE62-6836-4ECE-91C3-F3553A7DBECA}" srcId="{A3FE2B0E-1246-43C6-BA8C-0951DDB1BA22}" destId="{77F28CC8-8362-444B-A05E-95E94BE7D98A}" srcOrd="1" destOrd="0" parTransId="{82C4DF1D-1728-4F6D-A298-4C4EF397601E}" sibTransId="{6177D601-5670-45C8-B86C-EB47E19552F7}"/>
    <dgm:cxn modelId="{B5FC9867-E193-45F3-82F0-C8659D161DD0}" type="presOf" srcId="{A3FE2B0E-1246-43C6-BA8C-0951DDB1BA22}" destId="{142D31E2-B880-4647-819B-3D987ADBE9E2}" srcOrd="0" destOrd="0" presId="urn:microsoft.com/office/officeart/2005/8/layout/list1"/>
    <dgm:cxn modelId="{47319E5A-C06D-42F1-8F47-10AEA36EC8ED}" srcId="{A3FE2B0E-1246-43C6-BA8C-0951DDB1BA22}" destId="{6706540D-D7D8-4F18-8C7F-80C6E5F80BA4}" srcOrd="0" destOrd="0" parTransId="{F78F006F-221D-4A24-8BE3-77625372063A}" sibTransId="{305D077C-AE80-48A3-B8D9-ACBD8F487BD2}"/>
    <dgm:cxn modelId="{3469919C-9401-4272-BD36-2BF1201559B1}" srcId="{77F28CC8-8362-444B-A05E-95E94BE7D98A}" destId="{25E2523B-EECF-4B7A-B13F-1938F85D039B}" srcOrd="1" destOrd="0" parTransId="{3BC56391-9DA8-4E4B-95F1-3B300AC23586}" sibTransId="{B20DA57B-2F31-4BB4-87C5-EE7AB15422C9}"/>
    <dgm:cxn modelId="{7627A6A1-374C-4615-A10D-4ECAAA32D2FD}" type="presOf" srcId="{77F28CC8-8362-444B-A05E-95E94BE7D98A}" destId="{91ABD7F2-E8AD-4262-8EC7-C7068AEADE89}" srcOrd="0" destOrd="0" presId="urn:microsoft.com/office/officeart/2005/8/layout/list1"/>
    <dgm:cxn modelId="{9F7B71CC-8016-4C68-8097-BF1891677F91}" srcId="{77F28CC8-8362-444B-A05E-95E94BE7D98A}" destId="{2A40F3A0-18EC-40E8-A8FA-E9CA09C2D589}" srcOrd="0" destOrd="0" parTransId="{D06D54BA-F2DD-4F68-81DC-B7EEDBDA4243}" sibTransId="{6B888765-5775-4038-8C4E-2CC763A8D955}"/>
    <dgm:cxn modelId="{5002C9CF-43D9-4110-B01D-D3AE592D0C4C}" type="presOf" srcId="{6706540D-D7D8-4F18-8C7F-80C6E5F80BA4}" destId="{9920B39D-B6C6-479E-89D0-133918EFF39D}" srcOrd="1" destOrd="0" presId="urn:microsoft.com/office/officeart/2005/8/layout/list1"/>
    <dgm:cxn modelId="{B807EDD4-04F2-4718-97B0-8AFDACAEFE5F}" type="presOf" srcId="{25E2523B-EECF-4B7A-B13F-1938F85D039B}" destId="{F7563D98-DFDF-4A03-A652-4AC4F15CC742}" srcOrd="0" destOrd="1" presId="urn:microsoft.com/office/officeart/2005/8/layout/list1"/>
    <dgm:cxn modelId="{D173DDEA-2DDE-4166-A823-C642A25CAAF5}" type="presOf" srcId="{77F28CC8-8362-444B-A05E-95E94BE7D98A}" destId="{D699469D-2067-4762-82B5-AB44FFB451FD}" srcOrd="1" destOrd="0" presId="urn:microsoft.com/office/officeart/2005/8/layout/list1"/>
    <dgm:cxn modelId="{ADEBAD5F-7269-4A63-9BFA-2A1181F0ABFF}" type="presParOf" srcId="{142D31E2-B880-4647-819B-3D987ADBE9E2}" destId="{6FFF1735-AB69-43ED-9DE4-198E5746AD3C}" srcOrd="0" destOrd="0" presId="urn:microsoft.com/office/officeart/2005/8/layout/list1"/>
    <dgm:cxn modelId="{23F233E0-C62E-4386-AC73-AC625C9BCB58}" type="presParOf" srcId="{6FFF1735-AB69-43ED-9DE4-198E5746AD3C}" destId="{63908659-C7FD-457E-8349-D3A98904DB89}" srcOrd="0" destOrd="0" presId="urn:microsoft.com/office/officeart/2005/8/layout/list1"/>
    <dgm:cxn modelId="{A1A6F9CA-E30B-4EB4-851D-F12B7AF9B46B}" type="presParOf" srcId="{6FFF1735-AB69-43ED-9DE4-198E5746AD3C}" destId="{9920B39D-B6C6-479E-89D0-133918EFF39D}" srcOrd="1" destOrd="0" presId="urn:microsoft.com/office/officeart/2005/8/layout/list1"/>
    <dgm:cxn modelId="{0878E391-63E6-4C2A-9CBE-CD93FB635CBC}" type="presParOf" srcId="{142D31E2-B880-4647-819B-3D987ADBE9E2}" destId="{23B27993-404D-4FD2-920B-A441E1CD7A39}" srcOrd="1" destOrd="0" presId="urn:microsoft.com/office/officeart/2005/8/layout/list1"/>
    <dgm:cxn modelId="{90771212-5199-419D-99EB-58669347069B}" type="presParOf" srcId="{142D31E2-B880-4647-819B-3D987ADBE9E2}" destId="{D147CA30-4EC0-44C8-B9F3-F8B2D0DC5E10}" srcOrd="2" destOrd="0" presId="urn:microsoft.com/office/officeart/2005/8/layout/list1"/>
    <dgm:cxn modelId="{4B0E5FE9-B8EF-4435-B2DE-8D21C3390128}" type="presParOf" srcId="{142D31E2-B880-4647-819B-3D987ADBE9E2}" destId="{534BDC12-BE38-4BEE-B7C6-99D8195EF1B2}" srcOrd="3" destOrd="0" presId="urn:microsoft.com/office/officeart/2005/8/layout/list1"/>
    <dgm:cxn modelId="{EAC6CC49-7481-445E-85AC-DC5F983962B7}" type="presParOf" srcId="{142D31E2-B880-4647-819B-3D987ADBE9E2}" destId="{6E2904C7-6F7E-4C71-A3EC-B7FBB4F3B55E}" srcOrd="4" destOrd="0" presId="urn:microsoft.com/office/officeart/2005/8/layout/list1"/>
    <dgm:cxn modelId="{281F5F0F-918E-4ABE-84C5-CB0752F202B6}" type="presParOf" srcId="{6E2904C7-6F7E-4C71-A3EC-B7FBB4F3B55E}" destId="{91ABD7F2-E8AD-4262-8EC7-C7068AEADE89}" srcOrd="0" destOrd="0" presId="urn:microsoft.com/office/officeart/2005/8/layout/list1"/>
    <dgm:cxn modelId="{8BAEE006-5B31-4957-BA89-08B323E8FFFF}" type="presParOf" srcId="{6E2904C7-6F7E-4C71-A3EC-B7FBB4F3B55E}" destId="{D699469D-2067-4762-82B5-AB44FFB451FD}" srcOrd="1" destOrd="0" presId="urn:microsoft.com/office/officeart/2005/8/layout/list1"/>
    <dgm:cxn modelId="{6EF9FEA0-9CF5-4313-B809-3BAE4CB6D4BF}" type="presParOf" srcId="{142D31E2-B880-4647-819B-3D987ADBE9E2}" destId="{EEBC2902-C9D9-406F-AAFA-18373F8B0867}" srcOrd="5" destOrd="0" presId="urn:microsoft.com/office/officeart/2005/8/layout/list1"/>
    <dgm:cxn modelId="{E8B805AE-8F4D-420C-AD5E-7A1E93CBA7A6}" type="presParOf" srcId="{142D31E2-B880-4647-819B-3D987ADBE9E2}" destId="{F7563D98-DFDF-4A03-A652-4AC4F15CC7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FE2B0E-1246-43C6-BA8C-0951DDB1BA2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06540D-D7D8-4F18-8C7F-80C6E5F80BA4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Constant Initialization: Set all weights to C</a:t>
          </a:r>
          <a:endParaRPr lang="en-US" dirty="0">
            <a:solidFill>
              <a:schemeClr val="bg1"/>
            </a:solidFill>
          </a:endParaRPr>
        </a:p>
      </dgm:t>
    </dgm:pt>
    <dgm:pt modelId="{F78F006F-221D-4A24-8BE3-77625372063A}" type="parTrans" cxnId="{47319E5A-C06D-42F1-8F47-10AEA36EC8ED}">
      <dgm:prSet/>
      <dgm:spPr/>
      <dgm:t>
        <a:bodyPr/>
        <a:lstStyle/>
        <a:p>
          <a:endParaRPr lang="en-US"/>
        </a:p>
      </dgm:t>
    </dgm:pt>
    <dgm:pt modelId="{305D077C-AE80-48A3-B8D9-ACBD8F487BD2}" type="sibTrans" cxnId="{47319E5A-C06D-42F1-8F47-10AEA36EC8ED}">
      <dgm:prSet/>
      <dgm:spPr/>
      <dgm:t>
        <a:bodyPr/>
        <a:lstStyle/>
        <a:p>
          <a:endParaRPr lang="en-US"/>
        </a:p>
      </dgm:t>
    </dgm:pt>
    <dgm:pt modelId="{77F28CC8-8362-444B-A05E-95E94BE7D98A}">
      <dgm:prSet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9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Normal Initialization: Set all weights to random small numbers</a:t>
          </a:r>
          <a:endParaRPr kumimoji="0" lang="en-US" sz="19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2C4DF1D-1728-4F6D-A298-4C4EF397601E}" type="parTrans" cxnId="{BBF6AE62-6836-4ECE-91C3-F3553A7DBECA}">
      <dgm:prSet/>
      <dgm:spPr/>
      <dgm:t>
        <a:bodyPr/>
        <a:lstStyle/>
        <a:p>
          <a:endParaRPr lang="en-US"/>
        </a:p>
      </dgm:t>
    </dgm:pt>
    <dgm:pt modelId="{6177D601-5670-45C8-B86C-EB47E19552F7}" type="sibTrans" cxnId="{BBF6AE62-6836-4ECE-91C3-F3553A7DBECA}">
      <dgm:prSet/>
      <dgm:spPr/>
      <dgm:t>
        <a:bodyPr/>
        <a:lstStyle/>
        <a:p>
          <a:endParaRPr lang="en-US"/>
        </a:p>
      </dgm:t>
    </dgm:pt>
    <dgm:pt modelId="{2A40F3A0-18EC-40E8-A8FA-E9CA09C2D589}">
      <dgm:prSet/>
      <dgm:spPr/>
      <dgm:t>
        <a:bodyPr/>
        <a:lstStyle/>
        <a:p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Every neuron in the network computes different output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computes different gradient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different parameter updates</a:t>
          </a:r>
          <a:endParaRPr lang="en-US" sz="1800" kern="1200" dirty="0"/>
        </a:p>
      </dgm:t>
    </dgm:pt>
    <dgm:pt modelId="{D06D54BA-F2DD-4F68-81DC-B7EEDBDA4243}" type="parTrans" cxnId="{9F7B71CC-8016-4C68-8097-BF1891677F91}">
      <dgm:prSet/>
      <dgm:spPr/>
      <dgm:t>
        <a:bodyPr/>
        <a:lstStyle/>
        <a:p>
          <a:endParaRPr lang="en-US"/>
        </a:p>
      </dgm:t>
    </dgm:pt>
    <dgm:pt modelId="{6B888765-5775-4038-8C4E-2CC763A8D955}" type="sibTrans" cxnId="{9F7B71CC-8016-4C68-8097-BF1891677F91}">
      <dgm:prSet/>
      <dgm:spPr/>
      <dgm:t>
        <a:bodyPr/>
        <a:lstStyle/>
        <a:p>
          <a:endParaRPr lang="en-US"/>
        </a:p>
      </dgm:t>
    </dgm:pt>
    <dgm:pt modelId="{952892F3-123F-44B4-89C3-3D0F3EB211CA}">
      <dgm:prSet/>
      <dgm:spPr/>
      <dgm:t>
        <a:bodyPr/>
        <a:lstStyle/>
        <a:p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"Symmetry breaking“</a:t>
          </a:r>
        </a:p>
      </dgm:t>
    </dgm:pt>
    <dgm:pt modelId="{47D9DDD2-614B-432D-9B54-28A38DD4D386}" type="parTrans" cxnId="{8DE8E3BE-3DB8-4091-A080-0D98D3A4FDDF}">
      <dgm:prSet/>
      <dgm:spPr/>
      <dgm:t>
        <a:bodyPr/>
        <a:lstStyle/>
        <a:p>
          <a:endParaRPr lang="en-US"/>
        </a:p>
      </dgm:t>
    </dgm:pt>
    <dgm:pt modelId="{5DE52499-EB17-4A75-8A6D-A7E9B14C7048}" type="sibTrans" cxnId="{8DE8E3BE-3DB8-4091-A080-0D98D3A4FDDF}">
      <dgm:prSet/>
      <dgm:spPr/>
      <dgm:t>
        <a:bodyPr/>
        <a:lstStyle/>
        <a:p>
          <a:endParaRPr lang="en-US"/>
        </a:p>
      </dgm:t>
    </dgm:pt>
    <dgm:pt modelId="{C94271B1-01CE-4FBB-B249-9D54CB378BD0}">
      <dgm:prSet/>
      <dgm:spPr/>
      <dgm:t>
        <a:bodyPr/>
        <a:lstStyle/>
        <a:p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Problem: variance that grows with the number of inputs.</a:t>
          </a:r>
        </a:p>
      </dgm:t>
    </dgm:pt>
    <dgm:pt modelId="{A128F197-EF01-4D8D-965A-ABE80CDA4141}" type="parTrans" cxnId="{0B3CE730-C3CE-4612-826F-016D3C50F399}">
      <dgm:prSet/>
      <dgm:spPr/>
      <dgm:t>
        <a:bodyPr/>
        <a:lstStyle/>
        <a:p>
          <a:endParaRPr lang="en-US"/>
        </a:p>
      </dgm:t>
    </dgm:pt>
    <dgm:pt modelId="{28D513B9-7480-4EA0-B6EA-1E2B84B6A1AD}" type="sibTrans" cxnId="{0B3CE730-C3CE-4612-826F-016D3C50F399}">
      <dgm:prSet/>
      <dgm:spPr/>
      <dgm:t>
        <a:bodyPr/>
        <a:lstStyle/>
        <a:p>
          <a:endParaRPr lang="en-US"/>
        </a:p>
      </dgm:t>
    </dgm:pt>
    <dgm:pt modelId="{34518ABE-7452-449A-87B2-2C36AFEAC8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Every neuron in the network computes the same output 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computes the same gradient 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same parameter updates</a:t>
          </a:r>
          <a:endParaRPr lang="en-US" dirty="0"/>
        </a:p>
      </dgm:t>
    </dgm:pt>
    <dgm:pt modelId="{F9022022-8FFB-49D2-B63B-6179F6AF9CD0}" type="parTrans" cxnId="{59B6D397-FBD8-4FD0-9B3D-77A15AA3B766}">
      <dgm:prSet/>
      <dgm:spPr/>
      <dgm:t>
        <a:bodyPr/>
        <a:lstStyle/>
        <a:p>
          <a:endParaRPr lang="en-US"/>
        </a:p>
      </dgm:t>
    </dgm:pt>
    <dgm:pt modelId="{6F74FD34-E5BF-4479-B013-293F527CA6BA}" type="sibTrans" cxnId="{59B6D397-FBD8-4FD0-9B3D-77A15AA3B76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AA2834C-1032-4962-B1FA-63F6F43F937E}">
          <dgm:prSet custT="1"/>
          <dgm:spPr/>
          <dgm:t>
            <a:bodyPr/>
            <a:lstStyle/>
            <a:p>
              <a:pPr>
                <a:buChar char="•"/>
              </a:pPr>
              <a:r>
                <a:rPr lang="en-US" sz="1800" kern="1200" dirty="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Initializing according to </a:t>
              </a:r>
              <a14:m>
                <m:oMath xmlns:m="http://schemas.openxmlformats.org/officeDocument/2006/math">
                  <m:r>
                    <a:rPr lang="en-US" sz="1800" kern="1200" smtClean="0">
                      <a:solidFill>
                        <a:srgbClr val="212121"/>
                      </a:solidFill>
                      <a:latin typeface="Cambria Math" panose="02040503050406030204" pitchFamily="18" charset="0"/>
                      <a:ea typeface="+mn-ea"/>
                      <a:cs typeface="Times New Roman" panose="02020603050405020304" pitchFamily="18" charset="0"/>
                    </a:rPr>
                    <m:t>𝒩</m:t>
                  </m:r>
                  <m:d>
                    <m:dPr>
                      <m:ctrlPr>
                        <a:rPr lang="en-US" sz="1800" i="1" kern="120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</m:ctrlPr>
                    </m:dPr>
                    <m:e>
                      <m:r>
                        <a:rPr lang="en-US" sz="1800" b="0" i="0" kern="120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sz="1800" kern="1200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0.01</m:t>
                      </m:r>
                    </m:e>
                  </m:d>
                </m:oMath>
              </a14:m>
              <a:r>
                <a:rPr lang="en-US" sz="1800" kern="1200" dirty="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works  well for small networks, but not guaranteed to work for deep neural networks</a:t>
              </a:r>
              <a:endParaRPr lang="en-US" altLang="en-US" sz="1800" kern="1200" dirty="0">
                <a:solidFill>
                  <a:srgbClr val="2121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dgm:t>
        </dgm:pt>
      </mc:Choice>
      <mc:Fallback xmlns="">
        <dgm:pt modelId="{4AA2834C-1032-4962-B1FA-63F6F43F937E}">
          <dgm:prSet custT="1"/>
          <dgm:spPr/>
          <dgm:t>
            <a:bodyPr/>
            <a:lstStyle/>
            <a:p>
              <a:pPr>
                <a:buChar char="•"/>
              </a:pPr>
              <a:r>
                <a:rPr lang="en-US" sz="1800" kern="1200" dirty="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Initializing according to </a:t>
              </a:r>
              <a:r>
                <a:rPr lang="en-US" sz="1800" i="0" kern="120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𝒩(</a:t>
              </a:r>
              <a:r>
                <a:rPr lang="en-US" sz="1800" b="0" i="0" kern="1200">
                  <a:solidFill>
                    <a:srgbClr val="212121"/>
                  </a:solidFill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rPr>
                <a:t>0,</a:t>
              </a:r>
              <a:r>
                <a:rPr lang="en-US" sz="1800" i="0" kern="120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0.01)</a:t>
              </a:r>
              <a:r>
                <a:rPr lang="en-US" sz="1800" kern="1200" dirty="0">
                  <a:solidFill>
                    <a:srgbClr val="21212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works  well for small networks, but not guaranteed to work for deep neural networks</a:t>
              </a:r>
              <a:endParaRPr lang="en-US" altLang="en-US" sz="1800" kern="1200" dirty="0">
                <a:solidFill>
                  <a:srgbClr val="2121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dgm:t>
        </dgm:pt>
      </mc:Fallback>
    </mc:AlternateContent>
    <dgm:pt modelId="{BD03697E-8FFD-4238-8B63-6BF6D74F67ED}" type="parTrans" cxnId="{976ED323-8E2D-430C-B958-AF3FA4ED6348}">
      <dgm:prSet/>
      <dgm:spPr/>
      <dgm:t>
        <a:bodyPr/>
        <a:lstStyle/>
        <a:p>
          <a:endParaRPr lang="en-US"/>
        </a:p>
      </dgm:t>
    </dgm:pt>
    <dgm:pt modelId="{70EA06B9-79C6-4ED4-908E-82FFE1B1D6BB}" type="sibTrans" cxnId="{976ED323-8E2D-430C-B958-AF3FA4ED6348}">
      <dgm:prSet/>
      <dgm:spPr/>
      <dgm:t>
        <a:bodyPr/>
        <a:lstStyle/>
        <a:p>
          <a:endParaRPr lang="en-US"/>
        </a:p>
      </dgm:t>
    </dgm:pt>
    <dgm:pt modelId="{142D31E2-B880-4647-819B-3D987ADBE9E2}" type="pres">
      <dgm:prSet presAssocID="{A3FE2B0E-1246-43C6-BA8C-0951DDB1BA22}" presName="linear" presStyleCnt="0">
        <dgm:presLayoutVars>
          <dgm:dir/>
          <dgm:animLvl val="lvl"/>
          <dgm:resizeHandles val="exact"/>
        </dgm:presLayoutVars>
      </dgm:prSet>
      <dgm:spPr/>
    </dgm:pt>
    <dgm:pt modelId="{6FFF1735-AB69-43ED-9DE4-198E5746AD3C}" type="pres">
      <dgm:prSet presAssocID="{6706540D-D7D8-4F18-8C7F-80C6E5F80BA4}" presName="parentLin" presStyleCnt="0"/>
      <dgm:spPr/>
    </dgm:pt>
    <dgm:pt modelId="{63908659-C7FD-457E-8349-D3A98904DB89}" type="pres">
      <dgm:prSet presAssocID="{6706540D-D7D8-4F18-8C7F-80C6E5F80BA4}" presName="parentLeftMargin" presStyleLbl="node1" presStyleIdx="0" presStyleCnt="2"/>
      <dgm:spPr/>
    </dgm:pt>
    <dgm:pt modelId="{9920B39D-B6C6-479E-89D0-133918EFF39D}" type="pres">
      <dgm:prSet presAssocID="{6706540D-D7D8-4F18-8C7F-80C6E5F80BA4}" presName="parentText" presStyleLbl="node1" presStyleIdx="0" presStyleCnt="2" custScaleX="114347">
        <dgm:presLayoutVars>
          <dgm:chMax val="0"/>
          <dgm:bulletEnabled val="1"/>
        </dgm:presLayoutVars>
      </dgm:prSet>
      <dgm:spPr/>
    </dgm:pt>
    <dgm:pt modelId="{23B27993-404D-4FD2-920B-A441E1CD7A39}" type="pres">
      <dgm:prSet presAssocID="{6706540D-D7D8-4F18-8C7F-80C6E5F80BA4}" presName="negativeSpace" presStyleCnt="0"/>
      <dgm:spPr/>
    </dgm:pt>
    <dgm:pt modelId="{D147CA30-4EC0-44C8-B9F3-F8B2D0DC5E10}" type="pres">
      <dgm:prSet presAssocID="{6706540D-D7D8-4F18-8C7F-80C6E5F80BA4}" presName="childText" presStyleLbl="conFgAcc1" presStyleIdx="0" presStyleCnt="2">
        <dgm:presLayoutVars>
          <dgm:bulletEnabled val="1"/>
        </dgm:presLayoutVars>
      </dgm:prSet>
      <dgm:spPr/>
    </dgm:pt>
    <dgm:pt modelId="{534BDC12-BE38-4BEE-B7C6-99D8195EF1B2}" type="pres">
      <dgm:prSet presAssocID="{305D077C-AE80-48A3-B8D9-ACBD8F487BD2}" presName="spaceBetweenRectangles" presStyleCnt="0"/>
      <dgm:spPr/>
    </dgm:pt>
    <dgm:pt modelId="{6E2904C7-6F7E-4C71-A3EC-B7FBB4F3B55E}" type="pres">
      <dgm:prSet presAssocID="{77F28CC8-8362-444B-A05E-95E94BE7D98A}" presName="parentLin" presStyleCnt="0"/>
      <dgm:spPr/>
    </dgm:pt>
    <dgm:pt modelId="{91ABD7F2-E8AD-4262-8EC7-C7068AEADE89}" type="pres">
      <dgm:prSet presAssocID="{77F28CC8-8362-444B-A05E-95E94BE7D98A}" presName="parentLeftMargin" presStyleLbl="node1" presStyleIdx="0" presStyleCnt="2"/>
      <dgm:spPr/>
    </dgm:pt>
    <dgm:pt modelId="{D699469D-2067-4762-82B5-AB44FFB451FD}" type="pres">
      <dgm:prSet presAssocID="{77F28CC8-8362-444B-A05E-95E94BE7D98A}" presName="parentText" presStyleLbl="node1" presStyleIdx="1" presStyleCnt="2" custScaleX="114346">
        <dgm:presLayoutVars>
          <dgm:chMax val="0"/>
          <dgm:bulletEnabled val="1"/>
        </dgm:presLayoutVars>
      </dgm:prSet>
      <dgm:spPr/>
    </dgm:pt>
    <dgm:pt modelId="{EEBC2902-C9D9-406F-AAFA-18373F8B0867}" type="pres">
      <dgm:prSet presAssocID="{77F28CC8-8362-444B-A05E-95E94BE7D98A}" presName="negativeSpace" presStyleCnt="0"/>
      <dgm:spPr/>
    </dgm:pt>
    <dgm:pt modelId="{F7563D98-DFDF-4A03-A652-4AC4F15CC742}" type="pres">
      <dgm:prSet presAssocID="{77F28CC8-8362-444B-A05E-95E94BE7D9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B20D00-0DE0-4B12-8DE6-B9635D0A1634}" type="presOf" srcId="{2A40F3A0-18EC-40E8-A8FA-E9CA09C2D589}" destId="{F7563D98-DFDF-4A03-A652-4AC4F15CC742}" srcOrd="0" destOrd="0" presId="urn:microsoft.com/office/officeart/2005/8/layout/list1"/>
    <dgm:cxn modelId="{F324CF10-0F6B-4297-9B61-DFC7DEC21CD6}" type="presOf" srcId="{C94271B1-01CE-4FBB-B249-9D54CB378BD0}" destId="{F7563D98-DFDF-4A03-A652-4AC4F15CC742}" srcOrd="0" destOrd="2" presId="urn:microsoft.com/office/officeart/2005/8/layout/list1"/>
    <dgm:cxn modelId="{976ED323-8E2D-430C-B958-AF3FA4ED6348}" srcId="{77F28CC8-8362-444B-A05E-95E94BE7D98A}" destId="{4AA2834C-1032-4962-B1FA-63F6F43F937E}" srcOrd="3" destOrd="0" parTransId="{BD03697E-8FFD-4238-8B63-6BF6D74F67ED}" sibTransId="{70EA06B9-79C6-4ED4-908E-82FFE1B1D6BB}"/>
    <dgm:cxn modelId="{0B3CE730-C3CE-4612-826F-016D3C50F399}" srcId="{77F28CC8-8362-444B-A05E-95E94BE7D98A}" destId="{C94271B1-01CE-4FBB-B249-9D54CB378BD0}" srcOrd="2" destOrd="0" parTransId="{A128F197-EF01-4D8D-965A-ABE80CDA4141}" sibTransId="{28D513B9-7480-4EA0-B6EA-1E2B84B6A1AD}"/>
    <dgm:cxn modelId="{D7A38A3E-B47E-4660-A4CC-CE6C95B79C6A}" type="presOf" srcId="{6706540D-D7D8-4F18-8C7F-80C6E5F80BA4}" destId="{63908659-C7FD-457E-8349-D3A98904DB89}" srcOrd="0" destOrd="0" presId="urn:microsoft.com/office/officeart/2005/8/layout/list1"/>
    <dgm:cxn modelId="{BBF6AE62-6836-4ECE-91C3-F3553A7DBECA}" srcId="{A3FE2B0E-1246-43C6-BA8C-0951DDB1BA22}" destId="{77F28CC8-8362-444B-A05E-95E94BE7D98A}" srcOrd="1" destOrd="0" parTransId="{82C4DF1D-1728-4F6D-A298-4C4EF397601E}" sibTransId="{6177D601-5670-45C8-B86C-EB47E19552F7}"/>
    <dgm:cxn modelId="{B5FC9867-E193-45F3-82F0-C8659D161DD0}" type="presOf" srcId="{A3FE2B0E-1246-43C6-BA8C-0951DDB1BA22}" destId="{142D31E2-B880-4647-819B-3D987ADBE9E2}" srcOrd="0" destOrd="0" presId="urn:microsoft.com/office/officeart/2005/8/layout/list1"/>
    <dgm:cxn modelId="{47319E5A-C06D-42F1-8F47-10AEA36EC8ED}" srcId="{A3FE2B0E-1246-43C6-BA8C-0951DDB1BA22}" destId="{6706540D-D7D8-4F18-8C7F-80C6E5F80BA4}" srcOrd="0" destOrd="0" parTransId="{F78F006F-221D-4A24-8BE3-77625372063A}" sibTransId="{305D077C-AE80-48A3-B8D9-ACBD8F487BD2}"/>
    <dgm:cxn modelId="{84F6A693-AAD0-4A71-ADA1-51E7C8E9C89B}" type="presOf" srcId="{952892F3-123F-44B4-89C3-3D0F3EB211CA}" destId="{F7563D98-DFDF-4A03-A652-4AC4F15CC742}" srcOrd="0" destOrd="1" presId="urn:microsoft.com/office/officeart/2005/8/layout/list1"/>
    <dgm:cxn modelId="{59B6D397-FBD8-4FD0-9B3D-77A15AA3B766}" srcId="{6706540D-D7D8-4F18-8C7F-80C6E5F80BA4}" destId="{34518ABE-7452-449A-87B2-2C36AFEAC8C0}" srcOrd="0" destOrd="0" parTransId="{F9022022-8FFB-49D2-B63B-6179F6AF9CD0}" sibTransId="{6F74FD34-E5BF-4479-B013-293F527CA6BA}"/>
    <dgm:cxn modelId="{C63AED9A-7994-4F6C-9A38-C8D3E4030340}" type="presOf" srcId="{34518ABE-7452-449A-87B2-2C36AFEAC8C0}" destId="{D147CA30-4EC0-44C8-B9F3-F8B2D0DC5E10}" srcOrd="0" destOrd="0" presId="urn:microsoft.com/office/officeart/2005/8/layout/list1"/>
    <dgm:cxn modelId="{7627A6A1-374C-4615-A10D-4ECAAA32D2FD}" type="presOf" srcId="{77F28CC8-8362-444B-A05E-95E94BE7D98A}" destId="{91ABD7F2-E8AD-4262-8EC7-C7068AEADE89}" srcOrd="0" destOrd="0" presId="urn:microsoft.com/office/officeart/2005/8/layout/list1"/>
    <dgm:cxn modelId="{26FEB6A7-FB64-4D5B-BEFF-85B5D37F99CE}" type="presOf" srcId="{4AA2834C-1032-4962-B1FA-63F6F43F937E}" destId="{F7563D98-DFDF-4A03-A652-4AC4F15CC742}" srcOrd="0" destOrd="3" presId="urn:microsoft.com/office/officeart/2005/8/layout/list1"/>
    <dgm:cxn modelId="{8DE8E3BE-3DB8-4091-A080-0D98D3A4FDDF}" srcId="{77F28CC8-8362-444B-A05E-95E94BE7D98A}" destId="{952892F3-123F-44B4-89C3-3D0F3EB211CA}" srcOrd="1" destOrd="0" parTransId="{47D9DDD2-614B-432D-9B54-28A38DD4D386}" sibTransId="{5DE52499-EB17-4A75-8A6D-A7E9B14C7048}"/>
    <dgm:cxn modelId="{9F7B71CC-8016-4C68-8097-BF1891677F91}" srcId="{77F28CC8-8362-444B-A05E-95E94BE7D98A}" destId="{2A40F3A0-18EC-40E8-A8FA-E9CA09C2D589}" srcOrd="0" destOrd="0" parTransId="{D06D54BA-F2DD-4F68-81DC-B7EEDBDA4243}" sibTransId="{6B888765-5775-4038-8C4E-2CC763A8D955}"/>
    <dgm:cxn modelId="{5002C9CF-43D9-4110-B01D-D3AE592D0C4C}" type="presOf" srcId="{6706540D-D7D8-4F18-8C7F-80C6E5F80BA4}" destId="{9920B39D-B6C6-479E-89D0-133918EFF39D}" srcOrd="1" destOrd="0" presId="urn:microsoft.com/office/officeart/2005/8/layout/list1"/>
    <dgm:cxn modelId="{D173DDEA-2DDE-4166-A823-C642A25CAAF5}" type="presOf" srcId="{77F28CC8-8362-444B-A05E-95E94BE7D98A}" destId="{D699469D-2067-4762-82B5-AB44FFB451FD}" srcOrd="1" destOrd="0" presId="urn:microsoft.com/office/officeart/2005/8/layout/list1"/>
    <dgm:cxn modelId="{ADEBAD5F-7269-4A63-9BFA-2A1181F0ABFF}" type="presParOf" srcId="{142D31E2-B880-4647-819B-3D987ADBE9E2}" destId="{6FFF1735-AB69-43ED-9DE4-198E5746AD3C}" srcOrd="0" destOrd="0" presId="urn:microsoft.com/office/officeart/2005/8/layout/list1"/>
    <dgm:cxn modelId="{23F233E0-C62E-4386-AC73-AC625C9BCB58}" type="presParOf" srcId="{6FFF1735-AB69-43ED-9DE4-198E5746AD3C}" destId="{63908659-C7FD-457E-8349-D3A98904DB89}" srcOrd="0" destOrd="0" presId="urn:microsoft.com/office/officeart/2005/8/layout/list1"/>
    <dgm:cxn modelId="{A1A6F9CA-E30B-4EB4-851D-F12B7AF9B46B}" type="presParOf" srcId="{6FFF1735-AB69-43ED-9DE4-198E5746AD3C}" destId="{9920B39D-B6C6-479E-89D0-133918EFF39D}" srcOrd="1" destOrd="0" presId="urn:microsoft.com/office/officeart/2005/8/layout/list1"/>
    <dgm:cxn modelId="{0878E391-63E6-4C2A-9CBE-CD93FB635CBC}" type="presParOf" srcId="{142D31E2-B880-4647-819B-3D987ADBE9E2}" destId="{23B27993-404D-4FD2-920B-A441E1CD7A39}" srcOrd="1" destOrd="0" presId="urn:microsoft.com/office/officeart/2005/8/layout/list1"/>
    <dgm:cxn modelId="{90771212-5199-419D-99EB-58669347069B}" type="presParOf" srcId="{142D31E2-B880-4647-819B-3D987ADBE9E2}" destId="{D147CA30-4EC0-44C8-B9F3-F8B2D0DC5E10}" srcOrd="2" destOrd="0" presId="urn:microsoft.com/office/officeart/2005/8/layout/list1"/>
    <dgm:cxn modelId="{4B0E5FE9-B8EF-4435-B2DE-8D21C3390128}" type="presParOf" srcId="{142D31E2-B880-4647-819B-3D987ADBE9E2}" destId="{534BDC12-BE38-4BEE-B7C6-99D8195EF1B2}" srcOrd="3" destOrd="0" presId="urn:microsoft.com/office/officeart/2005/8/layout/list1"/>
    <dgm:cxn modelId="{EAC6CC49-7481-445E-85AC-DC5F983962B7}" type="presParOf" srcId="{142D31E2-B880-4647-819B-3D987ADBE9E2}" destId="{6E2904C7-6F7E-4C71-A3EC-B7FBB4F3B55E}" srcOrd="4" destOrd="0" presId="urn:microsoft.com/office/officeart/2005/8/layout/list1"/>
    <dgm:cxn modelId="{281F5F0F-918E-4ABE-84C5-CB0752F202B6}" type="presParOf" srcId="{6E2904C7-6F7E-4C71-A3EC-B7FBB4F3B55E}" destId="{91ABD7F2-E8AD-4262-8EC7-C7068AEADE89}" srcOrd="0" destOrd="0" presId="urn:microsoft.com/office/officeart/2005/8/layout/list1"/>
    <dgm:cxn modelId="{8BAEE006-5B31-4957-BA89-08B323E8FFFF}" type="presParOf" srcId="{6E2904C7-6F7E-4C71-A3EC-B7FBB4F3B55E}" destId="{D699469D-2067-4762-82B5-AB44FFB451FD}" srcOrd="1" destOrd="0" presId="urn:microsoft.com/office/officeart/2005/8/layout/list1"/>
    <dgm:cxn modelId="{6EF9FEA0-9CF5-4313-B809-3BAE4CB6D4BF}" type="presParOf" srcId="{142D31E2-B880-4647-819B-3D987ADBE9E2}" destId="{EEBC2902-C9D9-406F-AAFA-18373F8B0867}" srcOrd="5" destOrd="0" presId="urn:microsoft.com/office/officeart/2005/8/layout/list1"/>
    <dgm:cxn modelId="{E8B805AE-8F4D-420C-AD5E-7A1E93CBA7A6}" type="presParOf" srcId="{142D31E2-B880-4647-819B-3D987ADBE9E2}" destId="{F7563D98-DFDF-4A03-A652-4AC4F15CC7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48399-C9CE-4C0C-ABF1-F3BFCD10FC53}">
      <dsp:nvSpPr>
        <dsp:cNvPr id="0" name=""/>
        <dsp:cNvSpPr/>
      </dsp:nvSpPr>
      <dsp:spPr>
        <a:xfrm>
          <a:off x="0" y="1447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B92BC7-4FF8-4E21-9F5D-CBFC8F818329}">
      <dsp:nvSpPr>
        <dsp:cNvPr id="0" name=""/>
        <dsp:cNvSpPr/>
      </dsp:nvSpPr>
      <dsp:spPr>
        <a:xfrm>
          <a:off x="0" y="1447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NN PPT (45  mins)</a:t>
          </a:r>
        </a:p>
      </dsp:txBody>
      <dsp:txXfrm>
        <a:off x="0" y="1447"/>
        <a:ext cx="5356749" cy="493550"/>
      </dsp:txXfrm>
    </dsp:sp>
    <dsp:sp modelId="{2F6C9EC6-F9F9-4876-8CBE-00D631EF942E}">
      <dsp:nvSpPr>
        <dsp:cNvPr id="0" name=""/>
        <dsp:cNvSpPr/>
      </dsp:nvSpPr>
      <dsp:spPr>
        <a:xfrm>
          <a:off x="0" y="494997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C6F7E5-2D4C-4ED7-A333-4F79C3B6A8E4}">
      <dsp:nvSpPr>
        <dsp:cNvPr id="0" name=""/>
        <dsp:cNvSpPr/>
      </dsp:nvSpPr>
      <dsp:spPr>
        <a:xfrm>
          <a:off x="0" y="494997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Numerical Stability Notebook(15 mins)</a:t>
          </a:r>
        </a:p>
      </dsp:txBody>
      <dsp:txXfrm>
        <a:off x="0" y="494997"/>
        <a:ext cx="5356749" cy="493550"/>
      </dsp:txXfrm>
    </dsp:sp>
    <dsp:sp modelId="{474ECD88-B1D1-4512-9380-B22A021F87B3}">
      <dsp:nvSpPr>
        <dsp:cNvPr id="0" name=""/>
        <dsp:cNvSpPr/>
      </dsp:nvSpPr>
      <dsp:spPr>
        <a:xfrm>
          <a:off x="0" y="988548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5818E-974C-45B2-8B6B-774E69B60172}">
      <dsp:nvSpPr>
        <dsp:cNvPr id="0" name=""/>
        <dsp:cNvSpPr/>
      </dsp:nvSpPr>
      <dsp:spPr>
        <a:xfrm>
          <a:off x="0" y="988548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Understanding dropout Batch Norm Notebook(20 mins)</a:t>
          </a:r>
        </a:p>
      </dsp:txBody>
      <dsp:txXfrm>
        <a:off x="0" y="988548"/>
        <a:ext cx="5356749" cy="493550"/>
      </dsp:txXfrm>
    </dsp:sp>
    <dsp:sp modelId="{7218D336-ACC1-441B-A0C6-F756A0DDD2B4}">
      <dsp:nvSpPr>
        <dsp:cNvPr id="0" name=""/>
        <dsp:cNvSpPr/>
      </dsp:nvSpPr>
      <dsp:spPr>
        <a:xfrm>
          <a:off x="0" y="1482098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3312FE-381E-44CB-9076-30EE606CC686}">
      <dsp:nvSpPr>
        <dsp:cNvPr id="0" name=""/>
        <dsp:cNvSpPr/>
      </dsp:nvSpPr>
      <dsp:spPr>
        <a:xfrm>
          <a:off x="0" y="1482098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 10 mins</a:t>
          </a:r>
        </a:p>
      </dsp:txBody>
      <dsp:txXfrm>
        <a:off x="0" y="1482098"/>
        <a:ext cx="5356749" cy="493550"/>
      </dsp:txXfrm>
    </dsp:sp>
    <dsp:sp modelId="{7A3661F3-3CA7-457E-85A5-1F103B98D922}">
      <dsp:nvSpPr>
        <dsp:cNvPr id="0" name=""/>
        <dsp:cNvSpPr/>
      </dsp:nvSpPr>
      <dsp:spPr>
        <a:xfrm>
          <a:off x="0" y="1975648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993936-00E5-49D7-BA05-1BCDA962B887}">
      <dsp:nvSpPr>
        <dsp:cNvPr id="0" name=""/>
        <dsp:cNvSpPr/>
      </dsp:nvSpPr>
      <dsp:spPr>
        <a:xfrm>
          <a:off x="0" y="1975648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FMNIST-</a:t>
          </a:r>
          <a:r>
            <a:rPr lang="en-US" sz="1800" kern="1200" dirty="0" err="1"/>
            <a:t>Pytorch</a:t>
          </a:r>
          <a:r>
            <a:rPr lang="en-US" sz="1800" kern="1200" dirty="0"/>
            <a:t> (Model Creation) – 30 minutes</a:t>
          </a:r>
        </a:p>
      </dsp:txBody>
      <dsp:txXfrm>
        <a:off x="0" y="1975648"/>
        <a:ext cx="5356749" cy="493550"/>
      </dsp:txXfrm>
    </dsp:sp>
    <dsp:sp modelId="{75BE109F-3C14-4232-8972-C44DCB52BB45}">
      <dsp:nvSpPr>
        <dsp:cNvPr id="0" name=""/>
        <dsp:cNvSpPr/>
      </dsp:nvSpPr>
      <dsp:spPr>
        <a:xfrm>
          <a:off x="0" y="2469199"/>
          <a:ext cx="535674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5902E7-7998-4436-9FE7-6D72648DF84B}">
      <dsp:nvSpPr>
        <dsp:cNvPr id="0" name=""/>
        <dsp:cNvSpPr/>
      </dsp:nvSpPr>
      <dsp:spPr>
        <a:xfrm>
          <a:off x="0" y="2469199"/>
          <a:ext cx="5356749" cy="49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Efficient </a:t>
          </a:r>
          <a:r>
            <a:rPr lang="en-US" sz="1800" kern="1200" dirty="0" err="1"/>
            <a:t>DataLoaders</a:t>
          </a:r>
          <a:r>
            <a:rPr lang="en-US" sz="1800" kern="1200" dirty="0"/>
            <a:t> – 30 minutes</a:t>
          </a:r>
        </a:p>
      </dsp:txBody>
      <dsp:txXfrm>
        <a:off x="0" y="2469199"/>
        <a:ext cx="5356749" cy="493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643AF-E701-44CC-A87A-C7BDEC107F4F}">
      <dsp:nvSpPr>
        <dsp:cNvPr id="0" name=""/>
        <dsp:cNvSpPr/>
      </dsp:nvSpPr>
      <dsp:spPr>
        <a:xfrm>
          <a:off x="0" y="0"/>
          <a:ext cx="6551369" cy="1674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Given enough data, a shallow network with one hidden layer can approximate any arbitrary function.</a:t>
          </a:r>
        </a:p>
      </dsp:txBody>
      <dsp:txXfrm>
        <a:off x="81724" y="81724"/>
        <a:ext cx="6387921" cy="1510676"/>
      </dsp:txXfrm>
    </dsp:sp>
    <dsp:sp modelId="{E1236628-66A6-4E48-9CBB-DED056277A47}">
      <dsp:nvSpPr>
        <dsp:cNvPr id="0" name=""/>
        <dsp:cNvSpPr/>
      </dsp:nvSpPr>
      <dsp:spPr>
        <a:xfrm>
          <a:off x="0" y="1684790"/>
          <a:ext cx="6551369" cy="999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Disadvantages:</a:t>
          </a:r>
        </a:p>
      </dsp:txBody>
      <dsp:txXfrm>
        <a:off x="48809" y="1733599"/>
        <a:ext cx="6453751" cy="902244"/>
      </dsp:txXfrm>
    </dsp:sp>
    <dsp:sp modelId="{EB383749-091E-4EF8-8378-6E84C601029B}">
      <dsp:nvSpPr>
        <dsp:cNvPr id="0" name=""/>
        <dsp:cNvSpPr/>
      </dsp:nvSpPr>
      <dsp:spPr>
        <a:xfrm>
          <a:off x="0" y="2684653"/>
          <a:ext cx="6551369" cy="75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0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Needs a lot of neurons in the hidden layer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Is prone to overfitting (memorization vs. learning</a:t>
          </a:r>
        </a:p>
      </dsp:txBody>
      <dsp:txXfrm>
        <a:off x="0" y="2684653"/>
        <a:ext cx="6551369" cy="750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5F81A-E904-4163-BCB5-3B26A24A2E1D}">
      <dsp:nvSpPr>
        <dsp:cNvPr id="0" name=""/>
        <dsp:cNvSpPr/>
      </dsp:nvSpPr>
      <dsp:spPr>
        <a:xfrm>
          <a:off x="0" y="0"/>
          <a:ext cx="5646547" cy="546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Advantages:</a:t>
          </a:r>
        </a:p>
      </dsp:txBody>
      <dsp:txXfrm>
        <a:off x="26686" y="26686"/>
        <a:ext cx="5593175" cy="493300"/>
      </dsp:txXfrm>
    </dsp:sp>
    <dsp:sp modelId="{0888C96D-1FC6-47A2-A1FE-12A37FCE006E}">
      <dsp:nvSpPr>
        <dsp:cNvPr id="0" name=""/>
        <dsp:cNvSpPr/>
      </dsp:nvSpPr>
      <dsp:spPr>
        <a:xfrm>
          <a:off x="0" y="556870"/>
          <a:ext cx="5646547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Needs fewer Units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Generalizes better</a:t>
          </a:r>
        </a:p>
      </dsp:txBody>
      <dsp:txXfrm>
        <a:off x="0" y="556870"/>
        <a:ext cx="5646547" cy="1086750"/>
      </dsp:txXfrm>
    </dsp:sp>
    <dsp:sp modelId="{1D115FBB-7D7F-4404-8908-0D3CCFAC06A6}">
      <dsp:nvSpPr>
        <dsp:cNvPr id="0" name=""/>
        <dsp:cNvSpPr/>
      </dsp:nvSpPr>
      <dsp:spPr>
        <a:xfrm>
          <a:off x="0" y="1672951"/>
          <a:ext cx="5646547" cy="575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Disadvantages</a:t>
          </a:r>
        </a:p>
      </dsp:txBody>
      <dsp:txXfrm>
        <a:off x="28100" y="1701051"/>
        <a:ext cx="5590347" cy="519440"/>
      </dsp:txXfrm>
    </dsp:sp>
    <dsp:sp modelId="{CA171BCF-0303-4FAC-90A4-1A0FCD7D6035}">
      <dsp:nvSpPr>
        <dsp:cNvPr id="0" name=""/>
        <dsp:cNvSpPr/>
      </dsp:nvSpPr>
      <dsp:spPr>
        <a:xfrm>
          <a:off x="0" y="2219260"/>
          <a:ext cx="5646547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7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Harder to train</a:t>
          </a:r>
        </a:p>
      </dsp:txBody>
      <dsp:txXfrm>
        <a:off x="0" y="2219260"/>
        <a:ext cx="5646547" cy="993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E1DDF-B9BD-44FD-8B09-C20BC1405FAC}">
      <dsp:nvSpPr>
        <dsp:cNvPr id="0" name=""/>
        <dsp:cNvSpPr/>
      </dsp:nvSpPr>
      <dsp:spPr>
        <a:xfrm>
          <a:off x="0" y="354063"/>
          <a:ext cx="6639498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5299" tIns="270764" rIns="51529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Define a loss function - a lower value indicates better model performance.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gradients - these represent the change in loss with respect to weights. Positive gradients imply a decrease in weight to minimize loss, while negative gradients indicate an increase in weight.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Utilize gradients to guide weight adjustments, leading to continuous improvement in model performance.</a:t>
          </a:r>
        </a:p>
      </dsp:txBody>
      <dsp:txXfrm>
        <a:off x="0" y="354063"/>
        <a:ext cx="6639498" cy="1965600"/>
      </dsp:txXfrm>
    </dsp:sp>
    <dsp:sp modelId="{4B06BF6F-4DDB-4C30-9D8A-E1E4E940693F}">
      <dsp:nvSpPr>
        <dsp:cNvPr id="0" name=""/>
        <dsp:cNvSpPr/>
      </dsp:nvSpPr>
      <dsp:spPr>
        <a:xfrm>
          <a:off x="329705" y="75526"/>
          <a:ext cx="6307781" cy="470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670" tIns="0" rIns="17567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Optimize model performance by finding suitable weights.</a:t>
          </a:r>
        </a:p>
      </dsp:txBody>
      <dsp:txXfrm>
        <a:off x="352669" y="98490"/>
        <a:ext cx="6261853" cy="4244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D08F4-E46D-4E6E-BCC8-5935F7B57334}">
      <dsp:nvSpPr>
        <dsp:cNvPr id="0" name=""/>
        <dsp:cNvSpPr/>
      </dsp:nvSpPr>
      <dsp:spPr>
        <a:xfrm>
          <a:off x="1230907" y="199585"/>
          <a:ext cx="1393165" cy="13216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570C-33B9-4100-A91B-0202B532B1ED}">
      <dsp:nvSpPr>
        <dsp:cNvPr id="0" name=""/>
        <dsp:cNvSpPr/>
      </dsp:nvSpPr>
      <dsp:spPr>
        <a:xfrm>
          <a:off x="1287234" y="252556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B47E-D541-4F82-9A84-764C8085B221}">
      <dsp:nvSpPr>
        <dsp:cNvPr id="0" name=""/>
        <dsp:cNvSpPr/>
      </dsp:nvSpPr>
      <dsp:spPr>
        <a:xfrm>
          <a:off x="209566" y="1888331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Value out of range infinity value</a:t>
          </a:r>
        </a:p>
      </dsp:txBody>
      <dsp:txXfrm>
        <a:off x="209566" y="1888331"/>
        <a:ext cx="3431250" cy="720000"/>
      </dsp:txXfrm>
    </dsp:sp>
    <dsp:sp modelId="{B887E932-9A6C-4A22-A1CB-FF7D86444173}">
      <dsp:nvSpPr>
        <dsp:cNvPr id="0" name=""/>
        <dsp:cNvSpPr/>
      </dsp:nvSpPr>
      <dsp:spPr>
        <a:xfrm>
          <a:off x="5295237" y="117003"/>
          <a:ext cx="1327943" cy="12220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D0DEA-640E-492E-B283-52309C49C844}">
      <dsp:nvSpPr>
        <dsp:cNvPr id="0" name=""/>
        <dsp:cNvSpPr/>
      </dsp:nvSpPr>
      <dsp:spPr>
        <a:xfrm>
          <a:off x="5358740" y="12756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4E950-B8CF-4E10-954B-91ADED2C099A}">
      <dsp:nvSpPr>
        <dsp:cNvPr id="0" name=""/>
        <dsp:cNvSpPr/>
      </dsp:nvSpPr>
      <dsp:spPr>
        <a:xfrm>
          <a:off x="4400564" y="1888329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Sensitive to learning rate (LR)</a:t>
          </a:r>
        </a:p>
      </dsp:txBody>
      <dsp:txXfrm>
        <a:off x="4400564" y="1888329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9DE9-014F-47C6-8368-7774D30C09A8}">
      <dsp:nvSpPr>
        <dsp:cNvPr id="0" name=""/>
        <dsp:cNvSpPr/>
      </dsp:nvSpPr>
      <dsp:spPr>
        <a:xfrm>
          <a:off x="0" y="1961964"/>
          <a:ext cx="1918525" cy="12872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46" tIns="163576" rIns="13644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Severe with bottom layers</a:t>
          </a:r>
        </a:p>
      </dsp:txBody>
      <dsp:txXfrm>
        <a:off x="0" y="1961964"/>
        <a:ext cx="1918525" cy="1287261"/>
      </dsp:txXfrm>
    </dsp:sp>
    <dsp:sp modelId="{646DD119-8BEC-4AE2-8CAA-FAE084058FCC}">
      <dsp:nvSpPr>
        <dsp:cNvPr id="0" name=""/>
        <dsp:cNvSpPr/>
      </dsp:nvSpPr>
      <dsp:spPr>
        <a:xfrm>
          <a:off x="1918525" y="1961964"/>
          <a:ext cx="5755576" cy="12872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50" tIns="292100" rIns="116750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Only top layers are well trained</a:t>
          </a:r>
        </a:p>
      </dsp:txBody>
      <dsp:txXfrm>
        <a:off x="1918525" y="1961964"/>
        <a:ext cx="5755576" cy="1287261"/>
      </dsp:txXfrm>
    </dsp:sp>
    <dsp:sp modelId="{DCD974FD-2C77-4F95-8E8D-4FDF7D59A79F}">
      <dsp:nvSpPr>
        <dsp:cNvPr id="0" name=""/>
        <dsp:cNvSpPr/>
      </dsp:nvSpPr>
      <dsp:spPr>
        <a:xfrm rot="10800000">
          <a:off x="0" y="1465"/>
          <a:ext cx="1918525" cy="19798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46" tIns="163576" rIns="13644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progress in training</a:t>
          </a:r>
        </a:p>
      </dsp:txBody>
      <dsp:txXfrm rot="-10800000">
        <a:off x="0" y="1465"/>
        <a:ext cx="1918525" cy="1286875"/>
      </dsp:txXfrm>
    </dsp:sp>
    <dsp:sp modelId="{0100A582-6C8B-4CE6-B866-43A920087075}">
      <dsp:nvSpPr>
        <dsp:cNvPr id="0" name=""/>
        <dsp:cNvSpPr/>
      </dsp:nvSpPr>
      <dsp:spPr>
        <a:xfrm>
          <a:off x="1918525" y="1465"/>
          <a:ext cx="5755576" cy="128687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50" tIns="292100" rIns="116750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Irrespective of learning rate</a:t>
          </a:r>
        </a:p>
      </dsp:txBody>
      <dsp:txXfrm>
        <a:off x="1918525" y="1465"/>
        <a:ext cx="5755576" cy="1286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CA30-4EC0-44C8-B9F3-F8B2D0DC5E10}">
      <dsp:nvSpPr>
        <dsp:cNvPr id="0" name=""/>
        <dsp:cNvSpPr/>
      </dsp:nvSpPr>
      <dsp:spPr>
        <a:xfrm>
          <a:off x="0" y="430667"/>
          <a:ext cx="787984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0B39D-B6C6-479E-89D0-133918EFF39D}">
      <dsp:nvSpPr>
        <dsp:cNvPr id="0" name=""/>
        <dsp:cNvSpPr/>
      </dsp:nvSpPr>
      <dsp:spPr>
        <a:xfrm>
          <a:off x="393992" y="2627"/>
          <a:ext cx="5515889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487" tIns="0" rIns="20848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Proper Weight Initialization</a:t>
          </a:r>
        </a:p>
      </dsp:txBody>
      <dsp:txXfrm>
        <a:off x="435782" y="44417"/>
        <a:ext cx="5432309" cy="772500"/>
      </dsp:txXfrm>
    </dsp:sp>
    <dsp:sp modelId="{F7563D98-DFDF-4A03-A652-4AC4F15CC742}">
      <dsp:nvSpPr>
        <dsp:cNvPr id="0" name=""/>
        <dsp:cNvSpPr/>
      </dsp:nvSpPr>
      <dsp:spPr>
        <a:xfrm>
          <a:off x="0" y="1746107"/>
          <a:ext cx="7879842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563" tIns="604012" rIns="611563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Batch Normalization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Gradient clipping</a:t>
          </a:r>
        </a:p>
      </dsp:txBody>
      <dsp:txXfrm>
        <a:off x="0" y="1746107"/>
        <a:ext cx="7879842" cy="1689975"/>
      </dsp:txXfrm>
    </dsp:sp>
    <dsp:sp modelId="{D699469D-2067-4762-82B5-AB44FFB451FD}">
      <dsp:nvSpPr>
        <dsp:cNvPr id="0" name=""/>
        <dsp:cNvSpPr/>
      </dsp:nvSpPr>
      <dsp:spPr>
        <a:xfrm>
          <a:off x="393992" y="1318067"/>
          <a:ext cx="5515889" cy="8560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487" tIns="0" rIns="20848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Normalize</a:t>
          </a:r>
        </a:p>
      </dsp:txBody>
      <dsp:txXfrm>
        <a:off x="435782" y="1359857"/>
        <a:ext cx="5432309" cy="7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7CA30-4EC0-44C8-B9F3-F8B2D0DC5E10}">
      <dsp:nvSpPr>
        <dsp:cNvPr id="0" name=""/>
        <dsp:cNvSpPr/>
      </dsp:nvSpPr>
      <dsp:spPr>
        <a:xfrm>
          <a:off x="0" y="292566"/>
          <a:ext cx="821055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Every neuron in the network computes the same output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computes the same gradient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same parameter updates</a:t>
          </a:r>
          <a:endParaRPr lang="en-US" sz="1800" kern="1200" dirty="0"/>
        </a:p>
      </dsp:txBody>
      <dsp:txXfrm>
        <a:off x="0" y="292566"/>
        <a:ext cx="8210550" cy="992250"/>
      </dsp:txXfrm>
    </dsp:sp>
    <dsp:sp modelId="{9920B39D-B6C6-479E-89D0-133918EFF39D}">
      <dsp:nvSpPr>
        <dsp:cNvPr id="0" name=""/>
        <dsp:cNvSpPr/>
      </dsp:nvSpPr>
      <dsp:spPr>
        <a:xfrm>
          <a:off x="410527" y="26886"/>
          <a:ext cx="657196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Constant Initialization: Set all weights to C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36466" y="52825"/>
        <a:ext cx="6520084" cy="479482"/>
      </dsp:txXfrm>
    </dsp:sp>
    <dsp:sp modelId="{F7563D98-DFDF-4A03-A652-4AC4F15CC742}">
      <dsp:nvSpPr>
        <dsp:cNvPr id="0" name=""/>
        <dsp:cNvSpPr/>
      </dsp:nvSpPr>
      <dsp:spPr>
        <a:xfrm>
          <a:off x="0" y="1647697"/>
          <a:ext cx="8210550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230" tIns="374904" rIns="6372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Every neuron in the network computes different output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computes different gradient 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→</a:t>
          </a: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different parameter updates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"Symmetry breaking“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Problem: variance that grows with the number of inputs.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21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Initializing according to </a:t>
          </a:r>
          <a14:m xmlns:a14="http://schemas.microsoft.com/office/drawing/2010/main">
            <m:oMath xmlns:m="http://schemas.openxmlformats.org/officeDocument/2006/math">
              <m:r>
                <a:rPr lang="en-US" sz="1800" kern="1200" smtClean="0">
                  <a:solidFill>
                    <a:srgbClr val="212121"/>
                  </a:solidFill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rPr>
                <m:t>𝒩</m:t>
              </m:r>
              <m:d>
                <m:dPr>
                  <m:ctrlPr>
                    <a:rPr lang="en-US" sz="1800" i="1" kern="1200" smtClean="0">
                      <a:solidFill>
                        <a:srgbClr val="212121"/>
                      </a:solidFill>
                      <a:latin typeface="Cambria Math" panose="02040503050406030204" pitchFamily="18" charset="0"/>
                      <a:ea typeface="+mn-ea"/>
                      <a:cs typeface="Times New Roman" panose="02020603050405020304" pitchFamily="18" charset="0"/>
                    </a:rPr>
                  </m:ctrlPr>
                </m:dPr>
                <m:e>
                  <m:r>
                    <a:rPr lang="en-US" sz="1800" b="0" i="0" kern="1200" smtClean="0">
                      <a:solidFill>
                        <a:srgbClr val="212121"/>
                      </a:solidFill>
                      <a:latin typeface="Cambria Math" panose="02040503050406030204" pitchFamily="18" charset="0"/>
                      <a:ea typeface="+mn-ea"/>
                      <a:cs typeface="Times New Roman" panose="02020603050405020304" pitchFamily="18" charset="0"/>
                    </a:rPr>
                    <m:t>0,</m:t>
                  </m:r>
                  <m:r>
                    <a:rPr lang="en-US" sz="1800" kern="1200" smtClean="0">
                      <a:solidFill>
                        <a:srgbClr val="212121"/>
                      </a:solidFill>
                      <a:latin typeface="Cambria Math" panose="02040503050406030204" pitchFamily="18" charset="0"/>
                      <a:ea typeface="+mn-ea"/>
                      <a:cs typeface="Times New Roman" panose="02020603050405020304" pitchFamily="18" charset="0"/>
                    </a:rPr>
                    <m:t>0.01</m:t>
                  </m:r>
                </m:e>
              </m:d>
            </m:oMath>
          </a14:m>
          <a:r>
            <a:rPr lang="en-US" sz="1800" kern="1200" dirty="0">
              <a:solidFill>
                <a:srgbClr val="21212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works  well for small networks, but not guaranteed to work for deep neural networks</a:t>
          </a:r>
          <a:endParaRPr lang="en-US" altLang="en-US" sz="1800" kern="1200" dirty="0">
            <a:solidFill>
              <a:srgbClr val="212121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647697"/>
        <a:ext cx="8210550" cy="2097900"/>
      </dsp:txXfrm>
    </dsp:sp>
    <dsp:sp modelId="{D699469D-2067-4762-82B5-AB44FFB451FD}">
      <dsp:nvSpPr>
        <dsp:cNvPr id="0" name=""/>
        <dsp:cNvSpPr/>
      </dsp:nvSpPr>
      <dsp:spPr>
        <a:xfrm>
          <a:off x="410527" y="1382017"/>
          <a:ext cx="6571904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237" tIns="0" rIns="21723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900" b="1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Normal Initialization: Set all weights to random small numbers</a:t>
          </a:r>
          <a:endParaRPr kumimoji="0" lang="en-US" sz="1900" b="1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36466" y="1407956"/>
        <a:ext cx="652002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23:20:49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1568,'0'-6'736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F454-EC1B-46CD-9BC5-ED736A3AD8B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49EFF-EA34-4C90-A577-834D30EA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2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4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indent="-241300">
              <a:lnSpc>
                <a:spcPct val="100000"/>
              </a:lnSpc>
              <a:spcBef>
                <a:spcPts val="420"/>
              </a:spcBef>
              <a:buChar char="•"/>
              <a:tabLst>
                <a:tab pos="253365" algn="l"/>
                <a:tab pos="254000" algn="l"/>
              </a:tabLst>
            </a:pPr>
            <a:r>
              <a:rPr lang="en-US" sz="2400" spc="-5" dirty="0">
                <a:latin typeface="Arial"/>
                <a:cs typeface="Arial"/>
              </a:rPr>
              <a:t>Sensitive to </a:t>
            </a:r>
            <a:r>
              <a:rPr lang="en-US" sz="2400" dirty="0">
                <a:latin typeface="Arial"/>
                <a:cs typeface="Arial"/>
              </a:rPr>
              <a:t>learning </a:t>
            </a:r>
            <a:r>
              <a:rPr lang="en-US" sz="2400" spc="-5" dirty="0">
                <a:latin typeface="Arial"/>
                <a:cs typeface="Arial"/>
              </a:rPr>
              <a:t>rate</a:t>
            </a:r>
            <a:r>
              <a:rPr lang="en-US" sz="2400" spc="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(LR)</a:t>
            </a:r>
          </a:p>
          <a:p>
            <a:pPr marL="812800" marR="649605" lvl="1" indent="-342900">
              <a:lnSpc>
                <a:spcPts val="2800"/>
              </a:lnSpc>
              <a:spcBef>
                <a:spcPts val="680"/>
              </a:spcBef>
              <a:buChar char="•"/>
              <a:tabLst>
                <a:tab pos="812165" algn="l"/>
                <a:tab pos="812800" algn="l"/>
              </a:tabLst>
            </a:pPr>
            <a:r>
              <a:rPr lang="en-US" sz="2400" dirty="0">
                <a:latin typeface="Arial"/>
                <a:cs typeface="Arial"/>
              </a:rPr>
              <a:t>Not small enough LR -&gt; large </a:t>
            </a:r>
            <a:r>
              <a:rPr lang="en-US" sz="2400" spc="-5" dirty="0">
                <a:latin typeface="Arial"/>
                <a:cs typeface="Arial"/>
              </a:rPr>
              <a:t>weights </a:t>
            </a:r>
            <a:r>
              <a:rPr lang="en-US" sz="2400" dirty="0">
                <a:latin typeface="Arial"/>
                <a:cs typeface="Arial"/>
              </a:rPr>
              <a:t>-&gt;</a:t>
            </a:r>
            <a:r>
              <a:rPr lang="en-US" sz="2400" spc="-8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larger  </a:t>
            </a:r>
            <a:r>
              <a:rPr lang="en-US" sz="2400" spc="-5" dirty="0">
                <a:latin typeface="Arial"/>
                <a:cs typeface="Arial"/>
              </a:rPr>
              <a:t>gradients</a:t>
            </a:r>
            <a:endParaRPr lang="en-US" sz="24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812165" algn="l"/>
                <a:tab pos="812800" algn="l"/>
              </a:tabLst>
            </a:pPr>
            <a:r>
              <a:rPr lang="en-US" sz="2400" spc="-90" dirty="0">
                <a:latin typeface="Arial"/>
                <a:cs typeface="Arial"/>
              </a:rPr>
              <a:t>Too </a:t>
            </a:r>
            <a:r>
              <a:rPr lang="en-US" sz="2400" dirty="0">
                <a:latin typeface="Arial"/>
                <a:cs typeface="Arial"/>
              </a:rPr>
              <a:t>small LR -&gt; No</a:t>
            </a:r>
            <a:r>
              <a:rPr lang="en-US" sz="2400" spc="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progress</a:t>
            </a:r>
          </a:p>
          <a:p>
            <a:pPr marL="812800" lvl="1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812165" algn="l"/>
                <a:tab pos="812800" algn="l"/>
              </a:tabLst>
            </a:pPr>
            <a:r>
              <a:rPr lang="en-US" sz="2400" dirty="0">
                <a:latin typeface="Arial"/>
                <a:cs typeface="Arial"/>
              </a:rPr>
              <a:t>May need </a:t>
            </a:r>
            <a:r>
              <a:rPr lang="en-US" sz="2400" spc="-5" dirty="0">
                <a:latin typeface="Arial"/>
                <a:cs typeface="Arial"/>
              </a:rPr>
              <a:t>to </a:t>
            </a:r>
            <a:r>
              <a:rPr lang="en-US" sz="2400" dirty="0">
                <a:latin typeface="Arial"/>
                <a:cs typeface="Arial"/>
              </a:rPr>
              <a:t>change LR </a:t>
            </a:r>
            <a:r>
              <a:rPr lang="en-US" sz="2400" spc="-5" dirty="0">
                <a:latin typeface="Arial"/>
                <a:cs typeface="Arial"/>
              </a:rPr>
              <a:t>dramatically </a:t>
            </a:r>
            <a:r>
              <a:rPr lang="en-US" sz="2400" dirty="0">
                <a:latin typeface="Arial"/>
                <a:cs typeface="Arial"/>
              </a:rPr>
              <a:t>during</a:t>
            </a:r>
            <a:r>
              <a:rPr lang="en-US" sz="2400" spc="-5" dirty="0">
                <a:latin typeface="Arial"/>
                <a:cs typeface="Arial"/>
              </a:rPr>
              <a:t> training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5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8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49EFF-EA34-4C90-A577-834D30EA2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1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4419-EDFB-6F4E-A333-81B2AEE61551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7156"/>
            <a:ext cx="2667000" cy="8572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56576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D1D9-C084-EE47-BD8D-261BE031B149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7156"/>
            <a:ext cx="2667000" cy="857250"/>
          </a:xfrm>
        </p:spPr>
        <p:txBody>
          <a:bodyPr anchor="ctr" anchorCtr="0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950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E79DB-C209-CC9B-25D9-5541E93D1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7B423C-8DF4-ABA3-DD14-F440840C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86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Graphic 14" descr="Network diagram outline">
            <a:extLst>
              <a:ext uri="{FF2B5EF4-FFF2-40B4-BE49-F238E27FC236}">
                <a16:creationId xmlns:a16="http://schemas.microsoft.com/office/drawing/2014/main" id="{9F5379E6-2CC7-8A90-B4A5-331E26B09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90792" y="1973427"/>
            <a:ext cx="1196645" cy="119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numCol="1"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numCol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4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75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numCol="1"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0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7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2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9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1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numCol="1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4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0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600" y="114300"/>
            <a:ext cx="84328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050" y="2025650"/>
            <a:ext cx="6063615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1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59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1111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18" Type="http://schemas.openxmlformats.org/officeDocument/2006/relationships/image" Target="../media/image66.png"/><Relationship Id="rId26" Type="http://schemas.openxmlformats.org/officeDocument/2006/relationships/image" Target="../media/image72.png"/><Relationship Id="rId3" Type="http://schemas.openxmlformats.org/officeDocument/2006/relationships/image" Target="../media/image39.png"/><Relationship Id="rId21" Type="http://schemas.openxmlformats.org/officeDocument/2006/relationships/image" Target="../media/image68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65.png"/><Relationship Id="rId25" Type="http://schemas.openxmlformats.org/officeDocument/2006/relationships/image" Target="../media/image71.png"/><Relationship Id="rId2" Type="http://schemas.openxmlformats.org/officeDocument/2006/relationships/image" Target="../media/image38.png"/><Relationship Id="rId16" Type="http://schemas.openxmlformats.org/officeDocument/2006/relationships/image" Target="../media/image64.png"/><Relationship Id="rId20" Type="http://schemas.openxmlformats.org/officeDocument/2006/relationships/image" Target="../media/image1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70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69.png"/><Relationship Id="rId10" Type="http://schemas.openxmlformats.org/officeDocument/2006/relationships/image" Target="../media/image46.png"/><Relationship Id="rId19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Relationship Id="rId22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4.png"/><Relationship Id="rId7" Type="http://schemas.openxmlformats.org/officeDocument/2006/relationships/image" Target="../media/image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80.png"/><Relationship Id="rId7" Type="http://schemas.openxmlformats.org/officeDocument/2006/relationships/image" Target="../media/image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image" Target="../media/image1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0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6.sv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8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.svg"/><Relationship Id="rId9" Type="http://schemas.microsoft.com/office/2007/relationships/diagramDrawing" Target="../diagrams/drawin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6.sv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5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5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6.sv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5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04.png"/><Relationship Id="rId19" Type="http://schemas.openxmlformats.org/officeDocument/2006/relationships/image" Target="../media/image119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5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470674"/>
            <a:ext cx="5605629" cy="994172"/>
          </a:xfrm>
        </p:spPr>
        <p:txBody>
          <a:bodyPr>
            <a:normAutofit/>
          </a:bodyPr>
          <a:lstStyle/>
          <a:p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13" name="Picture 12" descr="Clipboard All Crosses outline">
            <a:extLst>
              <a:ext uri="{FF2B5EF4-FFF2-40B4-BE49-F238E27FC236}">
                <a16:creationId xmlns:a16="http://schemas.microsoft.com/office/drawing/2014/main" id="{86D79599-4947-89D7-6933-2952F6A1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49365" y="1155878"/>
            <a:ext cx="2831744" cy="2831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fld id="{330EA680-D336-4FF7-8B7A-9848BB0A1C32}" type="slidenum">
              <a:rPr lang="en-US" smtClean="0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1039F8-05D5-22A9-00E5-2F2386D39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95303"/>
              </p:ext>
            </p:extLst>
          </p:nvPr>
        </p:nvGraphicFramePr>
        <p:xfrm>
          <a:off x="852321" y="1576177"/>
          <a:ext cx="5356749" cy="296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952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34A147-439B-FCA5-6EE9-9C53A5A17B5A}"/>
                  </a:ext>
                </a:extLst>
              </p:cNvPr>
              <p:cNvSpPr txBox="1"/>
              <p:nvPr/>
            </p:nvSpPr>
            <p:spPr>
              <a:xfrm>
                <a:off x="473529" y="2805162"/>
                <a:ext cx="20969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A34A147-439B-FCA5-6EE9-9C53A5A1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9" y="2805162"/>
                <a:ext cx="209699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09" name="Group 10308">
            <a:extLst>
              <a:ext uri="{FF2B5EF4-FFF2-40B4-BE49-F238E27FC236}">
                <a16:creationId xmlns:a16="http://schemas.microsoft.com/office/drawing/2014/main" id="{D8157879-512F-D9EF-63A6-E793669C3FB8}"/>
              </a:ext>
            </a:extLst>
          </p:cNvPr>
          <p:cNvGrpSpPr/>
          <p:nvPr/>
        </p:nvGrpSpPr>
        <p:grpSpPr>
          <a:xfrm>
            <a:off x="442671" y="233937"/>
            <a:ext cx="6115124" cy="283905"/>
            <a:chOff x="252322" y="675082"/>
            <a:chExt cx="6115124" cy="28390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7F9F43-702B-B408-AE5F-A6C1AC920EC5}"/>
                </a:ext>
              </a:extLst>
            </p:cNvPr>
            <p:cNvCxnSpPr>
              <a:cxnSpLocks/>
              <a:stCxn id="151" idx="6"/>
            </p:cNvCxnSpPr>
            <p:nvPr/>
          </p:nvCxnSpPr>
          <p:spPr>
            <a:xfrm>
              <a:off x="5890565" y="818985"/>
              <a:ext cx="476881" cy="1173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CFA2CA1-09FE-15BB-DAA7-704666CD6EFE}"/>
                </a:ext>
              </a:extLst>
            </p:cNvPr>
            <p:cNvSpPr/>
            <p:nvPr/>
          </p:nvSpPr>
          <p:spPr>
            <a:xfrm>
              <a:off x="135727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B79353-5848-9F12-6D7C-F3DFF9EA7685}"/>
                </a:ext>
              </a:extLst>
            </p:cNvPr>
            <p:cNvSpPr/>
            <p:nvPr/>
          </p:nvSpPr>
          <p:spPr>
            <a:xfrm>
              <a:off x="2799276" y="681988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A5206C-3BFB-BECA-ECB1-AFF0386A5D73}"/>
                </a:ext>
              </a:extLst>
            </p:cNvPr>
            <p:cNvSpPr/>
            <p:nvPr/>
          </p:nvSpPr>
          <p:spPr>
            <a:xfrm>
              <a:off x="252322" y="675082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7724D89-EBDD-0EC1-21DB-B4F7787B7D8B}"/>
                </a:ext>
              </a:extLst>
            </p:cNvPr>
            <p:cNvSpPr/>
            <p:nvPr/>
          </p:nvSpPr>
          <p:spPr>
            <a:xfrm>
              <a:off x="410244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45AFC28-794B-DFCA-7067-A91668B43220}"/>
                </a:ext>
              </a:extLst>
            </p:cNvPr>
            <p:cNvSpPr/>
            <p:nvPr/>
          </p:nvSpPr>
          <p:spPr>
            <a:xfrm>
              <a:off x="5576529" y="680485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4538A12-18FA-FD4E-364B-87CCAAC0225E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587044" y="818985"/>
              <a:ext cx="770231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0CBAB2-31F9-ED25-36B6-6CC66BBCF69A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>
              <a:off x="1691997" y="820397"/>
              <a:ext cx="1107279" cy="9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4CD899E-A1CB-18BB-736B-55984654FFB7}"/>
                </a:ext>
              </a:extLst>
            </p:cNvPr>
            <p:cNvCxnSpPr>
              <a:cxnSpLocks/>
              <a:stCxn id="147" idx="6"/>
              <a:endCxn id="150" idx="2"/>
            </p:cNvCxnSpPr>
            <p:nvPr/>
          </p:nvCxnSpPr>
          <p:spPr>
            <a:xfrm flipV="1">
              <a:off x="3113312" y="820159"/>
              <a:ext cx="989133" cy="32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3EEE1B-612B-A6BC-9DA6-C876A1D5CEEC}"/>
                </a:ext>
              </a:extLst>
            </p:cNvPr>
            <p:cNvCxnSpPr>
              <a:cxnSpLocks/>
              <a:stCxn id="150" idx="6"/>
              <a:endCxn id="151" idx="2"/>
            </p:cNvCxnSpPr>
            <p:nvPr/>
          </p:nvCxnSpPr>
          <p:spPr>
            <a:xfrm flipV="1">
              <a:off x="4416481" y="818985"/>
              <a:ext cx="1160048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0B23B87-B180-3BA1-3CEB-AD1B8C631195}"/>
              </a:ext>
            </a:extLst>
          </p:cNvPr>
          <p:cNvCxnSpPr>
            <a:cxnSpLocks/>
            <a:stCxn id="13" idx="3"/>
            <a:endCxn id="139" idx="1"/>
          </p:cNvCxnSpPr>
          <p:nvPr/>
        </p:nvCxnSpPr>
        <p:spPr>
          <a:xfrm>
            <a:off x="446163" y="1826048"/>
            <a:ext cx="390574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FD7D3EA-D516-8374-B922-EEACD74F5CD6}"/>
              </a:ext>
            </a:extLst>
          </p:cNvPr>
          <p:cNvCxnSpPr>
            <a:cxnSpLocks/>
            <a:stCxn id="10263" idx="3"/>
            <a:endCxn id="141" idx="1"/>
          </p:cNvCxnSpPr>
          <p:nvPr/>
        </p:nvCxnSpPr>
        <p:spPr>
          <a:xfrm flipV="1">
            <a:off x="4207085" y="1821647"/>
            <a:ext cx="410885" cy="273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88A9A98-474B-AE8B-21D7-A72AC442EBB0}"/>
              </a:ext>
            </a:extLst>
          </p:cNvPr>
          <p:cNvCxnSpPr>
            <a:cxnSpLocks/>
            <a:stCxn id="10269" idx="3"/>
            <a:endCxn id="140" idx="1"/>
          </p:cNvCxnSpPr>
          <p:nvPr/>
        </p:nvCxnSpPr>
        <p:spPr>
          <a:xfrm flipV="1">
            <a:off x="2247872" y="1830032"/>
            <a:ext cx="418981" cy="47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0F868-3A70-154F-FE50-C1CED42C8688}"/>
                  </a:ext>
                </a:extLst>
              </p:cNvPr>
              <p:cNvSpPr txBox="1"/>
              <p:nvPr/>
            </p:nvSpPr>
            <p:spPr>
              <a:xfrm>
                <a:off x="382876" y="1212239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0F868-3A70-154F-FE50-C1CED42C8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6" y="1212239"/>
                <a:ext cx="3140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4945A-985B-6536-0FBC-E286F0481AC0}"/>
                  </a:ext>
                </a:extLst>
              </p:cNvPr>
              <p:cNvSpPr txBox="1"/>
              <p:nvPr/>
            </p:nvSpPr>
            <p:spPr>
              <a:xfrm>
                <a:off x="185054" y="1687548"/>
                <a:ext cx="261109" cy="27699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4945A-985B-6536-0FBC-E286F04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4" y="1687548"/>
                <a:ext cx="26110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456B6-4071-DAAB-A359-0D65C28A5C5D}"/>
                  </a:ext>
                </a:extLst>
              </p:cNvPr>
              <p:cNvSpPr txBox="1"/>
              <p:nvPr/>
            </p:nvSpPr>
            <p:spPr>
              <a:xfrm>
                <a:off x="2143326" y="1212238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5456B6-4071-DAAB-A359-0D65C28A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326" y="1212238"/>
                <a:ext cx="314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C39CF2-F36A-0567-7A5A-E9CFA1C59A1A}"/>
              </a:ext>
            </a:extLst>
          </p:cNvPr>
          <p:cNvCxnSpPr>
            <a:cxnSpLocks/>
            <a:stCxn id="21" idx="2"/>
            <a:endCxn id="140" idx="1"/>
          </p:cNvCxnSpPr>
          <p:nvPr/>
        </p:nvCxnSpPr>
        <p:spPr>
          <a:xfrm>
            <a:off x="2300344" y="1489237"/>
            <a:ext cx="366509" cy="34079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B5599-AFA1-B06F-A44F-8C4F05B016C6}"/>
              </a:ext>
            </a:extLst>
          </p:cNvPr>
          <p:cNvCxnSpPr>
            <a:cxnSpLocks/>
            <a:stCxn id="29" idx="2"/>
            <a:endCxn id="141" idx="1"/>
          </p:cNvCxnSpPr>
          <p:nvPr/>
        </p:nvCxnSpPr>
        <p:spPr>
          <a:xfrm>
            <a:off x="4207085" y="1485345"/>
            <a:ext cx="410885" cy="33630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1F34A3-6D15-3277-B183-B3D695916139}"/>
                  </a:ext>
                </a:extLst>
              </p:cNvPr>
              <p:cNvSpPr txBox="1"/>
              <p:nvPr/>
            </p:nvSpPr>
            <p:spPr>
              <a:xfrm>
                <a:off x="4050067" y="1208346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1F34A3-6D15-3277-B183-B3D69591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067" y="1208346"/>
                <a:ext cx="3140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BDA877-E2BC-72F9-94EC-4932A691F7FE}"/>
                  </a:ext>
                </a:extLst>
              </p:cNvPr>
              <p:cNvSpPr txBox="1"/>
              <p:nvPr/>
            </p:nvSpPr>
            <p:spPr>
              <a:xfrm>
                <a:off x="5956808" y="1206861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BDA877-E2BC-72F9-94EC-4932A691F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808" y="1206861"/>
                <a:ext cx="31403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1BD6E6-2872-E5E4-6B51-8911724244B7}"/>
              </a:ext>
            </a:extLst>
          </p:cNvPr>
          <p:cNvCxnSpPr>
            <a:cxnSpLocks/>
            <a:stCxn id="12" idx="2"/>
            <a:endCxn id="139" idx="1"/>
          </p:cNvCxnSpPr>
          <p:nvPr/>
        </p:nvCxnSpPr>
        <p:spPr>
          <a:xfrm>
            <a:off x="539894" y="1489238"/>
            <a:ext cx="296843" cy="33681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4690A6-077B-354D-4092-6733F876704F}"/>
              </a:ext>
            </a:extLst>
          </p:cNvPr>
          <p:cNvCxnSpPr>
            <a:cxnSpLocks/>
            <a:stCxn id="10258" idx="3"/>
            <a:endCxn id="30" idx="1"/>
          </p:cNvCxnSpPr>
          <p:nvPr/>
        </p:nvCxnSpPr>
        <p:spPr>
          <a:xfrm>
            <a:off x="6153021" y="1824580"/>
            <a:ext cx="369966" cy="317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552690B-8923-5944-1CD0-40DB091AA77D}"/>
                  </a:ext>
                </a:extLst>
              </p:cNvPr>
              <p:cNvSpPr txBox="1"/>
              <p:nvPr/>
            </p:nvSpPr>
            <p:spPr>
              <a:xfrm>
                <a:off x="8644910" y="1691531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552690B-8923-5944-1CD0-40DB091AA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910" y="1691531"/>
                <a:ext cx="31403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9" name="Group 10248">
            <a:extLst>
              <a:ext uri="{FF2B5EF4-FFF2-40B4-BE49-F238E27FC236}">
                <a16:creationId xmlns:a16="http://schemas.microsoft.com/office/drawing/2014/main" id="{E05CA9DE-7823-509D-491C-D1E363D366BA}"/>
              </a:ext>
            </a:extLst>
          </p:cNvPr>
          <p:cNvGrpSpPr/>
          <p:nvPr/>
        </p:nvGrpSpPr>
        <p:grpSpPr>
          <a:xfrm>
            <a:off x="6522987" y="1597083"/>
            <a:ext cx="1745489" cy="461665"/>
            <a:chOff x="6340063" y="1981042"/>
            <a:chExt cx="174548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FA4D231-8C33-5655-2FA4-E5F96A94917A}"/>
                    </a:ext>
                  </a:extLst>
                </p:cNvPr>
                <p:cNvSpPr txBox="1"/>
                <p:nvPr/>
              </p:nvSpPr>
              <p:spPr>
                <a:xfrm>
                  <a:off x="6340063" y="1982995"/>
                  <a:ext cx="1305391" cy="457433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FA4D231-8C33-5655-2FA4-E5F96A949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063" y="1982995"/>
                  <a:ext cx="1305391" cy="457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4" name="TextBox 10243">
                  <a:extLst>
                    <a:ext uri="{FF2B5EF4-FFF2-40B4-BE49-F238E27FC236}">
                      <a16:creationId xmlns:a16="http://schemas.microsoft.com/office/drawing/2014/main" id="{54F03F80-9392-A967-C1E7-2D4B9C90976E}"/>
                    </a:ext>
                  </a:extLst>
                </p:cNvPr>
                <p:cNvSpPr txBox="1"/>
                <p:nvPr/>
              </p:nvSpPr>
              <p:spPr>
                <a:xfrm>
                  <a:off x="7645454" y="1981042"/>
                  <a:ext cx="440098" cy="461665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  <a:p>
                  <a:endParaRPr lang="en-US" sz="1200" dirty="0"/>
                </a:p>
              </p:txBody>
            </p:sp>
          </mc:Choice>
          <mc:Fallback xmlns="">
            <p:sp>
              <p:nvSpPr>
                <p:cNvPr id="10244" name="TextBox 10243">
                  <a:extLst>
                    <a:ext uri="{FF2B5EF4-FFF2-40B4-BE49-F238E27FC236}">
                      <a16:creationId xmlns:a16="http://schemas.microsoft.com/office/drawing/2014/main" id="{54F03F80-9392-A967-C1E7-2D4B9C909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454" y="1981042"/>
                  <a:ext cx="44009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59" name="Group 10258">
            <a:extLst>
              <a:ext uri="{FF2B5EF4-FFF2-40B4-BE49-F238E27FC236}">
                <a16:creationId xmlns:a16="http://schemas.microsoft.com/office/drawing/2014/main" id="{614C8B41-091F-55F3-0FAC-FFB673914E66}"/>
              </a:ext>
            </a:extLst>
          </p:cNvPr>
          <p:cNvGrpSpPr/>
          <p:nvPr/>
        </p:nvGrpSpPr>
        <p:grpSpPr>
          <a:xfrm>
            <a:off x="4617970" y="1592930"/>
            <a:ext cx="1535051" cy="462482"/>
            <a:chOff x="4459413" y="1932318"/>
            <a:chExt cx="1535051" cy="462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8643F56-ECF4-7F32-70C1-A8F677D20D83}"/>
                    </a:ext>
                  </a:extLst>
                </p:cNvPr>
                <p:cNvSpPr txBox="1"/>
                <p:nvPr/>
              </p:nvSpPr>
              <p:spPr>
                <a:xfrm>
                  <a:off x="4459413" y="1932318"/>
                  <a:ext cx="1100215" cy="457433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8643F56-ECF4-7F32-70C1-A8F677D20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413" y="1932318"/>
                  <a:ext cx="1100215" cy="4574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8" name="TextBox 10257">
                  <a:extLst>
                    <a:ext uri="{FF2B5EF4-FFF2-40B4-BE49-F238E27FC236}">
                      <a16:creationId xmlns:a16="http://schemas.microsoft.com/office/drawing/2014/main" id="{D1D449C2-37A9-C24F-F811-962A43ABBC01}"/>
                    </a:ext>
                  </a:extLst>
                </p:cNvPr>
                <p:cNvSpPr txBox="1"/>
                <p:nvPr/>
              </p:nvSpPr>
              <p:spPr>
                <a:xfrm>
                  <a:off x="5554366" y="1933135"/>
                  <a:ext cx="440098" cy="461665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  <a:p>
                  <a:endParaRPr lang="en-US" sz="1200" dirty="0"/>
                </a:p>
              </p:txBody>
            </p:sp>
          </mc:Choice>
          <mc:Fallback xmlns="">
            <p:sp>
              <p:nvSpPr>
                <p:cNvPr id="10258" name="TextBox 10257">
                  <a:extLst>
                    <a:ext uri="{FF2B5EF4-FFF2-40B4-BE49-F238E27FC236}">
                      <a16:creationId xmlns:a16="http://schemas.microsoft.com/office/drawing/2014/main" id="{D1D449C2-37A9-C24F-F811-962A43ABB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366" y="1933135"/>
                  <a:ext cx="44009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64" name="Group 10263">
            <a:extLst>
              <a:ext uri="{FF2B5EF4-FFF2-40B4-BE49-F238E27FC236}">
                <a16:creationId xmlns:a16="http://schemas.microsoft.com/office/drawing/2014/main" id="{9CC89E97-D7BB-241E-1CBF-54E8F37B7660}"/>
              </a:ext>
            </a:extLst>
          </p:cNvPr>
          <p:cNvGrpSpPr/>
          <p:nvPr/>
        </p:nvGrpSpPr>
        <p:grpSpPr>
          <a:xfrm>
            <a:off x="2666853" y="1593548"/>
            <a:ext cx="1540232" cy="465200"/>
            <a:chOff x="2545841" y="1993849"/>
            <a:chExt cx="1540232" cy="46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930386-5602-3BCD-9E50-2464BE9CB03D}"/>
                    </a:ext>
                  </a:extLst>
                </p:cNvPr>
                <p:cNvSpPr txBox="1"/>
                <p:nvPr/>
              </p:nvSpPr>
              <p:spPr>
                <a:xfrm>
                  <a:off x="2545841" y="2001616"/>
                  <a:ext cx="1100215" cy="457433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930386-5602-3BCD-9E50-2464BE9CB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841" y="2001616"/>
                  <a:ext cx="1100215" cy="457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3" name="TextBox 10262">
                  <a:extLst>
                    <a:ext uri="{FF2B5EF4-FFF2-40B4-BE49-F238E27FC236}">
                      <a16:creationId xmlns:a16="http://schemas.microsoft.com/office/drawing/2014/main" id="{5EC72BB6-DD85-0F6C-653D-3DC90E336A1B}"/>
                    </a:ext>
                  </a:extLst>
                </p:cNvPr>
                <p:cNvSpPr txBox="1"/>
                <p:nvPr/>
              </p:nvSpPr>
              <p:spPr>
                <a:xfrm>
                  <a:off x="3645975" y="1993849"/>
                  <a:ext cx="440098" cy="461665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  <a:p>
                  <a:endParaRPr lang="en-US" sz="1200" dirty="0"/>
                </a:p>
              </p:txBody>
            </p:sp>
          </mc:Choice>
          <mc:Fallback xmlns="">
            <p:sp>
              <p:nvSpPr>
                <p:cNvPr id="10263" name="TextBox 10262">
                  <a:extLst>
                    <a:ext uri="{FF2B5EF4-FFF2-40B4-BE49-F238E27FC236}">
                      <a16:creationId xmlns:a16="http://schemas.microsoft.com/office/drawing/2014/main" id="{5EC72BB6-DD85-0F6C-653D-3DC90E336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975" y="1993849"/>
                  <a:ext cx="440098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70" name="Group 10269">
            <a:extLst>
              <a:ext uri="{FF2B5EF4-FFF2-40B4-BE49-F238E27FC236}">
                <a16:creationId xmlns:a16="http://schemas.microsoft.com/office/drawing/2014/main" id="{314CE070-1DB0-D01C-5598-8491632A7241}"/>
              </a:ext>
            </a:extLst>
          </p:cNvPr>
          <p:cNvGrpSpPr/>
          <p:nvPr/>
        </p:nvGrpSpPr>
        <p:grpSpPr>
          <a:xfrm>
            <a:off x="836737" y="1687548"/>
            <a:ext cx="1411135" cy="281459"/>
            <a:chOff x="822798" y="1979694"/>
            <a:chExt cx="1411135" cy="281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8A3B684-4B13-B5F8-A9FB-3086C5BFAACF}"/>
                    </a:ext>
                  </a:extLst>
                </p:cNvPr>
                <p:cNvSpPr txBox="1"/>
                <p:nvPr/>
              </p:nvSpPr>
              <p:spPr>
                <a:xfrm>
                  <a:off x="822798" y="1979694"/>
                  <a:ext cx="970287" cy="276999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8A3B684-4B13-B5F8-A9FB-3086C5BFA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98" y="1979694"/>
                  <a:ext cx="97028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9" name="TextBox 10268">
                  <a:extLst>
                    <a:ext uri="{FF2B5EF4-FFF2-40B4-BE49-F238E27FC236}">
                      <a16:creationId xmlns:a16="http://schemas.microsoft.com/office/drawing/2014/main" id="{3CDFDCE5-70EE-4491-E26D-E8CCE97213F8}"/>
                    </a:ext>
                  </a:extLst>
                </p:cNvPr>
                <p:cNvSpPr txBox="1"/>
                <p:nvPr/>
              </p:nvSpPr>
              <p:spPr>
                <a:xfrm>
                  <a:off x="1790129" y="1984154"/>
                  <a:ext cx="443804" cy="276999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269" name="TextBox 10268">
                  <a:extLst>
                    <a:ext uri="{FF2B5EF4-FFF2-40B4-BE49-F238E27FC236}">
                      <a16:creationId xmlns:a16="http://schemas.microsoft.com/office/drawing/2014/main" id="{3CDFDCE5-70EE-4491-E26D-E8CCE9721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129" y="1984154"/>
                  <a:ext cx="44380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79" name="Straight Arrow Connector 10278">
            <a:extLst>
              <a:ext uri="{FF2B5EF4-FFF2-40B4-BE49-F238E27FC236}">
                <a16:creationId xmlns:a16="http://schemas.microsoft.com/office/drawing/2014/main" id="{C2911F22-93FB-C280-4020-54C8EFD271FB}"/>
              </a:ext>
            </a:extLst>
          </p:cNvPr>
          <p:cNvCxnSpPr>
            <a:cxnSpLocks/>
            <a:stCxn id="10244" idx="3"/>
            <a:endCxn id="152" idx="1"/>
          </p:cNvCxnSpPr>
          <p:nvPr/>
        </p:nvCxnSpPr>
        <p:spPr>
          <a:xfrm>
            <a:off x="8268476" y="1827916"/>
            <a:ext cx="376434" cy="211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9" name="Straight Arrow Connector 10298">
            <a:extLst>
              <a:ext uri="{FF2B5EF4-FFF2-40B4-BE49-F238E27FC236}">
                <a16:creationId xmlns:a16="http://schemas.microsoft.com/office/drawing/2014/main" id="{47B50A86-8F1D-A6A4-297F-95403DA92963}"/>
              </a:ext>
            </a:extLst>
          </p:cNvPr>
          <p:cNvCxnSpPr>
            <a:cxnSpLocks/>
            <a:stCxn id="31" idx="2"/>
            <a:endCxn id="30" idx="1"/>
          </p:cNvCxnSpPr>
          <p:nvPr/>
        </p:nvCxnSpPr>
        <p:spPr>
          <a:xfrm>
            <a:off x="6113826" y="1483860"/>
            <a:ext cx="409161" cy="34389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0" name="TextBox 10309">
            <a:extLst>
              <a:ext uri="{FF2B5EF4-FFF2-40B4-BE49-F238E27FC236}">
                <a16:creationId xmlns:a16="http://schemas.microsoft.com/office/drawing/2014/main" id="{74A0A43F-2646-C362-68B4-1ABB4477B70E}"/>
              </a:ext>
            </a:extLst>
          </p:cNvPr>
          <p:cNvSpPr txBox="1"/>
          <p:nvPr/>
        </p:nvSpPr>
        <p:spPr>
          <a:xfrm>
            <a:off x="382876" y="590550"/>
            <a:ext cx="74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layers, one neuron in each layer, no bias, and linear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8" name="TextBox 10317">
                <a:extLst>
                  <a:ext uri="{FF2B5EF4-FFF2-40B4-BE49-F238E27FC236}">
                    <a16:creationId xmlns:a16="http://schemas.microsoft.com/office/drawing/2014/main" id="{AA543D37-BFF4-120F-4E9E-974E358D49D1}"/>
                  </a:ext>
                </a:extLst>
              </p:cNvPr>
              <p:cNvSpPr txBox="1"/>
              <p:nvPr/>
            </p:nvSpPr>
            <p:spPr>
              <a:xfrm>
                <a:off x="3627025" y="2543968"/>
                <a:ext cx="198188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18" name="TextBox 10317">
                <a:extLst>
                  <a:ext uri="{FF2B5EF4-FFF2-40B4-BE49-F238E27FC236}">
                    <a16:creationId xmlns:a16="http://schemas.microsoft.com/office/drawing/2014/main" id="{AA543D37-BFF4-120F-4E9E-974E358D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25" y="2543968"/>
                <a:ext cx="1981889" cy="89171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2" grpId="0" animBg="1"/>
      <p:bldP spid="13" grpId="0" animBg="1"/>
      <p:bldP spid="21" grpId="0" animBg="1"/>
      <p:bldP spid="29" grpId="0" animBg="1"/>
      <p:bldP spid="31" grpId="0" animBg="1"/>
      <p:bldP spid="152" grpId="0" animBg="1"/>
      <p:bldP spid="10310" grpId="0"/>
      <p:bldP spid="103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468641-2173-5D21-F5CB-2F0BB907FC6B}"/>
                  </a:ext>
                </a:extLst>
              </p:cNvPr>
              <p:cNvSpPr txBox="1"/>
              <p:nvPr/>
            </p:nvSpPr>
            <p:spPr>
              <a:xfrm>
                <a:off x="897898" y="1323325"/>
                <a:ext cx="201266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468641-2173-5D21-F5CB-2F0BB907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98" y="1323325"/>
                <a:ext cx="2012667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/>
              <p:nvPr/>
            </p:nvSpPr>
            <p:spPr>
              <a:xfrm>
                <a:off x="532476" y="2711644"/>
                <a:ext cx="3671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⋯=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6" y="2711644"/>
                <a:ext cx="36714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/>
              <p:nvPr/>
            </p:nvSpPr>
            <p:spPr>
              <a:xfrm>
                <a:off x="921829" y="3216322"/>
                <a:ext cx="1666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29" y="3216322"/>
                <a:ext cx="1666418" cy="276999"/>
              </a:xfrm>
              <a:prstGeom prst="rect">
                <a:avLst/>
              </a:prstGeom>
              <a:blipFill>
                <a:blip r:embed="rId4"/>
                <a:stretch>
                  <a:fillRect l="-1460" t="-4444" r="-29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/>
              <p:nvPr/>
            </p:nvSpPr>
            <p:spPr>
              <a:xfrm>
                <a:off x="695891" y="2276770"/>
                <a:ext cx="1982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1" y="2276770"/>
                <a:ext cx="19822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/>
              <p:nvPr/>
            </p:nvSpPr>
            <p:spPr>
              <a:xfrm>
                <a:off x="930016" y="3555627"/>
                <a:ext cx="1671355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=7.6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" y="3555627"/>
                <a:ext cx="1671355" cy="280077"/>
              </a:xfrm>
              <a:prstGeom prst="rect">
                <a:avLst/>
              </a:prstGeom>
              <a:blipFill>
                <a:blip r:embed="rId6"/>
                <a:stretch>
                  <a:fillRect l="-1460" t="-4348" r="-292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/>
              <p:nvPr/>
            </p:nvSpPr>
            <p:spPr>
              <a:xfrm>
                <a:off x="930016" y="3898010"/>
                <a:ext cx="4191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1.5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=4.06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6" y="3898010"/>
                <a:ext cx="4191917" cy="276999"/>
              </a:xfrm>
              <a:prstGeom prst="rect">
                <a:avLst/>
              </a:prstGeom>
              <a:blipFill>
                <a:blip r:embed="rId7"/>
                <a:stretch>
                  <a:fillRect l="-291" t="-4348" r="-14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73" descr="Brain">
            <a:extLst>
              <a:ext uri="{FF2B5EF4-FFF2-40B4-BE49-F238E27FC236}">
                <a16:creationId xmlns:a16="http://schemas.microsoft.com/office/drawing/2014/main" id="{DF8FC7FB-8D06-62F2-BECC-783A38623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0489" y="2124704"/>
            <a:ext cx="857249" cy="85724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06A81136-226E-EAD2-8D76-93A556DDF7A9}"/>
              </a:ext>
            </a:extLst>
          </p:cNvPr>
          <p:cNvSpPr txBox="1">
            <a:spLocks/>
          </p:cNvSpPr>
          <p:nvPr/>
        </p:nvSpPr>
        <p:spPr>
          <a:xfrm>
            <a:off x="46838" y="135935"/>
            <a:ext cx="7056410" cy="7053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Exploding Activations</a:t>
            </a:r>
          </a:p>
        </p:txBody>
      </p:sp>
    </p:spTree>
    <p:extLst>
      <p:ext uri="{BB962C8B-B14F-4D97-AF65-F5344CB8AC3E}">
        <p14:creationId xmlns:p14="http://schemas.microsoft.com/office/powerpoint/2010/main" val="369968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468641-2173-5D21-F5CB-2F0BB907FC6B}"/>
                  </a:ext>
                </a:extLst>
              </p:cNvPr>
              <p:cNvSpPr txBox="1"/>
              <p:nvPr/>
            </p:nvSpPr>
            <p:spPr>
              <a:xfrm>
                <a:off x="533400" y="1314881"/>
                <a:ext cx="2012667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468641-2173-5D21-F5CB-2F0BB907F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14881"/>
                <a:ext cx="2012667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/>
              <p:nvPr/>
            </p:nvSpPr>
            <p:spPr>
              <a:xfrm>
                <a:off x="168761" y="2620863"/>
                <a:ext cx="3671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⋯=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1" y="2620863"/>
                <a:ext cx="36714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/>
              <p:nvPr/>
            </p:nvSpPr>
            <p:spPr>
              <a:xfrm>
                <a:off x="557331" y="3207878"/>
                <a:ext cx="1666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" y="3207878"/>
                <a:ext cx="1666418" cy="276999"/>
              </a:xfrm>
              <a:prstGeom prst="rect">
                <a:avLst/>
              </a:prstGeom>
              <a:blipFill>
                <a:blip r:embed="rId4"/>
                <a:stretch>
                  <a:fillRect l="-1460" t="-4348" r="-292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/>
              <p:nvPr/>
            </p:nvSpPr>
            <p:spPr>
              <a:xfrm>
                <a:off x="331393" y="2268326"/>
                <a:ext cx="1982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3" y="2268326"/>
                <a:ext cx="19822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/>
              <p:nvPr/>
            </p:nvSpPr>
            <p:spPr>
              <a:xfrm>
                <a:off x="565518" y="3547183"/>
                <a:ext cx="218431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=0.03125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8" y="3547183"/>
                <a:ext cx="2184316" cy="280077"/>
              </a:xfrm>
              <a:prstGeom prst="rect">
                <a:avLst/>
              </a:prstGeom>
              <a:blipFill>
                <a:blip r:embed="rId6"/>
                <a:stretch>
                  <a:fillRect l="-1117" t="-4348" r="-25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/>
              <p:nvPr/>
            </p:nvSpPr>
            <p:spPr>
              <a:xfrm>
                <a:off x="565518" y="3889566"/>
                <a:ext cx="4440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8×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−31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8" y="3889566"/>
                <a:ext cx="4440511" cy="276999"/>
              </a:xfrm>
              <a:prstGeom prst="rect">
                <a:avLst/>
              </a:prstGeom>
              <a:blipFill>
                <a:blip r:embed="rId7"/>
                <a:stretch>
                  <a:fillRect l="-275" t="-4444" r="-8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73" descr="Brain">
            <a:extLst>
              <a:ext uri="{FF2B5EF4-FFF2-40B4-BE49-F238E27FC236}">
                <a16:creationId xmlns:a16="http://schemas.microsoft.com/office/drawing/2014/main" id="{DF8FC7FB-8D06-62F2-BECC-783A38623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0489" y="2124704"/>
            <a:ext cx="857249" cy="857249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96B47C9-76BE-3A89-1834-7E1268DA3110}"/>
              </a:ext>
            </a:extLst>
          </p:cNvPr>
          <p:cNvSpPr txBox="1">
            <a:spLocks/>
          </p:cNvSpPr>
          <p:nvPr/>
        </p:nvSpPr>
        <p:spPr>
          <a:xfrm>
            <a:off x="46838" y="135935"/>
            <a:ext cx="7056410" cy="7053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Activations</a:t>
            </a:r>
          </a:p>
        </p:txBody>
      </p:sp>
    </p:spTree>
    <p:extLst>
      <p:ext uri="{BB962C8B-B14F-4D97-AF65-F5344CB8AC3E}">
        <p14:creationId xmlns:p14="http://schemas.microsoft.com/office/powerpoint/2010/main" val="85468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4865D-178B-4584-B41A-BAD9640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9" y="2474041"/>
            <a:ext cx="6371303" cy="1338302"/>
          </a:xfrm>
        </p:spPr>
        <p:txBody>
          <a:bodyPr vert="horz" lIns="68580" tIns="34290" rIns="68580" bIns="34290" numCol="1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Backward Pass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6" y="666938"/>
            <a:ext cx="1605129" cy="160512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Graphic 5" descr="Run">
            <a:extLst>
              <a:ext uri="{FF2B5EF4-FFF2-40B4-BE49-F238E27FC236}">
                <a16:creationId xmlns:a16="http://schemas.microsoft.com/office/drawing/2014/main" id="{07CCC905-E8A7-4F15-927E-B59AEBA8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92361" y="1089864"/>
            <a:ext cx="759278" cy="7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0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10308">
            <a:extLst>
              <a:ext uri="{FF2B5EF4-FFF2-40B4-BE49-F238E27FC236}">
                <a16:creationId xmlns:a16="http://schemas.microsoft.com/office/drawing/2014/main" id="{D8157879-512F-D9EF-63A6-E793669C3FB8}"/>
              </a:ext>
            </a:extLst>
          </p:cNvPr>
          <p:cNvGrpSpPr/>
          <p:nvPr/>
        </p:nvGrpSpPr>
        <p:grpSpPr>
          <a:xfrm>
            <a:off x="442671" y="233937"/>
            <a:ext cx="6115124" cy="283905"/>
            <a:chOff x="252322" y="675082"/>
            <a:chExt cx="6115124" cy="28390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7F9F43-702B-B408-AE5F-A6C1AC920EC5}"/>
                </a:ext>
              </a:extLst>
            </p:cNvPr>
            <p:cNvCxnSpPr>
              <a:cxnSpLocks/>
              <a:stCxn id="151" idx="6"/>
            </p:cNvCxnSpPr>
            <p:nvPr/>
          </p:nvCxnSpPr>
          <p:spPr>
            <a:xfrm>
              <a:off x="5890565" y="818985"/>
              <a:ext cx="476881" cy="1173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CFA2CA1-09FE-15BB-DAA7-704666CD6EFE}"/>
                </a:ext>
              </a:extLst>
            </p:cNvPr>
            <p:cNvSpPr/>
            <p:nvPr/>
          </p:nvSpPr>
          <p:spPr>
            <a:xfrm>
              <a:off x="135727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B79353-5848-9F12-6D7C-F3DFF9EA7685}"/>
                </a:ext>
              </a:extLst>
            </p:cNvPr>
            <p:cNvSpPr/>
            <p:nvPr/>
          </p:nvSpPr>
          <p:spPr>
            <a:xfrm>
              <a:off x="2799276" y="681988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A5206C-3BFB-BECA-ECB1-AFF0386A5D73}"/>
                </a:ext>
              </a:extLst>
            </p:cNvPr>
            <p:cNvSpPr/>
            <p:nvPr/>
          </p:nvSpPr>
          <p:spPr>
            <a:xfrm>
              <a:off x="252322" y="675082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7724D89-EBDD-0EC1-21DB-B4F7787B7D8B}"/>
                </a:ext>
              </a:extLst>
            </p:cNvPr>
            <p:cNvSpPr/>
            <p:nvPr/>
          </p:nvSpPr>
          <p:spPr>
            <a:xfrm>
              <a:off x="410244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45AFC28-794B-DFCA-7067-A91668B43220}"/>
                </a:ext>
              </a:extLst>
            </p:cNvPr>
            <p:cNvSpPr/>
            <p:nvPr/>
          </p:nvSpPr>
          <p:spPr>
            <a:xfrm>
              <a:off x="5576529" y="680485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4538A12-18FA-FD4E-364B-87CCAAC0225E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587044" y="818985"/>
              <a:ext cx="770231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0CBAB2-31F9-ED25-36B6-6CC66BBCF69A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>
              <a:off x="1691997" y="820397"/>
              <a:ext cx="1107279" cy="9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4CD899E-A1CB-18BB-736B-55984654FFB7}"/>
                </a:ext>
              </a:extLst>
            </p:cNvPr>
            <p:cNvCxnSpPr>
              <a:cxnSpLocks/>
              <a:stCxn id="147" idx="6"/>
              <a:endCxn id="150" idx="2"/>
            </p:cNvCxnSpPr>
            <p:nvPr/>
          </p:nvCxnSpPr>
          <p:spPr>
            <a:xfrm flipV="1">
              <a:off x="3113312" y="820159"/>
              <a:ext cx="989133" cy="32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3EEE1B-612B-A6BC-9DA6-C876A1D5CEEC}"/>
                </a:ext>
              </a:extLst>
            </p:cNvPr>
            <p:cNvCxnSpPr>
              <a:cxnSpLocks/>
              <a:stCxn id="150" idx="6"/>
              <a:endCxn id="151" idx="2"/>
            </p:cNvCxnSpPr>
            <p:nvPr/>
          </p:nvCxnSpPr>
          <p:spPr>
            <a:xfrm flipV="1">
              <a:off x="4416481" y="818985"/>
              <a:ext cx="1160048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DF4523-4624-BABB-D002-DBEEEC4933D3}"/>
              </a:ext>
            </a:extLst>
          </p:cNvPr>
          <p:cNvGrpSpPr/>
          <p:nvPr/>
        </p:nvGrpSpPr>
        <p:grpSpPr>
          <a:xfrm>
            <a:off x="219884" y="1161485"/>
            <a:ext cx="8773892" cy="851887"/>
            <a:chOff x="185054" y="1206861"/>
            <a:chExt cx="8773892" cy="851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0B23B87-B180-3BA1-3CEB-AD1B8C631195}"/>
                </a:ext>
              </a:extLst>
            </p:cNvPr>
            <p:cNvCxnSpPr>
              <a:cxnSpLocks/>
              <a:stCxn id="13" idx="3"/>
              <a:endCxn id="139" idx="1"/>
            </p:cNvCxnSpPr>
            <p:nvPr/>
          </p:nvCxnSpPr>
          <p:spPr>
            <a:xfrm>
              <a:off x="446163" y="1826048"/>
              <a:ext cx="390574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3FD7D3EA-D516-8374-B922-EEACD74F5CD6}"/>
                </a:ext>
              </a:extLst>
            </p:cNvPr>
            <p:cNvCxnSpPr>
              <a:cxnSpLocks/>
              <a:stCxn id="10263" idx="3"/>
              <a:endCxn id="141" idx="1"/>
            </p:cNvCxnSpPr>
            <p:nvPr/>
          </p:nvCxnSpPr>
          <p:spPr>
            <a:xfrm flipV="1">
              <a:off x="4207085" y="1821647"/>
              <a:ext cx="410885" cy="2734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988A9A98-474B-AE8B-21D7-A72AC442EBB0}"/>
                </a:ext>
              </a:extLst>
            </p:cNvPr>
            <p:cNvCxnSpPr>
              <a:cxnSpLocks/>
              <a:stCxn id="10269" idx="3"/>
              <a:endCxn id="140" idx="1"/>
            </p:cNvCxnSpPr>
            <p:nvPr/>
          </p:nvCxnSpPr>
          <p:spPr>
            <a:xfrm flipV="1">
              <a:off x="2290418" y="1830032"/>
              <a:ext cx="376435" cy="476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40F868-3A70-154F-FE50-C1CED42C8688}"/>
                    </a:ext>
                  </a:extLst>
                </p:cNvPr>
                <p:cNvSpPr txBox="1"/>
                <p:nvPr/>
              </p:nvSpPr>
              <p:spPr>
                <a:xfrm>
                  <a:off x="382876" y="1212239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A40F868-3A70-154F-FE50-C1CED42C8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6" y="1212239"/>
                  <a:ext cx="31403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4945A-985B-6536-0FBC-E286F0481AC0}"/>
                    </a:ext>
                  </a:extLst>
                </p:cNvPr>
                <p:cNvSpPr txBox="1"/>
                <p:nvPr/>
              </p:nvSpPr>
              <p:spPr>
                <a:xfrm>
                  <a:off x="185054" y="1687548"/>
                  <a:ext cx="261109" cy="276999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4945A-985B-6536-0FBC-E286F0481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54" y="1687548"/>
                  <a:ext cx="261109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5456B6-4071-DAAB-A359-0D65C28A5C5D}"/>
                    </a:ext>
                  </a:extLst>
                </p:cNvPr>
                <p:cNvSpPr txBox="1"/>
                <p:nvPr/>
              </p:nvSpPr>
              <p:spPr>
                <a:xfrm>
                  <a:off x="2143326" y="1212238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5456B6-4071-DAAB-A359-0D65C28A5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326" y="1212238"/>
                  <a:ext cx="31403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39CF2-F36A-0567-7A5A-E9CFA1C59A1A}"/>
                </a:ext>
              </a:extLst>
            </p:cNvPr>
            <p:cNvCxnSpPr>
              <a:cxnSpLocks/>
              <a:stCxn id="21" idx="2"/>
              <a:endCxn id="140" idx="1"/>
            </p:cNvCxnSpPr>
            <p:nvPr/>
          </p:nvCxnSpPr>
          <p:spPr>
            <a:xfrm>
              <a:off x="2300344" y="1489237"/>
              <a:ext cx="366509" cy="34079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AB5599-AFA1-B06F-A44F-8C4F05B016C6}"/>
                </a:ext>
              </a:extLst>
            </p:cNvPr>
            <p:cNvCxnSpPr>
              <a:cxnSpLocks/>
              <a:stCxn id="29" idx="2"/>
              <a:endCxn id="141" idx="1"/>
            </p:cNvCxnSpPr>
            <p:nvPr/>
          </p:nvCxnSpPr>
          <p:spPr>
            <a:xfrm>
              <a:off x="4207085" y="1485345"/>
              <a:ext cx="410885" cy="336302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1F34A3-6D15-3277-B183-B3D695916139}"/>
                    </a:ext>
                  </a:extLst>
                </p:cNvPr>
                <p:cNvSpPr txBox="1"/>
                <p:nvPr/>
              </p:nvSpPr>
              <p:spPr>
                <a:xfrm>
                  <a:off x="4050067" y="1208346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1F34A3-6D15-3277-B183-B3D695916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067" y="1208346"/>
                  <a:ext cx="31403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BDA877-E2BC-72F9-94EC-4932A691F7FE}"/>
                    </a:ext>
                  </a:extLst>
                </p:cNvPr>
                <p:cNvSpPr txBox="1"/>
                <p:nvPr/>
              </p:nvSpPr>
              <p:spPr>
                <a:xfrm>
                  <a:off x="5956808" y="1206861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BDA877-E2BC-72F9-94EC-4932A691F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808" y="1206861"/>
                  <a:ext cx="31403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41BD6E6-2872-E5E4-6B51-8911724244B7}"/>
                </a:ext>
              </a:extLst>
            </p:cNvPr>
            <p:cNvCxnSpPr>
              <a:cxnSpLocks/>
              <a:stCxn id="12" idx="2"/>
              <a:endCxn id="139" idx="1"/>
            </p:cNvCxnSpPr>
            <p:nvPr/>
          </p:nvCxnSpPr>
          <p:spPr>
            <a:xfrm>
              <a:off x="539894" y="1489238"/>
              <a:ext cx="296843" cy="33681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4690A6-077B-354D-4092-6733F876704F}"/>
                </a:ext>
              </a:extLst>
            </p:cNvPr>
            <p:cNvCxnSpPr>
              <a:cxnSpLocks/>
              <a:stCxn id="10258" idx="3"/>
              <a:endCxn id="30" idx="1"/>
            </p:cNvCxnSpPr>
            <p:nvPr/>
          </p:nvCxnSpPr>
          <p:spPr>
            <a:xfrm>
              <a:off x="6153021" y="1824580"/>
              <a:ext cx="369966" cy="317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52690B-8923-5944-1CD0-40DB091AA77D}"/>
                    </a:ext>
                  </a:extLst>
                </p:cNvPr>
                <p:cNvSpPr txBox="1"/>
                <p:nvPr/>
              </p:nvSpPr>
              <p:spPr>
                <a:xfrm>
                  <a:off x="8644910" y="1691531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52690B-8923-5944-1CD0-40DB091AA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910" y="1691531"/>
                  <a:ext cx="31403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E05CA9DE-7823-509D-491C-D1E363D366BA}"/>
                </a:ext>
              </a:extLst>
            </p:cNvPr>
            <p:cNvGrpSpPr/>
            <p:nvPr/>
          </p:nvGrpSpPr>
          <p:grpSpPr>
            <a:xfrm>
              <a:off x="6522987" y="1597083"/>
              <a:ext cx="1745489" cy="461665"/>
              <a:chOff x="6340063" y="1981042"/>
              <a:chExt cx="1745489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FA4D231-8C33-5655-2FA4-E5F96A9491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40063" y="1982995"/>
                    <a:ext cx="1305391" cy="457433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FA4D231-8C33-5655-2FA4-E5F96A9491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0063" y="1982995"/>
                    <a:ext cx="1305391" cy="45743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4" name="TextBox 10243">
                    <a:extLst>
                      <a:ext uri="{FF2B5EF4-FFF2-40B4-BE49-F238E27FC236}">
                        <a16:creationId xmlns:a16="http://schemas.microsoft.com/office/drawing/2014/main" id="{54F03F80-9392-A967-C1E7-2D4B9C9097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5454" y="1981042"/>
                    <a:ext cx="440098" cy="461665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  <a:p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244" name="TextBox 10243">
                    <a:extLst>
                      <a:ext uri="{FF2B5EF4-FFF2-40B4-BE49-F238E27FC236}">
                        <a16:creationId xmlns:a16="http://schemas.microsoft.com/office/drawing/2014/main" id="{54F03F80-9392-A967-C1E7-2D4B9C9097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454" y="1981042"/>
                    <a:ext cx="440098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59" name="Group 10258">
              <a:extLst>
                <a:ext uri="{FF2B5EF4-FFF2-40B4-BE49-F238E27FC236}">
                  <a16:creationId xmlns:a16="http://schemas.microsoft.com/office/drawing/2014/main" id="{614C8B41-091F-55F3-0FAC-FFB673914E66}"/>
                </a:ext>
              </a:extLst>
            </p:cNvPr>
            <p:cNvGrpSpPr/>
            <p:nvPr/>
          </p:nvGrpSpPr>
          <p:grpSpPr>
            <a:xfrm>
              <a:off x="4617970" y="1592930"/>
              <a:ext cx="1535051" cy="462482"/>
              <a:chOff x="4459413" y="1932318"/>
              <a:chExt cx="1535051" cy="4624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E8643F56-ECF4-7F32-70C1-A8F677D20D83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413" y="1932318"/>
                    <a:ext cx="1100215" cy="457433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E8643F56-ECF4-7F32-70C1-A8F677D20D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413" y="1932318"/>
                    <a:ext cx="1100215" cy="45743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8" name="TextBox 10257">
                    <a:extLst>
                      <a:ext uri="{FF2B5EF4-FFF2-40B4-BE49-F238E27FC236}">
                        <a16:creationId xmlns:a16="http://schemas.microsoft.com/office/drawing/2014/main" id="{D1D449C2-37A9-C24F-F811-962A43ABBC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54366" y="1933135"/>
                    <a:ext cx="440098" cy="461665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258" name="TextBox 10257">
                    <a:extLst>
                      <a:ext uri="{FF2B5EF4-FFF2-40B4-BE49-F238E27FC236}">
                        <a16:creationId xmlns:a16="http://schemas.microsoft.com/office/drawing/2014/main" id="{D1D449C2-37A9-C24F-F811-962A43ABB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366" y="1933135"/>
                    <a:ext cx="44009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64" name="Group 10263">
              <a:extLst>
                <a:ext uri="{FF2B5EF4-FFF2-40B4-BE49-F238E27FC236}">
                  <a16:creationId xmlns:a16="http://schemas.microsoft.com/office/drawing/2014/main" id="{9CC89E97-D7BB-241E-1CBF-54E8F37B7660}"/>
                </a:ext>
              </a:extLst>
            </p:cNvPr>
            <p:cNvGrpSpPr/>
            <p:nvPr/>
          </p:nvGrpSpPr>
          <p:grpSpPr>
            <a:xfrm>
              <a:off x="2666853" y="1593548"/>
              <a:ext cx="1540232" cy="465200"/>
              <a:chOff x="2545841" y="1993849"/>
              <a:chExt cx="1540232" cy="465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7930386-5602-3BCD-9E50-2464BE9CB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545841" y="2001616"/>
                    <a:ext cx="1100215" cy="457433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7930386-5602-3BCD-9E50-2464BE9CB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5841" y="2001616"/>
                    <a:ext cx="1100215" cy="4574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3" name="TextBox 10262">
                    <a:extLst>
                      <a:ext uri="{FF2B5EF4-FFF2-40B4-BE49-F238E27FC236}">
                        <a16:creationId xmlns:a16="http://schemas.microsoft.com/office/drawing/2014/main" id="{5EC72BB6-DD85-0F6C-653D-3DC90E336A1B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975" y="1993849"/>
                    <a:ext cx="440098" cy="461665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  <a:p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263" name="TextBox 10262">
                    <a:extLst>
                      <a:ext uri="{FF2B5EF4-FFF2-40B4-BE49-F238E27FC236}">
                        <a16:creationId xmlns:a16="http://schemas.microsoft.com/office/drawing/2014/main" id="{5EC72BB6-DD85-0F6C-653D-3DC90E336A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975" y="1993849"/>
                    <a:ext cx="440098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70" name="Group 10269">
              <a:extLst>
                <a:ext uri="{FF2B5EF4-FFF2-40B4-BE49-F238E27FC236}">
                  <a16:creationId xmlns:a16="http://schemas.microsoft.com/office/drawing/2014/main" id="{314CE070-1DB0-D01C-5598-8491632A7241}"/>
                </a:ext>
              </a:extLst>
            </p:cNvPr>
            <p:cNvGrpSpPr/>
            <p:nvPr/>
          </p:nvGrpSpPr>
          <p:grpSpPr>
            <a:xfrm>
              <a:off x="836737" y="1687548"/>
              <a:ext cx="1453681" cy="281459"/>
              <a:chOff x="822798" y="1979694"/>
              <a:chExt cx="1453681" cy="2814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8A3B684-4B13-B5F8-A9FB-3086C5BFAACF}"/>
                      </a:ext>
                    </a:extLst>
                  </p:cNvPr>
                  <p:cNvSpPr txBox="1"/>
                  <p:nvPr/>
                </p:nvSpPr>
                <p:spPr>
                  <a:xfrm>
                    <a:off x="822798" y="1979694"/>
                    <a:ext cx="970287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8A3B684-4B13-B5F8-A9FB-3086C5BFAA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798" y="1979694"/>
                    <a:ext cx="970287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9" name="TextBox 10268">
                    <a:extLst>
                      <a:ext uri="{FF2B5EF4-FFF2-40B4-BE49-F238E27FC236}">
                        <a16:creationId xmlns:a16="http://schemas.microsoft.com/office/drawing/2014/main" id="{3CDFDCE5-70EE-4491-E26D-E8CCE97213F8}"/>
                      </a:ext>
                    </a:extLst>
                  </p:cNvPr>
                  <p:cNvSpPr txBox="1"/>
                  <p:nvPr/>
                </p:nvSpPr>
                <p:spPr>
                  <a:xfrm>
                    <a:off x="1790128" y="1984154"/>
                    <a:ext cx="486351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69" name="TextBox 10268">
                    <a:extLst>
                      <a:ext uri="{FF2B5EF4-FFF2-40B4-BE49-F238E27FC236}">
                        <a16:creationId xmlns:a16="http://schemas.microsoft.com/office/drawing/2014/main" id="{3CDFDCE5-70EE-4491-E26D-E8CCE9721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128" y="1984154"/>
                    <a:ext cx="486351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279" name="Straight Arrow Connector 10278">
              <a:extLst>
                <a:ext uri="{FF2B5EF4-FFF2-40B4-BE49-F238E27FC236}">
                  <a16:creationId xmlns:a16="http://schemas.microsoft.com/office/drawing/2014/main" id="{C2911F22-93FB-C280-4020-54C8EFD271FB}"/>
                </a:ext>
              </a:extLst>
            </p:cNvPr>
            <p:cNvCxnSpPr>
              <a:cxnSpLocks/>
              <a:stCxn id="10244" idx="3"/>
              <a:endCxn id="152" idx="1"/>
            </p:cNvCxnSpPr>
            <p:nvPr/>
          </p:nvCxnSpPr>
          <p:spPr>
            <a:xfrm>
              <a:off x="8268476" y="1827916"/>
              <a:ext cx="376434" cy="2115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9" name="Straight Arrow Connector 10298">
              <a:extLst>
                <a:ext uri="{FF2B5EF4-FFF2-40B4-BE49-F238E27FC236}">
                  <a16:creationId xmlns:a16="http://schemas.microsoft.com/office/drawing/2014/main" id="{47B50A86-8F1D-A6A4-297F-95403DA92963}"/>
                </a:ext>
              </a:extLst>
            </p:cNvPr>
            <p:cNvCxnSpPr>
              <a:cxnSpLocks/>
              <a:stCxn id="31" idx="2"/>
              <a:endCxn id="30" idx="1"/>
            </p:cNvCxnSpPr>
            <p:nvPr/>
          </p:nvCxnSpPr>
          <p:spPr>
            <a:xfrm>
              <a:off x="6113826" y="1483860"/>
              <a:ext cx="409161" cy="34389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0" name="TextBox 10309">
            <a:extLst>
              <a:ext uri="{FF2B5EF4-FFF2-40B4-BE49-F238E27FC236}">
                <a16:creationId xmlns:a16="http://schemas.microsoft.com/office/drawing/2014/main" id="{74A0A43F-2646-C362-68B4-1ABB4477B70E}"/>
              </a:ext>
            </a:extLst>
          </p:cNvPr>
          <p:cNvSpPr txBox="1"/>
          <p:nvPr/>
        </p:nvSpPr>
        <p:spPr>
          <a:xfrm>
            <a:off x="382876" y="590550"/>
            <a:ext cx="74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layers, one neuron in each layer, no bias, and linear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DED42-CBAD-D018-D0C2-715BF0D5991B}"/>
                  </a:ext>
                </a:extLst>
              </p:cNvPr>
              <p:cNvSpPr txBox="1"/>
              <p:nvPr/>
            </p:nvSpPr>
            <p:spPr>
              <a:xfrm>
                <a:off x="4673979" y="4298905"/>
                <a:ext cx="1698844" cy="854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ADED42-CBAD-D018-D0C2-715BF0D5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9" y="4298905"/>
                <a:ext cx="1698844" cy="8549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4563C8-FE24-A876-46C1-D625C80F406C}"/>
                  </a:ext>
                </a:extLst>
              </p:cNvPr>
              <p:cNvSpPr txBox="1"/>
              <p:nvPr/>
            </p:nvSpPr>
            <p:spPr>
              <a:xfrm>
                <a:off x="4647619" y="3669017"/>
                <a:ext cx="1540232" cy="474553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4563C8-FE24-A876-46C1-D625C80F4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619" y="3669017"/>
                <a:ext cx="1540232" cy="474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DA51C6-739D-0239-298F-EEE312EDF63A}"/>
                  </a:ext>
                </a:extLst>
              </p:cNvPr>
              <p:cNvSpPr txBox="1"/>
              <p:nvPr/>
            </p:nvSpPr>
            <p:spPr>
              <a:xfrm>
                <a:off x="6557795" y="3662073"/>
                <a:ext cx="2057932" cy="474553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DA51C6-739D-0239-298F-EEE312ED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95" y="3662073"/>
                <a:ext cx="2057932" cy="474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77F2B-5ECD-F80F-B35B-FA1CC7B546E5}"/>
                  </a:ext>
                </a:extLst>
              </p:cNvPr>
              <p:cNvSpPr txBox="1"/>
              <p:nvPr/>
            </p:nvSpPr>
            <p:spPr>
              <a:xfrm>
                <a:off x="2701683" y="3592768"/>
                <a:ext cx="1540232" cy="659219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B77F2B-5ECD-F80F-B35B-FA1CC7B5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83" y="3592768"/>
                <a:ext cx="1540232" cy="6592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61254A-FAC9-3BAF-79A9-ECE7857253EF}"/>
                  </a:ext>
                </a:extLst>
              </p:cNvPr>
              <p:cNvSpPr txBox="1"/>
              <p:nvPr/>
            </p:nvSpPr>
            <p:spPr>
              <a:xfrm>
                <a:off x="844507" y="3603758"/>
                <a:ext cx="1487210" cy="658322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61254A-FAC9-3BAF-79A9-ECE78572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7" y="3603758"/>
                <a:ext cx="1487210" cy="6583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76699C-0E43-EECF-EB49-642D9D094962}"/>
                  </a:ext>
                </a:extLst>
              </p:cNvPr>
              <p:cNvSpPr txBox="1"/>
              <p:nvPr/>
            </p:nvSpPr>
            <p:spPr>
              <a:xfrm>
                <a:off x="2622377" y="4289176"/>
                <a:ext cx="1698844" cy="854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76699C-0E43-EECF-EB49-642D9D09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377" y="4289176"/>
                <a:ext cx="1698844" cy="8549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22AD60-07B7-FDE6-3942-6575D66D56F4}"/>
                  </a:ext>
                </a:extLst>
              </p:cNvPr>
              <p:cNvSpPr txBox="1"/>
              <p:nvPr/>
            </p:nvSpPr>
            <p:spPr>
              <a:xfrm>
                <a:off x="644778" y="4289176"/>
                <a:ext cx="1698844" cy="854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22AD60-07B7-FDE6-3942-6575D66D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8" y="4289176"/>
                <a:ext cx="1698844" cy="8549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0172CF-27E9-6320-1DFE-C0B490488A58}"/>
              </a:ext>
            </a:extLst>
          </p:cNvPr>
          <p:cNvCxnSpPr>
            <a:cxnSpLocks/>
            <a:stCxn id="47" idx="1"/>
            <a:endCxn id="40" idx="3"/>
          </p:cNvCxnSpPr>
          <p:nvPr/>
        </p:nvCxnSpPr>
        <p:spPr>
          <a:xfrm flipH="1">
            <a:off x="6187851" y="3899350"/>
            <a:ext cx="369944" cy="694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FE3286-9700-F3E1-0551-5C96C82EB4F5}"/>
              </a:ext>
            </a:extLst>
          </p:cNvPr>
          <p:cNvCxnSpPr>
            <a:cxnSpLocks/>
            <a:stCxn id="40" idx="1"/>
            <a:endCxn id="49" idx="3"/>
          </p:cNvCxnSpPr>
          <p:nvPr/>
        </p:nvCxnSpPr>
        <p:spPr>
          <a:xfrm flipH="1">
            <a:off x="4241915" y="3906294"/>
            <a:ext cx="405704" cy="1608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618FBE-27F7-0F5D-575C-7F77DDA6E434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>
            <a:off x="2331717" y="3922378"/>
            <a:ext cx="369966" cy="1054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4" name="Straight Arrow Connector 10313">
            <a:extLst>
              <a:ext uri="{FF2B5EF4-FFF2-40B4-BE49-F238E27FC236}">
                <a16:creationId xmlns:a16="http://schemas.microsoft.com/office/drawing/2014/main" id="{AA2AACB3-1C1D-7F5A-323F-B8021B89FC37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17706" y="3932919"/>
            <a:ext cx="426801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7" name="Arc 10316">
            <a:extLst>
              <a:ext uri="{FF2B5EF4-FFF2-40B4-BE49-F238E27FC236}">
                <a16:creationId xmlns:a16="http://schemas.microsoft.com/office/drawing/2014/main" id="{55461FA4-4571-69AF-3E1F-8845B250CA71}"/>
              </a:ext>
            </a:extLst>
          </p:cNvPr>
          <p:cNvSpPr/>
          <p:nvPr/>
        </p:nvSpPr>
        <p:spPr>
          <a:xfrm rot="5400000">
            <a:off x="7183739" y="1641657"/>
            <a:ext cx="720434" cy="833530"/>
          </a:xfrm>
          <a:prstGeom prst="arc">
            <a:avLst>
              <a:gd name="adj1" fmla="val 16200000"/>
              <a:gd name="adj2" fmla="val 5351756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9" name="TextBox 10318">
                <a:extLst>
                  <a:ext uri="{FF2B5EF4-FFF2-40B4-BE49-F238E27FC236}">
                    <a16:creationId xmlns:a16="http://schemas.microsoft.com/office/drawing/2014/main" id="{A40E1405-9DB7-1EEE-6347-F01BF9E000E4}"/>
                  </a:ext>
                </a:extLst>
              </p:cNvPr>
              <p:cNvSpPr txBox="1"/>
              <p:nvPr/>
            </p:nvSpPr>
            <p:spPr>
              <a:xfrm>
                <a:off x="7244994" y="2425966"/>
                <a:ext cx="1765091" cy="474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19" name="TextBox 10318">
                <a:extLst>
                  <a:ext uri="{FF2B5EF4-FFF2-40B4-BE49-F238E27FC236}">
                    <a16:creationId xmlns:a16="http://schemas.microsoft.com/office/drawing/2014/main" id="{A40E1405-9DB7-1EEE-6347-F01BF9E00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994" y="2425966"/>
                <a:ext cx="1765091" cy="4745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0" name="Arc 10319">
            <a:extLst>
              <a:ext uri="{FF2B5EF4-FFF2-40B4-BE49-F238E27FC236}">
                <a16:creationId xmlns:a16="http://schemas.microsoft.com/office/drawing/2014/main" id="{C620C198-7D1B-9A68-2D86-6C9E07E59073}"/>
              </a:ext>
            </a:extLst>
          </p:cNvPr>
          <p:cNvSpPr/>
          <p:nvPr/>
        </p:nvSpPr>
        <p:spPr>
          <a:xfrm rot="5400000">
            <a:off x="8209370" y="1711234"/>
            <a:ext cx="494644" cy="833529"/>
          </a:xfrm>
          <a:prstGeom prst="arc">
            <a:avLst>
              <a:gd name="adj1" fmla="val 15954708"/>
              <a:gd name="adj2" fmla="val 5909432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1" name="TextBox 10320">
                <a:extLst>
                  <a:ext uri="{FF2B5EF4-FFF2-40B4-BE49-F238E27FC236}">
                    <a16:creationId xmlns:a16="http://schemas.microsoft.com/office/drawing/2014/main" id="{9285CAA0-E7DD-19F6-D0A9-AF86E0B50161}"/>
                  </a:ext>
                </a:extLst>
              </p:cNvPr>
              <p:cNvSpPr txBox="1"/>
              <p:nvPr/>
            </p:nvSpPr>
            <p:spPr>
              <a:xfrm>
                <a:off x="5417735" y="2434192"/>
                <a:ext cx="1299187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21" name="TextBox 10320">
                <a:extLst>
                  <a:ext uri="{FF2B5EF4-FFF2-40B4-BE49-F238E27FC236}">
                    <a16:creationId xmlns:a16="http://schemas.microsoft.com/office/drawing/2014/main" id="{9285CAA0-E7DD-19F6-D0A9-AF86E0B5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35" y="2434192"/>
                <a:ext cx="1299187" cy="47365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2" name="Arc 10321">
            <a:extLst>
              <a:ext uri="{FF2B5EF4-FFF2-40B4-BE49-F238E27FC236}">
                <a16:creationId xmlns:a16="http://schemas.microsoft.com/office/drawing/2014/main" id="{5EF2CABB-BA08-4D42-1BBE-22F94144F76F}"/>
              </a:ext>
            </a:extLst>
          </p:cNvPr>
          <p:cNvSpPr/>
          <p:nvPr/>
        </p:nvSpPr>
        <p:spPr>
          <a:xfrm rot="5400000">
            <a:off x="6095118" y="1439612"/>
            <a:ext cx="789317" cy="1199843"/>
          </a:xfrm>
          <a:prstGeom prst="arc">
            <a:avLst>
              <a:gd name="adj1" fmla="val 16374569"/>
              <a:gd name="adj2" fmla="val 5351756"/>
            </a:avLst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23" name="Arc 10322">
            <a:extLst>
              <a:ext uri="{FF2B5EF4-FFF2-40B4-BE49-F238E27FC236}">
                <a16:creationId xmlns:a16="http://schemas.microsoft.com/office/drawing/2014/main" id="{552B7816-C2E4-F1B3-7639-7426CD0B9954}"/>
              </a:ext>
            </a:extLst>
          </p:cNvPr>
          <p:cNvSpPr/>
          <p:nvPr/>
        </p:nvSpPr>
        <p:spPr>
          <a:xfrm rot="5400000">
            <a:off x="5142621" y="1658649"/>
            <a:ext cx="655979" cy="777365"/>
          </a:xfrm>
          <a:prstGeom prst="arc">
            <a:avLst>
              <a:gd name="adj1" fmla="val 16200000"/>
              <a:gd name="adj2" fmla="val 5351756"/>
            </a:avLst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4" name="TextBox 10323">
                <a:extLst>
                  <a:ext uri="{FF2B5EF4-FFF2-40B4-BE49-F238E27FC236}">
                    <a16:creationId xmlns:a16="http://schemas.microsoft.com/office/drawing/2014/main" id="{F2DD7879-F78F-60A5-531D-15225F6EAC2F}"/>
                  </a:ext>
                </a:extLst>
              </p:cNvPr>
              <p:cNvSpPr txBox="1"/>
              <p:nvPr/>
            </p:nvSpPr>
            <p:spPr>
              <a:xfrm>
                <a:off x="6700866" y="4316191"/>
                <a:ext cx="1765091" cy="654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𝑳𝒐𝒄𝒂𝒍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𝑮𝒓𝒂𝒅𝒊𝒆𝒏𝒕</m:t>
                      </m:r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24" name="TextBox 10323">
                <a:extLst>
                  <a:ext uri="{FF2B5EF4-FFF2-40B4-BE49-F238E27FC236}">
                    <a16:creationId xmlns:a16="http://schemas.microsoft.com/office/drawing/2014/main" id="{F2DD7879-F78F-60A5-531D-15225F6E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66" y="4316191"/>
                <a:ext cx="1765091" cy="6549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5" name="Arc 10324">
            <a:extLst>
              <a:ext uri="{FF2B5EF4-FFF2-40B4-BE49-F238E27FC236}">
                <a16:creationId xmlns:a16="http://schemas.microsoft.com/office/drawing/2014/main" id="{4327060D-7666-F0AB-2CC8-6D3B7994B68B}"/>
              </a:ext>
            </a:extLst>
          </p:cNvPr>
          <p:cNvSpPr/>
          <p:nvPr/>
        </p:nvSpPr>
        <p:spPr>
          <a:xfrm rot="5400000">
            <a:off x="4122619" y="1505756"/>
            <a:ext cx="769493" cy="1081767"/>
          </a:xfrm>
          <a:prstGeom prst="arc">
            <a:avLst>
              <a:gd name="adj1" fmla="val 16199987"/>
              <a:gd name="adj2" fmla="val 5314364"/>
            </a:avLst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26" name="TextBox 10325">
                <a:extLst>
                  <a:ext uri="{FF2B5EF4-FFF2-40B4-BE49-F238E27FC236}">
                    <a16:creationId xmlns:a16="http://schemas.microsoft.com/office/drawing/2014/main" id="{2E39AF6A-2498-B69E-FBE2-CB0FB273A3BE}"/>
                  </a:ext>
                </a:extLst>
              </p:cNvPr>
              <p:cNvSpPr txBox="1"/>
              <p:nvPr/>
            </p:nvSpPr>
            <p:spPr>
              <a:xfrm>
                <a:off x="3526889" y="2472662"/>
                <a:ext cx="1299187" cy="474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srgbClr val="00CC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26" name="TextBox 10325">
                <a:extLst>
                  <a:ext uri="{FF2B5EF4-FFF2-40B4-BE49-F238E27FC236}">
                    <a16:creationId xmlns:a16="http://schemas.microsoft.com/office/drawing/2014/main" id="{2E39AF6A-2498-B69E-FBE2-CB0FB273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89" y="2472662"/>
                <a:ext cx="1299187" cy="47455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7" name="Arc 10326">
            <a:extLst>
              <a:ext uri="{FF2B5EF4-FFF2-40B4-BE49-F238E27FC236}">
                <a16:creationId xmlns:a16="http://schemas.microsoft.com/office/drawing/2014/main" id="{64334050-B197-88DC-16A6-1393FA535BBF}"/>
              </a:ext>
            </a:extLst>
          </p:cNvPr>
          <p:cNvSpPr/>
          <p:nvPr/>
        </p:nvSpPr>
        <p:spPr>
          <a:xfrm rot="5400000">
            <a:off x="3238560" y="1658649"/>
            <a:ext cx="655979" cy="777365"/>
          </a:xfrm>
          <a:prstGeom prst="arc">
            <a:avLst>
              <a:gd name="adj1" fmla="val 16200000"/>
              <a:gd name="adj2" fmla="val 5351756"/>
            </a:avLst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10329" name="Arc 10328">
            <a:extLst>
              <a:ext uri="{FF2B5EF4-FFF2-40B4-BE49-F238E27FC236}">
                <a16:creationId xmlns:a16="http://schemas.microsoft.com/office/drawing/2014/main" id="{556ED094-3AF5-6E38-734C-57A0E6D89348}"/>
              </a:ext>
            </a:extLst>
          </p:cNvPr>
          <p:cNvSpPr/>
          <p:nvPr/>
        </p:nvSpPr>
        <p:spPr>
          <a:xfrm rot="5400000">
            <a:off x="2175145" y="1393738"/>
            <a:ext cx="880083" cy="1146532"/>
          </a:xfrm>
          <a:prstGeom prst="arc">
            <a:avLst>
              <a:gd name="adj1" fmla="val 16614772"/>
              <a:gd name="adj2" fmla="val 5305579"/>
            </a:avLst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0" name="TextBox 10329">
                <a:extLst>
                  <a:ext uri="{FF2B5EF4-FFF2-40B4-BE49-F238E27FC236}">
                    <a16:creationId xmlns:a16="http://schemas.microsoft.com/office/drawing/2014/main" id="{55244AC8-9275-7321-6AC8-4253E66B6291}"/>
                  </a:ext>
                </a:extLst>
              </p:cNvPr>
              <p:cNvSpPr txBox="1"/>
              <p:nvPr/>
            </p:nvSpPr>
            <p:spPr>
              <a:xfrm>
                <a:off x="1494200" y="2426357"/>
                <a:ext cx="1299187" cy="473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30" name="TextBox 10329">
                <a:extLst>
                  <a:ext uri="{FF2B5EF4-FFF2-40B4-BE49-F238E27FC236}">
                    <a16:creationId xmlns:a16="http://schemas.microsoft.com/office/drawing/2014/main" id="{55244AC8-9275-7321-6AC8-4253E66B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00" y="2426357"/>
                <a:ext cx="1299187" cy="47365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1" name="Arc 10330">
            <a:extLst>
              <a:ext uri="{FF2B5EF4-FFF2-40B4-BE49-F238E27FC236}">
                <a16:creationId xmlns:a16="http://schemas.microsoft.com/office/drawing/2014/main" id="{78450EFC-C65A-969B-5C85-7621D9ED27CF}"/>
              </a:ext>
            </a:extLst>
          </p:cNvPr>
          <p:cNvSpPr/>
          <p:nvPr/>
        </p:nvSpPr>
        <p:spPr>
          <a:xfrm rot="5400000">
            <a:off x="1300049" y="1618514"/>
            <a:ext cx="616932" cy="739064"/>
          </a:xfrm>
          <a:prstGeom prst="arc">
            <a:avLst>
              <a:gd name="adj1" fmla="val 16200000"/>
              <a:gd name="adj2" fmla="val 5351756"/>
            </a:avLst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3" name="TextBox 10332">
                <a:extLst>
                  <a:ext uri="{FF2B5EF4-FFF2-40B4-BE49-F238E27FC236}">
                    <a16:creationId xmlns:a16="http://schemas.microsoft.com/office/drawing/2014/main" id="{EAA381B1-E4AE-2323-1F1E-1D0B86577FFB}"/>
                  </a:ext>
                </a:extLst>
              </p:cNvPr>
              <p:cNvSpPr txBox="1"/>
              <p:nvPr/>
            </p:nvSpPr>
            <p:spPr>
              <a:xfrm>
                <a:off x="2685397" y="3156099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33" name="TextBox 10332">
                <a:extLst>
                  <a:ext uri="{FF2B5EF4-FFF2-40B4-BE49-F238E27FC236}">
                    <a16:creationId xmlns:a16="http://schemas.microsoft.com/office/drawing/2014/main" id="{EAA381B1-E4AE-2323-1F1E-1D0B86577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97" y="3156099"/>
                <a:ext cx="31403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4" name="TextBox 10333">
                <a:extLst>
                  <a:ext uri="{FF2B5EF4-FFF2-40B4-BE49-F238E27FC236}">
                    <a16:creationId xmlns:a16="http://schemas.microsoft.com/office/drawing/2014/main" id="{CE5AB58C-4B42-1FD0-ABFB-6CF94716248B}"/>
                  </a:ext>
                </a:extLst>
              </p:cNvPr>
              <p:cNvSpPr txBox="1"/>
              <p:nvPr/>
            </p:nvSpPr>
            <p:spPr>
              <a:xfrm>
                <a:off x="4592138" y="3152207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34" name="TextBox 10333">
                <a:extLst>
                  <a:ext uri="{FF2B5EF4-FFF2-40B4-BE49-F238E27FC236}">
                    <a16:creationId xmlns:a16="http://schemas.microsoft.com/office/drawing/2014/main" id="{CE5AB58C-4B42-1FD0-ABFB-6CF94716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38" y="3152207"/>
                <a:ext cx="314036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35" name="TextBox 10334">
                <a:extLst>
                  <a:ext uri="{FF2B5EF4-FFF2-40B4-BE49-F238E27FC236}">
                    <a16:creationId xmlns:a16="http://schemas.microsoft.com/office/drawing/2014/main" id="{03D43906-F9CE-B1E1-CA3C-E608719452DE}"/>
                  </a:ext>
                </a:extLst>
              </p:cNvPr>
              <p:cNvSpPr txBox="1"/>
              <p:nvPr/>
            </p:nvSpPr>
            <p:spPr>
              <a:xfrm>
                <a:off x="6498879" y="3150722"/>
                <a:ext cx="314036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35" name="TextBox 10334">
                <a:extLst>
                  <a:ext uri="{FF2B5EF4-FFF2-40B4-BE49-F238E27FC236}">
                    <a16:creationId xmlns:a16="http://schemas.microsoft.com/office/drawing/2014/main" id="{03D43906-F9CE-B1E1-CA3C-E6087194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879" y="3150722"/>
                <a:ext cx="31403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36" name="Straight Arrow Connector 10335">
            <a:extLst>
              <a:ext uri="{FF2B5EF4-FFF2-40B4-BE49-F238E27FC236}">
                <a16:creationId xmlns:a16="http://schemas.microsoft.com/office/drawing/2014/main" id="{40642C48-5E6D-2D3C-16F0-170F7B8AB07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187851" y="3431811"/>
            <a:ext cx="470932" cy="47448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8" name="Straight Arrow Connector 10337">
            <a:extLst>
              <a:ext uri="{FF2B5EF4-FFF2-40B4-BE49-F238E27FC236}">
                <a16:creationId xmlns:a16="http://schemas.microsoft.com/office/drawing/2014/main" id="{F87F7669-B1AE-A548-77F8-BE9A93EB7FD1}"/>
              </a:ext>
            </a:extLst>
          </p:cNvPr>
          <p:cNvCxnSpPr>
            <a:cxnSpLocks/>
          </p:cNvCxnSpPr>
          <p:nvPr/>
        </p:nvCxnSpPr>
        <p:spPr>
          <a:xfrm flipH="1">
            <a:off x="4254424" y="3431810"/>
            <a:ext cx="470932" cy="47448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9" name="Straight Arrow Connector 10338">
            <a:extLst>
              <a:ext uri="{FF2B5EF4-FFF2-40B4-BE49-F238E27FC236}">
                <a16:creationId xmlns:a16="http://schemas.microsoft.com/office/drawing/2014/main" id="{6BCDD16C-B10E-0EB4-67A5-76E705EB36FC}"/>
              </a:ext>
            </a:extLst>
          </p:cNvPr>
          <p:cNvCxnSpPr>
            <a:cxnSpLocks/>
          </p:cNvCxnSpPr>
          <p:nvPr/>
        </p:nvCxnSpPr>
        <p:spPr>
          <a:xfrm flipH="1">
            <a:off x="2351525" y="3432194"/>
            <a:ext cx="470932" cy="47448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  <p:bldP spid="47" grpId="0" animBg="1"/>
      <p:bldP spid="49" grpId="0" animBg="1"/>
      <p:bldP spid="50" grpId="0" animBg="1"/>
      <p:bldP spid="51" grpId="0"/>
      <p:bldP spid="52" grpId="0"/>
      <p:bldP spid="10317" grpId="0" animBg="1"/>
      <p:bldP spid="10319" grpId="0"/>
      <p:bldP spid="10320" grpId="0" animBg="1"/>
      <p:bldP spid="10321" grpId="0"/>
      <p:bldP spid="10322" grpId="0" animBg="1"/>
      <p:bldP spid="10323" grpId="0" animBg="1"/>
      <p:bldP spid="10324" grpId="0"/>
      <p:bldP spid="10325" grpId="0" animBg="1"/>
      <p:bldP spid="10326" grpId="0"/>
      <p:bldP spid="10327" grpId="0" animBg="1"/>
      <p:bldP spid="10329" grpId="0" animBg="1"/>
      <p:bldP spid="10330" grpId="0"/>
      <p:bldP spid="10331" grpId="0" animBg="1"/>
      <p:bldP spid="10333" grpId="0" animBg="1"/>
      <p:bldP spid="10334" grpId="0" animBg="1"/>
      <p:bldP spid="103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10308">
            <a:extLst>
              <a:ext uri="{FF2B5EF4-FFF2-40B4-BE49-F238E27FC236}">
                <a16:creationId xmlns:a16="http://schemas.microsoft.com/office/drawing/2014/main" id="{D8157879-512F-D9EF-63A6-E793669C3FB8}"/>
              </a:ext>
            </a:extLst>
          </p:cNvPr>
          <p:cNvGrpSpPr/>
          <p:nvPr/>
        </p:nvGrpSpPr>
        <p:grpSpPr>
          <a:xfrm>
            <a:off x="442671" y="233937"/>
            <a:ext cx="6115124" cy="283905"/>
            <a:chOff x="252322" y="675082"/>
            <a:chExt cx="6115124" cy="28390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7F9F43-702B-B408-AE5F-A6C1AC920EC5}"/>
                </a:ext>
              </a:extLst>
            </p:cNvPr>
            <p:cNvCxnSpPr>
              <a:cxnSpLocks/>
              <a:stCxn id="151" idx="6"/>
            </p:cNvCxnSpPr>
            <p:nvPr/>
          </p:nvCxnSpPr>
          <p:spPr>
            <a:xfrm>
              <a:off x="5890565" y="818985"/>
              <a:ext cx="476881" cy="1173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CFA2CA1-09FE-15BB-DAA7-704666CD6EFE}"/>
                </a:ext>
              </a:extLst>
            </p:cNvPr>
            <p:cNvSpPr/>
            <p:nvPr/>
          </p:nvSpPr>
          <p:spPr>
            <a:xfrm>
              <a:off x="135727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B79353-5848-9F12-6D7C-F3DFF9EA7685}"/>
                </a:ext>
              </a:extLst>
            </p:cNvPr>
            <p:cNvSpPr/>
            <p:nvPr/>
          </p:nvSpPr>
          <p:spPr>
            <a:xfrm>
              <a:off x="2799276" y="681988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6A5206C-3BFB-BECA-ECB1-AFF0386A5D73}"/>
                </a:ext>
              </a:extLst>
            </p:cNvPr>
            <p:cNvSpPr/>
            <p:nvPr/>
          </p:nvSpPr>
          <p:spPr>
            <a:xfrm>
              <a:off x="252322" y="675082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7724D89-EBDD-0EC1-21DB-B4F7787B7D8B}"/>
                </a:ext>
              </a:extLst>
            </p:cNvPr>
            <p:cNvSpPr/>
            <p:nvPr/>
          </p:nvSpPr>
          <p:spPr>
            <a:xfrm>
              <a:off x="4102445" y="681659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45AFC28-794B-DFCA-7067-A91668B43220}"/>
                </a:ext>
              </a:extLst>
            </p:cNvPr>
            <p:cNvSpPr/>
            <p:nvPr/>
          </p:nvSpPr>
          <p:spPr>
            <a:xfrm>
              <a:off x="5576529" y="680485"/>
              <a:ext cx="314036" cy="2769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4538A12-18FA-FD4E-364B-87CCAAC0225E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587044" y="818985"/>
              <a:ext cx="770231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80CBAB2-31F9-ED25-36B6-6CC66BBCF69A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>
              <a:off x="1691997" y="820397"/>
              <a:ext cx="1107279" cy="9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14CD899E-A1CB-18BB-736B-55984654FFB7}"/>
                </a:ext>
              </a:extLst>
            </p:cNvPr>
            <p:cNvCxnSpPr>
              <a:cxnSpLocks/>
              <a:stCxn id="147" idx="6"/>
              <a:endCxn id="150" idx="2"/>
            </p:cNvCxnSpPr>
            <p:nvPr/>
          </p:nvCxnSpPr>
          <p:spPr>
            <a:xfrm flipV="1">
              <a:off x="3113312" y="820159"/>
              <a:ext cx="989133" cy="32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3EEE1B-612B-A6BC-9DA6-C876A1D5CEEC}"/>
                </a:ext>
              </a:extLst>
            </p:cNvPr>
            <p:cNvCxnSpPr>
              <a:cxnSpLocks/>
              <a:stCxn id="150" idx="6"/>
              <a:endCxn id="151" idx="2"/>
            </p:cNvCxnSpPr>
            <p:nvPr/>
          </p:nvCxnSpPr>
          <p:spPr>
            <a:xfrm flipV="1">
              <a:off x="4416481" y="818985"/>
              <a:ext cx="1160048" cy="1174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0" name="TextBox 10309">
            <a:extLst>
              <a:ext uri="{FF2B5EF4-FFF2-40B4-BE49-F238E27FC236}">
                <a16:creationId xmlns:a16="http://schemas.microsoft.com/office/drawing/2014/main" id="{74A0A43F-2646-C362-68B4-1ABB4477B70E}"/>
              </a:ext>
            </a:extLst>
          </p:cNvPr>
          <p:cNvSpPr txBox="1"/>
          <p:nvPr/>
        </p:nvSpPr>
        <p:spPr>
          <a:xfrm>
            <a:off x="382876" y="590550"/>
            <a:ext cx="744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layers, one neuron in each layer, no bias, and linear activation function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D68E3-1BED-77F2-F541-479CF8E49B0F}"/>
              </a:ext>
            </a:extLst>
          </p:cNvPr>
          <p:cNvGrpSpPr/>
          <p:nvPr/>
        </p:nvGrpSpPr>
        <p:grpSpPr>
          <a:xfrm>
            <a:off x="138662" y="1161485"/>
            <a:ext cx="8855114" cy="2087266"/>
            <a:chOff x="138662" y="1161485"/>
            <a:chExt cx="8855114" cy="20872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DF4523-4624-BABB-D002-DBEEEC4933D3}"/>
                </a:ext>
              </a:extLst>
            </p:cNvPr>
            <p:cNvGrpSpPr/>
            <p:nvPr/>
          </p:nvGrpSpPr>
          <p:grpSpPr>
            <a:xfrm>
              <a:off x="219884" y="1161485"/>
              <a:ext cx="8773892" cy="851887"/>
              <a:chOff x="185054" y="1206861"/>
              <a:chExt cx="8773892" cy="851887"/>
            </a:xfrm>
          </p:grpSpPr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20B23B87-B180-3BA1-3CEB-AD1B8C631195}"/>
                  </a:ext>
                </a:extLst>
              </p:cNvPr>
              <p:cNvCxnSpPr>
                <a:cxnSpLocks/>
                <a:stCxn id="13" idx="3"/>
                <a:endCxn id="139" idx="1"/>
              </p:cNvCxnSpPr>
              <p:nvPr/>
            </p:nvCxnSpPr>
            <p:spPr>
              <a:xfrm>
                <a:off x="446163" y="1826048"/>
                <a:ext cx="39057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3FD7D3EA-D516-8374-B922-EEACD74F5CD6}"/>
                  </a:ext>
                </a:extLst>
              </p:cNvPr>
              <p:cNvCxnSpPr>
                <a:cxnSpLocks/>
                <a:stCxn id="10263" idx="3"/>
                <a:endCxn id="141" idx="1"/>
              </p:cNvCxnSpPr>
              <p:nvPr/>
            </p:nvCxnSpPr>
            <p:spPr>
              <a:xfrm flipV="1">
                <a:off x="4207085" y="1821647"/>
                <a:ext cx="410885" cy="2734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988A9A98-474B-AE8B-21D7-A72AC442EBB0}"/>
                  </a:ext>
                </a:extLst>
              </p:cNvPr>
              <p:cNvCxnSpPr>
                <a:cxnSpLocks/>
                <a:stCxn id="10269" idx="3"/>
                <a:endCxn id="140" idx="1"/>
              </p:cNvCxnSpPr>
              <p:nvPr/>
            </p:nvCxnSpPr>
            <p:spPr>
              <a:xfrm flipV="1">
                <a:off x="2290418" y="1830032"/>
                <a:ext cx="376435" cy="476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A40F868-3A70-154F-FE50-C1CED42C8688}"/>
                      </a:ext>
                    </a:extLst>
                  </p:cNvPr>
                  <p:cNvSpPr txBox="1"/>
                  <p:nvPr/>
                </p:nvSpPr>
                <p:spPr>
                  <a:xfrm>
                    <a:off x="382876" y="1212239"/>
                    <a:ext cx="314036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A40F868-3A70-154F-FE50-C1CED42C8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876" y="1212239"/>
                    <a:ext cx="31403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274945A-985B-6536-0FBC-E286F0481A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54" y="1687548"/>
                    <a:ext cx="261109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274945A-985B-6536-0FBC-E286F0481A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54" y="1687548"/>
                    <a:ext cx="2611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45456B6-4071-DAAB-A359-0D65C28A5C5D}"/>
                      </a:ext>
                    </a:extLst>
                  </p:cNvPr>
                  <p:cNvSpPr txBox="1"/>
                  <p:nvPr/>
                </p:nvSpPr>
                <p:spPr>
                  <a:xfrm>
                    <a:off x="2143326" y="1212238"/>
                    <a:ext cx="314036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45456B6-4071-DAAB-A359-0D65C28A5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326" y="1212238"/>
                    <a:ext cx="31403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0C39CF2-F36A-0567-7A5A-E9CFA1C59A1A}"/>
                  </a:ext>
                </a:extLst>
              </p:cNvPr>
              <p:cNvCxnSpPr>
                <a:cxnSpLocks/>
                <a:stCxn id="21" idx="2"/>
                <a:endCxn id="140" idx="1"/>
              </p:cNvCxnSpPr>
              <p:nvPr/>
            </p:nvCxnSpPr>
            <p:spPr>
              <a:xfrm>
                <a:off x="2300344" y="1489237"/>
                <a:ext cx="366509" cy="340795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3AB5599-AFA1-B06F-A44F-8C4F05B016C6}"/>
                  </a:ext>
                </a:extLst>
              </p:cNvPr>
              <p:cNvCxnSpPr>
                <a:cxnSpLocks/>
                <a:stCxn id="29" idx="2"/>
                <a:endCxn id="141" idx="1"/>
              </p:cNvCxnSpPr>
              <p:nvPr/>
            </p:nvCxnSpPr>
            <p:spPr>
              <a:xfrm>
                <a:off x="4207085" y="1485345"/>
                <a:ext cx="410885" cy="336302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51F34A3-6D15-3277-B183-B3D695916139}"/>
                      </a:ext>
                    </a:extLst>
                  </p:cNvPr>
                  <p:cNvSpPr txBox="1"/>
                  <p:nvPr/>
                </p:nvSpPr>
                <p:spPr>
                  <a:xfrm>
                    <a:off x="4050067" y="1208346"/>
                    <a:ext cx="314036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51F34A3-6D15-3277-B183-B3D6959161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0067" y="1208346"/>
                    <a:ext cx="31403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BDA877-E2BC-72F9-94EC-4932A691F7FE}"/>
                      </a:ext>
                    </a:extLst>
                  </p:cNvPr>
                  <p:cNvSpPr txBox="1"/>
                  <p:nvPr/>
                </p:nvSpPr>
                <p:spPr>
                  <a:xfrm>
                    <a:off x="5956808" y="1206861"/>
                    <a:ext cx="314036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BDA877-E2BC-72F9-94EC-4932A691F7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6808" y="1206861"/>
                    <a:ext cx="31403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41BD6E6-2872-E5E4-6B51-8911724244B7}"/>
                  </a:ext>
                </a:extLst>
              </p:cNvPr>
              <p:cNvCxnSpPr>
                <a:cxnSpLocks/>
                <a:stCxn id="12" idx="2"/>
                <a:endCxn id="139" idx="1"/>
              </p:cNvCxnSpPr>
              <p:nvPr/>
            </p:nvCxnSpPr>
            <p:spPr>
              <a:xfrm>
                <a:off x="539894" y="1489238"/>
                <a:ext cx="296843" cy="336810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24690A6-077B-354D-4092-6733F876704F}"/>
                  </a:ext>
                </a:extLst>
              </p:cNvPr>
              <p:cNvCxnSpPr>
                <a:cxnSpLocks/>
                <a:stCxn id="10258" idx="3"/>
                <a:endCxn id="30" idx="1"/>
              </p:cNvCxnSpPr>
              <p:nvPr/>
            </p:nvCxnSpPr>
            <p:spPr>
              <a:xfrm>
                <a:off x="6153021" y="1824580"/>
                <a:ext cx="369966" cy="317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552690B-8923-5944-1CD0-40DB091AA77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4910" y="1691531"/>
                    <a:ext cx="314036" cy="276999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552690B-8923-5944-1CD0-40DB091AA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4910" y="1691531"/>
                    <a:ext cx="31403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49" name="Group 10248">
                <a:extLst>
                  <a:ext uri="{FF2B5EF4-FFF2-40B4-BE49-F238E27FC236}">
                    <a16:creationId xmlns:a16="http://schemas.microsoft.com/office/drawing/2014/main" id="{E05CA9DE-7823-509D-491C-D1E363D366BA}"/>
                  </a:ext>
                </a:extLst>
              </p:cNvPr>
              <p:cNvGrpSpPr/>
              <p:nvPr/>
            </p:nvGrpSpPr>
            <p:grpSpPr>
              <a:xfrm>
                <a:off x="6522987" y="1597083"/>
                <a:ext cx="1745489" cy="461665"/>
                <a:chOff x="6340063" y="1981042"/>
                <a:chExt cx="1745489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FA4D231-8C33-5655-2FA4-E5F96A9491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0063" y="1982995"/>
                      <a:ext cx="1305391" cy="4574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FA4D231-8C33-5655-2FA4-E5F96A9491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0063" y="1982995"/>
                      <a:ext cx="1305391" cy="4574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4" name="TextBox 10243">
                      <a:extLst>
                        <a:ext uri="{FF2B5EF4-FFF2-40B4-BE49-F238E27FC236}">
                          <a16:creationId xmlns:a16="http://schemas.microsoft.com/office/drawing/2014/main" id="{54F03F80-9392-A967-C1E7-2D4B9C9097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5454" y="1981042"/>
                      <a:ext cx="440098" cy="4616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244" name="TextBox 10243">
                      <a:extLst>
                        <a:ext uri="{FF2B5EF4-FFF2-40B4-BE49-F238E27FC236}">
                          <a16:creationId xmlns:a16="http://schemas.microsoft.com/office/drawing/2014/main" id="{54F03F80-9392-A967-C1E7-2D4B9C9097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5454" y="1981042"/>
                      <a:ext cx="440098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59" name="Group 10258">
                <a:extLst>
                  <a:ext uri="{FF2B5EF4-FFF2-40B4-BE49-F238E27FC236}">
                    <a16:creationId xmlns:a16="http://schemas.microsoft.com/office/drawing/2014/main" id="{614C8B41-091F-55F3-0FAC-FFB673914E66}"/>
                  </a:ext>
                </a:extLst>
              </p:cNvPr>
              <p:cNvGrpSpPr/>
              <p:nvPr/>
            </p:nvGrpSpPr>
            <p:grpSpPr>
              <a:xfrm>
                <a:off x="4617970" y="1592930"/>
                <a:ext cx="1535051" cy="462482"/>
                <a:chOff x="4459413" y="1932318"/>
                <a:chExt cx="1535051" cy="4624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E8643F56-ECF4-7F32-70C1-A8F677D20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9413" y="1932318"/>
                      <a:ext cx="1100215" cy="4574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E8643F56-ECF4-7F32-70C1-A8F677D20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9413" y="1932318"/>
                      <a:ext cx="1100215" cy="4574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>
                      <a:extLst>
                        <a:ext uri="{FF2B5EF4-FFF2-40B4-BE49-F238E27FC236}">
                          <a16:creationId xmlns:a16="http://schemas.microsoft.com/office/drawing/2014/main" id="{D1D449C2-37A9-C24F-F811-962A43ABB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66" y="1933135"/>
                      <a:ext cx="440098" cy="4616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  <a:p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258" name="TextBox 10257">
                      <a:extLst>
                        <a:ext uri="{FF2B5EF4-FFF2-40B4-BE49-F238E27FC236}">
                          <a16:creationId xmlns:a16="http://schemas.microsoft.com/office/drawing/2014/main" id="{D1D449C2-37A9-C24F-F811-962A43ABBC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66" y="1933135"/>
                      <a:ext cx="440098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64" name="Group 10263">
                <a:extLst>
                  <a:ext uri="{FF2B5EF4-FFF2-40B4-BE49-F238E27FC236}">
                    <a16:creationId xmlns:a16="http://schemas.microsoft.com/office/drawing/2014/main" id="{9CC89E97-D7BB-241E-1CBF-54E8F37B7660}"/>
                  </a:ext>
                </a:extLst>
              </p:cNvPr>
              <p:cNvGrpSpPr/>
              <p:nvPr/>
            </p:nvGrpSpPr>
            <p:grpSpPr>
              <a:xfrm>
                <a:off x="2666853" y="1593548"/>
                <a:ext cx="1540232" cy="465200"/>
                <a:chOff x="2545841" y="1993849"/>
                <a:chExt cx="1540232" cy="465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7930386-5602-3BCD-9E50-2464BE9CB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5841" y="2001616"/>
                      <a:ext cx="1100215" cy="4574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7930386-5602-3BCD-9E50-2464BE9CB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5841" y="2001616"/>
                      <a:ext cx="1100215" cy="45743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63" name="TextBox 10262">
                      <a:extLst>
                        <a:ext uri="{FF2B5EF4-FFF2-40B4-BE49-F238E27FC236}">
                          <a16:creationId xmlns:a16="http://schemas.microsoft.com/office/drawing/2014/main" id="{5EC72BB6-DD85-0F6C-653D-3DC90E336A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5975" y="1993849"/>
                      <a:ext cx="440098" cy="4616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  <a:p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0263" name="TextBox 10262">
                      <a:extLst>
                        <a:ext uri="{FF2B5EF4-FFF2-40B4-BE49-F238E27FC236}">
                          <a16:creationId xmlns:a16="http://schemas.microsoft.com/office/drawing/2014/main" id="{5EC72BB6-DD85-0F6C-653D-3DC90E336A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5975" y="1993849"/>
                      <a:ext cx="440098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70" name="Group 10269">
                <a:extLst>
                  <a:ext uri="{FF2B5EF4-FFF2-40B4-BE49-F238E27FC236}">
                    <a16:creationId xmlns:a16="http://schemas.microsoft.com/office/drawing/2014/main" id="{314CE070-1DB0-D01C-5598-8491632A7241}"/>
                  </a:ext>
                </a:extLst>
              </p:cNvPr>
              <p:cNvGrpSpPr/>
              <p:nvPr/>
            </p:nvGrpSpPr>
            <p:grpSpPr>
              <a:xfrm>
                <a:off x="836737" y="1687548"/>
                <a:ext cx="1453681" cy="281459"/>
                <a:chOff x="822798" y="1979694"/>
                <a:chExt cx="1453681" cy="2814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8A3B684-4B13-B5F8-A9FB-3086C5BFA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798" y="1979694"/>
                      <a:ext cx="970287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48A3B684-4B13-B5F8-A9FB-3086C5BFAA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798" y="1979694"/>
                      <a:ext cx="970287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69" name="TextBox 10268">
                      <a:extLst>
                        <a:ext uri="{FF2B5EF4-FFF2-40B4-BE49-F238E27FC236}">
                          <a16:creationId xmlns:a16="http://schemas.microsoft.com/office/drawing/2014/main" id="{3CDFDCE5-70EE-4491-E26D-E8CCE9721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0128" y="1984154"/>
                      <a:ext cx="486351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69" name="TextBox 10268">
                      <a:extLst>
                        <a:ext uri="{FF2B5EF4-FFF2-40B4-BE49-F238E27FC236}">
                          <a16:creationId xmlns:a16="http://schemas.microsoft.com/office/drawing/2014/main" id="{3CDFDCE5-70EE-4491-E26D-E8CCE9721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0128" y="1984154"/>
                      <a:ext cx="486351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279" name="Straight Arrow Connector 10278">
                <a:extLst>
                  <a:ext uri="{FF2B5EF4-FFF2-40B4-BE49-F238E27FC236}">
                    <a16:creationId xmlns:a16="http://schemas.microsoft.com/office/drawing/2014/main" id="{C2911F22-93FB-C280-4020-54C8EFD271FB}"/>
                  </a:ext>
                </a:extLst>
              </p:cNvPr>
              <p:cNvCxnSpPr>
                <a:cxnSpLocks/>
                <a:stCxn id="10244" idx="3"/>
                <a:endCxn id="152" idx="1"/>
              </p:cNvCxnSpPr>
              <p:nvPr/>
            </p:nvCxnSpPr>
            <p:spPr>
              <a:xfrm>
                <a:off x="8268476" y="1827916"/>
                <a:ext cx="376434" cy="2115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9" name="Straight Arrow Connector 10298">
                <a:extLst>
                  <a:ext uri="{FF2B5EF4-FFF2-40B4-BE49-F238E27FC236}">
                    <a16:creationId xmlns:a16="http://schemas.microsoft.com/office/drawing/2014/main" id="{47B50A86-8F1D-A6A4-297F-95403DA92963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>
                <a:off x="6113826" y="1483860"/>
                <a:ext cx="409161" cy="343893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64563C8-FE24-A876-46C1-D625C80F406C}"/>
                    </a:ext>
                  </a:extLst>
                </p:cNvPr>
                <p:cNvSpPr txBox="1"/>
                <p:nvPr/>
              </p:nvSpPr>
              <p:spPr>
                <a:xfrm>
                  <a:off x="4368575" y="2655688"/>
                  <a:ext cx="1540232" cy="474553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den>
                        </m:f>
                        <m:r>
                          <a:rPr lang="en-US" sz="12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64563C8-FE24-A876-46C1-D625C80F4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575" y="2655688"/>
                  <a:ext cx="1540232" cy="47455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1DA51C6-739D-0239-298F-EEE312EDF63A}"/>
                    </a:ext>
                  </a:extLst>
                </p:cNvPr>
                <p:cNvSpPr txBox="1"/>
                <p:nvPr/>
              </p:nvSpPr>
              <p:spPr>
                <a:xfrm>
                  <a:off x="6278751" y="2648744"/>
                  <a:ext cx="2057932" cy="474553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den>
                        </m:f>
                        <m:r>
                          <a:rPr lang="en-US" sz="12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den>
                        </m:f>
                        <m:r>
                          <a:rPr lang="en-US" sz="12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1DA51C6-739D-0239-298F-EEE312ED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751" y="2648744"/>
                  <a:ext cx="2057932" cy="47455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BB77F2B-5ECD-F80F-B35B-FA1CC7B546E5}"/>
                    </a:ext>
                  </a:extLst>
                </p:cNvPr>
                <p:cNvSpPr txBox="1"/>
                <p:nvPr/>
              </p:nvSpPr>
              <p:spPr>
                <a:xfrm>
                  <a:off x="2422639" y="2579439"/>
                  <a:ext cx="1540232" cy="659219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BB77F2B-5ECD-F80F-B35B-FA1CC7B54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639" y="2579439"/>
                  <a:ext cx="1540232" cy="65921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61254A-FAC9-3BAF-79A9-ECE7857253EF}"/>
                    </a:ext>
                  </a:extLst>
                </p:cNvPr>
                <p:cNvSpPr txBox="1"/>
                <p:nvPr/>
              </p:nvSpPr>
              <p:spPr>
                <a:xfrm>
                  <a:off x="565463" y="2590429"/>
                  <a:ext cx="1487210" cy="658322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sz="1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1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61254A-FAC9-3BAF-79A9-ECE785725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63" y="2590429"/>
                  <a:ext cx="1487210" cy="65832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B0172CF-27E9-6320-1DFE-C0B490488A58}"/>
                </a:ext>
              </a:extLst>
            </p:cNvPr>
            <p:cNvCxnSpPr>
              <a:cxnSpLocks/>
              <a:stCxn id="47" idx="1"/>
              <a:endCxn id="40" idx="3"/>
            </p:cNvCxnSpPr>
            <p:nvPr/>
          </p:nvCxnSpPr>
          <p:spPr>
            <a:xfrm flipH="1">
              <a:off x="5908807" y="2886021"/>
              <a:ext cx="369944" cy="6944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3FE3286-9700-F3E1-0551-5C96C82EB4F5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flipH="1">
              <a:off x="3962871" y="2892965"/>
              <a:ext cx="405704" cy="16084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618FBE-27F7-0F5D-575C-7F77DDA6E434}"/>
                </a:ext>
              </a:extLst>
            </p:cNvPr>
            <p:cNvCxnSpPr>
              <a:cxnSpLocks/>
              <a:stCxn id="49" idx="1"/>
              <a:endCxn id="50" idx="3"/>
            </p:cNvCxnSpPr>
            <p:nvPr/>
          </p:nvCxnSpPr>
          <p:spPr>
            <a:xfrm flipH="1">
              <a:off x="2052673" y="2909049"/>
              <a:ext cx="369966" cy="1054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4" name="Straight Arrow Connector 10313">
              <a:extLst>
                <a:ext uri="{FF2B5EF4-FFF2-40B4-BE49-F238E27FC236}">
                  <a16:creationId xmlns:a16="http://schemas.microsoft.com/office/drawing/2014/main" id="{AA2AACB3-1C1D-7F5A-323F-B8021B89FC37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138662" y="2919590"/>
              <a:ext cx="426801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3" name="TextBox 10332">
                  <a:extLst>
                    <a:ext uri="{FF2B5EF4-FFF2-40B4-BE49-F238E27FC236}">
                      <a16:creationId xmlns:a16="http://schemas.microsoft.com/office/drawing/2014/main" id="{EAA381B1-E4AE-2323-1F1E-1D0B86577FFB}"/>
                    </a:ext>
                  </a:extLst>
                </p:cNvPr>
                <p:cNvSpPr txBox="1"/>
                <p:nvPr/>
              </p:nvSpPr>
              <p:spPr>
                <a:xfrm>
                  <a:off x="2406353" y="2142770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33" name="TextBox 10332">
                  <a:extLst>
                    <a:ext uri="{FF2B5EF4-FFF2-40B4-BE49-F238E27FC236}">
                      <a16:creationId xmlns:a16="http://schemas.microsoft.com/office/drawing/2014/main" id="{EAA381B1-E4AE-2323-1F1E-1D0B86577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353" y="2142770"/>
                  <a:ext cx="31403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4" name="TextBox 10333">
                  <a:extLst>
                    <a:ext uri="{FF2B5EF4-FFF2-40B4-BE49-F238E27FC236}">
                      <a16:creationId xmlns:a16="http://schemas.microsoft.com/office/drawing/2014/main" id="{CE5AB58C-4B42-1FD0-ABFB-6CF94716248B}"/>
                    </a:ext>
                  </a:extLst>
                </p:cNvPr>
                <p:cNvSpPr txBox="1"/>
                <p:nvPr/>
              </p:nvSpPr>
              <p:spPr>
                <a:xfrm>
                  <a:off x="4313094" y="2138878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34" name="TextBox 10333">
                  <a:extLst>
                    <a:ext uri="{FF2B5EF4-FFF2-40B4-BE49-F238E27FC236}">
                      <a16:creationId xmlns:a16="http://schemas.microsoft.com/office/drawing/2014/main" id="{CE5AB58C-4B42-1FD0-ABFB-6CF947162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094" y="2138878"/>
                  <a:ext cx="314036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5" name="TextBox 10334">
                  <a:extLst>
                    <a:ext uri="{FF2B5EF4-FFF2-40B4-BE49-F238E27FC236}">
                      <a16:creationId xmlns:a16="http://schemas.microsoft.com/office/drawing/2014/main" id="{03D43906-F9CE-B1E1-CA3C-E608719452DE}"/>
                    </a:ext>
                  </a:extLst>
                </p:cNvPr>
                <p:cNvSpPr txBox="1"/>
                <p:nvPr/>
              </p:nvSpPr>
              <p:spPr>
                <a:xfrm>
                  <a:off x="6219835" y="2137393"/>
                  <a:ext cx="314036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35" name="TextBox 10334">
                  <a:extLst>
                    <a:ext uri="{FF2B5EF4-FFF2-40B4-BE49-F238E27FC236}">
                      <a16:creationId xmlns:a16="http://schemas.microsoft.com/office/drawing/2014/main" id="{03D43906-F9CE-B1E1-CA3C-E60871945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835" y="2137393"/>
                  <a:ext cx="314036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36" name="Straight Arrow Connector 10335">
              <a:extLst>
                <a:ext uri="{FF2B5EF4-FFF2-40B4-BE49-F238E27FC236}">
                  <a16:creationId xmlns:a16="http://schemas.microsoft.com/office/drawing/2014/main" id="{40642C48-5E6D-2D3C-16F0-170F7B8AB077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908807" y="2418482"/>
              <a:ext cx="470932" cy="47448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8" name="Straight Arrow Connector 10337">
              <a:extLst>
                <a:ext uri="{FF2B5EF4-FFF2-40B4-BE49-F238E27FC236}">
                  <a16:creationId xmlns:a16="http://schemas.microsoft.com/office/drawing/2014/main" id="{F87F7669-B1AE-A548-77F8-BE9A93EB7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380" y="2418481"/>
              <a:ext cx="470932" cy="47448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9" name="Straight Arrow Connector 10338">
              <a:extLst>
                <a:ext uri="{FF2B5EF4-FFF2-40B4-BE49-F238E27FC236}">
                  <a16:creationId xmlns:a16="http://schemas.microsoft.com/office/drawing/2014/main" id="{6BCDD16C-B10E-0EB4-67A5-76E705EB3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481" y="2418865"/>
              <a:ext cx="470932" cy="47448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ADB75-F3BD-0088-9A27-71C11B1CEEA1}"/>
                  </a:ext>
                </a:extLst>
              </p:cNvPr>
              <p:cNvSpPr txBox="1"/>
              <p:nvPr/>
            </p:nvSpPr>
            <p:spPr>
              <a:xfrm>
                <a:off x="18672" y="3613279"/>
                <a:ext cx="20969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ADB75-F3BD-0088-9A27-71C11B1CE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" y="3613279"/>
                <a:ext cx="2096992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4A6F5-D984-2A2F-F85A-F3A8B01E24BD}"/>
                  </a:ext>
                </a:extLst>
              </p:cNvPr>
              <p:cNvSpPr txBox="1"/>
              <p:nvPr/>
            </p:nvSpPr>
            <p:spPr>
              <a:xfrm>
                <a:off x="350438" y="4285584"/>
                <a:ext cx="1657249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4A6F5-D984-2A2F-F85A-F3A8B01E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8" y="4285584"/>
                <a:ext cx="1657249" cy="6935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A878C21-934E-F791-4C93-BC8AC1E6479F}"/>
              </a:ext>
            </a:extLst>
          </p:cNvPr>
          <p:cNvGrpSpPr/>
          <p:nvPr/>
        </p:nvGrpSpPr>
        <p:grpSpPr>
          <a:xfrm>
            <a:off x="2893707" y="4053481"/>
            <a:ext cx="1753960" cy="998938"/>
            <a:chOff x="8349993" y="-261711"/>
            <a:chExt cx="2205481" cy="13141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999440-D445-4DF3-0BAF-D642471D151A}"/>
                </a:ext>
              </a:extLst>
            </p:cNvPr>
            <p:cNvGrpSpPr/>
            <p:nvPr/>
          </p:nvGrpSpPr>
          <p:grpSpPr>
            <a:xfrm>
              <a:off x="8349993" y="737621"/>
              <a:ext cx="2205481" cy="314819"/>
              <a:chOff x="8349993" y="737621"/>
              <a:chExt cx="2205481" cy="31481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4B8E21F-FE1F-8DBF-860A-D954DDF9876F}"/>
                  </a:ext>
                </a:extLst>
              </p:cNvPr>
              <p:cNvSpPr/>
              <p:nvPr/>
            </p:nvSpPr>
            <p:spPr>
              <a:xfrm>
                <a:off x="8349993" y="737621"/>
                <a:ext cx="372980" cy="311981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553595-7CD3-2D07-4560-3D6DAF00CA65}"/>
                  </a:ext>
                </a:extLst>
              </p:cNvPr>
              <p:cNvSpPr/>
              <p:nvPr/>
            </p:nvSpPr>
            <p:spPr>
              <a:xfrm>
                <a:off x="10182494" y="740459"/>
                <a:ext cx="372980" cy="311981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B7F5C75-2452-0CF9-5435-7A84B3588CE8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8722973" y="893612"/>
                <a:ext cx="1459521" cy="28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BA0981-0BBA-6E6A-AC29-84A83D878C54}"/>
                    </a:ext>
                  </a:extLst>
                </p:cNvPr>
                <p:cNvSpPr txBox="1"/>
                <p:nvPr/>
              </p:nvSpPr>
              <p:spPr>
                <a:xfrm>
                  <a:off x="8525163" y="-261711"/>
                  <a:ext cx="1779284" cy="1178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200" b="0" i="0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   ×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BA0981-0BBA-6E6A-AC29-84A83D878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5163" y="-261711"/>
                  <a:ext cx="1779284" cy="117875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DAEA97-D082-6407-BCAE-F8E8CABC77B6}"/>
                  </a:ext>
                </a:extLst>
              </p:cNvPr>
              <p:cNvSpPr txBox="1"/>
              <p:nvPr/>
            </p:nvSpPr>
            <p:spPr>
              <a:xfrm>
                <a:off x="2794935" y="3443767"/>
                <a:ext cx="1717141" cy="75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DAEA97-D082-6407-BCAE-F8E8CABC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35" y="3443767"/>
                <a:ext cx="1717141" cy="7596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/>
              <p:nvPr/>
            </p:nvSpPr>
            <p:spPr>
              <a:xfrm>
                <a:off x="148733" y="2500006"/>
                <a:ext cx="3671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⋯=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3" y="2500006"/>
                <a:ext cx="36714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/>
              <p:nvPr/>
            </p:nvSpPr>
            <p:spPr>
              <a:xfrm>
                <a:off x="509747" y="3018726"/>
                <a:ext cx="2259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7" y="3018726"/>
                <a:ext cx="2259401" cy="276999"/>
              </a:xfrm>
              <a:prstGeom prst="rect">
                <a:avLst/>
              </a:prstGeom>
              <a:blipFill>
                <a:blip r:embed="rId3"/>
                <a:stretch>
                  <a:fillRect l="-2162" t="-4348" r="-243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/>
              <p:nvPr/>
            </p:nvSpPr>
            <p:spPr>
              <a:xfrm>
                <a:off x="380323" y="2064299"/>
                <a:ext cx="1982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2064299"/>
                <a:ext cx="19822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/>
              <p:nvPr/>
            </p:nvSpPr>
            <p:spPr>
              <a:xfrm>
                <a:off x="506321" y="3488841"/>
                <a:ext cx="217861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96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=7.6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" y="3488841"/>
                <a:ext cx="2178610" cy="280077"/>
              </a:xfrm>
              <a:prstGeom prst="rect">
                <a:avLst/>
              </a:prstGeom>
              <a:blipFill>
                <a:blip r:embed="rId5"/>
                <a:stretch>
                  <a:fillRect l="-1120" t="-4348" r="-252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/>
              <p:nvPr/>
            </p:nvSpPr>
            <p:spPr>
              <a:xfrm>
                <a:off x="506321" y="3915228"/>
                <a:ext cx="3984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1.5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=4.06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" y="3915228"/>
                <a:ext cx="3984809" cy="276999"/>
              </a:xfrm>
              <a:prstGeom prst="rect">
                <a:avLst/>
              </a:prstGeom>
              <a:blipFill>
                <a:blip r:embed="rId6"/>
                <a:stretch>
                  <a:fillRect l="-1070" t="-4348" r="-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73" descr="Brain">
            <a:extLst>
              <a:ext uri="{FF2B5EF4-FFF2-40B4-BE49-F238E27FC236}">
                <a16:creationId xmlns:a16="http://schemas.microsoft.com/office/drawing/2014/main" id="{DF8FC7FB-8D06-62F2-BECC-783A38623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0489" y="2124704"/>
            <a:ext cx="857249" cy="857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F7D26-0DE6-ADC9-0B72-A0F87267C633}"/>
                  </a:ext>
                </a:extLst>
              </p:cNvPr>
              <p:cNvSpPr txBox="1"/>
              <p:nvPr/>
            </p:nvSpPr>
            <p:spPr>
              <a:xfrm>
                <a:off x="542847" y="1037664"/>
                <a:ext cx="1657249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F7D26-0DE6-ADC9-0B72-A0F87267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7" y="1037664"/>
                <a:ext cx="1657249" cy="69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2">
            <a:extLst>
              <a:ext uri="{FF2B5EF4-FFF2-40B4-BE49-F238E27FC236}">
                <a16:creationId xmlns:a16="http://schemas.microsoft.com/office/drawing/2014/main" id="{F977258A-D038-8626-F0AF-9092D2990EB0}"/>
              </a:ext>
            </a:extLst>
          </p:cNvPr>
          <p:cNvSpPr txBox="1">
            <a:spLocks/>
          </p:cNvSpPr>
          <p:nvPr/>
        </p:nvSpPr>
        <p:spPr>
          <a:xfrm>
            <a:off x="46838" y="135935"/>
            <a:ext cx="7056410" cy="7053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Exploding Gradients</a:t>
            </a:r>
          </a:p>
        </p:txBody>
      </p:sp>
    </p:spTree>
    <p:extLst>
      <p:ext uri="{BB962C8B-B14F-4D97-AF65-F5344CB8AC3E}">
        <p14:creationId xmlns:p14="http://schemas.microsoft.com/office/powerpoint/2010/main" val="301268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/>
              <p:nvPr/>
            </p:nvSpPr>
            <p:spPr>
              <a:xfrm>
                <a:off x="148733" y="2500006"/>
                <a:ext cx="3671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⋯=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F92942-9EE3-B77E-B63B-399854FB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3" y="2500006"/>
                <a:ext cx="36714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/>
              <p:nvPr/>
            </p:nvSpPr>
            <p:spPr>
              <a:xfrm>
                <a:off x="509747" y="3018726"/>
                <a:ext cx="2259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70D96-26CD-DA55-021B-007FF7C5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7" y="3018726"/>
                <a:ext cx="2259401" cy="276999"/>
              </a:xfrm>
              <a:prstGeom prst="rect">
                <a:avLst/>
              </a:prstGeom>
              <a:blipFill>
                <a:blip r:embed="rId3"/>
                <a:stretch>
                  <a:fillRect l="-2162" t="-4348" r="-243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/>
              <p:nvPr/>
            </p:nvSpPr>
            <p:spPr>
              <a:xfrm>
                <a:off x="380323" y="2064299"/>
                <a:ext cx="19822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4436B-8293-390B-7CF9-53E45D232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2064299"/>
                <a:ext cx="19822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/>
              <p:nvPr/>
            </p:nvSpPr>
            <p:spPr>
              <a:xfrm>
                <a:off x="506321" y="3488841"/>
                <a:ext cx="269157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96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=0.03125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3C0E93-766A-57F8-318C-A41166AF0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" y="3488841"/>
                <a:ext cx="2691571" cy="280077"/>
              </a:xfrm>
              <a:prstGeom prst="rect">
                <a:avLst/>
              </a:prstGeom>
              <a:blipFill>
                <a:blip r:embed="rId5"/>
                <a:stretch>
                  <a:fillRect l="-905" t="-4348" r="-18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/>
              <p:nvPr/>
            </p:nvSpPr>
            <p:spPr>
              <a:xfrm>
                <a:off x="565518" y="3889566"/>
                <a:ext cx="4233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1.5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</m:t>
                          </m:r>
                        </m:sup>
                      </m:sSup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=8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−31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B477B-9958-5F5B-91BC-388AAB7D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8" y="3889566"/>
                <a:ext cx="4233403" cy="276999"/>
              </a:xfrm>
              <a:prstGeom prst="rect">
                <a:avLst/>
              </a:prstGeom>
              <a:blipFill>
                <a:blip r:embed="rId6"/>
                <a:stretch>
                  <a:fillRect l="-865" t="-4444" r="-86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73" descr="Brain">
            <a:extLst>
              <a:ext uri="{FF2B5EF4-FFF2-40B4-BE49-F238E27FC236}">
                <a16:creationId xmlns:a16="http://schemas.microsoft.com/office/drawing/2014/main" id="{DF8FC7FB-8D06-62F2-BECC-783A38623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0489" y="2124704"/>
            <a:ext cx="857249" cy="857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F7D26-0DE6-ADC9-0B72-A0F87267C633}"/>
                  </a:ext>
                </a:extLst>
              </p:cNvPr>
              <p:cNvSpPr txBox="1"/>
              <p:nvPr/>
            </p:nvSpPr>
            <p:spPr>
              <a:xfrm>
                <a:off x="542847" y="1037664"/>
                <a:ext cx="1657249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CF7D26-0DE6-ADC9-0B72-A0F87267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7" y="1037664"/>
                <a:ext cx="1657249" cy="69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>
            <a:extLst>
              <a:ext uri="{FF2B5EF4-FFF2-40B4-BE49-F238E27FC236}">
                <a16:creationId xmlns:a16="http://schemas.microsoft.com/office/drawing/2014/main" id="{8DF73EB7-C773-6B61-103E-451E391BE4F5}"/>
              </a:ext>
            </a:extLst>
          </p:cNvPr>
          <p:cNvSpPr txBox="1">
            <a:spLocks/>
          </p:cNvSpPr>
          <p:nvPr/>
        </p:nvSpPr>
        <p:spPr>
          <a:xfrm>
            <a:off x="46838" y="135935"/>
            <a:ext cx="7056410" cy="7053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Gradients</a:t>
            </a:r>
          </a:p>
        </p:txBody>
      </p:sp>
    </p:spTree>
    <p:extLst>
      <p:ext uri="{BB962C8B-B14F-4D97-AF65-F5344CB8AC3E}">
        <p14:creationId xmlns:p14="http://schemas.microsoft.com/office/powerpoint/2010/main" val="69942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9E0E66-9381-4ED7-9791-F90DE27972E4}"/>
              </a:ext>
            </a:extLst>
          </p:cNvPr>
          <p:cNvGrpSpPr/>
          <p:nvPr/>
        </p:nvGrpSpPr>
        <p:grpSpPr>
          <a:xfrm>
            <a:off x="609600" y="895350"/>
            <a:ext cx="7999790" cy="3722132"/>
            <a:chOff x="609600" y="873193"/>
            <a:chExt cx="7999790" cy="3722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63142D0-3B9E-46FA-A12B-855E6503D924}"/>
                    </a:ext>
                  </a:extLst>
                </p:cNvPr>
                <p:cNvSpPr txBox="1"/>
                <p:nvPr/>
              </p:nvSpPr>
              <p:spPr>
                <a:xfrm>
                  <a:off x="609600" y="873193"/>
                  <a:ext cx="7999790" cy="3586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Consider a deep network with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layers, input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output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a14:m>
                  <a:endPara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thus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Gradient of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</m:oMath>
                  </a14:m>
                  <a:r>
                    <a:rPr lang="en-US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with respect to parameters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:</a:t>
                  </a:r>
                </a:p>
                <a:p>
                  <a:endPara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a14:m>
                  <a:r>
                    <a:rPr lang="en-US" b="0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en-US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a14:m>
                  <a:r>
                    <a:rPr lang="en-US" dirty="0"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a14:m>
                  <a:endPara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63142D0-3B9E-46FA-A12B-855E6503D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873193"/>
                  <a:ext cx="7999790" cy="3586175"/>
                </a:xfrm>
                <a:prstGeom prst="rect">
                  <a:avLst/>
                </a:prstGeom>
                <a:blipFill>
                  <a:blip r:embed="rId2"/>
                  <a:stretch>
                    <a:fillRect l="-610" t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88A7E610-BD72-482A-AB02-EF61867F5EE0}"/>
                </a:ext>
              </a:extLst>
            </p:cNvPr>
            <p:cNvSpPr/>
            <p:nvPr/>
          </p:nvSpPr>
          <p:spPr>
            <a:xfrm rot="5400000">
              <a:off x="4209041" y="3301173"/>
              <a:ext cx="283961" cy="1371601"/>
            </a:xfrm>
            <a:prstGeom prst="rightBrace">
              <a:avLst/>
            </a:prstGeom>
            <a:ln w="222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D870EF-688B-4F4C-9CB4-0F42EAC32355}"/>
                    </a:ext>
                  </a:extLst>
                </p:cNvPr>
                <p:cNvSpPr txBox="1"/>
                <p:nvPr/>
              </p:nvSpPr>
              <p:spPr>
                <a:xfrm>
                  <a:off x="2971800" y="4225993"/>
                  <a:ext cx="3124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Multiplication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matrices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D870EF-688B-4F4C-9CB4-0F42EAC32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25993"/>
                  <a:ext cx="31242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58" t="-10000" r="-1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1737057B-9C01-4E13-BE44-6225BB51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13187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 for Neural Networks</a:t>
            </a:r>
          </a:p>
        </p:txBody>
      </p:sp>
      <p:pic>
        <p:nvPicPr>
          <p:cNvPr id="26" name="Graphic 5" descr="Brain">
            <a:extLst>
              <a:ext uri="{FF2B5EF4-FFF2-40B4-BE49-F238E27FC236}">
                <a16:creationId xmlns:a16="http://schemas.microsoft.com/office/drawing/2014/main" id="{CB4D03DB-EF26-4059-9FCA-9999A490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33350"/>
            <a:ext cx="381000" cy="4437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09F065-7337-4B11-88A2-51B228DA9F4C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6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54354" y="2038350"/>
            <a:ext cx="3333029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Arial"/>
                <a:cs typeface="Arial"/>
              </a:rPr>
              <a:t>Gradient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Exploding</a:t>
            </a:r>
            <a:endParaRPr lang="en-US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Arial"/>
                <a:cs typeface="Arial"/>
              </a:rPr>
              <a:t>Vanishing Gradients</a:t>
            </a:r>
            <a:endParaRPr sz="2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CA7B3-2E1E-4DDE-80D9-641481790ABD}"/>
                  </a:ext>
                </a:extLst>
              </p:cNvPr>
              <p:cNvSpPr txBox="1"/>
              <p:nvPr/>
            </p:nvSpPr>
            <p:spPr>
              <a:xfrm>
                <a:off x="381000" y="895350"/>
                <a:ext cx="27432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CA7B3-2E1E-4DDE-80D9-64148179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95350"/>
                <a:ext cx="2743200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>
            <a:extLst>
              <a:ext uri="{FF2B5EF4-FFF2-40B4-BE49-F238E27FC236}">
                <a16:creationId xmlns:a16="http://schemas.microsoft.com/office/drawing/2014/main" id="{4C76D530-4D69-409C-ADB0-187C7DD76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285750"/>
            <a:ext cx="7467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Gradients for Deep Neural Networks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B1D5563E-5111-47D8-8AC8-41540842A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285750"/>
            <a:ext cx="381000" cy="4437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F6A921B-6191-48E1-BD4C-E5B26CAA66D3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445770" y="1106067"/>
            <a:ext cx="2801023" cy="2407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Neural Network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125" y="1810533"/>
            <a:ext cx="174721" cy="1005659"/>
            <a:chOff x="56167" y="2050133"/>
            <a:chExt cx="232963" cy="1340860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354"/>
            <a:ext cx="3968601" cy="111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5" descr="Brain">
            <a:extLst>
              <a:ext uri="{FF2B5EF4-FFF2-40B4-BE49-F238E27FC236}">
                <a16:creationId xmlns:a16="http://schemas.microsoft.com/office/drawing/2014/main" id="{E2D06F0B-B1C9-46F8-9C35-BC20E081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2002" y="274320"/>
            <a:ext cx="4195848" cy="419584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6038"/>
            <a:ext cx="4389120" cy="267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9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E010716-9D3B-4FFF-847B-EB5C3FBC36E8}"/>
              </a:ext>
            </a:extLst>
          </p:cNvPr>
          <p:cNvSpPr txBox="1"/>
          <p:nvPr/>
        </p:nvSpPr>
        <p:spPr>
          <a:xfrm>
            <a:off x="304800" y="89535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assume MLP (without bias for simplicity)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11105B-A3EE-43D1-8A40-5959B3D938BC}"/>
                  </a:ext>
                </a:extLst>
              </p:cNvPr>
              <p:cNvSpPr txBox="1"/>
              <p:nvPr/>
            </p:nvSpPr>
            <p:spPr>
              <a:xfrm>
                <a:off x="381000" y="1522627"/>
                <a:ext cx="6705600" cy="41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activation function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11105B-A3EE-43D1-8A40-5959B3D9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2627"/>
                <a:ext cx="6705600" cy="410177"/>
              </a:xfrm>
              <a:prstGeom prst="rect">
                <a:avLst/>
              </a:prstGeom>
              <a:blipFill>
                <a:blip r:embed="rId3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E30BC-9A7F-4A70-A5B6-486A54C21329}"/>
                  </a:ext>
                </a:extLst>
              </p:cNvPr>
              <p:cNvSpPr txBox="1"/>
              <p:nvPr/>
            </p:nvSpPr>
            <p:spPr>
              <a:xfrm>
                <a:off x="390884" y="2129964"/>
                <a:ext cx="7686315" cy="540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Chain rule for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E30BC-9A7F-4A70-A5B6-486A54C2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84" y="2129964"/>
                <a:ext cx="7686315" cy="540276"/>
              </a:xfrm>
              <a:prstGeom prst="rect">
                <a:avLst/>
              </a:prstGeom>
              <a:blipFill>
                <a:blip r:embed="rId4"/>
                <a:stretch>
                  <a:fillRect l="-634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33F161-2322-4E70-B743-1271AAEAB132}"/>
                  </a:ext>
                </a:extLst>
              </p:cNvPr>
              <p:cNvSpPr txBox="1"/>
              <p:nvPr/>
            </p:nvSpPr>
            <p:spPr>
              <a:xfrm>
                <a:off x="1143000" y="2928147"/>
                <a:ext cx="6750309" cy="452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33F161-2322-4E70-B743-1271AAEA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28147"/>
                <a:ext cx="6750309" cy="452496"/>
              </a:xfrm>
              <a:prstGeom prst="rect">
                <a:avLst/>
              </a:prstGeom>
              <a:blipFill>
                <a:blip r:embed="rId5"/>
                <a:stretch>
                  <a:fillRect l="-9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ABE0D3-304B-40B1-9385-A7650453E32D}"/>
                  </a:ext>
                </a:extLst>
              </p:cNvPr>
              <p:cNvSpPr txBox="1"/>
              <p:nvPr/>
            </p:nvSpPr>
            <p:spPr>
              <a:xfrm>
                <a:off x="609600" y="3714750"/>
                <a:ext cx="56388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0ABE0D3-304B-40B1-9385-A7650453E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14750"/>
                <a:ext cx="5638800" cy="8712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133BE9-4563-494D-B5EC-A692158F2DEE}"/>
              </a:ext>
            </a:extLst>
          </p:cNvPr>
          <p:cNvCxnSpPr/>
          <p:nvPr/>
        </p:nvCxnSpPr>
        <p:spPr>
          <a:xfrm flipH="1">
            <a:off x="3352800" y="2670240"/>
            <a:ext cx="457200" cy="28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DB7CD2-D538-408B-B1DD-33EADE903555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081642" y="2670240"/>
            <a:ext cx="436513" cy="2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bject 2">
            <a:extLst>
              <a:ext uri="{FF2B5EF4-FFF2-40B4-BE49-F238E27FC236}">
                <a16:creationId xmlns:a16="http://schemas.microsoft.com/office/drawing/2014/main" id="{D346257F-FFCC-4167-97D7-761124AEF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1" y="285750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 for Neural Networks</a:t>
            </a:r>
          </a:p>
        </p:txBody>
      </p:sp>
      <p:pic>
        <p:nvPicPr>
          <p:cNvPr id="74" name="Graphic 5" descr="Brain">
            <a:extLst>
              <a:ext uri="{FF2B5EF4-FFF2-40B4-BE49-F238E27FC236}">
                <a16:creationId xmlns:a16="http://schemas.microsoft.com/office/drawing/2014/main" id="{7879C7EB-6988-4BCF-9502-EF85C38E7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" y="285750"/>
            <a:ext cx="381000" cy="44371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16DA42-0DBC-487F-A32F-3AE47E81575D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68" y="407068"/>
            <a:ext cx="1493864" cy="9697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1000" y="4110475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Issues with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r>
              <a:rPr lang="en-US" dirty="0"/>
              <a:t>Many </a:t>
            </a:r>
            <a:r>
              <a:rPr lang="en-US" dirty="0" err="1"/>
              <a:t>ReLU</a:t>
            </a:r>
            <a:r>
              <a:rPr lang="en-US" dirty="0"/>
              <a:t> units die as gradients become zero forever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703054"/>
            <a:ext cx="347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4D069F-8BBC-46DA-8625-CAAC39D897A3}"/>
                  </a:ext>
                </a:extLst>
              </p14:cNvPr>
              <p14:cNvContentPartPr/>
              <p14:nvPr/>
            </p14:nvContentPartPr>
            <p14:xfrm>
              <a:off x="3644611" y="3450756"/>
              <a:ext cx="360" cy="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4D069F-8BBC-46DA-8625-CAAC39D89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5611" y="3441756"/>
                <a:ext cx="1800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bject 2">
            <a:extLst>
              <a:ext uri="{FF2B5EF4-FFF2-40B4-BE49-F238E27FC236}">
                <a16:creationId xmlns:a16="http://schemas.microsoft.com/office/drawing/2014/main" id="{11263B5A-8D36-44ED-B674-1F0D51648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289" y="18521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Exploding</a:t>
            </a:r>
          </a:p>
        </p:txBody>
      </p:sp>
      <p:pic>
        <p:nvPicPr>
          <p:cNvPr id="47" name="Graphic 5" descr="Brain">
            <a:extLst>
              <a:ext uri="{FF2B5EF4-FFF2-40B4-BE49-F238E27FC236}">
                <a16:creationId xmlns:a16="http://schemas.microsoft.com/office/drawing/2014/main" id="{9EA8D687-D51A-4DDD-B426-BA179BE04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4088" y="185213"/>
            <a:ext cx="381000" cy="443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B9CB0E-0134-48CE-96FC-D3D90FE60646}"/>
                  </a:ext>
                </a:extLst>
              </p:cNvPr>
              <p:cNvSpPr txBox="1"/>
              <p:nvPr/>
            </p:nvSpPr>
            <p:spPr>
              <a:xfrm>
                <a:off x="609600" y="1204274"/>
                <a:ext cx="4450642" cy="894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B9CB0E-0134-48CE-96FC-D3D90FE60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04274"/>
                <a:ext cx="4450642" cy="8948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C5B9D2-4585-422F-82B3-F28A40307003}"/>
                  </a:ext>
                </a:extLst>
              </p:cNvPr>
              <p:cNvSpPr txBox="1"/>
              <p:nvPr/>
            </p:nvSpPr>
            <p:spPr>
              <a:xfrm>
                <a:off x="152400" y="2338798"/>
                <a:ext cx="56388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C5B9D2-4585-422F-82B3-F28A4030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38798"/>
                <a:ext cx="5638800" cy="8712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9290A3D4-E0EB-4709-92F6-64A346ACB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00" y="1598624"/>
            <a:ext cx="3276600" cy="319453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68C45FF-CD6C-4224-8DB6-FF039AF89212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93E2041C-D277-42A5-ABA2-0B030581F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526944"/>
              </p:ext>
            </p:extLst>
          </p:nvPr>
        </p:nvGraphicFramePr>
        <p:xfrm>
          <a:off x="609600" y="1352550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bject 2">
            <a:extLst>
              <a:ext uri="{FF2B5EF4-FFF2-40B4-BE49-F238E27FC236}">
                <a16:creationId xmlns:a16="http://schemas.microsoft.com/office/drawing/2014/main" id="{8DF2B3EE-B87E-4717-A39F-6CAB0372C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289" y="18521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Gradient Exploding</a:t>
            </a:r>
          </a:p>
        </p:txBody>
      </p:sp>
      <p:pic>
        <p:nvPicPr>
          <p:cNvPr id="18" name="Graphic 5" descr="Brain">
            <a:extLst>
              <a:ext uri="{FF2B5EF4-FFF2-40B4-BE49-F238E27FC236}">
                <a16:creationId xmlns:a16="http://schemas.microsoft.com/office/drawing/2014/main" id="{2EA334ED-F6C0-4399-9143-2231CECC9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088" y="185213"/>
            <a:ext cx="381000" cy="4437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458B4-A880-4F0F-A299-A6C5EACCEE07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969E21-4909-4B7F-B300-E8E5CCA32CA7}"/>
                  </a:ext>
                </a:extLst>
              </p:cNvPr>
              <p:cNvSpPr txBox="1"/>
              <p:nvPr/>
            </p:nvSpPr>
            <p:spPr>
              <a:xfrm>
                <a:off x="533400" y="1050592"/>
                <a:ext cx="5226359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969E21-4909-4B7F-B300-E8E5CCA32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50592"/>
                <a:ext cx="5226359" cy="484941"/>
              </a:xfrm>
              <a:prstGeom prst="rect">
                <a:avLst/>
              </a:prstGeom>
              <a:blipFill>
                <a:blip r:embed="rId2"/>
                <a:stretch>
                  <a:fillRect l="-3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702B711-D374-4DB7-BF38-3D8F4A7E1BE1}"/>
              </a:ext>
            </a:extLst>
          </p:cNvPr>
          <p:cNvSpPr txBox="1"/>
          <p:nvPr/>
        </p:nvSpPr>
        <p:spPr>
          <a:xfrm>
            <a:off x="533400" y="703054"/>
            <a:ext cx="347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 Function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6EF909-D448-4E54-BDE1-66C9B223F685}"/>
              </a:ext>
            </a:extLst>
          </p:cNvPr>
          <p:cNvGrpSpPr/>
          <p:nvPr/>
        </p:nvGrpSpPr>
        <p:grpSpPr>
          <a:xfrm>
            <a:off x="5410200" y="340360"/>
            <a:ext cx="2058015" cy="1727377"/>
            <a:chOff x="5410200" y="340360"/>
            <a:chExt cx="2058015" cy="17273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6CDE333-54BE-4D81-9605-65EAB6E1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340360"/>
              <a:ext cx="2058015" cy="1295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F84E651-3652-4EE4-97D3-E95143AEF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9760" y="1504950"/>
              <a:ext cx="717240" cy="283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41FE09-1448-4024-BEF9-DEC780E98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000" y="1504950"/>
              <a:ext cx="609600" cy="283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2197C5-5352-4CB2-B836-57F96D3A1581}"/>
                </a:ext>
              </a:extLst>
            </p:cNvPr>
            <p:cNvSpPr txBox="1"/>
            <p:nvPr/>
          </p:nvSpPr>
          <p:spPr>
            <a:xfrm>
              <a:off x="5715615" y="169840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Small gradients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959E0A-0F0F-41B0-81D3-F889D6BCCD07}"/>
                </a:ext>
              </a:extLst>
            </p:cNvPr>
            <p:cNvSpPr/>
            <p:nvPr/>
          </p:nvSpPr>
          <p:spPr>
            <a:xfrm>
              <a:off x="5575304" y="1419466"/>
              <a:ext cx="457200" cy="963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AE19862-602B-47B3-A2EA-0636FEF52E52}"/>
                </a:ext>
              </a:extLst>
            </p:cNvPr>
            <p:cNvSpPr/>
            <p:nvPr/>
          </p:nvSpPr>
          <p:spPr>
            <a:xfrm>
              <a:off x="6934200" y="1419466"/>
              <a:ext cx="457200" cy="963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93E918-1CE2-44FA-B148-948620216AAF}"/>
                  </a:ext>
                </a:extLst>
              </p:cNvPr>
              <p:cNvSpPr txBox="1"/>
              <p:nvPr/>
            </p:nvSpPr>
            <p:spPr>
              <a:xfrm>
                <a:off x="102027" y="2067737"/>
                <a:ext cx="563880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d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293E918-1CE2-44FA-B148-94862021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" y="2067737"/>
                <a:ext cx="5638800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F3FFC172-9E92-4ED3-B8E6-35F8387E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760" y="2130382"/>
            <a:ext cx="2670240" cy="2887738"/>
          </a:xfrm>
          <a:prstGeom prst="rect">
            <a:avLst/>
          </a:prstGeom>
        </p:spPr>
      </p:pic>
      <p:sp>
        <p:nvSpPr>
          <p:cNvPr id="52" name="object 2">
            <a:extLst>
              <a:ext uri="{FF2B5EF4-FFF2-40B4-BE49-F238E27FC236}">
                <a16:creationId xmlns:a16="http://schemas.microsoft.com/office/drawing/2014/main" id="{B1C49DBD-9B80-49C1-9C71-A9F6671F3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289" y="18521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Vanishing</a:t>
            </a:r>
          </a:p>
        </p:txBody>
      </p:sp>
      <p:pic>
        <p:nvPicPr>
          <p:cNvPr id="53" name="Graphic 5" descr="Brain">
            <a:extLst>
              <a:ext uri="{FF2B5EF4-FFF2-40B4-BE49-F238E27FC236}">
                <a16:creationId xmlns:a16="http://schemas.microsoft.com/office/drawing/2014/main" id="{35C8692C-A86E-42AB-8E6F-4927890DFB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088" y="185213"/>
            <a:ext cx="381000" cy="44371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D71F3A-4675-4A29-A588-DB0B9E607ABE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195014"/>
            <a:ext cx="8375586" cy="444975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493745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5" descr="Brain">
            <a:extLst>
              <a:ext uri="{FF2B5EF4-FFF2-40B4-BE49-F238E27FC236}">
                <a16:creationId xmlns:a16="http://schemas.microsoft.com/office/drawing/2014/main" id="{0EE391CA-DBD1-4213-8FFB-BCE56872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088" y="185213"/>
            <a:ext cx="381000" cy="443711"/>
          </a:xfrm>
          <a:prstGeom prst="rect">
            <a:avLst/>
          </a:prstGeom>
        </p:spPr>
      </p:pic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DE8B36C-6EA4-4C98-8B5E-FF62FC467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095643"/>
              </p:ext>
            </p:extLst>
          </p:nvPr>
        </p:nvGraphicFramePr>
        <p:xfrm>
          <a:off x="836676" y="1255014"/>
          <a:ext cx="7674102" cy="325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7" name="object 2">
            <a:extLst>
              <a:ext uri="{FF2B5EF4-FFF2-40B4-BE49-F238E27FC236}">
                <a16:creationId xmlns:a16="http://schemas.microsoft.com/office/drawing/2014/main" id="{F2B78118-A052-4EBD-85E3-7C0DC1766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289" y="185213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Gradient Vanishing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6A92BD-91AA-4C21-BC7C-E7A382254EA8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51435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51435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</a:t>
            </a:r>
            <a:r>
              <a:rPr lang="en-US" sz="3600" kern="1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bili</a:t>
            </a:r>
            <a:r>
              <a:rPr lang="en-US" sz="36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ze Training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3" descr="Tire stacked in pattern">
            <a:extLst>
              <a:ext uri="{FF2B5EF4-FFF2-40B4-BE49-F238E27FC236}">
                <a16:creationId xmlns:a16="http://schemas.microsoft.com/office/drawing/2014/main" id="{7834DAF4-9D04-4505-AA61-38AA1CFE0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7" b="-2"/>
          <a:stretch/>
        </p:blipFill>
        <p:spPr>
          <a:xfrm>
            <a:off x="4038600" y="622693"/>
            <a:ext cx="4806627" cy="380273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6D3D92A-9025-4A93-AD9D-81B1CE8EF10C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3213"/>
            <a:ext cx="96012" cy="473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035648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B8078D6-1F25-4620-B345-1AFE7CA20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057"/>
              </p:ext>
            </p:extLst>
          </p:nvPr>
        </p:nvGraphicFramePr>
        <p:xfrm>
          <a:off x="628650" y="1237666"/>
          <a:ext cx="7879842" cy="343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bject 2">
            <a:extLst>
              <a:ext uri="{FF2B5EF4-FFF2-40B4-BE49-F238E27FC236}">
                <a16:creationId xmlns:a16="http://schemas.microsoft.com/office/drawing/2014/main" id="{FA78A7EC-D7FF-4DB6-9F5A-25A0454EF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57880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Stabilize Training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EBA78445-FF39-4256-99AC-A2ED9A0F9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599" y="357880"/>
            <a:ext cx="381000" cy="4437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4A22EF-62DC-4B61-A8E3-FCE4445E14C5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measuring tape">
            <a:extLst>
              <a:ext uri="{FF2B5EF4-FFF2-40B4-BE49-F238E27FC236}">
                <a16:creationId xmlns:a16="http://schemas.microsoft.com/office/drawing/2014/main" id="{DF2085BB-656E-4203-A77A-B2143392E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5" r="23010" b="204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bject 6"/>
          <p:cNvSpPr txBox="1">
            <a:spLocks/>
          </p:cNvSpPr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Weight</a:t>
            </a:r>
            <a:r>
              <a:rPr lang="en-US" sz="3600" spc="-5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 </a:t>
            </a:r>
            <a:r>
              <a:rPr lang="en-US"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Initialization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EE0643-891A-45AD-8A4A-177E97E89426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3213"/>
            <a:ext cx="96012" cy="473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035648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object 3">
                <a:extLst>
                  <a:ext uri="{FF2B5EF4-FFF2-40B4-BE49-F238E27FC236}">
                    <a16:creationId xmlns:a16="http://schemas.microsoft.com/office/drawing/2014/main" id="{2B8078D6-1F25-4620-B345-1AFE7CA20C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9328746"/>
                  </p:ext>
                </p:extLst>
              </p:nvPr>
            </p:nvGraphicFramePr>
            <p:xfrm>
              <a:off x="628650" y="1237666"/>
              <a:ext cx="8210550" cy="37724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object 3">
                <a:extLst>
                  <a:ext uri="{FF2B5EF4-FFF2-40B4-BE49-F238E27FC236}">
                    <a16:creationId xmlns:a16="http://schemas.microsoft.com/office/drawing/2014/main" id="{2B8078D6-1F25-4620-B345-1AFE7CA20C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9328746"/>
                  </p:ext>
                </p:extLst>
              </p:nvPr>
            </p:nvGraphicFramePr>
            <p:xfrm>
              <a:off x="628650" y="1237666"/>
              <a:ext cx="8210550" cy="37724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15" name="object 2">
            <a:extLst>
              <a:ext uri="{FF2B5EF4-FFF2-40B4-BE49-F238E27FC236}">
                <a16:creationId xmlns:a16="http://schemas.microsoft.com/office/drawing/2014/main" id="{FA78A7EC-D7FF-4DB6-9F5A-25A0454EF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57880"/>
            <a:ext cx="5181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initialization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EBA78445-FF39-4256-99AC-A2ED9A0F91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599" y="357880"/>
            <a:ext cx="381000" cy="443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DC4278-6BC0-4626-A3F8-40B4ADDAD8EA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FA78A7EC-D7FF-4DB6-9F5A-25A0454EF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57880"/>
            <a:ext cx="701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altLang="en-US" sz="2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grows with the number of inputs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EBA78445-FF39-4256-99AC-A2ED9A0F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" y="357880"/>
            <a:ext cx="381000" cy="443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50F7C7-EA2B-4948-87A0-3E29BEDC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371029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83E6A-FC89-4D2C-B596-8112C2E7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78" y="2952750"/>
            <a:ext cx="2339622" cy="52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084E4-EEF3-4FBE-B2D7-D6C3EF34A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3507722"/>
            <a:ext cx="3334816" cy="1350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BC9F1-9758-4E80-B964-B3C64042A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199" y="1047750"/>
            <a:ext cx="4452155" cy="297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B56C28-C7DC-42A7-B44F-FB82A3E118A2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lky way over mountain road">
            <a:extLst>
              <a:ext uri="{FF2B5EF4-FFF2-40B4-BE49-F238E27FC236}">
                <a16:creationId xmlns:a16="http://schemas.microsoft.com/office/drawing/2014/main" id="{925629CD-A6D8-6FAE-F636-621F0F0AC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1" r="28181" b="1668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ADDA449-81D5-E6C4-3107-0803D99EEE48}"/>
              </a:ext>
            </a:extLst>
          </p:cNvPr>
          <p:cNvSpPr txBox="1"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>
                <a:latin typeface="+mj-lt"/>
                <a:ea typeface="+mj-ea"/>
                <a:cs typeface="+mj-cs"/>
              </a:rPr>
              <a:t>Deep Vs. Wide</a:t>
            </a:r>
            <a:endParaRPr lang="en-US" sz="3600"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16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FA78A7EC-D7FF-4DB6-9F5A-25A0454EF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57880"/>
            <a:ext cx="701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altLang="en-US" sz="2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grows with the number of inputs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EBA78445-FF39-4256-99AC-A2ED9A0F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" y="357880"/>
            <a:ext cx="381000" cy="44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F99B9-FDA7-4EA6-B0B6-0D7E36B48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200150"/>
            <a:ext cx="4297890" cy="32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25A1F-B90B-4456-B9C7-9F015A0D7D5B}"/>
              </a:ext>
            </a:extLst>
          </p:cNvPr>
          <p:cNvSpPr/>
          <p:nvPr/>
        </p:nvSpPr>
        <p:spPr>
          <a:xfrm>
            <a:off x="3276600" y="1962150"/>
            <a:ext cx="1219200" cy="152400"/>
          </a:xfrm>
          <a:prstGeom prst="rect">
            <a:avLst/>
          </a:prstGeom>
          <a:noFill/>
          <a:ln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02638-5D28-41FC-A275-CD4C4DFBAC2B}"/>
              </a:ext>
            </a:extLst>
          </p:cNvPr>
          <p:cNvSpPr/>
          <p:nvPr/>
        </p:nvSpPr>
        <p:spPr>
          <a:xfrm>
            <a:off x="990599" y="3867150"/>
            <a:ext cx="902095" cy="152400"/>
          </a:xfrm>
          <a:prstGeom prst="rect">
            <a:avLst/>
          </a:prstGeom>
          <a:noFill/>
          <a:ln>
            <a:solidFill>
              <a:schemeClr val="accent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A5B77-22A9-4F1C-993A-8486C73A5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494" y="1295698"/>
            <a:ext cx="3927930" cy="25714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92A9F5-31E4-4680-8FFF-2A709A03D2B0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3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FA78A7EC-D7FF-4DB6-9F5A-25A0454EF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57880"/>
            <a:ext cx="701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US" altLang="en-US" sz="28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grows with the number of inputs</a:t>
            </a:r>
          </a:p>
        </p:txBody>
      </p:sp>
      <p:pic>
        <p:nvPicPr>
          <p:cNvPr id="16" name="Graphic 5" descr="Brain">
            <a:extLst>
              <a:ext uri="{FF2B5EF4-FFF2-40B4-BE49-F238E27FC236}">
                <a16:creationId xmlns:a16="http://schemas.microsoft.com/office/drawing/2014/main" id="{EBA78445-FF39-4256-99AC-A2ED9A0F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" y="357880"/>
            <a:ext cx="381000" cy="443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99E367-3F22-4498-BF6E-D7D4A1F89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1108888"/>
            <a:ext cx="3633787" cy="1810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43580-53EA-4887-BD07-D37B2AED6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080688"/>
            <a:ext cx="3088520" cy="2062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596D3-1A93-4E30-B4CE-7EA46C5C4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1051003"/>
            <a:ext cx="3162300" cy="20416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32CE26-4C45-44F4-BB4E-DF242B366ABF}"/>
              </a:ext>
            </a:extLst>
          </p:cNvPr>
          <p:cNvSpPr/>
          <p:nvPr/>
        </p:nvSpPr>
        <p:spPr>
          <a:xfrm>
            <a:off x="1295400" y="2139948"/>
            <a:ext cx="990600" cy="152400"/>
          </a:xfrm>
          <a:prstGeom prst="rect">
            <a:avLst/>
          </a:prstGeom>
          <a:noFill/>
          <a:ln>
            <a:solidFill>
              <a:schemeClr val="accent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C0028D-AF04-4CE0-9EC1-23D7B16BB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181350"/>
            <a:ext cx="4371378" cy="1447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429730D-123A-4B02-A353-F5FC9F13E3C5}"/>
              </a:ext>
            </a:extLst>
          </p:cNvPr>
          <p:cNvSpPr/>
          <p:nvPr/>
        </p:nvSpPr>
        <p:spPr>
          <a:xfrm>
            <a:off x="3048000" y="3882212"/>
            <a:ext cx="1371600" cy="152400"/>
          </a:xfrm>
          <a:prstGeom prst="rect">
            <a:avLst/>
          </a:prstGeom>
          <a:noFill/>
          <a:ln>
            <a:solidFill>
              <a:schemeClr val="accent2"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EA653-7B6D-4174-9E3A-F0DE61DA2FC6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16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246DFD4-826C-49CA-A78D-175F67F619F3}"/>
              </a:ext>
            </a:extLst>
          </p:cNvPr>
          <p:cNvSpPr txBox="1">
            <a:spLocks/>
          </p:cNvSpPr>
          <p:nvPr/>
        </p:nvSpPr>
        <p:spPr>
          <a:xfrm>
            <a:off x="1070674" y="-76971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Intuition : Xavier Initialization</a:t>
            </a:r>
            <a:endParaRPr lang="en-US" sz="2900" kern="1200" spc="-5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6376D3D0-855B-4702-9379-0E12F9A80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745" y="161212"/>
            <a:ext cx="381000" cy="4437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D1CC24-81F1-495B-92EE-42060DECD5A9}"/>
              </a:ext>
            </a:extLst>
          </p:cNvPr>
          <p:cNvSpPr/>
          <p:nvPr/>
        </p:nvSpPr>
        <p:spPr>
          <a:xfrm>
            <a:off x="19318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20760F-F8C9-D15C-CDE6-A12850A02DF1}"/>
              </a:ext>
            </a:extLst>
          </p:cNvPr>
          <p:cNvGrpSpPr/>
          <p:nvPr/>
        </p:nvGrpSpPr>
        <p:grpSpPr>
          <a:xfrm>
            <a:off x="263772" y="702776"/>
            <a:ext cx="2508394" cy="2589358"/>
            <a:chOff x="234806" y="909460"/>
            <a:chExt cx="2846891" cy="33255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0A1AE8-8DDD-CDA2-35D1-9563C7BAB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838" y="909460"/>
              <a:ext cx="1334705" cy="2362310"/>
            </a:xfrm>
            <a:prstGeom prst="rect">
              <a:avLst/>
            </a:prstGeom>
            <a:ln w="25400">
              <a:headEnd w="lg" len="med"/>
              <a:tailEnd type="triangle" w="lg" len="lg"/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F680E68-4744-C99E-2FE6-58EC036B95CC}"/>
                </a:ext>
              </a:extLst>
            </p:cNvPr>
            <p:cNvCxnSpPr/>
            <p:nvPr/>
          </p:nvCxnSpPr>
          <p:spPr>
            <a:xfrm>
              <a:off x="414697" y="3915175"/>
              <a:ext cx="266700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F15C625-C635-36F0-EC24-91815919298C}"/>
                    </a:ext>
                  </a:extLst>
                </p:cNvPr>
                <p:cNvSpPr txBox="1"/>
                <p:nvPr/>
              </p:nvSpPr>
              <p:spPr>
                <a:xfrm>
                  <a:off x="1748197" y="3230232"/>
                  <a:ext cx="435183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F15C625-C635-36F0-EC24-918159192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197" y="3230232"/>
                  <a:ext cx="435183" cy="288477"/>
                </a:xfrm>
                <a:prstGeom prst="rect">
                  <a:avLst/>
                </a:prstGeom>
                <a:blipFill>
                  <a:blip r:embed="rId5"/>
                  <a:stretch>
                    <a:fillRect l="-15873" t="-10811" r="-20635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887D32-46BF-3454-D769-2BF722BD6110}"/>
                    </a:ext>
                  </a:extLst>
                </p:cNvPr>
                <p:cNvSpPr txBox="1"/>
                <p:nvPr/>
              </p:nvSpPr>
              <p:spPr>
                <a:xfrm>
                  <a:off x="748286" y="3164721"/>
                  <a:ext cx="435184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887D32-46BF-3454-D769-2BF722BD6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86" y="3164721"/>
                  <a:ext cx="435184" cy="288477"/>
                </a:xfrm>
                <a:prstGeom prst="rect">
                  <a:avLst/>
                </a:prstGeom>
                <a:blipFill>
                  <a:blip r:embed="rId6"/>
                  <a:stretch>
                    <a:fillRect l="-15873" t="-10811" r="-20635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2775521-FF6E-7811-EC83-9FA5D4769DC3}"/>
                    </a:ext>
                  </a:extLst>
                </p:cNvPr>
                <p:cNvSpPr txBox="1"/>
                <p:nvPr/>
              </p:nvSpPr>
              <p:spPr>
                <a:xfrm>
                  <a:off x="447626" y="3946581"/>
                  <a:ext cx="1471685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2775521-FF6E-7811-EC83-9FA5D4769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26" y="3946581"/>
                  <a:ext cx="1471685" cy="288477"/>
                </a:xfrm>
                <a:prstGeom prst="rect">
                  <a:avLst/>
                </a:prstGeom>
                <a:blipFill>
                  <a:blip r:embed="rId7"/>
                  <a:stretch>
                    <a:fillRect l="-4695" t="-10811" r="-12207" b="-378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3DC84-7A4A-8075-6287-2CD7D457FC07}"/>
                    </a:ext>
                  </a:extLst>
                </p:cNvPr>
                <p:cNvSpPr txBox="1"/>
                <p:nvPr/>
              </p:nvSpPr>
              <p:spPr>
                <a:xfrm>
                  <a:off x="234806" y="3499527"/>
                  <a:ext cx="1334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(1,3)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3DC84-7A4A-8075-6287-2CD7D457F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06" y="3499527"/>
                  <a:ext cx="1334706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8C6C7A-0AAA-01E3-4F3E-B88D8736E001}"/>
                    </a:ext>
                  </a:extLst>
                </p:cNvPr>
                <p:cNvSpPr txBox="1"/>
                <p:nvPr/>
              </p:nvSpPr>
              <p:spPr>
                <a:xfrm>
                  <a:off x="1439792" y="3493853"/>
                  <a:ext cx="1334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(1,4)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8C6C7A-0AAA-01E3-4F3E-B88D8736E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792" y="3493853"/>
                  <a:ext cx="133470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34868A-3BFB-D90C-1986-B188E2494AF8}"/>
              </a:ext>
            </a:extLst>
          </p:cNvPr>
          <p:cNvGrpSpPr/>
          <p:nvPr/>
        </p:nvGrpSpPr>
        <p:grpSpPr>
          <a:xfrm>
            <a:off x="3491313" y="893718"/>
            <a:ext cx="1334706" cy="2353566"/>
            <a:chOff x="3505199" y="1146172"/>
            <a:chExt cx="1334706" cy="23535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C7C83D-15E2-D572-FAAF-B150C6A4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3107865" y="1543507"/>
              <a:ext cx="2067847" cy="12731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F724BF-9C28-83C4-6917-9F12B8FAD06A}"/>
                    </a:ext>
                  </a:extLst>
                </p:cNvPr>
                <p:cNvSpPr txBox="1"/>
                <p:nvPr/>
              </p:nvSpPr>
              <p:spPr>
                <a:xfrm>
                  <a:off x="3505199" y="3191961"/>
                  <a:ext cx="1334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(4, 3)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F724BF-9C28-83C4-6917-9F12B8FAD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199" y="3191961"/>
                  <a:ext cx="1334706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F6FF4-02EB-0CB9-F0C1-CE183CD541D8}"/>
              </a:ext>
            </a:extLst>
          </p:cNvPr>
          <p:cNvGrpSpPr/>
          <p:nvPr/>
        </p:nvGrpSpPr>
        <p:grpSpPr>
          <a:xfrm>
            <a:off x="5475759" y="682422"/>
            <a:ext cx="2403639" cy="2616957"/>
            <a:chOff x="6008747" y="990129"/>
            <a:chExt cx="2884454" cy="33074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9E705C-7AF8-424D-847B-35E83ECF8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389" y="990129"/>
              <a:ext cx="1334705" cy="236231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36B06E-2F06-867D-D913-2FAA0D976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432" y="3898604"/>
              <a:ext cx="2844769" cy="33141"/>
            </a:xfrm>
            <a:prstGeom prst="straightConnector1">
              <a:avLst/>
            </a:prstGeom>
            <a:ln w="2540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BBDD9B-F5C7-A106-C5ED-5CAF8D073CE5}"/>
                    </a:ext>
                  </a:extLst>
                </p:cNvPr>
                <p:cNvSpPr txBox="1"/>
                <p:nvPr/>
              </p:nvSpPr>
              <p:spPr>
                <a:xfrm>
                  <a:off x="6008747" y="3551558"/>
                  <a:ext cx="1334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(1,3)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BBDD9B-F5C7-A106-C5ED-5CAF8D073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747" y="3551558"/>
                  <a:ext cx="1334706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186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3DA7592-7F5F-AA04-ABD3-EA41A27EC986}"/>
                    </a:ext>
                  </a:extLst>
                </p:cNvPr>
                <p:cNvSpPr txBox="1"/>
                <p:nvPr/>
              </p:nvSpPr>
              <p:spPr>
                <a:xfrm>
                  <a:off x="7201828" y="3551558"/>
                  <a:ext cx="1334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(1,4)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3DA7592-7F5F-AA04-ABD3-EA41A27E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828" y="3551558"/>
                  <a:ext cx="13347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A31DCC0-39A4-2290-C47B-AD51F583DF9B}"/>
                    </a:ext>
                  </a:extLst>
                </p:cNvPr>
                <p:cNvSpPr txBox="1"/>
                <p:nvPr/>
              </p:nvSpPr>
              <p:spPr>
                <a:xfrm>
                  <a:off x="7485078" y="3349614"/>
                  <a:ext cx="438260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A31DCC0-39A4-2290-C47B-AD51F583D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078" y="3349614"/>
                  <a:ext cx="438260" cy="288477"/>
                </a:xfrm>
                <a:prstGeom prst="rect">
                  <a:avLst/>
                </a:prstGeom>
                <a:blipFill>
                  <a:blip r:embed="rId14"/>
                  <a:stretch>
                    <a:fillRect l="-23333" t="-10526" r="-26667" b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458A68-99F6-9835-7FF5-25064BF3A67A}"/>
                    </a:ext>
                  </a:extLst>
                </p:cNvPr>
                <p:cNvSpPr txBox="1"/>
                <p:nvPr/>
              </p:nvSpPr>
              <p:spPr>
                <a:xfrm>
                  <a:off x="6485168" y="3318609"/>
                  <a:ext cx="438260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458A68-99F6-9835-7FF5-25064BF3A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168" y="3318609"/>
                  <a:ext cx="438260" cy="288477"/>
                </a:xfrm>
                <a:prstGeom prst="rect">
                  <a:avLst/>
                </a:prstGeom>
                <a:blipFill>
                  <a:blip r:embed="rId15"/>
                  <a:stretch>
                    <a:fillRect l="-23333" t="-10526" r="-26667" b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D07D936-DE29-4D4C-5F51-382670C11932}"/>
                    </a:ext>
                  </a:extLst>
                </p:cNvPr>
                <p:cNvSpPr txBox="1"/>
                <p:nvPr/>
              </p:nvSpPr>
              <p:spPr>
                <a:xfrm>
                  <a:off x="6704298" y="4009132"/>
                  <a:ext cx="1353640" cy="288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D07D936-DE29-4D4C-5F51-382670C11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298" y="4009132"/>
                  <a:ext cx="1353640" cy="288477"/>
                </a:xfrm>
                <a:prstGeom prst="rect">
                  <a:avLst/>
                </a:prstGeom>
                <a:blipFill>
                  <a:blip r:embed="rId16"/>
                  <a:stretch>
                    <a:fillRect l="-7568" t="-10811" r="-21622" b="-378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4E0C46-BD05-FCCD-A112-6926F824010B}"/>
                  </a:ext>
                </a:extLst>
              </p:cNvPr>
              <p:cNvSpPr txBox="1"/>
              <p:nvPr/>
            </p:nvSpPr>
            <p:spPr>
              <a:xfrm>
                <a:off x="357411" y="3939810"/>
                <a:ext cx="25100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𝑟𝑎𝑛𝑑𝑛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(4,3)/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4E0C46-BD05-FCCD-A112-6926F8240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" y="3939810"/>
                <a:ext cx="2510046" cy="215444"/>
              </a:xfrm>
              <a:prstGeom prst="rect">
                <a:avLst/>
              </a:prstGeom>
              <a:blipFill>
                <a:blip r:embed="rId17"/>
                <a:stretch>
                  <a:fillRect l="-1217" r="-2190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7A8A1-72E7-0723-4F3C-3F7C510543E8}"/>
                  </a:ext>
                </a:extLst>
              </p:cNvPr>
              <p:cNvSpPr txBox="1"/>
              <p:nvPr/>
            </p:nvSpPr>
            <p:spPr>
              <a:xfrm>
                <a:off x="5662527" y="3934964"/>
                <a:ext cx="25100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𝑟𝑎𝑛𝑑𝑛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(4,3)/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7A8A1-72E7-0723-4F3C-3F7C5105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27" y="3934964"/>
                <a:ext cx="2510046" cy="215444"/>
              </a:xfrm>
              <a:prstGeom prst="rect">
                <a:avLst/>
              </a:prstGeom>
              <a:blipFill>
                <a:blip r:embed="rId18"/>
                <a:stretch>
                  <a:fillRect l="-1214" r="-1942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181F34-E174-ACBA-582A-68D5D32932B4}"/>
                  </a:ext>
                </a:extLst>
              </p:cNvPr>
              <p:cNvSpPr txBox="1"/>
              <p:nvPr/>
            </p:nvSpPr>
            <p:spPr>
              <a:xfrm>
                <a:off x="330961" y="4624076"/>
                <a:ext cx="4079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𝑡𝑜𝑟𝑐h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𝑟𝑎𝑛𝑑𝑛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(4,3)/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((3+4)/2)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181F34-E174-ACBA-582A-68D5D3293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1" y="4624076"/>
                <a:ext cx="4079835" cy="276999"/>
              </a:xfrm>
              <a:prstGeom prst="rect">
                <a:avLst/>
              </a:prstGeom>
              <a:blipFill>
                <a:blip r:embed="rId19"/>
                <a:stretch>
                  <a:fillRect l="-896" t="-4444" r="-164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2443E2E-FA66-57A4-0EDE-A7616E7F4174}"/>
              </a:ext>
            </a:extLst>
          </p:cNvPr>
          <p:cNvSpPr txBox="1"/>
          <p:nvPr/>
        </p:nvSpPr>
        <p:spPr>
          <a:xfrm>
            <a:off x="320981" y="4304295"/>
            <a:ext cx="2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Xavier Initialization: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01DEDE-89CB-49F2-77AC-FED641FCC600}"/>
              </a:ext>
            </a:extLst>
          </p:cNvPr>
          <p:cNvCxnSpPr/>
          <p:nvPr/>
        </p:nvCxnSpPr>
        <p:spPr>
          <a:xfrm>
            <a:off x="234807" y="4304295"/>
            <a:ext cx="852819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0D43FA-AF1C-FC85-EA90-A0C6F12BD5B5}"/>
              </a:ext>
            </a:extLst>
          </p:cNvPr>
          <p:cNvSpPr txBox="1"/>
          <p:nvPr/>
        </p:nvSpPr>
        <p:spPr>
          <a:xfrm>
            <a:off x="309644" y="3540988"/>
            <a:ext cx="215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inputs =3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8F2BA-CF13-A671-D520-64E212370CD6}"/>
              </a:ext>
            </a:extLst>
          </p:cNvPr>
          <p:cNvSpPr txBox="1"/>
          <p:nvPr/>
        </p:nvSpPr>
        <p:spPr>
          <a:xfrm>
            <a:off x="5630224" y="3500972"/>
            <a:ext cx="2151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inputs =4</a:t>
            </a:r>
          </a:p>
        </p:txBody>
      </p:sp>
    </p:spTree>
    <p:extLst>
      <p:ext uri="{BB962C8B-B14F-4D97-AF65-F5344CB8AC3E}">
        <p14:creationId xmlns:p14="http://schemas.microsoft.com/office/powerpoint/2010/main" val="333867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246DFD4-826C-49CA-A78D-175F67F619F3}"/>
              </a:ext>
            </a:extLst>
          </p:cNvPr>
          <p:cNvSpPr txBox="1">
            <a:spLocks/>
          </p:cNvSpPr>
          <p:nvPr/>
        </p:nvSpPr>
        <p:spPr>
          <a:xfrm>
            <a:off x="628649" y="218317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Initialization for each type of activation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6EB87-0C1D-4B57-B65A-A36B0574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593" cy="51435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text, application, email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6350"/>
            <a:ext cx="7886699" cy="3213830"/>
          </a:xfrm>
          <a:prstGeom prst="rect">
            <a:avLst/>
          </a:prstGeom>
        </p:spPr>
      </p:pic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6376D3D0-855B-4702-9379-0E12F9A80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38150"/>
            <a:ext cx="381000" cy="4437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D1CC24-81F1-495B-92EE-42060DECD5A9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5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961053"/>
            <a:ext cx="8077200" cy="7414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8450" marR="530860" indent="-285750">
              <a:lnSpc>
                <a:spcPts val="2700"/>
              </a:lnSpc>
              <a:spcBef>
                <a:spcPts val="680"/>
              </a:spcBef>
              <a:buFont typeface="Arial" panose="020B0604020202020204" pitchFamily="34" charset="0"/>
              <a:buChar char="•"/>
              <a:tabLst>
                <a:tab pos="253365" algn="l"/>
                <a:tab pos="254000" algn="l"/>
              </a:tabLst>
            </a:pP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layer’s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(both for forward and backward pass) 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40BB7-A32A-4B05-B252-A68C6CDEA3B3}"/>
                  </a:ext>
                </a:extLst>
              </p:cNvPr>
              <p:cNvSpPr txBox="1"/>
              <p:nvPr/>
            </p:nvSpPr>
            <p:spPr>
              <a:xfrm>
                <a:off x="457200" y="2590387"/>
                <a:ext cx="5105400" cy="314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840BB7-A32A-4B05-B252-A68C6CDEA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0387"/>
                <a:ext cx="5105400" cy="314125"/>
              </a:xfrm>
              <a:prstGeom prst="rect">
                <a:avLst/>
              </a:prstGeom>
              <a:blipFill>
                <a:blip r:embed="rId2"/>
                <a:stretch>
                  <a:fillRect l="-1551" t="-21569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F2A79F-A186-41D1-8D74-73D88FD93680}"/>
              </a:ext>
            </a:extLst>
          </p:cNvPr>
          <p:cNvSpPr txBox="1"/>
          <p:nvPr/>
        </p:nvSpPr>
        <p:spPr>
          <a:xfrm>
            <a:off x="340360" y="2103772"/>
            <a:ext cx="179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A2001-0465-410A-9CE8-DA7441851DA9}"/>
              </a:ext>
            </a:extLst>
          </p:cNvPr>
          <p:cNvSpPr txBox="1"/>
          <p:nvPr/>
        </p:nvSpPr>
        <p:spPr>
          <a:xfrm>
            <a:off x="441158" y="3228331"/>
            <a:ext cx="179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 pass: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2A43B-67D1-40B8-88C8-32936D02888B}"/>
                  </a:ext>
                </a:extLst>
              </p:cNvPr>
              <p:cNvSpPr txBox="1"/>
              <p:nvPr/>
            </p:nvSpPr>
            <p:spPr>
              <a:xfrm>
                <a:off x="453189" y="3837536"/>
                <a:ext cx="5105400" cy="509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2A43B-67D1-40B8-88C8-32936D02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9" y="3837536"/>
                <a:ext cx="5105400" cy="509435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2">
            <a:extLst>
              <a:ext uri="{FF2B5EF4-FFF2-40B4-BE49-F238E27FC236}">
                <a16:creationId xmlns:a16="http://schemas.microsoft.com/office/drawing/2014/main" id="{BDBF77FF-6792-41C5-8FA7-844B4E4A1C32}"/>
              </a:ext>
            </a:extLst>
          </p:cNvPr>
          <p:cNvSpPr txBox="1">
            <a:spLocks/>
          </p:cNvSpPr>
          <p:nvPr/>
        </p:nvSpPr>
        <p:spPr>
          <a:xfrm>
            <a:off x="762000" y="101693"/>
            <a:ext cx="7886699" cy="699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Intuition for Xavier initialization</a:t>
            </a:r>
          </a:p>
        </p:txBody>
      </p:sp>
      <p:pic>
        <p:nvPicPr>
          <p:cNvPr id="13" name="Graphic 12" descr="Brain">
            <a:extLst>
              <a:ext uri="{FF2B5EF4-FFF2-40B4-BE49-F238E27FC236}">
                <a16:creationId xmlns:a16="http://schemas.microsoft.com/office/drawing/2014/main" id="{B485D3A2-EB85-4B77-9C13-F06B42CA2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95" y="331462"/>
            <a:ext cx="381000" cy="4437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3ED4BE-021B-4E79-9990-F1582F511215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609C662-DF84-48AA-9B21-C4079E9C5844}"/>
                  </a:ext>
                </a:extLst>
              </p:cNvPr>
              <p:cNvSpPr txBox="1"/>
              <p:nvPr/>
            </p:nvSpPr>
            <p:spPr>
              <a:xfrm>
                <a:off x="355600" y="819150"/>
                <a:ext cx="8178800" cy="379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layer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assume identity activation and ignore bias.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forward propagation is 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vector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,…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are independent and identically distributed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and inputs are mutually independent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 are independent and identically distributed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609C662-DF84-48AA-9B21-C4079E9C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819150"/>
                <a:ext cx="8178800" cy="3798091"/>
              </a:xfrm>
              <a:prstGeom prst="rect">
                <a:avLst/>
              </a:prstGeom>
              <a:blipFill>
                <a:blip r:embed="rId2"/>
                <a:stretch>
                  <a:fillRect l="-373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09FBD98-4CBC-40E3-B649-CEB53A6DDD70}"/>
              </a:ext>
            </a:extLst>
          </p:cNvPr>
          <p:cNvGrpSpPr/>
          <p:nvPr/>
        </p:nvGrpSpPr>
        <p:grpSpPr>
          <a:xfrm>
            <a:off x="417095" y="101693"/>
            <a:ext cx="8231604" cy="699516"/>
            <a:chOff x="417095" y="101693"/>
            <a:chExt cx="8231604" cy="699516"/>
          </a:xfrm>
        </p:grpSpPr>
        <p:sp>
          <p:nvSpPr>
            <p:cNvPr id="258" name="object 2">
              <a:extLst>
                <a:ext uri="{FF2B5EF4-FFF2-40B4-BE49-F238E27FC236}">
                  <a16:creationId xmlns:a16="http://schemas.microsoft.com/office/drawing/2014/main" id="{E4D5833A-D994-4ABD-A152-012F8D19061F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01693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Forward Pass</a:t>
              </a:r>
            </a:p>
          </p:txBody>
        </p:sp>
        <p:pic>
          <p:nvPicPr>
            <p:cNvPr id="259" name="Graphic 258" descr="Brain">
              <a:extLst>
                <a:ext uri="{FF2B5EF4-FFF2-40B4-BE49-F238E27FC236}">
                  <a16:creationId xmlns:a16="http://schemas.microsoft.com/office/drawing/2014/main" id="{83F5F91D-73A2-47CC-9DB4-EAFD457E4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7869941-83F0-4ACE-BBAC-3F3AFFD77E6A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90B757-9337-4D5D-A5A3-67E0B9425333}"/>
                  </a:ext>
                </a:extLst>
              </p:cNvPr>
              <p:cNvSpPr txBox="1"/>
              <p:nvPr/>
            </p:nvSpPr>
            <p:spPr>
              <a:xfrm>
                <a:off x="391695" y="2119414"/>
                <a:ext cx="5960478" cy="904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90B757-9337-4D5D-A5A3-67E0B942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5" y="2119414"/>
                <a:ext cx="5960478" cy="904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090F3-BF7B-434D-B0F2-FF3828479763}"/>
                  </a:ext>
                </a:extLst>
              </p:cNvPr>
              <p:cNvSpPr txBox="1"/>
              <p:nvPr/>
            </p:nvSpPr>
            <p:spPr>
              <a:xfrm>
                <a:off x="355600" y="752385"/>
                <a:ext cx="6858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random numbers: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independent, then </a:t>
                </a:r>
                <a:endParaRPr lang="en-US" sz="1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090F3-BF7B-434D-B0F2-FF382847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752385"/>
                <a:ext cx="6858000" cy="1077218"/>
              </a:xfrm>
              <a:prstGeom prst="rect">
                <a:avLst/>
              </a:prstGeom>
              <a:blipFill>
                <a:blip r:embed="rId3"/>
                <a:stretch>
                  <a:fillRect l="-444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EA671-3A28-4BF2-87E5-17C86B1C2E32}"/>
                  </a:ext>
                </a:extLst>
              </p:cNvPr>
              <p:cNvSpPr txBox="1"/>
              <p:nvPr/>
            </p:nvSpPr>
            <p:spPr>
              <a:xfrm>
                <a:off x="391695" y="3399743"/>
                <a:ext cx="9702800" cy="115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8EA671-3A28-4BF2-87E5-17C86B1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5" y="3399743"/>
                <a:ext cx="9702800" cy="1159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C30B44-1F45-4FC3-9BDA-8903F2AB41AA}"/>
              </a:ext>
            </a:extLst>
          </p:cNvPr>
          <p:cNvGrpSpPr/>
          <p:nvPr/>
        </p:nvGrpSpPr>
        <p:grpSpPr>
          <a:xfrm>
            <a:off x="304800" y="16977"/>
            <a:ext cx="8231604" cy="699516"/>
            <a:chOff x="417095" y="101693"/>
            <a:chExt cx="8231604" cy="699516"/>
          </a:xfrm>
        </p:grpSpPr>
        <p:sp>
          <p:nvSpPr>
            <p:cNvPr id="12" name="object 2">
              <a:extLst>
                <a:ext uri="{FF2B5EF4-FFF2-40B4-BE49-F238E27FC236}">
                  <a16:creationId xmlns:a16="http://schemas.microsoft.com/office/drawing/2014/main" id="{D00345C4-98DE-4C48-B246-A7D3AC41DF59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01693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Forward Pass</a:t>
              </a:r>
            </a:p>
          </p:txBody>
        </p:sp>
        <p:pic>
          <p:nvPicPr>
            <p:cNvPr id="13" name="Graphic 12" descr="Brain">
              <a:extLst>
                <a:ext uri="{FF2B5EF4-FFF2-40B4-BE49-F238E27FC236}">
                  <a16:creationId xmlns:a16="http://schemas.microsoft.com/office/drawing/2014/main" id="{2400F00D-1765-4E15-98D1-3AAFBC3C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EA29D-4791-4302-968E-1DEBAAB12362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9B00AD-515C-44EC-94B5-EA0A6667BF8E}"/>
                  </a:ext>
                </a:extLst>
              </p:cNvPr>
              <p:cNvSpPr txBox="1"/>
              <p:nvPr/>
            </p:nvSpPr>
            <p:spPr>
              <a:xfrm>
                <a:off x="-228600" y="845465"/>
                <a:ext cx="8305800" cy="86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9B00AD-515C-44EC-94B5-EA0A6667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845465"/>
                <a:ext cx="8305800" cy="864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0571E-B6D1-477B-801E-835EAF234E4F}"/>
                  </a:ext>
                </a:extLst>
              </p:cNvPr>
              <p:cNvSpPr txBox="1"/>
              <p:nvPr/>
            </p:nvSpPr>
            <p:spPr>
              <a:xfrm>
                <a:off x="-381000" y="2095736"/>
                <a:ext cx="4572000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0571E-B6D1-477B-801E-835EAF23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2095736"/>
                <a:ext cx="4572000" cy="37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FAAC2D-7559-4ADE-8E84-824F3463F541}"/>
                  </a:ext>
                </a:extLst>
              </p:cNvPr>
              <p:cNvSpPr txBox="1"/>
              <p:nvPr/>
            </p:nvSpPr>
            <p:spPr>
              <a:xfrm>
                <a:off x="378460" y="2856449"/>
                <a:ext cx="6629400" cy="2033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i.e., constant variance across layers: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FAAC2D-7559-4ADE-8E84-824F3463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" y="2856449"/>
                <a:ext cx="6629400" cy="2033249"/>
              </a:xfrm>
              <a:prstGeom prst="rect">
                <a:avLst/>
              </a:prstGeom>
              <a:blipFill>
                <a:blip r:embed="rId4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FA5932E-F287-40AC-A451-17E53E4EFB9D}"/>
              </a:ext>
            </a:extLst>
          </p:cNvPr>
          <p:cNvGrpSpPr/>
          <p:nvPr/>
        </p:nvGrpSpPr>
        <p:grpSpPr>
          <a:xfrm>
            <a:off x="304800" y="16977"/>
            <a:ext cx="8231604" cy="699516"/>
            <a:chOff x="417095" y="101693"/>
            <a:chExt cx="8231604" cy="699516"/>
          </a:xfrm>
        </p:grpSpPr>
        <p:sp>
          <p:nvSpPr>
            <p:cNvPr id="15" name="object 2">
              <a:extLst>
                <a:ext uri="{FF2B5EF4-FFF2-40B4-BE49-F238E27FC236}">
                  <a16:creationId xmlns:a16="http://schemas.microsoft.com/office/drawing/2014/main" id="{F75298EE-74FF-4627-A59F-76DD2C5B8820}"/>
                </a:ext>
              </a:extLst>
            </p:cNvPr>
            <p:cNvSpPr txBox="1">
              <a:spLocks/>
            </p:cNvSpPr>
            <p:nvPr/>
          </p:nvSpPr>
          <p:spPr>
            <a:xfrm>
              <a:off x="762000" y="101693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Forward Pass</a:t>
              </a:r>
            </a:p>
          </p:txBody>
        </p:sp>
        <p:pic>
          <p:nvPicPr>
            <p:cNvPr id="16" name="Graphic 15" descr="Brain">
              <a:extLst>
                <a:ext uri="{FF2B5EF4-FFF2-40B4-BE49-F238E27FC236}">
                  <a16:creationId xmlns:a16="http://schemas.microsoft.com/office/drawing/2014/main" id="{4C56952B-0634-42CD-A73B-5DF9965E2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5B5C7-C42F-422E-9BC7-D6D85E015A1F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8CF659-1339-4B09-AA93-A57D7F1226D0}"/>
                  </a:ext>
                </a:extLst>
              </p:cNvPr>
              <p:cNvSpPr txBox="1"/>
              <p:nvPr/>
            </p:nvSpPr>
            <p:spPr>
              <a:xfrm>
                <a:off x="319505" y="1047750"/>
                <a:ext cx="3196773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8CF659-1339-4B09-AA93-A57D7F1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5" y="1047750"/>
                <a:ext cx="3196773" cy="515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7BCD8F-B4C8-4EF9-B10C-EE206813BF3C}"/>
                  </a:ext>
                </a:extLst>
              </p:cNvPr>
              <p:cNvSpPr txBox="1"/>
              <p:nvPr/>
            </p:nvSpPr>
            <p:spPr>
              <a:xfrm>
                <a:off x="355765" y="2038350"/>
                <a:ext cx="8432469" cy="2635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</m:e>
                          </m:nary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indent="-1828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7BCD8F-B4C8-4EF9-B10C-EE206813B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5" y="2038350"/>
                <a:ext cx="8432469" cy="2635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ED61953-9063-443F-900E-C0CE5241C6EB}"/>
              </a:ext>
            </a:extLst>
          </p:cNvPr>
          <p:cNvGrpSpPr/>
          <p:nvPr/>
        </p:nvGrpSpPr>
        <p:grpSpPr>
          <a:xfrm>
            <a:off x="304800" y="43342"/>
            <a:ext cx="8295773" cy="699516"/>
            <a:chOff x="417095" y="128058"/>
            <a:chExt cx="8295773" cy="699516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CE45410D-44E6-4940-A68A-B3F27ED4FA9C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Backward Pass</a:t>
              </a:r>
            </a:p>
          </p:txBody>
        </p:sp>
        <p:pic>
          <p:nvPicPr>
            <p:cNvPr id="10" name="Graphic 9" descr="Brain">
              <a:extLst>
                <a:ext uri="{FF2B5EF4-FFF2-40B4-BE49-F238E27FC236}">
                  <a16:creationId xmlns:a16="http://schemas.microsoft.com/office/drawing/2014/main" id="{C1474204-C841-427E-9BEA-99620FA9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85FEA-D1C8-4C0A-A062-A079766592F7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60435-90FA-4AD5-9ED4-354C3D7CE5FE}"/>
                  </a:ext>
                </a:extLst>
              </p:cNvPr>
              <p:cNvSpPr txBox="1"/>
              <p:nvPr/>
            </p:nvSpPr>
            <p:spPr>
              <a:xfrm>
                <a:off x="381000" y="1047750"/>
                <a:ext cx="7086600" cy="360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constant variance across layers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60435-90FA-4AD5-9ED4-354C3D7C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7750"/>
                <a:ext cx="7086600" cy="3608167"/>
              </a:xfrm>
              <a:prstGeom prst="rect">
                <a:avLst/>
              </a:prstGeom>
              <a:blipFill>
                <a:blip r:embed="rId2"/>
                <a:stretch>
                  <a:fillRect l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8448D08-BD0F-4A97-B7CB-DEDDC53F8611}"/>
              </a:ext>
            </a:extLst>
          </p:cNvPr>
          <p:cNvGrpSpPr/>
          <p:nvPr/>
        </p:nvGrpSpPr>
        <p:grpSpPr>
          <a:xfrm>
            <a:off x="304800" y="43342"/>
            <a:ext cx="8295773" cy="699516"/>
            <a:chOff x="417095" y="128058"/>
            <a:chExt cx="8295773" cy="699516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6D91F72E-701C-44CE-9FBC-242184C73892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Backward Pass</a:t>
              </a:r>
            </a:p>
          </p:txBody>
        </p:sp>
        <p:pic>
          <p:nvPicPr>
            <p:cNvPr id="10" name="Graphic 9" descr="Brain">
              <a:extLst>
                <a:ext uri="{FF2B5EF4-FFF2-40B4-BE49-F238E27FC236}">
                  <a16:creationId xmlns:a16="http://schemas.microsoft.com/office/drawing/2014/main" id="{EBAA89A8-E5F8-4349-A521-748DFCFC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65C58-DA6C-4A26-AFA2-36122B634646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22" y="10745"/>
            <a:ext cx="7268693" cy="6547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spcAft>
                <a:spcPts val="45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Wide Vs Deep Networks</a:t>
            </a:r>
            <a:endParaRPr lang="en-US" alt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90" y="2143126"/>
            <a:ext cx="857249" cy="857249"/>
          </a:xfrm>
          <a:prstGeom prst="rect">
            <a:avLst/>
          </a:prstGeom>
        </p:spPr>
      </p:pic>
      <p:grpSp>
        <p:nvGrpSpPr>
          <p:cNvPr id="10845" name="Group 10844">
            <a:extLst>
              <a:ext uri="{FF2B5EF4-FFF2-40B4-BE49-F238E27FC236}">
                <a16:creationId xmlns:a16="http://schemas.microsoft.com/office/drawing/2014/main" id="{A3E42C36-3EF9-B981-357B-50FEDFE662BE}"/>
              </a:ext>
            </a:extLst>
          </p:cNvPr>
          <p:cNvGrpSpPr/>
          <p:nvPr/>
        </p:nvGrpSpPr>
        <p:grpSpPr>
          <a:xfrm>
            <a:off x="297967" y="755719"/>
            <a:ext cx="1737063" cy="3879419"/>
            <a:chOff x="397289" y="1007626"/>
            <a:chExt cx="2316084" cy="517255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1A072A6-4A71-CD83-462E-0E266C5EADD9}"/>
                </a:ext>
              </a:extLst>
            </p:cNvPr>
            <p:cNvGrpSpPr/>
            <p:nvPr/>
          </p:nvGrpSpPr>
          <p:grpSpPr>
            <a:xfrm>
              <a:off x="1533298" y="1007626"/>
              <a:ext cx="182846" cy="5172558"/>
              <a:chOff x="1275178" y="1250502"/>
              <a:chExt cx="182846" cy="517255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2898349-8E1A-2609-168F-E801872FEC66}"/>
                  </a:ext>
                </a:extLst>
              </p:cNvPr>
              <p:cNvGrpSpPr/>
              <p:nvPr/>
            </p:nvGrpSpPr>
            <p:grpSpPr>
              <a:xfrm>
                <a:off x="1279312" y="1250502"/>
                <a:ext cx="178712" cy="1606999"/>
                <a:chOff x="646677" y="2585415"/>
                <a:chExt cx="178712" cy="160699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A11DDD7-0D84-961A-CC1F-08E6494101EE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9711771-F58B-A392-F914-E954D0A58E66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F79DC93-ECF1-913E-C56C-50C604B44642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E0BA70E-59F2-7E2A-D533-93E0B74F8056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9D80089-7277-1E3A-7C59-C34996728265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FD625A4-CCE2-0CB3-DFA0-6F11D7D43581}"/>
                  </a:ext>
                </a:extLst>
              </p:cNvPr>
              <p:cNvGrpSpPr/>
              <p:nvPr/>
            </p:nvGrpSpPr>
            <p:grpSpPr>
              <a:xfrm>
                <a:off x="1277245" y="3016723"/>
                <a:ext cx="178712" cy="1606999"/>
                <a:chOff x="646677" y="2585415"/>
                <a:chExt cx="178712" cy="160699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7D0B04-51EE-FC30-8283-0B69267894DF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3776149-E668-2F8B-E6A7-55F36C293C55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E4AA785-7322-60A9-1D7E-146C45723F11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1133C88-AF7D-FF3B-F1D1-25CBA10E0097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AD52D75-6C45-055A-68BA-7E38725FB5E0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D8DEC45-52FF-7115-DC4F-F5855A1EACB6}"/>
                  </a:ext>
                </a:extLst>
              </p:cNvPr>
              <p:cNvGrpSpPr/>
              <p:nvPr/>
            </p:nvGrpSpPr>
            <p:grpSpPr>
              <a:xfrm>
                <a:off x="1275178" y="4816061"/>
                <a:ext cx="178712" cy="1606999"/>
                <a:chOff x="646677" y="2585415"/>
                <a:chExt cx="178712" cy="160699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AF334B1-C194-66F1-C271-2B921F02249E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81FBF74-044C-D8CA-3A7F-E14C6C93A225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4FA8213-F98F-EFDA-973C-4082AD5A2C29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0209662-7094-863F-1575-D9E68F2B07F7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261092A-F1B4-A92C-7A15-4FB37EE9E7FD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D1E2A4A-868B-C7C9-4AE8-41AF0F7B7A35}"/>
                </a:ext>
              </a:extLst>
            </p:cNvPr>
            <p:cNvSpPr/>
            <p:nvPr/>
          </p:nvSpPr>
          <p:spPr>
            <a:xfrm>
              <a:off x="2536728" y="3484801"/>
              <a:ext cx="176645" cy="21820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2BA6BD5-56DC-2370-1508-5B93ECB1AEA8}"/>
                </a:ext>
              </a:extLst>
            </p:cNvPr>
            <p:cNvCxnSpPr>
              <a:cxnSpLocks/>
              <a:stCxn id="10330" idx="6"/>
              <a:endCxn id="23" idx="2"/>
            </p:cNvCxnSpPr>
            <p:nvPr/>
          </p:nvCxnSpPr>
          <p:spPr>
            <a:xfrm flipV="1">
              <a:off x="612185" y="1116731"/>
              <a:ext cx="927313" cy="1665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C657CF4-6F9F-5EDA-D947-1C44F45120AA}"/>
                </a:ext>
              </a:extLst>
            </p:cNvPr>
            <p:cNvCxnSpPr>
              <a:cxnSpLocks/>
              <a:stCxn id="10330" idx="6"/>
              <a:endCxn id="27" idx="2"/>
            </p:cNvCxnSpPr>
            <p:nvPr/>
          </p:nvCxnSpPr>
          <p:spPr>
            <a:xfrm flipV="1">
              <a:off x="612185" y="1450962"/>
              <a:ext cx="927314" cy="1330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18A9AF-7220-EC5E-03BF-5942E5492C41}"/>
                </a:ext>
              </a:extLst>
            </p:cNvPr>
            <p:cNvCxnSpPr>
              <a:cxnSpLocks/>
              <a:stCxn id="10330" idx="6"/>
              <a:endCxn id="26" idx="3"/>
            </p:cNvCxnSpPr>
            <p:nvPr/>
          </p:nvCxnSpPr>
          <p:spPr>
            <a:xfrm flipV="1">
              <a:off x="612185" y="1874494"/>
              <a:ext cx="953182" cy="907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B476F97-BC5D-A9D9-994F-9CC3E0B7CE49}"/>
                </a:ext>
              </a:extLst>
            </p:cNvPr>
            <p:cNvCxnSpPr>
              <a:cxnSpLocks/>
              <a:stCxn id="10330" idx="6"/>
              <a:endCxn id="24" idx="2"/>
            </p:cNvCxnSpPr>
            <p:nvPr/>
          </p:nvCxnSpPr>
          <p:spPr>
            <a:xfrm flipV="1">
              <a:off x="612185" y="2505521"/>
              <a:ext cx="925247" cy="27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14BE96-062A-FA19-703D-31E25E25BCCB}"/>
                </a:ext>
              </a:extLst>
            </p:cNvPr>
            <p:cNvCxnSpPr>
              <a:cxnSpLocks/>
              <a:stCxn id="10330" idx="6"/>
              <a:endCxn id="29" idx="2"/>
            </p:cNvCxnSpPr>
            <p:nvPr/>
          </p:nvCxnSpPr>
          <p:spPr>
            <a:xfrm>
              <a:off x="612185" y="2781775"/>
              <a:ext cx="925246" cy="101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0ABAA94-63B8-F69A-8C85-1D337DC29E07}"/>
                </a:ext>
              </a:extLst>
            </p:cNvPr>
            <p:cNvCxnSpPr>
              <a:cxnSpLocks/>
              <a:stCxn id="10330" idx="6"/>
              <a:endCxn id="33" idx="2"/>
            </p:cNvCxnSpPr>
            <p:nvPr/>
          </p:nvCxnSpPr>
          <p:spPr>
            <a:xfrm>
              <a:off x="612185" y="2781775"/>
              <a:ext cx="925247" cy="435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6B73B74-EF67-7168-BA5E-20E69CE89D39}"/>
                </a:ext>
              </a:extLst>
            </p:cNvPr>
            <p:cNvCxnSpPr>
              <a:cxnSpLocks/>
              <a:stCxn id="10330" idx="6"/>
              <a:endCxn id="32" idx="2"/>
            </p:cNvCxnSpPr>
            <p:nvPr/>
          </p:nvCxnSpPr>
          <p:spPr>
            <a:xfrm>
              <a:off x="612185" y="2781775"/>
              <a:ext cx="925246" cy="781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175D9E2-2045-EE30-E90C-8CB4C6D61DCB}"/>
                </a:ext>
              </a:extLst>
            </p:cNvPr>
            <p:cNvCxnSpPr>
              <a:cxnSpLocks/>
              <a:stCxn id="10330" idx="6"/>
              <a:endCxn id="31" idx="2"/>
            </p:cNvCxnSpPr>
            <p:nvPr/>
          </p:nvCxnSpPr>
          <p:spPr>
            <a:xfrm>
              <a:off x="612185" y="2781775"/>
              <a:ext cx="923180" cy="112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80F648A-931D-6CF4-BA8D-7F8BE05D4ABF}"/>
                </a:ext>
              </a:extLst>
            </p:cNvPr>
            <p:cNvCxnSpPr>
              <a:cxnSpLocks/>
              <a:stCxn id="10330" idx="6"/>
              <a:endCxn id="30" idx="2"/>
            </p:cNvCxnSpPr>
            <p:nvPr/>
          </p:nvCxnSpPr>
          <p:spPr>
            <a:xfrm>
              <a:off x="612185" y="2781775"/>
              <a:ext cx="923180" cy="1489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C8F2D0E-3D21-C56E-D67E-5A4BD5928A55}"/>
                </a:ext>
              </a:extLst>
            </p:cNvPr>
            <p:cNvCxnSpPr>
              <a:cxnSpLocks/>
              <a:stCxn id="10330" idx="6"/>
              <a:endCxn id="35" idx="2"/>
            </p:cNvCxnSpPr>
            <p:nvPr/>
          </p:nvCxnSpPr>
          <p:spPr>
            <a:xfrm>
              <a:off x="612185" y="2781775"/>
              <a:ext cx="923179" cy="190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9C52B2B-5021-1E72-6DF9-6247955AF98F}"/>
                </a:ext>
              </a:extLst>
            </p:cNvPr>
            <p:cNvCxnSpPr>
              <a:cxnSpLocks/>
              <a:stCxn id="10330" idx="6"/>
              <a:endCxn id="39" idx="2"/>
            </p:cNvCxnSpPr>
            <p:nvPr/>
          </p:nvCxnSpPr>
          <p:spPr>
            <a:xfrm>
              <a:off x="612185" y="2781775"/>
              <a:ext cx="923180" cy="223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D03D64F-1C6B-77EA-5F2E-E0BD56D0ED4F}"/>
                </a:ext>
              </a:extLst>
            </p:cNvPr>
            <p:cNvCxnSpPr>
              <a:cxnSpLocks/>
              <a:stCxn id="10330" idx="6"/>
              <a:endCxn id="38" idx="2"/>
            </p:cNvCxnSpPr>
            <p:nvPr/>
          </p:nvCxnSpPr>
          <p:spPr>
            <a:xfrm>
              <a:off x="612185" y="2781775"/>
              <a:ext cx="923179" cy="258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6152CD0A-00D3-00F4-A73A-87AF0F1610E3}"/>
                </a:ext>
              </a:extLst>
            </p:cNvPr>
            <p:cNvCxnSpPr>
              <a:cxnSpLocks/>
              <a:stCxn id="10330" idx="6"/>
              <a:endCxn id="37" idx="2"/>
            </p:cNvCxnSpPr>
            <p:nvPr/>
          </p:nvCxnSpPr>
          <p:spPr>
            <a:xfrm>
              <a:off x="612185" y="2781775"/>
              <a:ext cx="921113" cy="292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0185CD-EB3D-B015-0168-7D65A56A1FC4}"/>
                </a:ext>
              </a:extLst>
            </p:cNvPr>
            <p:cNvCxnSpPr>
              <a:cxnSpLocks/>
              <a:stCxn id="10330" idx="6"/>
              <a:endCxn id="36" idx="2"/>
            </p:cNvCxnSpPr>
            <p:nvPr/>
          </p:nvCxnSpPr>
          <p:spPr>
            <a:xfrm>
              <a:off x="612185" y="2781775"/>
              <a:ext cx="921113" cy="328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6D11755-E5FE-3FA6-954A-7A1758E0364A}"/>
                </a:ext>
              </a:extLst>
            </p:cNvPr>
            <p:cNvCxnSpPr>
              <a:cxnSpLocks/>
              <a:stCxn id="10476" idx="6"/>
              <a:endCxn id="23" idx="2"/>
            </p:cNvCxnSpPr>
            <p:nvPr/>
          </p:nvCxnSpPr>
          <p:spPr>
            <a:xfrm flipV="1">
              <a:off x="573934" y="1116731"/>
              <a:ext cx="965564" cy="236807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0AE2D3BB-1C26-FDBD-6D42-A282B97FE1E5}"/>
                </a:ext>
              </a:extLst>
            </p:cNvPr>
            <p:cNvCxnSpPr>
              <a:cxnSpLocks/>
              <a:stCxn id="10476" idx="6"/>
              <a:endCxn id="27" idx="2"/>
            </p:cNvCxnSpPr>
            <p:nvPr/>
          </p:nvCxnSpPr>
          <p:spPr>
            <a:xfrm flipV="1">
              <a:off x="573934" y="1450962"/>
              <a:ext cx="965565" cy="20338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9332E2-E9B4-7313-E17A-BCFCB47AC43D}"/>
                </a:ext>
              </a:extLst>
            </p:cNvPr>
            <p:cNvCxnSpPr>
              <a:cxnSpLocks/>
              <a:stCxn id="10476" idx="6"/>
              <a:endCxn id="26" idx="3"/>
            </p:cNvCxnSpPr>
            <p:nvPr/>
          </p:nvCxnSpPr>
          <p:spPr>
            <a:xfrm flipV="1">
              <a:off x="573934" y="1874494"/>
              <a:ext cx="991433" cy="161030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67CDC01-1EA6-6C4E-4773-D3B4F0378369}"/>
                </a:ext>
              </a:extLst>
            </p:cNvPr>
            <p:cNvCxnSpPr>
              <a:cxnSpLocks/>
              <a:stCxn id="10476" idx="6"/>
              <a:endCxn id="29" idx="2"/>
            </p:cNvCxnSpPr>
            <p:nvPr/>
          </p:nvCxnSpPr>
          <p:spPr>
            <a:xfrm flipV="1">
              <a:off x="573934" y="2882952"/>
              <a:ext cx="963497" cy="60185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F39FB02-1B72-C60E-2E78-1DFF5CD1BF2B}"/>
                </a:ext>
              </a:extLst>
            </p:cNvPr>
            <p:cNvCxnSpPr>
              <a:cxnSpLocks/>
              <a:stCxn id="10476" idx="6"/>
              <a:endCxn id="33" idx="2"/>
            </p:cNvCxnSpPr>
            <p:nvPr/>
          </p:nvCxnSpPr>
          <p:spPr>
            <a:xfrm flipV="1">
              <a:off x="573934" y="3217183"/>
              <a:ext cx="963498" cy="2676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89340D0-B4C1-95BA-11E9-04C75C97BC37}"/>
                </a:ext>
              </a:extLst>
            </p:cNvPr>
            <p:cNvCxnSpPr>
              <a:cxnSpLocks/>
              <a:stCxn id="10476" idx="6"/>
              <a:endCxn id="32" idx="2"/>
            </p:cNvCxnSpPr>
            <p:nvPr/>
          </p:nvCxnSpPr>
          <p:spPr>
            <a:xfrm>
              <a:off x="573934" y="3484802"/>
              <a:ext cx="963497" cy="7876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6602A5C-1666-C517-1FC1-BA5BA7B521CF}"/>
                </a:ext>
              </a:extLst>
            </p:cNvPr>
            <p:cNvCxnSpPr>
              <a:cxnSpLocks/>
              <a:stCxn id="10476" idx="6"/>
              <a:endCxn id="31" idx="2"/>
            </p:cNvCxnSpPr>
            <p:nvPr/>
          </p:nvCxnSpPr>
          <p:spPr>
            <a:xfrm>
              <a:off x="573934" y="3484802"/>
              <a:ext cx="961431" cy="4251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40C6032-73A8-0B24-E78B-CCA7040E5A4C}"/>
                </a:ext>
              </a:extLst>
            </p:cNvPr>
            <p:cNvCxnSpPr>
              <a:cxnSpLocks/>
              <a:stCxn id="10476" idx="6"/>
              <a:endCxn id="30" idx="2"/>
            </p:cNvCxnSpPr>
            <p:nvPr/>
          </p:nvCxnSpPr>
          <p:spPr>
            <a:xfrm>
              <a:off x="573934" y="3484802"/>
              <a:ext cx="961431" cy="7869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807144-EE75-6840-2250-9094AAC6D6FC}"/>
                </a:ext>
              </a:extLst>
            </p:cNvPr>
            <p:cNvCxnSpPr>
              <a:cxnSpLocks/>
              <a:stCxn id="10476" idx="6"/>
              <a:endCxn id="35" idx="2"/>
            </p:cNvCxnSpPr>
            <p:nvPr/>
          </p:nvCxnSpPr>
          <p:spPr>
            <a:xfrm>
              <a:off x="573934" y="3484802"/>
              <a:ext cx="961430" cy="11974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563A400-E484-BAB9-7E5A-D1A1F92A7395}"/>
                </a:ext>
              </a:extLst>
            </p:cNvPr>
            <p:cNvCxnSpPr>
              <a:cxnSpLocks/>
              <a:stCxn id="10476" idx="6"/>
              <a:endCxn id="24" idx="2"/>
            </p:cNvCxnSpPr>
            <p:nvPr/>
          </p:nvCxnSpPr>
          <p:spPr>
            <a:xfrm flipV="1">
              <a:off x="573934" y="2505521"/>
              <a:ext cx="963498" cy="9792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10E47F4-9A43-C5B6-0B1F-91372D343120}"/>
                </a:ext>
              </a:extLst>
            </p:cNvPr>
            <p:cNvCxnSpPr>
              <a:cxnSpLocks/>
              <a:stCxn id="10476" idx="6"/>
              <a:endCxn id="39" idx="2"/>
            </p:cNvCxnSpPr>
            <p:nvPr/>
          </p:nvCxnSpPr>
          <p:spPr>
            <a:xfrm>
              <a:off x="573934" y="3484802"/>
              <a:ext cx="961431" cy="15317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92456D0-CCE8-5104-F27E-621356B48706}"/>
                </a:ext>
              </a:extLst>
            </p:cNvPr>
            <p:cNvCxnSpPr>
              <a:cxnSpLocks/>
              <a:stCxn id="10476" idx="6"/>
              <a:endCxn id="38" idx="2"/>
            </p:cNvCxnSpPr>
            <p:nvPr/>
          </p:nvCxnSpPr>
          <p:spPr>
            <a:xfrm>
              <a:off x="573934" y="3484802"/>
              <a:ext cx="961430" cy="187810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B2DA19B-355B-A097-A598-3AC221F673E0}"/>
                </a:ext>
              </a:extLst>
            </p:cNvPr>
            <p:cNvCxnSpPr>
              <a:cxnSpLocks/>
              <a:stCxn id="10476" idx="6"/>
              <a:endCxn id="37" idx="2"/>
            </p:cNvCxnSpPr>
            <p:nvPr/>
          </p:nvCxnSpPr>
          <p:spPr>
            <a:xfrm>
              <a:off x="573934" y="3484802"/>
              <a:ext cx="959364" cy="22244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79C0882-5E33-512A-2C5D-841E9412D453}"/>
                </a:ext>
              </a:extLst>
            </p:cNvPr>
            <p:cNvCxnSpPr>
              <a:cxnSpLocks/>
              <a:stCxn id="10476" idx="6"/>
              <a:endCxn id="36" idx="2"/>
            </p:cNvCxnSpPr>
            <p:nvPr/>
          </p:nvCxnSpPr>
          <p:spPr>
            <a:xfrm>
              <a:off x="573934" y="3484802"/>
              <a:ext cx="959364" cy="25862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D7E86C4-C97A-5A51-482B-91EB2E4CADC0}"/>
                </a:ext>
              </a:extLst>
            </p:cNvPr>
            <p:cNvCxnSpPr>
              <a:cxnSpLocks/>
              <a:stCxn id="10334" idx="6"/>
              <a:endCxn id="23" idx="2"/>
            </p:cNvCxnSpPr>
            <p:nvPr/>
          </p:nvCxnSpPr>
          <p:spPr>
            <a:xfrm flipV="1">
              <a:off x="619589" y="1116731"/>
              <a:ext cx="919909" cy="30963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9EE100E-7EC7-E44F-DCCE-514574D976CF}"/>
                </a:ext>
              </a:extLst>
            </p:cNvPr>
            <p:cNvCxnSpPr>
              <a:cxnSpLocks/>
              <a:stCxn id="10334" idx="6"/>
              <a:endCxn id="27" idx="2"/>
            </p:cNvCxnSpPr>
            <p:nvPr/>
          </p:nvCxnSpPr>
          <p:spPr>
            <a:xfrm flipV="1">
              <a:off x="619589" y="1450962"/>
              <a:ext cx="919910" cy="2762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7065562-3C3F-4EF0-C1D0-6F40E13E3E0F}"/>
                </a:ext>
              </a:extLst>
            </p:cNvPr>
            <p:cNvCxnSpPr>
              <a:cxnSpLocks/>
              <a:stCxn id="10334" idx="6"/>
              <a:endCxn id="26" idx="3"/>
            </p:cNvCxnSpPr>
            <p:nvPr/>
          </p:nvCxnSpPr>
          <p:spPr>
            <a:xfrm flipV="1">
              <a:off x="619589" y="1874494"/>
              <a:ext cx="945778" cy="23385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C65F7BC-24CC-586F-00BB-A39A792756C8}"/>
                </a:ext>
              </a:extLst>
            </p:cNvPr>
            <p:cNvCxnSpPr>
              <a:cxnSpLocks/>
              <a:stCxn id="10334" idx="6"/>
              <a:endCxn id="24" idx="2"/>
            </p:cNvCxnSpPr>
            <p:nvPr/>
          </p:nvCxnSpPr>
          <p:spPr>
            <a:xfrm flipV="1">
              <a:off x="619589" y="2505521"/>
              <a:ext cx="917843" cy="170752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673A013-94E7-43E2-8EAE-110CE9155D8D}"/>
                </a:ext>
              </a:extLst>
            </p:cNvPr>
            <p:cNvCxnSpPr>
              <a:cxnSpLocks/>
              <a:stCxn id="10334" idx="6"/>
              <a:endCxn id="23" idx="2"/>
            </p:cNvCxnSpPr>
            <p:nvPr/>
          </p:nvCxnSpPr>
          <p:spPr>
            <a:xfrm flipV="1">
              <a:off x="619589" y="1116731"/>
              <a:ext cx="919909" cy="30963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FC96D35-E190-334A-E7B4-7B22ECCF9466}"/>
                </a:ext>
              </a:extLst>
            </p:cNvPr>
            <p:cNvCxnSpPr>
              <a:cxnSpLocks/>
              <a:stCxn id="10334" idx="6"/>
              <a:endCxn id="33" idx="2"/>
            </p:cNvCxnSpPr>
            <p:nvPr/>
          </p:nvCxnSpPr>
          <p:spPr>
            <a:xfrm flipV="1">
              <a:off x="619589" y="3217183"/>
              <a:ext cx="917843" cy="99585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1171F7A3-D64E-97F9-E4BC-DE82073445D6}"/>
                </a:ext>
              </a:extLst>
            </p:cNvPr>
            <p:cNvCxnSpPr>
              <a:cxnSpLocks/>
              <a:stCxn id="10334" idx="6"/>
              <a:endCxn id="32" idx="2"/>
            </p:cNvCxnSpPr>
            <p:nvPr/>
          </p:nvCxnSpPr>
          <p:spPr>
            <a:xfrm flipV="1">
              <a:off x="619589" y="3563567"/>
              <a:ext cx="917842" cy="64947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1" name="Straight Arrow Connector 10240">
              <a:extLst>
                <a:ext uri="{FF2B5EF4-FFF2-40B4-BE49-F238E27FC236}">
                  <a16:creationId xmlns:a16="http://schemas.microsoft.com/office/drawing/2014/main" id="{C0D80E13-9076-7C25-2A5A-2218AD7371C4}"/>
                </a:ext>
              </a:extLst>
            </p:cNvPr>
            <p:cNvCxnSpPr>
              <a:cxnSpLocks/>
              <a:stCxn id="10334" idx="6"/>
              <a:endCxn id="31" idx="2"/>
            </p:cNvCxnSpPr>
            <p:nvPr/>
          </p:nvCxnSpPr>
          <p:spPr>
            <a:xfrm flipV="1">
              <a:off x="619589" y="3909951"/>
              <a:ext cx="915776" cy="30309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4" name="Straight Arrow Connector 10243">
              <a:extLst>
                <a:ext uri="{FF2B5EF4-FFF2-40B4-BE49-F238E27FC236}">
                  <a16:creationId xmlns:a16="http://schemas.microsoft.com/office/drawing/2014/main" id="{38D5C717-BB63-4695-7361-B89CD5018CA6}"/>
                </a:ext>
              </a:extLst>
            </p:cNvPr>
            <p:cNvCxnSpPr>
              <a:cxnSpLocks/>
              <a:stCxn id="10334" idx="6"/>
              <a:endCxn id="30" idx="2"/>
            </p:cNvCxnSpPr>
            <p:nvPr/>
          </p:nvCxnSpPr>
          <p:spPr>
            <a:xfrm>
              <a:off x="619589" y="4213041"/>
              <a:ext cx="915776" cy="587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6" name="Straight Arrow Connector 10245">
              <a:extLst>
                <a:ext uri="{FF2B5EF4-FFF2-40B4-BE49-F238E27FC236}">
                  <a16:creationId xmlns:a16="http://schemas.microsoft.com/office/drawing/2014/main" id="{CFC54D0E-07FA-D684-F599-27F60BAC21D6}"/>
                </a:ext>
              </a:extLst>
            </p:cNvPr>
            <p:cNvCxnSpPr>
              <a:cxnSpLocks/>
              <a:stCxn id="10334" idx="6"/>
              <a:endCxn id="35" idx="2"/>
            </p:cNvCxnSpPr>
            <p:nvPr/>
          </p:nvCxnSpPr>
          <p:spPr>
            <a:xfrm>
              <a:off x="619589" y="4213041"/>
              <a:ext cx="915775" cy="4692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0" name="Straight Arrow Connector 10249">
              <a:extLst>
                <a:ext uri="{FF2B5EF4-FFF2-40B4-BE49-F238E27FC236}">
                  <a16:creationId xmlns:a16="http://schemas.microsoft.com/office/drawing/2014/main" id="{F8F758D4-6614-77DA-7051-3035F87E2FD3}"/>
                </a:ext>
              </a:extLst>
            </p:cNvPr>
            <p:cNvCxnSpPr>
              <a:cxnSpLocks/>
              <a:stCxn id="10334" idx="6"/>
              <a:endCxn id="39" idx="2"/>
            </p:cNvCxnSpPr>
            <p:nvPr/>
          </p:nvCxnSpPr>
          <p:spPr>
            <a:xfrm>
              <a:off x="619589" y="4213041"/>
              <a:ext cx="915776" cy="8034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3" name="Straight Arrow Connector 10252">
              <a:extLst>
                <a:ext uri="{FF2B5EF4-FFF2-40B4-BE49-F238E27FC236}">
                  <a16:creationId xmlns:a16="http://schemas.microsoft.com/office/drawing/2014/main" id="{85B9B77B-77D0-4ED9-3AFA-13EE0D3EF6C8}"/>
                </a:ext>
              </a:extLst>
            </p:cNvPr>
            <p:cNvCxnSpPr>
              <a:cxnSpLocks/>
              <a:stCxn id="10334" idx="6"/>
              <a:endCxn id="38" idx="2"/>
            </p:cNvCxnSpPr>
            <p:nvPr/>
          </p:nvCxnSpPr>
          <p:spPr>
            <a:xfrm>
              <a:off x="619589" y="4213041"/>
              <a:ext cx="915775" cy="11498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5" name="Straight Arrow Connector 10254">
              <a:extLst>
                <a:ext uri="{FF2B5EF4-FFF2-40B4-BE49-F238E27FC236}">
                  <a16:creationId xmlns:a16="http://schemas.microsoft.com/office/drawing/2014/main" id="{882FD3B9-BE2F-5BD7-AB79-FF594E384EF6}"/>
                </a:ext>
              </a:extLst>
            </p:cNvPr>
            <p:cNvCxnSpPr>
              <a:cxnSpLocks/>
              <a:stCxn id="10334" idx="6"/>
              <a:endCxn id="37" idx="2"/>
            </p:cNvCxnSpPr>
            <p:nvPr/>
          </p:nvCxnSpPr>
          <p:spPr>
            <a:xfrm>
              <a:off x="619589" y="4213041"/>
              <a:ext cx="913709" cy="14962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7" name="Straight Arrow Connector 10256">
              <a:extLst>
                <a:ext uri="{FF2B5EF4-FFF2-40B4-BE49-F238E27FC236}">
                  <a16:creationId xmlns:a16="http://schemas.microsoft.com/office/drawing/2014/main" id="{2A815307-77E1-B97D-6EDD-0723D7F34EB6}"/>
                </a:ext>
              </a:extLst>
            </p:cNvPr>
            <p:cNvCxnSpPr>
              <a:cxnSpLocks/>
              <a:stCxn id="10334" idx="6"/>
              <a:endCxn id="36" idx="2"/>
            </p:cNvCxnSpPr>
            <p:nvPr/>
          </p:nvCxnSpPr>
          <p:spPr>
            <a:xfrm>
              <a:off x="619589" y="4213041"/>
              <a:ext cx="913709" cy="18580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16" name="Group 10515">
              <a:extLst>
                <a:ext uri="{FF2B5EF4-FFF2-40B4-BE49-F238E27FC236}">
                  <a16:creationId xmlns:a16="http://schemas.microsoft.com/office/drawing/2014/main" id="{38DEF8A7-519A-2D28-24DA-17A5C9D4EC3F}"/>
                </a:ext>
              </a:extLst>
            </p:cNvPr>
            <p:cNvGrpSpPr/>
            <p:nvPr/>
          </p:nvGrpSpPr>
          <p:grpSpPr>
            <a:xfrm>
              <a:off x="397289" y="2672670"/>
              <a:ext cx="222300" cy="1649475"/>
              <a:chOff x="345014" y="3035449"/>
              <a:chExt cx="222300" cy="1649475"/>
            </a:xfrm>
          </p:grpSpPr>
          <p:sp>
            <p:nvSpPr>
              <p:cNvPr id="10330" name="Oval 10329">
                <a:extLst>
                  <a:ext uri="{FF2B5EF4-FFF2-40B4-BE49-F238E27FC236}">
                    <a16:creationId xmlns:a16="http://schemas.microsoft.com/office/drawing/2014/main" id="{A3813D54-B00A-416D-60A4-1700FD190D27}"/>
                  </a:ext>
                </a:extLst>
              </p:cNvPr>
              <p:cNvSpPr/>
              <p:nvPr/>
            </p:nvSpPr>
            <p:spPr>
              <a:xfrm>
                <a:off x="383265" y="3035449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34" name="Oval 10333">
                <a:extLst>
                  <a:ext uri="{FF2B5EF4-FFF2-40B4-BE49-F238E27FC236}">
                    <a16:creationId xmlns:a16="http://schemas.microsoft.com/office/drawing/2014/main" id="{35D6FEA9-97C0-1DA3-657D-44BB1B521A2F}"/>
                  </a:ext>
                </a:extLst>
              </p:cNvPr>
              <p:cNvSpPr/>
              <p:nvPr/>
            </p:nvSpPr>
            <p:spPr>
              <a:xfrm>
                <a:off x="390669" y="446671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76" name="Oval 10475">
                <a:extLst>
                  <a:ext uri="{FF2B5EF4-FFF2-40B4-BE49-F238E27FC236}">
                    <a16:creationId xmlns:a16="http://schemas.microsoft.com/office/drawing/2014/main" id="{C2453358-16C6-5244-C838-58C0BFB42B45}"/>
                  </a:ext>
                </a:extLst>
              </p:cNvPr>
              <p:cNvSpPr/>
              <p:nvPr/>
            </p:nvSpPr>
            <p:spPr>
              <a:xfrm>
                <a:off x="345014" y="373847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0508" name="Straight Arrow Connector 10507">
              <a:extLst>
                <a:ext uri="{FF2B5EF4-FFF2-40B4-BE49-F238E27FC236}">
                  <a16:creationId xmlns:a16="http://schemas.microsoft.com/office/drawing/2014/main" id="{9E87CC76-20D2-7A0A-4686-FC46B1A323C1}"/>
                </a:ext>
              </a:extLst>
            </p:cNvPr>
            <p:cNvCxnSpPr>
              <a:stCxn id="10334" idx="6"/>
              <a:endCxn id="29" idx="2"/>
            </p:cNvCxnSpPr>
            <p:nvPr/>
          </p:nvCxnSpPr>
          <p:spPr>
            <a:xfrm flipV="1">
              <a:off x="619589" y="2882952"/>
              <a:ext cx="917842" cy="133008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0" name="Straight Arrow Connector 10509">
              <a:extLst>
                <a:ext uri="{FF2B5EF4-FFF2-40B4-BE49-F238E27FC236}">
                  <a16:creationId xmlns:a16="http://schemas.microsoft.com/office/drawing/2014/main" id="{58F549AA-A992-73F2-0C5F-F4431E45CCF2}"/>
                </a:ext>
              </a:extLst>
            </p:cNvPr>
            <p:cNvCxnSpPr>
              <a:stCxn id="10330" idx="6"/>
              <a:endCxn id="25" idx="2"/>
            </p:cNvCxnSpPr>
            <p:nvPr/>
          </p:nvCxnSpPr>
          <p:spPr>
            <a:xfrm flipV="1">
              <a:off x="612185" y="2143730"/>
              <a:ext cx="925247" cy="63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2" name="Straight Arrow Connector 10511">
              <a:extLst>
                <a:ext uri="{FF2B5EF4-FFF2-40B4-BE49-F238E27FC236}">
                  <a16:creationId xmlns:a16="http://schemas.microsoft.com/office/drawing/2014/main" id="{2A709999-FCD6-E56D-56D6-6FADA7C94922}"/>
                </a:ext>
              </a:extLst>
            </p:cNvPr>
            <p:cNvCxnSpPr>
              <a:stCxn id="10334" idx="6"/>
              <a:endCxn id="25" idx="2"/>
            </p:cNvCxnSpPr>
            <p:nvPr/>
          </p:nvCxnSpPr>
          <p:spPr>
            <a:xfrm flipV="1">
              <a:off x="619589" y="2143730"/>
              <a:ext cx="917843" cy="20693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4" name="Straight Arrow Connector 10513">
              <a:extLst>
                <a:ext uri="{FF2B5EF4-FFF2-40B4-BE49-F238E27FC236}">
                  <a16:creationId xmlns:a16="http://schemas.microsoft.com/office/drawing/2014/main" id="{96338268-4223-4C79-1188-0B8FB101806A}"/>
                </a:ext>
              </a:extLst>
            </p:cNvPr>
            <p:cNvCxnSpPr>
              <a:stCxn id="10476" idx="6"/>
              <a:endCxn id="25" idx="2"/>
            </p:cNvCxnSpPr>
            <p:nvPr/>
          </p:nvCxnSpPr>
          <p:spPr>
            <a:xfrm flipV="1">
              <a:off x="573934" y="2143730"/>
              <a:ext cx="963498" cy="134107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8" name="Straight Arrow Connector 10517">
              <a:extLst>
                <a:ext uri="{FF2B5EF4-FFF2-40B4-BE49-F238E27FC236}">
                  <a16:creationId xmlns:a16="http://schemas.microsoft.com/office/drawing/2014/main" id="{AE3A73DD-1E44-79D1-3C1B-6A9515508CD2}"/>
                </a:ext>
              </a:extLst>
            </p:cNvPr>
            <p:cNvCxnSpPr>
              <a:stCxn id="23" idx="6"/>
              <a:endCxn id="46" idx="2"/>
            </p:cNvCxnSpPr>
            <p:nvPr/>
          </p:nvCxnSpPr>
          <p:spPr>
            <a:xfrm>
              <a:off x="1716143" y="1116731"/>
              <a:ext cx="820585" cy="24771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2" name="Straight Arrow Connector 10521">
              <a:extLst>
                <a:ext uri="{FF2B5EF4-FFF2-40B4-BE49-F238E27FC236}">
                  <a16:creationId xmlns:a16="http://schemas.microsoft.com/office/drawing/2014/main" id="{0CF0CD4C-F157-22B2-AD17-81B5DF5E3B4C}"/>
                </a:ext>
              </a:extLst>
            </p:cNvPr>
            <p:cNvCxnSpPr>
              <a:stCxn id="27" idx="6"/>
              <a:endCxn id="46" idx="2"/>
            </p:cNvCxnSpPr>
            <p:nvPr/>
          </p:nvCxnSpPr>
          <p:spPr>
            <a:xfrm>
              <a:off x="1716144" y="1450962"/>
              <a:ext cx="820584" cy="21429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4" name="Straight Arrow Connector 10523">
              <a:extLst>
                <a:ext uri="{FF2B5EF4-FFF2-40B4-BE49-F238E27FC236}">
                  <a16:creationId xmlns:a16="http://schemas.microsoft.com/office/drawing/2014/main" id="{D602210B-402D-8147-5EEF-345083573391}"/>
                </a:ext>
              </a:extLst>
            </p:cNvPr>
            <p:cNvCxnSpPr>
              <a:stCxn id="27" idx="6"/>
              <a:endCxn id="46" idx="2"/>
            </p:cNvCxnSpPr>
            <p:nvPr/>
          </p:nvCxnSpPr>
          <p:spPr>
            <a:xfrm>
              <a:off x="1716144" y="1450962"/>
              <a:ext cx="820584" cy="21429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6" name="Straight Arrow Connector 10525">
              <a:extLst>
                <a:ext uri="{FF2B5EF4-FFF2-40B4-BE49-F238E27FC236}">
                  <a16:creationId xmlns:a16="http://schemas.microsoft.com/office/drawing/2014/main" id="{C6C660AF-65AA-EFFB-592C-FD0752B69C76}"/>
                </a:ext>
              </a:extLst>
            </p:cNvPr>
            <p:cNvCxnSpPr>
              <a:stCxn id="26" idx="6"/>
              <a:endCxn id="46" idx="2"/>
            </p:cNvCxnSpPr>
            <p:nvPr/>
          </p:nvCxnSpPr>
          <p:spPr>
            <a:xfrm>
              <a:off x="1716143" y="1797346"/>
              <a:ext cx="820585" cy="17965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8" name="Straight Arrow Connector 10527">
              <a:extLst>
                <a:ext uri="{FF2B5EF4-FFF2-40B4-BE49-F238E27FC236}">
                  <a16:creationId xmlns:a16="http://schemas.microsoft.com/office/drawing/2014/main" id="{6F360848-B2DA-AB73-E4C6-EA4DE2957790}"/>
                </a:ext>
              </a:extLst>
            </p:cNvPr>
            <p:cNvCxnSpPr>
              <a:cxnSpLocks/>
              <a:stCxn id="25" idx="6"/>
              <a:endCxn id="46" idx="2"/>
            </p:cNvCxnSpPr>
            <p:nvPr/>
          </p:nvCxnSpPr>
          <p:spPr>
            <a:xfrm>
              <a:off x="1714077" y="2143730"/>
              <a:ext cx="822651" cy="14501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0" name="Straight Arrow Connector 10529">
              <a:extLst>
                <a:ext uri="{FF2B5EF4-FFF2-40B4-BE49-F238E27FC236}">
                  <a16:creationId xmlns:a16="http://schemas.microsoft.com/office/drawing/2014/main" id="{8EDE7C84-3652-3EFE-5575-5DF2A094F653}"/>
                </a:ext>
              </a:extLst>
            </p:cNvPr>
            <p:cNvCxnSpPr>
              <a:stCxn id="24" idx="6"/>
              <a:endCxn id="46" idx="2"/>
            </p:cNvCxnSpPr>
            <p:nvPr/>
          </p:nvCxnSpPr>
          <p:spPr>
            <a:xfrm>
              <a:off x="1714077" y="2505521"/>
              <a:ext cx="822651" cy="108838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2" name="Straight Arrow Connector 10531">
              <a:extLst>
                <a:ext uri="{FF2B5EF4-FFF2-40B4-BE49-F238E27FC236}">
                  <a16:creationId xmlns:a16="http://schemas.microsoft.com/office/drawing/2014/main" id="{591FDEEE-D7A0-5CB9-9E83-CAE977F9897E}"/>
                </a:ext>
              </a:extLst>
            </p:cNvPr>
            <p:cNvCxnSpPr>
              <a:stCxn id="29" idx="6"/>
              <a:endCxn id="46" idx="2"/>
            </p:cNvCxnSpPr>
            <p:nvPr/>
          </p:nvCxnSpPr>
          <p:spPr>
            <a:xfrm>
              <a:off x="1714076" y="2882952"/>
              <a:ext cx="822652" cy="71095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4" name="Straight Arrow Connector 10533">
              <a:extLst>
                <a:ext uri="{FF2B5EF4-FFF2-40B4-BE49-F238E27FC236}">
                  <a16:creationId xmlns:a16="http://schemas.microsoft.com/office/drawing/2014/main" id="{7897BC16-1D06-12F3-B94B-4752B9D63D8F}"/>
                </a:ext>
              </a:extLst>
            </p:cNvPr>
            <p:cNvCxnSpPr>
              <a:stCxn id="33" idx="6"/>
              <a:endCxn id="46" idx="2"/>
            </p:cNvCxnSpPr>
            <p:nvPr/>
          </p:nvCxnSpPr>
          <p:spPr>
            <a:xfrm>
              <a:off x="1714077" y="3217183"/>
              <a:ext cx="822651" cy="3767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6" name="Straight Arrow Connector 10535">
              <a:extLst>
                <a:ext uri="{FF2B5EF4-FFF2-40B4-BE49-F238E27FC236}">
                  <a16:creationId xmlns:a16="http://schemas.microsoft.com/office/drawing/2014/main" id="{313F6935-3E25-C834-38A9-B3FA4248686A}"/>
                </a:ext>
              </a:extLst>
            </p:cNvPr>
            <p:cNvCxnSpPr>
              <a:stCxn id="32" idx="6"/>
              <a:endCxn id="46" idx="2"/>
            </p:cNvCxnSpPr>
            <p:nvPr/>
          </p:nvCxnSpPr>
          <p:spPr>
            <a:xfrm>
              <a:off x="1714076" y="3563567"/>
              <a:ext cx="822652" cy="3033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8" name="Straight Arrow Connector 10537">
              <a:extLst>
                <a:ext uri="{FF2B5EF4-FFF2-40B4-BE49-F238E27FC236}">
                  <a16:creationId xmlns:a16="http://schemas.microsoft.com/office/drawing/2014/main" id="{69EEDDCD-B418-B2D0-84D2-0217007C40C5}"/>
                </a:ext>
              </a:extLst>
            </p:cNvPr>
            <p:cNvCxnSpPr>
              <a:stCxn id="31" idx="6"/>
              <a:endCxn id="46" idx="2"/>
            </p:cNvCxnSpPr>
            <p:nvPr/>
          </p:nvCxnSpPr>
          <p:spPr>
            <a:xfrm flipV="1">
              <a:off x="1712010" y="3593906"/>
              <a:ext cx="824718" cy="3160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0" name="Straight Arrow Connector 10539">
              <a:extLst>
                <a:ext uri="{FF2B5EF4-FFF2-40B4-BE49-F238E27FC236}">
                  <a16:creationId xmlns:a16="http://schemas.microsoft.com/office/drawing/2014/main" id="{0175C368-31A3-382E-F626-0081FF3FB282}"/>
                </a:ext>
              </a:extLst>
            </p:cNvPr>
            <p:cNvCxnSpPr>
              <a:stCxn id="30" idx="6"/>
              <a:endCxn id="46" idx="2"/>
            </p:cNvCxnSpPr>
            <p:nvPr/>
          </p:nvCxnSpPr>
          <p:spPr>
            <a:xfrm flipV="1">
              <a:off x="1712010" y="3593906"/>
              <a:ext cx="824718" cy="67783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2" name="Straight Arrow Connector 10541">
              <a:extLst>
                <a:ext uri="{FF2B5EF4-FFF2-40B4-BE49-F238E27FC236}">
                  <a16:creationId xmlns:a16="http://schemas.microsoft.com/office/drawing/2014/main" id="{AF00D4C4-F685-F748-1059-F6809C53E63C}"/>
                </a:ext>
              </a:extLst>
            </p:cNvPr>
            <p:cNvCxnSpPr>
              <a:stCxn id="35" idx="6"/>
              <a:endCxn id="46" idx="2"/>
            </p:cNvCxnSpPr>
            <p:nvPr/>
          </p:nvCxnSpPr>
          <p:spPr>
            <a:xfrm flipV="1">
              <a:off x="1712009" y="3593906"/>
              <a:ext cx="824719" cy="1088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4" name="Straight Arrow Connector 10543">
              <a:extLst>
                <a:ext uri="{FF2B5EF4-FFF2-40B4-BE49-F238E27FC236}">
                  <a16:creationId xmlns:a16="http://schemas.microsoft.com/office/drawing/2014/main" id="{10283F5B-D97F-4C43-B1E0-E8485606D196}"/>
                </a:ext>
              </a:extLst>
            </p:cNvPr>
            <p:cNvCxnSpPr>
              <a:stCxn id="39" idx="5"/>
              <a:endCxn id="46" idx="2"/>
            </p:cNvCxnSpPr>
            <p:nvPr/>
          </p:nvCxnSpPr>
          <p:spPr>
            <a:xfrm flipV="1">
              <a:off x="1686141" y="3593906"/>
              <a:ext cx="850587" cy="14997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6" name="Straight Arrow Connector 10545">
              <a:extLst>
                <a:ext uri="{FF2B5EF4-FFF2-40B4-BE49-F238E27FC236}">
                  <a16:creationId xmlns:a16="http://schemas.microsoft.com/office/drawing/2014/main" id="{F0FBF492-486E-8015-FFDC-394E66683101}"/>
                </a:ext>
              </a:extLst>
            </p:cNvPr>
            <p:cNvCxnSpPr>
              <a:stCxn id="38" idx="5"/>
              <a:endCxn id="46" idx="2"/>
            </p:cNvCxnSpPr>
            <p:nvPr/>
          </p:nvCxnSpPr>
          <p:spPr>
            <a:xfrm flipV="1">
              <a:off x="1686140" y="3593906"/>
              <a:ext cx="850588" cy="184614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8" name="Straight Arrow Connector 10547">
              <a:extLst>
                <a:ext uri="{FF2B5EF4-FFF2-40B4-BE49-F238E27FC236}">
                  <a16:creationId xmlns:a16="http://schemas.microsoft.com/office/drawing/2014/main" id="{4D824003-9872-311F-AE45-1E2D93754A78}"/>
                </a:ext>
              </a:extLst>
            </p:cNvPr>
            <p:cNvCxnSpPr>
              <a:stCxn id="37" idx="6"/>
              <a:endCxn id="46" idx="2"/>
            </p:cNvCxnSpPr>
            <p:nvPr/>
          </p:nvCxnSpPr>
          <p:spPr>
            <a:xfrm flipV="1">
              <a:off x="1709943" y="3593906"/>
              <a:ext cx="826785" cy="21153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0" name="Straight Arrow Connector 10549">
              <a:extLst>
                <a:ext uri="{FF2B5EF4-FFF2-40B4-BE49-F238E27FC236}">
                  <a16:creationId xmlns:a16="http://schemas.microsoft.com/office/drawing/2014/main" id="{ED1D67D8-42D7-3CBA-41F2-87891049B4CE}"/>
                </a:ext>
              </a:extLst>
            </p:cNvPr>
            <p:cNvCxnSpPr>
              <a:stCxn id="36" idx="6"/>
              <a:endCxn id="46" idx="2"/>
            </p:cNvCxnSpPr>
            <p:nvPr/>
          </p:nvCxnSpPr>
          <p:spPr>
            <a:xfrm flipV="1">
              <a:off x="1709943" y="3593906"/>
              <a:ext cx="826785" cy="24771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46" name="Group 10845">
            <a:extLst>
              <a:ext uri="{FF2B5EF4-FFF2-40B4-BE49-F238E27FC236}">
                <a16:creationId xmlns:a16="http://schemas.microsoft.com/office/drawing/2014/main" id="{F31C9EA8-F951-63B0-FB7E-0183EB382078}"/>
              </a:ext>
            </a:extLst>
          </p:cNvPr>
          <p:cNvGrpSpPr/>
          <p:nvPr/>
        </p:nvGrpSpPr>
        <p:grpSpPr>
          <a:xfrm>
            <a:off x="2562430" y="1235548"/>
            <a:ext cx="4014419" cy="2822303"/>
            <a:chOff x="3416573" y="1647396"/>
            <a:chExt cx="5352558" cy="3763071"/>
          </a:xfrm>
        </p:grpSpPr>
        <p:grpSp>
          <p:nvGrpSpPr>
            <p:cNvPr id="10628" name="Group 10627">
              <a:extLst>
                <a:ext uri="{FF2B5EF4-FFF2-40B4-BE49-F238E27FC236}">
                  <a16:creationId xmlns:a16="http://schemas.microsoft.com/office/drawing/2014/main" id="{1ADD37CF-C130-5D78-1593-1BA922E60FF6}"/>
                </a:ext>
              </a:extLst>
            </p:cNvPr>
            <p:cNvGrpSpPr/>
            <p:nvPr/>
          </p:nvGrpSpPr>
          <p:grpSpPr>
            <a:xfrm>
              <a:off x="4679186" y="1647396"/>
              <a:ext cx="178712" cy="3051338"/>
              <a:chOff x="646677" y="1754145"/>
              <a:chExt cx="178712" cy="3051338"/>
            </a:xfrm>
          </p:grpSpPr>
          <p:sp>
            <p:nvSpPr>
              <p:cNvPr id="10641" name="Oval 10640">
                <a:extLst>
                  <a:ext uri="{FF2B5EF4-FFF2-40B4-BE49-F238E27FC236}">
                    <a16:creationId xmlns:a16="http://schemas.microsoft.com/office/drawing/2014/main" id="{6BACF336-A4E8-B045-3359-E774A2594A92}"/>
                  </a:ext>
                </a:extLst>
              </p:cNvPr>
              <p:cNvSpPr/>
              <p:nvPr/>
            </p:nvSpPr>
            <p:spPr>
              <a:xfrm>
                <a:off x="648743" y="175414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2" name="Oval 10641">
                <a:extLst>
                  <a:ext uri="{FF2B5EF4-FFF2-40B4-BE49-F238E27FC236}">
                    <a16:creationId xmlns:a16="http://schemas.microsoft.com/office/drawing/2014/main" id="{E79FE31A-332A-FBE1-EAE9-28362B13D309}"/>
                  </a:ext>
                </a:extLst>
              </p:cNvPr>
              <p:cNvSpPr/>
              <p:nvPr/>
            </p:nvSpPr>
            <p:spPr>
              <a:xfrm>
                <a:off x="646677" y="4587274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3" name="Oval 10642">
                <a:extLst>
                  <a:ext uri="{FF2B5EF4-FFF2-40B4-BE49-F238E27FC236}">
                    <a16:creationId xmlns:a16="http://schemas.microsoft.com/office/drawing/2014/main" id="{40D88A81-D8E6-9B3F-9718-811FCA2EEA60}"/>
                  </a:ext>
                </a:extLst>
              </p:cNvPr>
              <p:cNvSpPr/>
              <p:nvPr/>
            </p:nvSpPr>
            <p:spPr>
              <a:xfrm>
                <a:off x="646677" y="398649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4" name="Oval 10643">
                <a:extLst>
                  <a:ext uri="{FF2B5EF4-FFF2-40B4-BE49-F238E27FC236}">
                    <a16:creationId xmlns:a16="http://schemas.microsoft.com/office/drawing/2014/main" id="{94281630-ABA3-A129-29CB-2E9EB32C4399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5" name="Oval 10644">
                <a:extLst>
                  <a:ext uri="{FF2B5EF4-FFF2-40B4-BE49-F238E27FC236}">
                    <a16:creationId xmlns:a16="http://schemas.microsoft.com/office/drawing/2014/main" id="{33903215-637F-F662-13B6-E691DC9C5AE3}"/>
                  </a:ext>
                </a:extLst>
              </p:cNvPr>
              <p:cNvSpPr/>
              <p:nvPr/>
            </p:nvSpPr>
            <p:spPr>
              <a:xfrm>
                <a:off x="648744" y="254557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29" name="Group 10628">
              <a:extLst>
                <a:ext uri="{FF2B5EF4-FFF2-40B4-BE49-F238E27FC236}">
                  <a16:creationId xmlns:a16="http://schemas.microsoft.com/office/drawing/2014/main" id="{92981AFA-B128-400E-3CF8-CC05589B6728}"/>
                </a:ext>
              </a:extLst>
            </p:cNvPr>
            <p:cNvGrpSpPr/>
            <p:nvPr/>
          </p:nvGrpSpPr>
          <p:grpSpPr>
            <a:xfrm>
              <a:off x="6193148" y="1651319"/>
              <a:ext cx="178712" cy="3061739"/>
              <a:chOff x="646677" y="1754135"/>
              <a:chExt cx="178712" cy="3061739"/>
            </a:xfrm>
          </p:grpSpPr>
          <p:sp>
            <p:nvSpPr>
              <p:cNvPr id="10636" name="Oval 10635">
                <a:extLst>
                  <a:ext uri="{FF2B5EF4-FFF2-40B4-BE49-F238E27FC236}">
                    <a16:creationId xmlns:a16="http://schemas.microsoft.com/office/drawing/2014/main" id="{557040A7-36CD-AA23-7513-B237C925888E}"/>
                  </a:ext>
                </a:extLst>
              </p:cNvPr>
              <p:cNvSpPr/>
              <p:nvPr/>
            </p:nvSpPr>
            <p:spPr>
              <a:xfrm>
                <a:off x="648743" y="175413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7" name="Oval 10636">
                <a:extLst>
                  <a:ext uri="{FF2B5EF4-FFF2-40B4-BE49-F238E27FC236}">
                    <a16:creationId xmlns:a16="http://schemas.microsoft.com/office/drawing/2014/main" id="{739166DC-CAA8-E04F-BC31-C87F91829D5D}"/>
                  </a:ext>
                </a:extLst>
              </p:cNvPr>
              <p:cNvSpPr/>
              <p:nvPr/>
            </p:nvSpPr>
            <p:spPr>
              <a:xfrm>
                <a:off x="646677" y="459766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8" name="Oval 10637">
                <a:extLst>
                  <a:ext uri="{FF2B5EF4-FFF2-40B4-BE49-F238E27FC236}">
                    <a16:creationId xmlns:a16="http://schemas.microsoft.com/office/drawing/2014/main" id="{4F4E85FE-9E46-2D77-15A5-CCDC65354A92}"/>
                  </a:ext>
                </a:extLst>
              </p:cNvPr>
              <p:cNvSpPr/>
              <p:nvPr/>
            </p:nvSpPr>
            <p:spPr>
              <a:xfrm>
                <a:off x="646677" y="3986501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9" name="Oval 10638">
                <a:extLst>
                  <a:ext uri="{FF2B5EF4-FFF2-40B4-BE49-F238E27FC236}">
                    <a16:creationId xmlns:a16="http://schemas.microsoft.com/office/drawing/2014/main" id="{72D2D679-D88A-58A0-889F-FEED014C4CE5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0" name="Oval 10639">
                <a:extLst>
                  <a:ext uri="{FF2B5EF4-FFF2-40B4-BE49-F238E27FC236}">
                    <a16:creationId xmlns:a16="http://schemas.microsoft.com/office/drawing/2014/main" id="{628C7E34-E6D0-03F0-433E-0D1C02B02B4C}"/>
                  </a:ext>
                </a:extLst>
              </p:cNvPr>
              <p:cNvSpPr/>
              <p:nvPr/>
            </p:nvSpPr>
            <p:spPr>
              <a:xfrm>
                <a:off x="648744" y="2566352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30" name="Group 10629">
              <a:extLst>
                <a:ext uri="{FF2B5EF4-FFF2-40B4-BE49-F238E27FC236}">
                  <a16:creationId xmlns:a16="http://schemas.microsoft.com/office/drawing/2014/main" id="{42406ABC-C66C-8DA6-211E-C996A8619EAB}"/>
                </a:ext>
              </a:extLst>
            </p:cNvPr>
            <p:cNvGrpSpPr/>
            <p:nvPr/>
          </p:nvGrpSpPr>
          <p:grpSpPr>
            <a:xfrm>
              <a:off x="7593697" y="1681125"/>
              <a:ext cx="187036" cy="3020166"/>
              <a:chOff x="646677" y="1774926"/>
              <a:chExt cx="187036" cy="3020166"/>
            </a:xfrm>
          </p:grpSpPr>
          <p:sp>
            <p:nvSpPr>
              <p:cNvPr id="10631" name="Oval 10630">
                <a:extLst>
                  <a:ext uri="{FF2B5EF4-FFF2-40B4-BE49-F238E27FC236}">
                    <a16:creationId xmlns:a16="http://schemas.microsoft.com/office/drawing/2014/main" id="{B474E08F-D4CB-E2E8-6EAE-A96886CDEAD5}"/>
                  </a:ext>
                </a:extLst>
              </p:cNvPr>
              <p:cNvSpPr/>
              <p:nvPr/>
            </p:nvSpPr>
            <p:spPr>
              <a:xfrm>
                <a:off x="648743" y="177492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2" name="Oval 10631">
                <a:extLst>
                  <a:ext uri="{FF2B5EF4-FFF2-40B4-BE49-F238E27FC236}">
                    <a16:creationId xmlns:a16="http://schemas.microsoft.com/office/drawing/2014/main" id="{7E2EC39F-ACD6-332A-2A54-47AC5B1AC498}"/>
                  </a:ext>
                </a:extLst>
              </p:cNvPr>
              <p:cNvSpPr/>
              <p:nvPr/>
            </p:nvSpPr>
            <p:spPr>
              <a:xfrm>
                <a:off x="657068" y="4576883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3" name="Oval 10632">
                <a:extLst>
                  <a:ext uri="{FF2B5EF4-FFF2-40B4-BE49-F238E27FC236}">
                    <a16:creationId xmlns:a16="http://schemas.microsoft.com/office/drawing/2014/main" id="{E1C19957-C3B3-819F-8F05-D2F061DABB54}"/>
                  </a:ext>
                </a:extLst>
              </p:cNvPr>
              <p:cNvSpPr/>
              <p:nvPr/>
            </p:nvSpPr>
            <p:spPr>
              <a:xfrm>
                <a:off x="646677" y="3955317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4" name="Oval 10633">
                <a:extLst>
                  <a:ext uri="{FF2B5EF4-FFF2-40B4-BE49-F238E27FC236}">
                    <a16:creationId xmlns:a16="http://schemas.microsoft.com/office/drawing/2014/main" id="{B5962E25-9558-A493-D738-836D093CD987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5" name="Oval 10634">
                <a:extLst>
                  <a:ext uri="{FF2B5EF4-FFF2-40B4-BE49-F238E27FC236}">
                    <a16:creationId xmlns:a16="http://schemas.microsoft.com/office/drawing/2014/main" id="{EEEA6845-A2B6-5EBD-E5ED-E05CFC65DBD2}"/>
                  </a:ext>
                </a:extLst>
              </p:cNvPr>
              <p:cNvSpPr/>
              <p:nvPr/>
            </p:nvSpPr>
            <p:spPr>
              <a:xfrm>
                <a:off x="648744" y="2576743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47" name="Group 10646">
              <a:extLst>
                <a:ext uri="{FF2B5EF4-FFF2-40B4-BE49-F238E27FC236}">
                  <a16:creationId xmlns:a16="http://schemas.microsoft.com/office/drawing/2014/main" id="{C209E009-AFEE-4786-30E3-E4F4D6A51420}"/>
                </a:ext>
              </a:extLst>
            </p:cNvPr>
            <p:cNvGrpSpPr/>
            <p:nvPr/>
          </p:nvGrpSpPr>
          <p:grpSpPr>
            <a:xfrm>
              <a:off x="3416573" y="2707265"/>
              <a:ext cx="182945" cy="1098752"/>
              <a:chOff x="338714" y="3305615"/>
              <a:chExt cx="182945" cy="1098752"/>
            </a:xfrm>
          </p:grpSpPr>
          <p:sp>
            <p:nvSpPr>
              <p:cNvPr id="10648" name="Oval 10647">
                <a:extLst>
                  <a:ext uri="{FF2B5EF4-FFF2-40B4-BE49-F238E27FC236}">
                    <a16:creationId xmlns:a16="http://schemas.microsoft.com/office/drawing/2014/main" id="{15D49D6D-A56C-4457-8496-36DDFAC271CE}"/>
                  </a:ext>
                </a:extLst>
              </p:cNvPr>
              <p:cNvSpPr/>
              <p:nvPr/>
            </p:nvSpPr>
            <p:spPr>
              <a:xfrm>
                <a:off x="341701" y="330561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9" name="Oval 10648">
                <a:extLst>
                  <a:ext uri="{FF2B5EF4-FFF2-40B4-BE49-F238E27FC236}">
                    <a16:creationId xmlns:a16="http://schemas.microsoft.com/office/drawing/2014/main" id="{A5DABE3B-5D78-5169-30EA-07F60B597020}"/>
                  </a:ext>
                </a:extLst>
              </p:cNvPr>
              <p:cNvSpPr/>
              <p:nvPr/>
            </p:nvSpPr>
            <p:spPr>
              <a:xfrm>
                <a:off x="338714" y="4186158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50" name="Oval 10649">
                <a:extLst>
                  <a:ext uri="{FF2B5EF4-FFF2-40B4-BE49-F238E27FC236}">
                    <a16:creationId xmlns:a16="http://schemas.microsoft.com/office/drawing/2014/main" id="{F3E1F695-022C-BF31-46FD-F4496CF096D7}"/>
                  </a:ext>
                </a:extLst>
              </p:cNvPr>
              <p:cNvSpPr/>
              <p:nvPr/>
            </p:nvSpPr>
            <p:spPr>
              <a:xfrm>
                <a:off x="345014" y="373847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651" name="Oval 10650">
              <a:extLst>
                <a:ext uri="{FF2B5EF4-FFF2-40B4-BE49-F238E27FC236}">
                  <a16:creationId xmlns:a16="http://schemas.microsoft.com/office/drawing/2014/main" id="{C5F2F36C-58CB-21A0-679B-317DA56FC263}"/>
                </a:ext>
              </a:extLst>
            </p:cNvPr>
            <p:cNvSpPr/>
            <p:nvPr/>
          </p:nvSpPr>
          <p:spPr>
            <a:xfrm>
              <a:off x="8592486" y="3182528"/>
              <a:ext cx="176645" cy="2182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659" name="Straight Arrow Connector 10658">
              <a:extLst>
                <a:ext uri="{FF2B5EF4-FFF2-40B4-BE49-F238E27FC236}">
                  <a16:creationId xmlns:a16="http://schemas.microsoft.com/office/drawing/2014/main" id="{4113150D-D4BB-0369-3024-BCEB4F42CE8C}"/>
                </a:ext>
              </a:extLst>
            </p:cNvPr>
            <p:cNvCxnSpPr>
              <a:stCxn id="10648" idx="6"/>
              <a:endCxn id="10641" idx="2"/>
            </p:cNvCxnSpPr>
            <p:nvPr/>
          </p:nvCxnSpPr>
          <p:spPr>
            <a:xfrm flipV="1">
              <a:off x="3596205" y="1756501"/>
              <a:ext cx="1085047" cy="105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1" name="Straight Arrow Connector 10660">
              <a:extLst>
                <a:ext uri="{FF2B5EF4-FFF2-40B4-BE49-F238E27FC236}">
                  <a16:creationId xmlns:a16="http://schemas.microsoft.com/office/drawing/2014/main" id="{FF48801B-8F02-0B21-1B0F-7B27A865418F}"/>
                </a:ext>
              </a:extLst>
            </p:cNvPr>
            <p:cNvCxnSpPr>
              <a:stCxn id="10648" idx="6"/>
              <a:endCxn id="10645" idx="2"/>
            </p:cNvCxnSpPr>
            <p:nvPr/>
          </p:nvCxnSpPr>
          <p:spPr>
            <a:xfrm flipV="1">
              <a:off x="3596205" y="2547926"/>
              <a:ext cx="1085048" cy="26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3" name="Straight Arrow Connector 10662">
              <a:extLst>
                <a:ext uri="{FF2B5EF4-FFF2-40B4-BE49-F238E27FC236}">
                  <a16:creationId xmlns:a16="http://schemas.microsoft.com/office/drawing/2014/main" id="{8DAC6250-911B-53D8-4A92-7C422D464F04}"/>
                </a:ext>
              </a:extLst>
            </p:cNvPr>
            <p:cNvCxnSpPr>
              <a:stCxn id="10648" idx="6"/>
              <a:endCxn id="10644" idx="2"/>
            </p:cNvCxnSpPr>
            <p:nvPr/>
          </p:nvCxnSpPr>
          <p:spPr>
            <a:xfrm>
              <a:off x="3596205" y="2816370"/>
              <a:ext cx="1085047" cy="45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7" name="Straight Arrow Connector 10666">
              <a:extLst>
                <a:ext uri="{FF2B5EF4-FFF2-40B4-BE49-F238E27FC236}">
                  <a16:creationId xmlns:a16="http://schemas.microsoft.com/office/drawing/2014/main" id="{1A429A6C-8694-CCDA-607F-BBC01F5E9898}"/>
                </a:ext>
              </a:extLst>
            </p:cNvPr>
            <p:cNvCxnSpPr>
              <a:cxnSpLocks/>
              <a:stCxn id="10648" idx="6"/>
              <a:endCxn id="10643" idx="2"/>
            </p:cNvCxnSpPr>
            <p:nvPr/>
          </p:nvCxnSpPr>
          <p:spPr>
            <a:xfrm>
              <a:off x="3596205" y="2816370"/>
              <a:ext cx="1082981" cy="117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1" name="Straight Arrow Connector 10670">
              <a:extLst>
                <a:ext uri="{FF2B5EF4-FFF2-40B4-BE49-F238E27FC236}">
                  <a16:creationId xmlns:a16="http://schemas.microsoft.com/office/drawing/2014/main" id="{8275236F-4A5F-FA2E-532C-84F9EBC576DA}"/>
                </a:ext>
              </a:extLst>
            </p:cNvPr>
            <p:cNvCxnSpPr>
              <a:stCxn id="10648" idx="6"/>
              <a:endCxn id="10642" idx="3"/>
            </p:cNvCxnSpPr>
            <p:nvPr/>
          </p:nvCxnSpPr>
          <p:spPr>
            <a:xfrm>
              <a:off x="3596205" y="2816370"/>
              <a:ext cx="1108850" cy="1850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3" name="Straight Arrow Connector 10672">
              <a:extLst>
                <a:ext uri="{FF2B5EF4-FFF2-40B4-BE49-F238E27FC236}">
                  <a16:creationId xmlns:a16="http://schemas.microsoft.com/office/drawing/2014/main" id="{5A62027B-63CA-3539-512C-945FEEA1E8EB}"/>
                </a:ext>
              </a:extLst>
            </p:cNvPr>
            <p:cNvCxnSpPr>
              <a:cxnSpLocks/>
              <a:stCxn id="10650" idx="6"/>
              <a:endCxn id="10641" idx="2"/>
            </p:cNvCxnSpPr>
            <p:nvPr/>
          </p:nvCxnSpPr>
          <p:spPr>
            <a:xfrm flipV="1">
              <a:off x="3599518" y="1756501"/>
              <a:ext cx="1081734" cy="14927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6" name="Straight Arrow Connector 10675">
              <a:extLst>
                <a:ext uri="{FF2B5EF4-FFF2-40B4-BE49-F238E27FC236}">
                  <a16:creationId xmlns:a16="http://schemas.microsoft.com/office/drawing/2014/main" id="{CBFE3A2B-4D07-D319-1E2E-F5F4E031D9D8}"/>
                </a:ext>
              </a:extLst>
            </p:cNvPr>
            <p:cNvCxnSpPr>
              <a:stCxn id="10650" idx="6"/>
              <a:endCxn id="10645" idx="2"/>
            </p:cNvCxnSpPr>
            <p:nvPr/>
          </p:nvCxnSpPr>
          <p:spPr>
            <a:xfrm flipV="1">
              <a:off x="3599518" y="2547926"/>
              <a:ext cx="1081735" cy="7013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8" name="Straight Arrow Connector 10677">
              <a:extLst>
                <a:ext uri="{FF2B5EF4-FFF2-40B4-BE49-F238E27FC236}">
                  <a16:creationId xmlns:a16="http://schemas.microsoft.com/office/drawing/2014/main" id="{F4E60F63-DC3B-6BD2-A58E-24220FC68A56}"/>
                </a:ext>
              </a:extLst>
            </p:cNvPr>
            <p:cNvCxnSpPr>
              <a:stCxn id="10650" idx="6"/>
              <a:endCxn id="10643" idx="2"/>
            </p:cNvCxnSpPr>
            <p:nvPr/>
          </p:nvCxnSpPr>
          <p:spPr>
            <a:xfrm>
              <a:off x="3599518" y="3249231"/>
              <a:ext cx="1079668" cy="73961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0" name="Straight Arrow Connector 10679">
              <a:extLst>
                <a:ext uri="{FF2B5EF4-FFF2-40B4-BE49-F238E27FC236}">
                  <a16:creationId xmlns:a16="http://schemas.microsoft.com/office/drawing/2014/main" id="{D9C9EEB2-E75A-0247-A9B1-3AD9CA6DCB5C}"/>
                </a:ext>
              </a:extLst>
            </p:cNvPr>
            <p:cNvCxnSpPr>
              <a:stCxn id="10650" idx="6"/>
              <a:endCxn id="10642" idx="2"/>
            </p:cNvCxnSpPr>
            <p:nvPr/>
          </p:nvCxnSpPr>
          <p:spPr>
            <a:xfrm>
              <a:off x="3599518" y="3249231"/>
              <a:ext cx="1079668" cy="134039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2" name="Straight Arrow Connector 10681">
              <a:extLst>
                <a:ext uri="{FF2B5EF4-FFF2-40B4-BE49-F238E27FC236}">
                  <a16:creationId xmlns:a16="http://schemas.microsoft.com/office/drawing/2014/main" id="{7D8E5721-F3AC-0AD7-E584-10140EFE88D0}"/>
                </a:ext>
              </a:extLst>
            </p:cNvPr>
            <p:cNvCxnSpPr>
              <a:stCxn id="10649" idx="6"/>
              <a:endCxn id="10641" idx="2"/>
            </p:cNvCxnSpPr>
            <p:nvPr/>
          </p:nvCxnSpPr>
          <p:spPr>
            <a:xfrm flipV="1">
              <a:off x="3593218" y="1756501"/>
              <a:ext cx="1088034" cy="194041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4" name="Straight Arrow Connector 10683">
              <a:extLst>
                <a:ext uri="{FF2B5EF4-FFF2-40B4-BE49-F238E27FC236}">
                  <a16:creationId xmlns:a16="http://schemas.microsoft.com/office/drawing/2014/main" id="{1F0052E8-6A9A-6BBF-19A3-DD47DC4EEC9F}"/>
                </a:ext>
              </a:extLst>
            </p:cNvPr>
            <p:cNvCxnSpPr>
              <a:stCxn id="10649" idx="6"/>
              <a:endCxn id="10645" idx="2"/>
            </p:cNvCxnSpPr>
            <p:nvPr/>
          </p:nvCxnSpPr>
          <p:spPr>
            <a:xfrm flipV="1">
              <a:off x="3593218" y="2547926"/>
              <a:ext cx="1088035" cy="11489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6" name="Straight Arrow Connector 10685">
              <a:extLst>
                <a:ext uri="{FF2B5EF4-FFF2-40B4-BE49-F238E27FC236}">
                  <a16:creationId xmlns:a16="http://schemas.microsoft.com/office/drawing/2014/main" id="{C3D6C58D-C030-0265-2E90-7159FBE9DE60}"/>
                </a:ext>
              </a:extLst>
            </p:cNvPr>
            <p:cNvCxnSpPr>
              <a:stCxn id="10649" idx="6"/>
              <a:endCxn id="10644" idx="2"/>
            </p:cNvCxnSpPr>
            <p:nvPr/>
          </p:nvCxnSpPr>
          <p:spPr>
            <a:xfrm flipV="1">
              <a:off x="3593218" y="3268386"/>
              <a:ext cx="1088034" cy="4285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8" name="Straight Arrow Connector 10687">
              <a:extLst>
                <a:ext uri="{FF2B5EF4-FFF2-40B4-BE49-F238E27FC236}">
                  <a16:creationId xmlns:a16="http://schemas.microsoft.com/office/drawing/2014/main" id="{2CF48133-47E9-F7CA-B2DC-B08D9B9E0E00}"/>
                </a:ext>
              </a:extLst>
            </p:cNvPr>
            <p:cNvCxnSpPr>
              <a:stCxn id="10649" idx="6"/>
              <a:endCxn id="10643" idx="2"/>
            </p:cNvCxnSpPr>
            <p:nvPr/>
          </p:nvCxnSpPr>
          <p:spPr>
            <a:xfrm>
              <a:off x="3593218" y="3696913"/>
              <a:ext cx="1085968" cy="29193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0" name="Straight Arrow Connector 10689">
              <a:extLst>
                <a:ext uri="{FF2B5EF4-FFF2-40B4-BE49-F238E27FC236}">
                  <a16:creationId xmlns:a16="http://schemas.microsoft.com/office/drawing/2014/main" id="{8A9D3186-72BE-2CD4-6D07-4ED71317A59C}"/>
                </a:ext>
              </a:extLst>
            </p:cNvPr>
            <p:cNvCxnSpPr>
              <a:stCxn id="10649" idx="6"/>
              <a:endCxn id="10642" idx="2"/>
            </p:cNvCxnSpPr>
            <p:nvPr/>
          </p:nvCxnSpPr>
          <p:spPr>
            <a:xfrm>
              <a:off x="3593218" y="3696913"/>
              <a:ext cx="1085968" cy="89271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2" name="Straight Arrow Connector 10691">
              <a:extLst>
                <a:ext uri="{FF2B5EF4-FFF2-40B4-BE49-F238E27FC236}">
                  <a16:creationId xmlns:a16="http://schemas.microsoft.com/office/drawing/2014/main" id="{E418D0D6-70B1-33D3-F5F4-1105EC3DD758}"/>
                </a:ext>
              </a:extLst>
            </p:cNvPr>
            <p:cNvCxnSpPr>
              <a:stCxn id="10641" idx="6"/>
              <a:endCxn id="10636" idx="2"/>
            </p:cNvCxnSpPr>
            <p:nvPr/>
          </p:nvCxnSpPr>
          <p:spPr>
            <a:xfrm>
              <a:off x="4857897" y="1756501"/>
              <a:ext cx="1337317" cy="3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4" name="Straight Arrow Connector 10693">
              <a:extLst>
                <a:ext uri="{FF2B5EF4-FFF2-40B4-BE49-F238E27FC236}">
                  <a16:creationId xmlns:a16="http://schemas.microsoft.com/office/drawing/2014/main" id="{E3B6170F-5E0E-B5DA-D99C-60D3DD4C8528}"/>
                </a:ext>
              </a:extLst>
            </p:cNvPr>
            <p:cNvCxnSpPr>
              <a:cxnSpLocks/>
              <a:stCxn id="10641" idx="6"/>
              <a:endCxn id="10640" idx="2"/>
            </p:cNvCxnSpPr>
            <p:nvPr/>
          </p:nvCxnSpPr>
          <p:spPr>
            <a:xfrm>
              <a:off x="4857897" y="1756501"/>
              <a:ext cx="1337318" cy="8161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9" name="Straight Arrow Connector 10698">
              <a:extLst>
                <a:ext uri="{FF2B5EF4-FFF2-40B4-BE49-F238E27FC236}">
                  <a16:creationId xmlns:a16="http://schemas.microsoft.com/office/drawing/2014/main" id="{47A6D5ED-5AC3-6920-4318-89A99FD22276}"/>
                </a:ext>
              </a:extLst>
            </p:cNvPr>
            <p:cNvCxnSpPr>
              <a:cxnSpLocks/>
              <a:stCxn id="10641" idx="6"/>
              <a:endCxn id="10639" idx="2"/>
            </p:cNvCxnSpPr>
            <p:nvPr/>
          </p:nvCxnSpPr>
          <p:spPr>
            <a:xfrm>
              <a:off x="4857897" y="1756501"/>
              <a:ext cx="1337317" cy="15158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1" name="Straight Arrow Connector 10700">
              <a:extLst>
                <a:ext uri="{FF2B5EF4-FFF2-40B4-BE49-F238E27FC236}">
                  <a16:creationId xmlns:a16="http://schemas.microsoft.com/office/drawing/2014/main" id="{2AFDE70D-AC17-4E96-19E7-93BFFEC35919}"/>
                </a:ext>
              </a:extLst>
            </p:cNvPr>
            <p:cNvCxnSpPr>
              <a:cxnSpLocks/>
              <a:stCxn id="10641" idx="6"/>
              <a:endCxn id="10638" idx="2"/>
            </p:cNvCxnSpPr>
            <p:nvPr/>
          </p:nvCxnSpPr>
          <p:spPr>
            <a:xfrm>
              <a:off x="4857897" y="1756501"/>
              <a:ext cx="1335251" cy="22362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5" name="Straight Arrow Connector 10704">
              <a:extLst>
                <a:ext uri="{FF2B5EF4-FFF2-40B4-BE49-F238E27FC236}">
                  <a16:creationId xmlns:a16="http://schemas.microsoft.com/office/drawing/2014/main" id="{E44F1631-3B57-6F54-3FD6-037ACC60F4BB}"/>
                </a:ext>
              </a:extLst>
            </p:cNvPr>
            <p:cNvCxnSpPr>
              <a:cxnSpLocks/>
              <a:stCxn id="10641" idx="6"/>
              <a:endCxn id="10637" idx="2"/>
            </p:cNvCxnSpPr>
            <p:nvPr/>
          </p:nvCxnSpPr>
          <p:spPr>
            <a:xfrm>
              <a:off x="4857897" y="1756501"/>
              <a:ext cx="1335251" cy="2847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8" name="Straight Arrow Connector 10707">
              <a:extLst>
                <a:ext uri="{FF2B5EF4-FFF2-40B4-BE49-F238E27FC236}">
                  <a16:creationId xmlns:a16="http://schemas.microsoft.com/office/drawing/2014/main" id="{6BB532F8-FC50-CB49-AA9E-69F2B8EB2659}"/>
                </a:ext>
              </a:extLst>
            </p:cNvPr>
            <p:cNvCxnSpPr>
              <a:cxnSpLocks/>
              <a:stCxn id="10645" idx="6"/>
              <a:endCxn id="10636" idx="2"/>
            </p:cNvCxnSpPr>
            <p:nvPr/>
          </p:nvCxnSpPr>
          <p:spPr>
            <a:xfrm flipV="1">
              <a:off x="4857898" y="1760424"/>
              <a:ext cx="1337316" cy="78750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1" name="Straight Arrow Connector 10710">
              <a:extLst>
                <a:ext uri="{FF2B5EF4-FFF2-40B4-BE49-F238E27FC236}">
                  <a16:creationId xmlns:a16="http://schemas.microsoft.com/office/drawing/2014/main" id="{B86F008A-F972-4E81-E41E-B2C239C8F194}"/>
                </a:ext>
              </a:extLst>
            </p:cNvPr>
            <p:cNvCxnSpPr>
              <a:stCxn id="10645" idx="6"/>
              <a:endCxn id="10640" idx="2"/>
            </p:cNvCxnSpPr>
            <p:nvPr/>
          </p:nvCxnSpPr>
          <p:spPr>
            <a:xfrm>
              <a:off x="4857898" y="2547926"/>
              <a:ext cx="1337317" cy="2471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3" name="Straight Arrow Connector 10712">
              <a:extLst>
                <a:ext uri="{FF2B5EF4-FFF2-40B4-BE49-F238E27FC236}">
                  <a16:creationId xmlns:a16="http://schemas.microsoft.com/office/drawing/2014/main" id="{697274F8-03FC-905D-0BF6-4274C2444EB6}"/>
                </a:ext>
              </a:extLst>
            </p:cNvPr>
            <p:cNvCxnSpPr>
              <a:stCxn id="10645" idx="6"/>
              <a:endCxn id="10639" idx="2"/>
            </p:cNvCxnSpPr>
            <p:nvPr/>
          </p:nvCxnSpPr>
          <p:spPr>
            <a:xfrm>
              <a:off x="4857898" y="2547926"/>
              <a:ext cx="1337316" cy="7243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5" name="Straight Arrow Connector 10714">
              <a:extLst>
                <a:ext uri="{FF2B5EF4-FFF2-40B4-BE49-F238E27FC236}">
                  <a16:creationId xmlns:a16="http://schemas.microsoft.com/office/drawing/2014/main" id="{A5B85ED5-B07B-BA86-1A93-3ABF6F4578A2}"/>
                </a:ext>
              </a:extLst>
            </p:cNvPr>
            <p:cNvCxnSpPr>
              <a:stCxn id="10645" idx="6"/>
              <a:endCxn id="10638" idx="2"/>
            </p:cNvCxnSpPr>
            <p:nvPr/>
          </p:nvCxnSpPr>
          <p:spPr>
            <a:xfrm>
              <a:off x="4857898" y="2547926"/>
              <a:ext cx="1335250" cy="14448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7" name="Straight Arrow Connector 10716">
              <a:extLst>
                <a:ext uri="{FF2B5EF4-FFF2-40B4-BE49-F238E27FC236}">
                  <a16:creationId xmlns:a16="http://schemas.microsoft.com/office/drawing/2014/main" id="{AEAF5381-CB1F-BE66-2974-D4D09059AE97}"/>
                </a:ext>
              </a:extLst>
            </p:cNvPr>
            <p:cNvCxnSpPr>
              <a:stCxn id="10645" idx="6"/>
              <a:endCxn id="10637" idx="2"/>
            </p:cNvCxnSpPr>
            <p:nvPr/>
          </p:nvCxnSpPr>
          <p:spPr>
            <a:xfrm>
              <a:off x="4857898" y="2547926"/>
              <a:ext cx="1335250" cy="205602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9" name="Straight Arrow Connector 10718">
              <a:extLst>
                <a:ext uri="{FF2B5EF4-FFF2-40B4-BE49-F238E27FC236}">
                  <a16:creationId xmlns:a16="http://schemas.microsoft.com/office/drawing/2014/main" id="{61382341-9B16-5B90-FBB6-A39A64A8F9A0}"/>
                </a:ext>
              </a:extLst>
            </p:cNvPr>
            <p:cNvCxnSpPr>
              <a:cxnSpLocks/>
              <a:stCxn id="10644" idx="6"/>
              <a:endCxn id="10636" idx="2"/>
            </p:cNvCxnSpPr>
            <p:nvPr/>
          </p:nvCxnSpPr>
          <p:spPr>
            <a:xfrm flipV="1">
              <a:off x="4857897" y="1760424"/>
              <a:ext cx="1337317" cy="1507962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1" name="Straight Arrow Connector 10720">
              <a:extLst>
                <a:ext uri="{FF2B5EF4-FFF2-40B4-BE49-F238E27FC236}">
                  <a16:creationId xmlns:a16="http://schemas.microsoft.com/office/drawing/2014/main" id="{04413F59-E48E-9991-E030-A33DBD5766FA}"/>
                </a:ext>
              </a:extLst>
            </p:cNvPr>
            <p:cNvCxnSpPr>
              <a:cxnSpLocks/>
              <a:stCxn id="10644" idx="6"/>
              <a:endCxn id="10640" idx="2"/>
            </p:cNvCxnSpPr>
            <p:nvPr/>
          </p:nvCxnSpPr>
          <p:spPr>
            <a:xfrm flipV="1">
              <a:off x="4857897" y="2572641"/>
              <a:ext cx="1337318" cy="695745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7" name="Straight Arrow Connector 10726">
              <a:extLst>
                <a:ext uri="{FF2B5EF4-FFF2-40B4-BE49-F238E27FC236}">
                  <a16:creationId xmlns:a16="http://schemas.microsoft.com/office/drawing/2014/main" id="{A64244B7-17B2-96F0-2E1D-97FCD146FA2D}"/>
                </a:ext>
              </a:extLst>
            </p:cNvPr>
            <p:cNvCxnSpPr>
              <a:cxnSpLocks/>
              <a:stCxn id="10644" idx="6"/>
              <a:endCxn id="10638" idx="2"/>
            </p:cNvCxnSpPr>
            <p:nvPr/>
          </p:nvCxnSpPr>
          <p:spPr>
            <a:xfrm>
              <a:off x="4857897" y="3268386"/>
              <a:ext cx="1335251" cy="724404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9" name="Straight Arrow Connector 10728">
              <a:extLst>
                <a:ext uri="{FF2B5EF4-FFF2-40B4-BE49-F238E27FC236}">
                  <a16:creationId xmlns:a16="http://schemas.microsoft.com/office/drawing/2014/main" id="{C199B345-D88C-4789-6EA6-70EE4945B7E2}"/>
                </a:ext>
              </a:extLst>
            </p:cNvPr>
            <p:cNvCxnSpPr>
              <a:stCxn id="10644" idx="6"/>
              <a:endCxn id="10638" idx="2"/>
            </p:cNvCxnSpPr>
            <p:nvPr/>
          </p:nvCxnSpPr>
          <p:spPr>
            <a:xfrm>
              <a:off x="4857897" y="3268386"/>
              <a:ext cx="1335251" cy="724404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3" name="Straight Arrow Connector 10732">
              <a:extLst>
                <a:ext uri="{FF2B5EF4-FFF2-40B4-BE49-F238E27FC236}">
                  <a16:creationId xmlns:a16="http://schemas.microsoft.com/office/drawing/2014/main" id="{76C0EBF2-4D86-B5E8-B932-05B54262E5DF}"/>
                </a:ext>
              </a:extLst>
            </p:cNvPr>
            <p:cNvCxnSpPr>
              <a:stCxn id="10644" idx="6"/>
              <a:endCxn id="10637" idx="2"/>
            </p:cNvCxnSpPr>
            <p:nvPr/>
          </p:nvCxnSpPr>
          <p:spPr>
            <a:xfrm>
              <a:off x="4857897" y="3268386"/>
              <a:ext cx="1335251" cy="1335568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5" name="Straight Arrow Connector 10734">
              <a:extLst>
                <a:ext uri="{FF2B5EF4-FFF2-40B4-BE49-F238E27FC236}">
                  <a16:creationId xmlns:a16="http://schemas.microsoft.com/office/drawing/2014/main" id="{003FF779-187C-0ACB-87DB-7F878E65F657}"/>
                </a:ext>
              </a:extLst>
            </p:cNvPr>
            <p:cNvCxnSpPr>
              <a:stCxn id="10643" idx="6"/>
              <a:endCxn id="10636" idx="2"/>
            </p:cNvCxnSpPr>
            <p:nvPr/>
          </p:nvCxnSpPr>
          <p:spPr>
            <a:xfrm flipV="1">
              <a:off x="4855831" y="1760424"/>
              <a:ext cx="1339383" cy="22284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7" name="Straight Arrow Connector 10736">
              <a:extLst>
                <a:ext uri="{FF2B5EF4-FFF2-40B4-BE49-F238E27FC236}">
                  <a16:creationId xmlns:a16="http://schemas.microsoft.com/office/drawing/2014/main" id="{FDFFC055-F19E-7970-F3BE-6D00F78FBFA1}"/>
                </a:ext>
              </a:extLst>
            </p:cNvPr>
            <p:cNvCxnSpPr>
              <a:stCxn id="10643" idx="6"/>
              <a:endCxn id="10640" idx="2"/>
            </p:cNvCxnSpPr>
            <p:nvPr/>
          </p:nvCxnSpPr>
          <p:spPr>
            <a:xfrm flipV="1">
              <a:off x="4855831" y="2572641"/>
              <a:ext cx="1339384" cy="14162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9" name="Straight Arrow Connector 10738">
              <a:extLst>
                <a:ext uri="{FF2B5EF4-FFF2-40B4-BE49-F238E27FC236}">
                  <a16:creationId xmlns:a16="http://schemas.microsoft.com/office/drawing/2014/main" id="{E5D57E18-16A8-D727-7E27-28DDFE29680F}"/>
                </a:ext>
              </a:extLst>
            </p:cNvPr>
            <p:cNvCxnSpPr>
              <a:cxnSpLocks/>
              <a:stCxn id="10643" idx="6"/>
              <a:endCxn id="10639" idx="2"/>
            </p:cNvCxnSpPr>
            <p:nvPr/>
          </p:nvCxnSpPr>
          <p:spPr>
            <a:xfrm flipV="1">
              <a:off x="4855831" y="3272319"/>
              <a:ext cx="1339383" cy="71652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2" name="Straight Arrow Connector 10741">
              <a:extLst>
                <a:ext uri="{FF2B5EF4-FFF2-40B4-BE49-F238E27FC236}">
                  <a16:creationId xmlns:a16="http://schemas.microsoft.com/office/drawing/2014/main" id="{4A8D783B-5C25-51AA-49AA-86A7AA055AD5}"/>
                </a:ext>
              </a:extLst>
            </p:cNvPr>
            <p:cNvCxnSpPr>
              <a:stCxn id="10643" idx="6"/>
              <a:endCxn id="10637" idx="2"/>
            </p:cNvCxnSpPr>
            <p:nvPr/>
          </p:nvCxnSpPr>
          <p:spPr>
            <a:xfrm>
              <a:off x="4855831" y="3988846"/>
              <a:ext cx="1337317" cy="61510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4" name="Straight Arrow Connector 10743">
              <a:extLst>
                <a:ext uri="{FF2B5EF4-FFF2-40B4-BE49-F238E27FC236}">
                  <a16:creationId xmlns:a16="http://schemas.microsoft.com/office/drawing/2014/main" id="{70E0A34C-C414-AF74-05B9-B0441B022162}"/>
                </a:ext>
              </a:extLst>
            </p:cNvPr>
            <p:cNvCxnSpPr>
              <a:cxnSpLocks/>
              <a:stCxn id="10642" idx="6"/>
              <a:endCxn id="10636" idx="2"/>
            </p:cNvCxnSpPr>
            <p:nvPr/>
          </p:nvCxnSpPr>
          <p:spPr>
            <a:xfrm flipV="1">
              <a:off x="4855831" y="1760424"/>
              <a:ext cx="1339383" cy="2829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6" name="Straight Arrow Connector 10745">
              <a:extLst>
                <a:ext uri="{FF2B5EF4-FFF2-40B4-BE49-F238E27FC236}">
                  <a16:creationId xmlns:a16="http://schemas.microsoft.com/office/drawing/2014/main" id="{6D838A67-238C-2129-70EF-2C524D091071}"/>
                </a:ext>
              </a:extLst>
            </p:cNvPr>
            <p:cNvCxnSpPr>
              <a:stCxn id="10642" idx="6"/>
              <a:endCxn id="10640" idx="2"/>
            </p:cNvCxnSpPr>
            <p:nvPr/>
          </p:nvCxnSpPr>
          <p:spPr>
            <a:xfrm flipV="1">
              <a:off x="4855831" y="2572641"/>
              <a:ext cx="1339384" cy="2016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8" name="Straight Arrow Connector 10747">
              <a:extLst>
                <a:ext uri="{FF2B5EF4-FFF2-40B4-BE49-F238E27FC236}">
                  <a16:creationId xmlns:a16="http://schemas.microsoft.com/office/drawing/2014/main" id="{FE19C25F-9E24-CD4D-BA7D-54B76F08E07A}"/>
                </a:ext>
              </a:extLst>
            </p:cNvPr>
            <p:cNvCxnSpPr>
              <a:stCxn id="10642" idx="6"/>
              <a:endCxn id="10639" idx="2"/>
            </p:cNvCxnSpPr>
            <p:nvPr/>
          </p:nvCxnSpPr>
          <p:spPr>
            <a:xfrm flipV="1">
              <a:off x="4855831" y="3272319"/>
              <a:ext cx="1339383" cy="131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0" name="Straight Arrow Connector 10749">
              <a:extLst>
                <a:ext uri="{FF2B5EF4-FFF2-40B4-BE49-F238E27FC236}">
                  <a16:creationId xmlns:a16="http://schemas.microsoft.com/office/drawing/2014/main" id="{B85E8FDE-0588-4132-3CF7-E172651A28EE}"/>
                </a:ext>
              </a:extLst>
            </p:cNvPr>
            <p:cNvCxnSpPr>
              <a:stCxn id="10642" idx="6"/>
              <a:endCxn id="10638" idx="2"/>
            </p:cNvCxnSpPr>
            <p:nvPr/>
          </p:nvCxnSpPr>
          <p:spPr>
            <a:xfrm flipV="1">
              <a:off x="4855831" y="3992790"/>
              <a:ext cx="1337317" cy="59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2" name="Straight Arrow Connector 10751">
              <a:extLst>
                <a:ext uri="{FF2B5EF4-FFF2-40B4-BE49-F238E27FC236}">
                  <a16:creationId xmlns:a16="http://schemas.microsoft.com/office/drawing/2014/main" id="{F9A4E9A3-4C53-E386-F63D-C0C0348E1202}"/>
                </a:ext>
              </a:extLst>
            </p:cNvPr>
            <p:cNvCxnSpPr>
              <a:stCxn id="10642" idx="6"/>
              <a:endCxn id="10637" idx="2"/>
            </p:cNvCxnSpPr>
            <p:nvPr/>
          </p:nvCxnSpPr>
          <p:spPr>
            <a:xfrm>
              <a:off x="4855831" y="4589630"/>
              <a:ext cx="1337317" cy="14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6" name="Straight Arrow Connector 10755">
              <a:extLst>
                <a:ext uri="{FF2B5EF4-FFF2-40B4-BE49-F238E27FC236}">
                  <a16:creationId xmlns:a16="http://schemas.microsoft.com/office/drawing/2014/main" id="{AEAA6805-FBBB-A84B-79CC-C20973916FF1}"/>
                </a:ext>
              </a:extLst>
            </p:cNvPr>
            <p:cNvCxnSpPr>
              <a:stCxn id="10636" idx="6"/>
              <a:endCxn id="10631" idx="2"/>
            </p:cNvCxnSpPr>
            <p:nvPr/>
          </p:nvCxnSpPr>
          <p:spPr>
            <a:xfrm>
              <a:off x="6371859" y="1760424"/>
              <a:ext cx="1223904" cy="29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8" name="Straight Arrow Connector 10757">
              <a:extLst>
                <a:ext uri="{FF2B5EF4-FFF2-40B4-BE49-F238E27FC236}">
                  <a16:creationId xmlns:a16="http://schemas.microsoft.com/office/drawing/2014/main" id="{683AE2F4-DA82-6DBF-7EEE-84B06C1227B9}"/>
                </a:ext>
              </a:extLst>
            </p:cNvPr>
            <p:cNvCxnSpPr>
              <a:stCxn id="10636" idx="6"/>
              <a:endCxn id="10635" idx="2"/>
            </p:cNvCxnSpPr>
            <p:nvPr/>
          </p:nvCxnSpPr>
          <p:spPr>
            <a:xfrm>
              <a:off x="6371859" y="1760424"/>
              <a:ext cx="1223905" cy="83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2" name="Straight Arrow Connector 10761">
              <a:extLst>
                <a:ext uri="{FF2B5EF4-FFF2-40B4-BE49-F238E27FC236}">
                  <a16:creationId xmlns:a16="http://schemas.microsoft.com/office/drawing/2014/main" id="{99E32F79-DF2A-DA17-1575-D536E4874677}"/>
                </a:ext>
              </a:extLst>
            </p:cNvPr>
            <p:cNvCxnSpPr>
              <a:cxnSpLocks/>
              <a:stCxn id="10636" idx="6"/>
              <a:endCxn id="10634" idx="2"/>
            </p:cNvCxnSpPr>
            <p:nvPr/>
          </p:nvCxnSpPr>
          <p:spPr>
            <a:xfrm>
              <a:off x="6371859" y="1760424"/>
              <a:ext cx="1223904" cy="1520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4" name="Straight Arrow Connector 10763">
              <a:extLst>
                <a:ext uri="{FF2B5EF4-FFF2-40B4-BE49-F238E27FC236}">
                  <a16:creationId xmlns:a16="http://schemas.microsoft.com/office/drawing/2014/main" id="{3DF67935-6A55-5CF7-81CD-34E6E23828F0}"/>
                </a:ext>
              </a:extLst>
            </p:cNvPr>
            <p:cNvCxnSpPr>
              <a:stCxn id="10636" idx="6"/>
              <a:endCxn id="10633" idx="2"/>
            </p:cNvCxnSpPr>
            <p:nvPr/>
          </p:nvCxnSpPr>
          <p:spPr>
            <a:xfrm>
              <a:off x="6371859" y="1760424"/>
              <a:ext cx="1221838" cy="2210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7" name="Straight Arrow Connector 10766">
              <a:extLst>
                <a:ext uri="{FF2B5EF4-FFF2-40B4-BE49-F238E27FC236}">
                  <a16:creationId xmlns:a16="http://schemas.microsoft.com/office/drawing/2014/main" id="{827A9B7C-D298-F21A-1DC2-7745EE8473A0}"/>
                </a:ext>
              </a:extLst>
            </p:cNvPr>
            <p:cNvCxnSpPr>
              <a:cxnSpLocks/>
              <a:stCxn id="10636" idx="6"/>
              <a:endCxn id="10632" idx="2"/>
            </p:cNvCxnSpPr>
            <p:nvPr/>
          </p:nvCxnSpPr>
          <p:spPr>
            <a:xfrm>
              <a:off x="6371859" y="1760424"/>
              <a:ext cx="1232229" cy="2831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0" name="Straight Arrow Connector 10769">
              <a:extLst>
                <a:ext uri="{FF2B5EF4-FFF2-40B4-BE49-F238E27FC236}">
                  <a16:creationId xmlns:a16="http://schemas.microsoft.com/office/drawing/2014/main" id="{9FF82594-34C6-854A-6575-90F6C5754F9E}"/>
                </a:ext>
              </a:extLst>
            </p:cNvPr>
            <p:cNvCxnSpPr>
              <a:cxnSpLocks/>
              <a:stCxn id="10640" idx="6"/>
              <a:endCxn id="10631" idx="2"/>
            </p:cNvCxnSpPr>
            <p:nvPr/>
          </p:nvCxnSpPr>
          <p:spPr>
            <a:xfrm flipV="1">
              <a:off x="6371860" y="1790230"/>
              <a:ext cx="1223903" cy="78241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3" name="Straight Arrow Connector 10772">
              <a:extLst>
                <a:ext uri="{FF2B5EF4-FFF2-40B4-BE49-F238E27FC236}">
                  <a16:creationId xmlns:a16="http://schemas.microsoft.com/office/drawing/2014/main" id="{268924F6-1FFB-E561-A733-FD06C50B89DC}"/>
                </a:ext>
              </a:extLst>
            </p:cNvPr>
            <p:cNvCxnSpPr>
              <a:stCxn id="10640" idx="6"/>
              <a:endCxn id="10635" idx="2"/>
            </p:cNvCxnSpPr>
            <p:nvPr/>
          </p:nvCxnSpPr>
          <p:spPr>
            <a:xfrm>
              <a:off x="6371860" y="2572641"/>
              <a:ext cx="1223904" cy="1940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5" name="Straight Arrow Connector 10774">
              <a:extLst>
                <a:ext uri="{FF2B5EF4-FFF2-40B4-BE49-F238E27FC236}">
                  <a16:creationId xmlns:a16="http://schemas.microsoft.com/office/drawing/2014/main" id="{409D019D-E400-02F5-1B46-2F8A3E3B710A}"/>
                </a:ext>
              </a:extLst>
            </p:cNvPr>
            <p:cNvCxnSpPr>
              <a:cxnSpLocks/>
              <a:stCxn id="10640" idx="6"/>
              <a:endCxn id="10634" idx="2"/>
            </p:cNvCxnSpPr>
            <p:nvPr/>
          </p:nvCxnSpPr>
          <p:spPr>
            <a:xfrm>
              <a:off x="6371860" y="2572641"/>
              <a:ext cx="1223903" cy="70869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7" name="Straight Arrow Connector 10776">
              <a:extLst>
                <a:ext uri="{FF2B5EF4-FFF2-40B4-BE49-F238E27FC236}">
                  <a16:creationId xmlns:a16="http://schemas.microsoft.com/office/drawing/2014/main" id="{B50F5AA2-F0F6-61A6-A2A1-DEA68E8AEAF1}"/>
                </a:ext>
              </a:extLst>
            </p:cNvPr>
            <p:cNvCxnSpPr>
              <a:cxnSpLocks/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0" name="Straight Arrow Connector 10779">
              <a:extLst>
                <a:ext uri="{FF2B5EF4-FFF2-40B4-BE49-F238E27FC236}">
                  <a16:creationId xmlns:a16="http://schemas.microsoft.com/office/drawing/2014/main" id="{205EA29A-D750-780E-4996-2AE39E0EC946}"/>
                </a:ext>
              </a:extLst>
            </p:cNvPr>
            <p:cNvCxnSpPr>
              <a:cxnSpLocks/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4" name="Straight Arrow Connector 10783">
              <a:extLst>
                <a:ext uri="{FF2B5EF4-FFF2-40B4-BE49-F238E27FC236}">
                  <a16:creationId xmlns:a16="http://schemas.microsoft.com/office/drawing/2014/main" id="{1564590F-C001-6003-4729-0EAE28D25B50}"/>
                </a:ext>
              </a:extLst>
            </p:cNvPr>
            <p:cNvCxnSpPr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6" name="Straight Arrow Connector 10785">
              <a:extLst>
                <a:ext uri="{FF2B5EF4-FFF2-40B4-BE49-F238E27FC236}">
                  <a16:creationId xmlns:a16="http://schemas.microsoft.com/office/drawing/2014/main" id="{B4E55CDB-2372-72F5-76F6-94E0B088260D}"/>
                </a:ext>
              </a:extLst>
            </p:cNvPr>
            <p:cNvCxnSpPr>
              <a:stCxn id="10640" idx="6"/>
              <a:endCxn id="10632" idx="2"/>
            </p:cNvCxnSpPr>
            <p:nvPr/>
          </p:nvCxnSpPr>
          <p:spPr>
            <a:xfrm>
              <a:off x="6371860" y="2572641"/>
              <a:ext cx="1232228" cy="201954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8" name="Straight Arrow Connector 10787">
              <a:extLst>
                <a:ext uri="{FF2B5EF4-FFF2-40B4-BE49-F238E27FC236}">
                  <a16:creationId xmlns:a16="http://schemas.microsoft.com/office/drawing/2014/main" id="{E1307967-DFC0-0B6F-4898-9B1BDA607A32}"/>
                </a:ext>
              </a:extLst>
            </p:cNvPr>
            <p:cNvCxnSpPr>
              <a:stCxn id="10639" idx="6"/>
              <a:endCxn id="10631" idx="2"/>
            </p:cNvCxnSpPr>
            <p:nvPr/>
          </p:nvCxnSpPr>
          <p:spPr>
            <a:xfrm flipV="1">
              <a:off x="6371859" y="1790230"/>
              <a:ext cx="1223904" cy="14820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0" name="Straight Arrow Connector 10789">
              <a:extLst>
                <a:ext uri="{FF2B5EF4-FFF2-40B4-BE49-F238E27FC236}">
                  <a16:creationId xmlns:a16="http://schemas.microsoft.com/office/drawing/2014/main" id="{9F6FE8F0-786E-B643-084D-12E268F1327E}"/>
                </a:ext>
              </a:extLst>
            </p:cNvPr>
            <p:cNvCxnSpPr>
              <a:cxnSpLocks/>
              <a:stCxn id="10639" idx="6"/>
              <a:endCxn id="10635" idx="2"/>
            </p:cNvCxnSpPr>
            <p:nvPr/>
          </p:nvCxnSpPr>
          <p:spPr>
            <a:xfrm flipV="1">
              <a:off x="6371859" y="2592047"/>
              <a:ext cx="1223905" cy="68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3" name="Straight Arrow Connector 10792">
              <a:extLst>
                <a:ext uri="{FF2B5EF4-FFF2-40B4-BE49-F238E27FC236}">
                  <a16:creationId xmlns:a16="http://schemas.microsoft.com/office/drawing/2014/main" id="{E339252E-F9FC-D55F-AFA5-21B395F04F30}"/>
                </a:ext>
              </a:extLst>
            </p:cNvPr>
            <p:cNvCxnSpPr>
              <a:stCxn id="10639" idx="6"/>
              <a:endCxn id="10633" idx="2"/>
            </p:cNvCxnSpPr>
            <p:nvPr/>
          </p:nvCxnSpPr>
          <p:spPr>
            <a:xfrm>
              <a:off x="6371859" y="3272319"/>
              <a:ext cx="1221838" cy="6983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5" name="Straight Arrow Connector 10794">
              <a:extLst>
                <a:ext uri="{FF2B5EF4-FFF2-40B4-BE49-F238E27FC236}">
                  <a16:creationId xmlns:a16="http://schemas.microsoft.com/office/drawing/2014/main" id="{D487322D-8923-86EB-D19B-95111D7A7ABE}"/>
                </a:ext>
              </a:extLst>
            </p:cNvPr>
            <p:cNvCxnSpPr>
              <a:stCxn id="10639" idx="6"/>
              <a:endCxn id="10634" idx="2"/>
            </p:cNvCxnSpPr>
            <p:nvPr/>
          </p:nvCxnSpPr>
          <p:spPr>
            <a:xfrm>
              <a:off x="6371859" y="3272319"/>
              <a:ext cx="1223904" cy="90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7" name="Straight Arrow Connector 10796">
              <a:extLst>
                <a:ext uri="{FF2B5EF4-FFF2-40B4-BE49-F238E27FC236}">
                  <a16:creationId xmlns:a16="http://schemas.microsoft.com/office/drawing/2014/main" id="{B6DF57F7-F313-C2E8-5A14-8A5DD940705A}"/>
                </a:ext>
              </a:extLst>
            </p:cNvPr>
            <p:cNvCxnSpPr>
              <a:stCxn id="10639" idx="6"/>
              <a:endCxn id="10632" idx="2"/>
            </p:cNvCxnSpPr>
            <p:nvPr/>
          </p:nvCxnSpPr>
          <p:spPr>
            <a:xfrm>
              <a:off x="6371859" y="3272319"/>
              <a:ext cx="1232229" cy="1319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8" name="Straight Arrow Connector 10797">
              <a:extLst>
                <a:ext uri="{FF2B5EF4-FFF2-40B4-BE49-F238E27FC236}">
                  <a16:creationId xmlns:a16="http://schemas.microsoft.com/office/drawing/2014/main" id="{AEA721A4-E699-AAF5-D6EC-C9B32BC1B61C}"/>
                </a:ext>
              </a:extLst>
            </p:cNvPr>
            <p:cNvCxnSpPr>
              <a:cxnSpLocks/>
              <a:stCxn id="10650" idx="6"/>
              <a:endCxn id="10644" idx="2"/>
            </p:cNvCxnSpPr>
            <p:nvPr/>
          </p:nvCxnSpPr>
          <p:spPr>
            <a:xfrm>
              <a:off x="3599518" y="3249231"/>
              <a:ext cx="1081734" cy="19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1" name="Straight Arrow Connector 10800">
              <a:extLst>
                <a:ext uri="{FF2B5EF4-FFF2-40B4-BE49-F238E27FC236}">
                  <a16:creationId xmlns:a16="http://schemas.microsoft.com/office/drawing/2014/main" id="{6658ABAD-93A0-7B61-1F7B-047A6F5C8C89}"/>
                </a:ext>
              </a:extLst>
            </p:cNvPr>
            <p:cNvCxnSpPr>
              <a:cxnSpLocks/>
              <a:stCxn id="10643" idx="6"/>
              <a:endCxn id="10638" idx="2"/>
            </p:cNvCxnSpPr>
            <p:nvPr/>
          </p:nvCxnSpPr>
          <p:spPr>
            <a:xfrm>
              <a:off x="4855831" y="3988846"/>
              <a:ext cx="1337317" cy="39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4" name="Straight Arrow Connector 10803">
              <a:extLst>
                <a:ext uri="{FF2B5EF4-FFF2-40B4-BE49-F238E27FC236}">
                  <a16:creationId xmlns:a16="http://schemas.microsoft.com/office/drawing/2014/main" id="{4EBF433F-EDA9-674A-D906-F95EBAAAA05E}"/>
                </a:ext>
              </a:extLst>
            </p:cNvPr>
            <p:cNvCxnSpPr>
              <a:cxnSpLocks/>
              <a:stCxn id="10644" idx="6"/>
              <a:endCxn id="10639" idx="2"/>
            </p:cNvCxnSpPr>
            <p:nvPr/>
          </p:nvCxnSpPr>
          <p:spPr>
            <a:xfrm>
              <a:off x="4857897" y="3268386"/>
              <a:ext cx="1337317" cy="3933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8" name="Straight Arrow Connector 10807">
              <a:extLst>
                <a:ext uri="{FF2B5EF4-FFF2-40B4-BE49-F238E27FC236}">
                  <a16:creationId xmlns:a16="http://schemas.microsoft.com/office/drawing/2014/main" id="{56CC2962-72C1-DE40-4FF0-03F28A22EBA9}"/>
                </a:ext>
              </a:extLst>
            </p:cNvPr>
            <p:cNvCxnSpPr>
              <a:cxnSpLocks/>
              <a:stCxn id="10638" idx="6"/>
              <a:endCxn id="10631" idx="2"/>
            </p:cNvCxnSpPr>
            <p:nvPr/>
          </p:nvCxnSpPr>
          <p:spPr>
            <a:xfrm flipV="1">
              <a:off x="6369793" y="1790230"/>
              <a:ext cx="1225970" cy="22025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1" name="Straight Arrow Connector 10810">
              <a:extLst>
                <a:ext uri="{FF2B5EF4-FFF2-40B4-BE49-F238E27FC236}">
                  <a16:creationId xmlns:a16="http://schemas.microsoft.com/office/drawing/2014/main" id="{80A7DB4F-7150-4418-6DD7-47F2D29895F8}"/>
                </a:ext>
              </a:extLst>
            </p:cNvPr>
            <p:cNvCxnSpPr>
              <a:cxnSpLocks/>
              <a:stCxn id="10638" idx="6"/>
              <a:endCxn id="10635" idx="2"/>
            </p:cNvCxnSpPr>
            <p:nvPr/>
          </p:nvCxnSpPr>
          <p:spPr>
            <a:xfrm flipV="1">
              <a:off x="6369793" y="2592047"/>
              <a:ext cx="1225971" cy="140074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4" name="Straight Arrow Connector 10813">
              <a:extLst>
                <a:ext uri="{FF2B5EF4-FFF2-40B4-BE49-F238E27FC236}">
                  <a16:creationId xmlns:a16="http://schemas.microsoft.com/office/drawing/2014/main" id="{63831869-B381-DA10-E9C8-D98FD66BEC5E}"/>
                </a:ext>
              </a:extLst>
            </p:cNvPr>
            <p:cNvCxnSpPr>
              <a:stCxn id="10638" idx="6"/>
              <a:endCxn id="10632" idx="2"/>
            </p:cNvCxnSpPr>
            <p:nvPr/>
          </p:nvCxnSpPr>
          <p:spPr>
            <a:xfrm>
              <a:off x="6369793" y="3992790"/>
              <a:ext cx="1234295" cy="59939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6" name="Straight Arrow Connector 10815">
              <a:extLst>
                <a:ext uri="{FF2B5EF4-FFF2-40B4-BE49-F238E27FC236}">
                  <a16:creationId xmlns:a16="http://schemas.microsoft.com/office/drawing/2014/main" id="{853AA2C7-D95D-FB23-2270-A9E509A05768}"/>
                </a:ext>
              </a:extLst>
            </p:cNvPr>
            <p:cNvCxnSpPr>
              <a:stCxn id="10638" idx="6"/>
              <a:endCxn id="10633" idx="2"/>
            </p:cNvCxnSpPr>
            <p:nvPr/>
          </p:nvCxnSpPr>
          <p:spPr>
            <a:xfrm flipV="1">
              <a:off x="6369793" y="3970621"/>
              <a:ext cx="1223904" cy="221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8" name="Straight Arrow Connector 10817">
              <a:extLst>
                <a:ext uri="{FF2B5EF4-FFF2-40B4-BE49-F238E27FC236}">
                  <a16:creationId xmlns:a16="http://schemas.microsoft.com/office/drawing/2014/main" id="{6878768C-6671-6D07-00C2-CF31364EC34E}"/>
                </a:ext>
              </a:extLst>
            </p:cNvPr>
            <p:cNvCxnSpPr>
              <a:stCxn id="10638" idx="6"/>
              <a:endCxn id="10634" idx="2"/>
            </p:cNvCxnSpPr>
            <p:nvPr/>
          </p:nvCxnSpPr>
          <p:spPr>
            <a:xfrm flipV="1">
              <a:off x="6369793" y="3281334"/>
              <a:ext cx="1225970" cy="71145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0" name="Straight Arrow Connector 10819">
              <a:extLst>
                <a:ext uri="{FF2B5EF4-FFF2-40B4-BE49-F238E27FC236}">
                  <a16:creationId xmlns:a16="http://schemas.microsoft.com/office/drawing/2014/main" id="{716B83EC-79C7-B983-6AB5-7D2BF5DB1803}"/>
                </a:ext>
              </a:extLst>
            </p:cNvPr>
            <p:cNvCxnSpPr>
              <a:stCxn id="10637" idx="6"/>
              <a:endCxn id="10631" idx="2"/>
            </p:cNvCxnSpPr>
            <p:nvPr/>
          </p:nvCxnSpPr>
          <p:spPr>
            <a:xfrm flipV="1">
              <a:off x="6369793" y="1790230"/>
              <a:ext cx="1225970" cy="281372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2" name="Straight Arrow Connector 10821">
              <a:extLst>
                <a:ext uri="{FF2B5EF4-FFF2-40B4-BE49-F238E27FC236}">
                  <a16:creationId xmlns:a16="http://schemas.microsoft.com/office/drawing/2014/main" id="{8B2317A6-25AE-973B-1B55-24119C35267E}"/>
                </a:ext>
              </a:extLst>
            </p:cNvPr>
            <p:cNvCxnSpPr>
              <a:stCxn id="10637" idx="6"/>
              <a:endCxn id="10635" idx="2"/>
            </p:cNvCxnSpPr>
            <p:nvPr/>
          </p:nvCxnSpPr>
          <p:spPr>
            <a:xfrm flipV="1">
              <a:off x="6369793" y="2592047"/>
              <a:ext cx="1225971" cy="201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4" name="Straight Arrow Connector 10823">
              <a:extLst>
                <a:ext uri="{FF2B5EF4-FFF2-40B4-BE49-F238E27FC236}">
                  <a16:creationId xmlns:a16="http://schemas.microsoft.com/office/drawing/2014/main" id="{FA1D2CD9-C410-73D6-408B-02B73154DC44}"/>
                </a:ext>
              </a:extLst>
            </p:cNvPr>
            <p:cNvCxnSpPr>
              <a:stCxn id="10637" idx="6"/>
              <a:endCxn id="10634" idx="2"/>
            </p:cNvCxnSpPr>
            <p:nvPr/>
          </p:nvCxnSpPr>
          <p:spPr>
            <a:xfrm flipV="1">
              <a:off x="6369793" y="3281334"/>
              <a:ext cx="1225970" cy="132262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6" name="Straight Arrow Connector 10825">
              <a:extLst>
                <a:ext uri="{FF2B5EF4-FFF2-40B4-BE49-F238E27FC236}">
                  <a16:creationId xmlns:a16="http://schemas.microsoft.com/office/drawing/2014/main" id="{DA231FD4-B0C1-7CA7-B2DB-BC20A513A353}"/>
                </a:ext>
              </a:extLst>
            </p:cNvPr>
            <p:cNvCxnSpPr>
              <a:cxnSpLocks/>
              <a:stCxn id="10637" idx="6"/>
              <a:endCxn id="10633" idx="2"/>
            </p:cNvCxnSpPr>
            <p:nvPr/>
          </p:nvCxnSpPr>
          <p:spPr>
            <a:xfrm flipV="1">
              <a:off x="6369793" y="3970621"/>
              <a:ext cx="1223904" cy="6333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9" name="Straight Arrow Connector 10828">
              <a:extLst>
                <a:ext uri="{FF2B5EF4-FFF2-40B4-BE49-F238E27FC236}">
                  <a16:creationId xmlns:a16="http://schemas.microsoft.com/office/drawing/2014/main" id="{41B0F02F-3361-C7FE-6F59-4154623DAE1B}"/>
                </a:ext>
              </a:extLst>
            </p:cNvPr>
            <p:cNvCxnSpPr>
              <a:stCxn id="10637" idx="6"/>
              <a:endCxn id="10632" idx="2"/>
            </p:cNvCxnSpPr>
            <p:nvPr/>
          </p:nvCxnSpPr>
          <p:spPr>
            <a:xfrm flipV="1">
              <a:off x="6369793" y="4592187"/>
              <a:ext cx="1234295" cy="1176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1" name="Straight Arrow Connector 10830">
              <a:extLst>
                <a:ext uri="{FF2B5EF4-FFF2-40B4-BE49-F238E27FC236}">
                  <a16:creationId xmlns:a16="http://schemas.microsoft.com/office/drawing/2014/main" id="{F2020049-C58C-1579-49F6-6B443CEC8307}"/>
                </a:ext>
              </a:extLst>
            </p:cNvPr>
            <p:cNvCxnSpPr>
              <a:stCxn id="10631" idx="6"/>
              <a:endCxn id="10651" idx="2"/>
            </p:cNvCxnSpPr>
            <p:nvPr/>
          </p:nvCxnSpPr>
          <p:spPr>
            <a:xfrm>
              <a:off x="7772408" y="1790230"/>
              <a:ext cx="820078" cy="15014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5" name="Straight Arrow Connector 10834">
              <a:extLst>
                <a:ext uri="{FF2B5EF4-FFF2-40B4-BE49-F238E27FC236}">
                  <a16:creationId xmlns:a16="http://schemas.microsoft.com/office/drawing/2014/main" id="{AC1FDF2B-1E39-C07F-9289-5D6ECCEE11B8}"/>
                </a:ext>
              </a:extLst>
            </p:cNvPr>
            <p:cNvCxnSpPr>
              <a:stCxn id="10635" idx="5"/>
              <a:endCxn id="10651" idx="2"/>
            </p:cNvCxnSpPr>
            <p:nvPr/>
          </p:nvCxnSpPr>
          <p:spPr>
            <a:xfrm>
              <a:off x="7746540" y="2669195"/>
              <a:ext cx="845946" cy="6224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7" name="Straight Arrow Connector 10836">
              <a:extLst>
                <a:ext uri="{FF2B5EF4-FFF2-40B4-BE49-F238E27FC236}">
                  <a16:creationId xmlns:a16="http://schemas.microsoft.com/office/drawing/2014/main" id="{10EBCEED-EA16-ADB6-5090-D593B2B73B29}"/>
                </a:ext>
              </a:extLst>
            </p:cNvPr>
            <p:cNvCxnSpPr>
              <a:stCxn id="10634" idx="6"/>
              <a:endCxn id="10651" idx="2"/>
            </p:cNvCxnSpPr>
            <p:nvPr/>
          </p:nvCxnSpPr>
          <p:spPr>
            <a:xfrm>
              <a:off x="7772408" y="3281334"/>
              <a:ext cx="820078" cy="102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9" name="Straight Arrow Connector 10838">
              <a:extLst>
                <a:ext uri="{FF2B5EF4-FFF2-40B4-BE49-F238E27FC236}">
                  <a16:creationId xmlns:a16="http://schemas.microsoft.com/office/drawing/2014/main" id="{6AA2DAC9-AE4D-8F77-7F46-33FC2F0D4764}"/>
                </a:ext>
              </a:extLst>
            </p:cNvPr>
            <p:cNvCxnSpPr>
              <a:stCxn id="10633" idx="6"/>
              <a:endCxn id="10651" idx="2"/>
            </p:cNvCxnSpPr>
            <p:nvPr/>
          </p:nvCxnSpPr>
          <p:spPr>
            <a:xfrm flipV="1">
              <a:off x="7770342" y="3291633"/>
              <a:ext cx="822144" cy="67898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1" name="Straight Arrow Connector 10840">
              <a:extLst>
                <a:ext uri="{FF2B5EF4-FFF2-40B4-BE49-F238E27FC236}">
                  <a16:creationId xmlns:a16="http://schemas.microsoft.com/office/drawing/2014/main" id="{FC8D1375-7B61-FFB2-3F88-4CFCC014DAF7}"/>
                </a:ext>
              </a:extLst>
            </p:cNvPr>
            <p:cNvCxnSpPr>
              <a:stCxn id="10632" idx="6"/>
              <a:endCxn id="10651" idx="2"/>
            </p:cNvCxnSpPr>
            <p:nvPr/>
          </p:nvCxnSpPr>
          <p:spPr>
            <a:xfrm flipV="1">
              <a:off x="7780733" y="3291633"/>
              <a:ext cx="811753" cy="13005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43" name="TextBox 10842">
              <a:extLst>
                <a:ext uri="{FF2B5EF4-FFF2-40B4-BE49-F238E27FC236}">
                  <a16:creationId xmlns:a16="http://schemas.microsoft.com/office/drawing/2014/main" id="{8EFD5E58-CA3A-CB0E-0FF2-622D13607A00}"/>
                </a:ext>
              </a:extLst>
            </p:cNvPr>
            <p:cNvSpPr txBox="1"/>
            <p:nvPr/>
          </p:nvSpPr>
          <p:spPr>
            <a:xfrm>
              <a:off x="5334946" y="5010358"/>
              <a:ext cx="195571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Narrow and Deep</a:t>
              </a:r>
            </a:p>
          </p:txBody>
        </p:sp>
      </p:grpSp>
      <p:sp>
        <p:nvSpPr>
          <p:cNvPr id="10844" name="TextBox 10843">
            <a:extLst>
              <a:ext uri="{FF2B5EF4-FFF2-40B4-BE49-F238E27FC236}">
                <a16:creationId xmlns:a16="http://schemas.microsoft.com/office/drawing/2014/main" id="{AE4646B3-029C-CEB7-C7A1-BC6A623B0ADA}"/>
              </a:ext>
            </a:extLst>
          </p:cNvPr>
          <p:cNvSpPr txBox="1"/>
          <p:nvPr/>
        </p:nvSpPr>
        <p:spPr>
          <a:xfrm>
            <a:off x="682544" y="4853728"/>
            <a:ext cx="14667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Wide and Shallow</a:t>
            </a:r>
          </a:p>
        </p:txBody>
      </p:sp>
    </p:spTree>
    <p:extLst>
      <p:ext uri="{BB962C8B-B14F-4D97-AF65-F5344CB8AC3E}">
        <p14:creationId xmlns:p14="http://schemas.microsoft.com/office/powerpoint/2010/main" val="2073309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8C72F8-E637-40EF-B7B1-AC75EEB332DB}"/>
                  </a:ext>
                </a:extLst>
              </p:cNvPr>
              <p:cNvSpPr txBox="1"/>
              <p:nvPr/>
            </p:nvSpPr>
            <p:spPr>
              <a:xfrm>
                <a:off x="457200" y="770866"/>
                <a:ext cx="3170555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Forward Pass: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8C72F8-E637-40EF-B7B1-AC75EEB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0866"/>
                <a:ext cx="3170555" cy="484941"/>
              </a:xfrm>
              <a:prstGeom prst="rect">
                <a:avLst/>
              </a:prstGeom>
              <a:blipFill>
                <a:blip r:embed="rId2"/>
                <a:stretch>
                  <a:fillRect l="-153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71973-C1AB-43F3-ADD7-AE96E9C806A6}"/>
                  </a:ext>
                </a:extLst>
              </p:cNvPr>
              <p:cNvSpPr txBox="1"/>
              <p:nvPr/>
            </p:nvSpPr>
            <p:spPr>
              <a:xfrm>
                <a:off x="3048000" y="770865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Backward Pass: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71973-C1AB-43F3-ADD7-AE96E9C8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770865"/>
                <a:ext cx="4572000" cy="484941"/>
              </a:xfrm>
              <a:prstGeom prst="rect">
                <a:avLst/>
              </a:prstGeom>
              <a:blipFill>
                <a:blip r:embed="rId3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6181B7-8A7A-403B-81EC-BE3831153E43}"/>
                  </a:ext>
                </a:extLst>
              </p:cNvPr>
              <p:cNvSpPr txBox="1"/>
              <p:nvPr/>
            </p:nvSpPr>
            <p:spPr>
              <a:xfrm>
                <a:off x="457200" y="1638172"/>
                <a:ext cx="6971181" cy="3055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Xavier 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fan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avg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Normal Distribution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Uniform Distribution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Adaptive to shape of weight matrix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6181B7-8A7A-403B-81EC-BE383115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38172"/>
                <a:ext cx="6971181" cy="3055965"/>
              </a:xfrm>
              <a:prstGeom prst="rect">
                <a:avLst/>
              </a:prstGeom>
              <a:blipFill>
                <a:blip r:embed="rId4"/>
                <a:stretch>
                  <a:fillRect l="-699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E0CEF4-63F5-472B-A7C6-8E37178FA6A3}"/>
              </a:ext>
            </a:extLst>
          </p:cNvPr>
          <p:cNvSpPr txBox="1"/>
          <p:nvPr/>
        </p:nvSpPr>
        <p:spPr>
          <a:xfrm>
            <a:off x="405063" y="1255806"/>
            <a:ext cx="41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satisfy both conditions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16599-E7EC-4D22-AFA9-38804FE51419}"/>
              </a:ext>
            </a:extLst>
          </p:cNvPr>
          <p:cNvGrpSpPr/>
          <p:nvPr/>
        </p:nvGrpSpPr>
        <p:grpSpPr>
          <a:xfrm>
            <a:off x="304800" y="43342"/>
            <a:ext cx="8295773" cy="699516"/>
            <a:chOff x="417095" y="128058"/>
            <a:chExt cx="8295773" cy="699516"/>
          </a:xfrm>
        </p:grpSpPr>
        <p:sp>
          <p:nvSpPr>
            <p:cNvPr id="14" name="object 2">
              <a:extLst>
                <a:ext uri="{FF2B5EF4-FFF2-40B4-BE49-F238E27FC236}">
                  <a16:creationId xmlns:a16="http://schemas.microsoft.com/office/drawing/2014/main" id="{E932868F-DC9F-4D17-9399-50D8CD1EBD09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Xavier Initialization</a:t>
              </a:r>
            </a:p>
          </p:txBody>
        </p:sp>
        <p:pic>
          <p:nvPicPr>
            <p:cNvPr id="15" name="Graphic 14" descr="Brain">
              <a:extLst>
                <a:ext uri="{FF2B5EF4-FFF2-40B4-BE49-F238E27FC236}">
                  <a16:creationId xmlns:a16="http://schemas.microsoft.com/office/drawing/2014/main" id="{01065724-C1EA-46D3-A068-B5EE2ABA6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051B7-276A-4C97-9F50-04ED7332788B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bject 6"/>
          <p:cNvSpPr txBox="1">
            <a:spLocks/>
          </p:cNvSpPr>
          <p:nvPr/>
        </p:nvSpPr>
        <p:spPr>
          <a:xfrm>
            <a:off x="820571" y="638637"/>
            <a:ext cx="3928849" cy="2243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Normalization</a:t>
            </a:r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EB90B5B4-C82A-4E85-80EE-C5612222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5D3891-9393-499F-BB05-9B8B41F41DFF}"/>
              </a:ext>
            </a:extLst>
          </p:cNvPr>
          <p:cNvGrpSpPr/>
          <p:nvPr/>
        </p:nvGrpSpPr>
        <p:grpSpPr>
          <a:xfrm>
            <a:off x="0" y="0"/>
            <a:ext cx="909066" cy="5143500"/>
            <a:chOff x="0" y="0"/>
            <a:chExt cx="909066" cy="51435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F9FBE4-6DFF-4B4F-8153-140BB5037BF5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9DEA8-4851-4C69-A41C-80F0CED0BC1F}"/>
                </a:ext>
              </a:extLst>
            </p:cNvPr>
            <p:cNvSpPr/>
            <p:nvPr/>
          </p:nvSpPr>
          <p:spPr>
            <a:xfrm>
              <a:off x="381000" y="361950"/>
              <a:ext cx="528066" cy="109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693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12395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" y="749491"/>
            <a:ext cx="5638800" cy="3766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8" y="4255979"/>
            <a:ext cx="4434775" cy="6381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3826D79-4169-4883-9248-E23CC2B60C57}"/>
              </a:ext>
            </a:extLst>
          </p:cNvPr>
          <p:cNvGrpSpPr/>
          <p:nvPr/>
        </p:nvGrpSpPr>
        <p:grpSpPr>
          <a:xfrm>
            <a:off x="304800" y="43342"/>
            <a:ext cx="8295773" cy="699516"/>
            <a:chOff x="417095" y="128058"/>
            <a:chExt cx="8295773" cy="699516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E4BB5E02-F0BC-4DA5-BC87-7A2F4F8CF321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Batch Normalization</a:t>
              </a:r>
            </a:p>
          </p:txBody>
        </p:sp>
        <p:pic>
          <p:nvPicPr>
            <p:cNvPr id="10" name="Graphic 9" descr="Brain">
              <a:extLst>
                <a:ext uri="{FF2B5EF4-FFF2-40B4-BE49-F238E27FC236}">
                  <a16:creationId xmlns:a16="http://schemas.microsoft.com/office/drawing/2014/main" id="{B4721448-03CC-41E8-B3CF-F43FCECE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911AB-AC18-4D7C-A778-611AD4C04975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2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12395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5CB71-2821-42C9-B05E-23F7014B8888}"/>
              </a:ext>
            </a:extLst>
          </p:cNvPr>
          <p:cNvSpPr txBox="1"/>
          <p:nvPr/>
        </p:nvSpPr>
        <p:spPr>
          <a:xfrm>
            <a:off x="838200" y="112395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model convergence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higher 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large learning rate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 the problems with non-zero centered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stability and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regularization (sometimes you do not need to use dropout)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A50B5E-308B-4678-A897-444DFCB977C2}"/>
              </a:ext>
            </a:extLst>
          </p:cNvPr>
          <p:cNvGrpSpPr/>
          <p:nvPr/>
        </p:nvGrpSpPr>
        <p:grpSpPr>
          <a:xfrm>
            <a:off x="381000" y="57150"/>
            <a:ext cx="8261948" cy="699516"/>
            <a:chOff x="685800" y="57150"/>
            <a:chExt cx="8261948" cy="699516"/>
          </a:xfrm>
        </p:grpSpPr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BEBCF888-1A27-4BA2-B5F6-0B2691429518}"/>
                </a:ext>
              </a:extLst>
            </p:cNvPr>
            <p:cNvSpPr txBox="1">
              <a:spLocks/>
            </p:cNvSpPr>
            <p:nvPr/>
          </p:nvSpPr>
          <p:spPr>
            <a:xfrm>
              <a:off x="1061049" y="57150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Batch Normalization- Benefits</a:t>
              </a:r>
            </a:p>
          </p:txBody>
        </p:sp>
        <p:pic>
          <p:nvPicPr>
            <p:cNvPr id="11" name="Graphic 10" descr="Brain">
              <a:extLst>
                <a:ext uri="{FF2B5EF4-FFF2-40B4-BE49-F238E27FC236}">
                  <a16:creationId xmlns:a16="http://schemas.microsoft.com/office/drawing/2014/main" id="{19801E7A-3552-46C5-900B-E77F633CD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5800" y="274742"/>
              <a:ext cx="381000" cy="44371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E6C9D-626C-4914-8AE2-722D6EFF7E71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12395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85800" y="104775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Clipping -Clip the gradients during backpropagation so that they never exceed some threshold.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technique is most often used in recurrent neural networks, as Batch Normalization is tricky to use in RNNs,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other types of networks, BN is usually sufficient.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3D5A4-C175-4CE2-A9A9-1722C182DF88}"/>
              </a:ext>
            </a:extLst>
          </p:cNvPr>
          <p:cNvGrpSpPr/>
          <p:nvPr/>
        </p:nvGrpSpPr>
        <p:grpSpPr>
          <a:xfrm>
            <a:off x="304800" y="43342"/>
            <a:ext cx="8295773" cy="699516"/>
            <a:chOff x="417095" y="128058"/>
            <a:chExt cx="8295773" cy="699516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8E61D33D-112C-4C3B-8E9A-890E02DA41C2}"/>
                </a:ext>
              </a:extLst>
            </p:cNvPr>
            <p:cNvSpPr txBox="1">
              <a:spLocks/>
            </p:cNvSpPr>
            <p:nvPr/>
          </p:nvSpPr>
          <p:spPr>
            <a:xfrm>
              <a:off x="826169" y="128058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Gradient Clipping</a:t>
              </a:r>
            </a:p>
          </p:txBody>
        </p:sp>
        <p:pic>
          <p:nvPicPr>
            <p:cNvPr id="10" name="Graphic 9" descr="Brain">
              <a:extLst>
                <a:ext uri="{FF2B5EF4-FFF2-40B4-BE49-F238E27FC236}">
                  <a16:creationId xmlns:a16="http://schemas.microsoft.com/office/drawing/2014/main" id="{DF3863C9-34B6-40C6-9257-C1A920132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7095" y="331462"/>
              <a:ext cx="381000" cy="443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865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571" y="638637"/>
            <a:ext cx="3928849" cy="2243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+mj-cs"/>
              </a:rPr>
              <a:t>Regularization</a:t>
            </a:r>
          </a:p>
        </p:txBody>
      </p:sp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50282CC8-F1C7-44BA-BAC6-5FB6CAE26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8627" y="1596980"/>
            <a:ext cx="2413000" cy="2413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2272D8F-4FA2-41A6-8A68-FB7785A9605B}"/>
              </a:ext>
            </a:extLst>
          </p:cNvPr>
          <p:cNvGrpSpPr/>
          <p:nvPr/>
        </p:nvGrpSpPr>
        <p:grpSpPr>
          <a:xfrm>
            <a:off x="0" y="0"/>
            <a:ext cx="909066" cy="5143500"/>
            <a:chOff x="0" y="0"/>
            <a:chExt cx="909066" cy="51435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F41209-3144-4779-9CFE-274C67A39257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B27E41-E015-4FB8-9E45-C3D2756DF592}"/>
                </a:ext>
              </a:extLst>
            </p:cNvPr>
            <p:cNvSpPr/>
            <p:nvPr/>
          </p:nvSpPr>
          <p:spPr>
            <a:xfrm>
              <a:off x="381000" y="361950"/>
              <a:ext cx="528066" cy="109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695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BB98-3196-4EE4-9EDE-6790A1A4A388}"/>
              </a:ext>
            </a:extLst>
          </p:cNvPr>
          <p:cNvGrpSpPr/>
          <p:nvPr/>
        </p:nvGrpSpPr>
        <p:grpSpPr>
          <a:xfrm>
            <a:off x="0" y="-27676"/>
            <a:ext cx="8801099" cy="5171176"/>
            <a:chOff x="0" y="-27676"/>
            <a:chExt cx="8801099" cy="51711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420DC4-4388-4689-B4EC-2307D43EB4E3}"/>
                </a:ext>
              </a:extLst>
            </p:cNvPr>
            <p:cNvGrpSpPr/>
            <p:nvPr/>
          </p:nvGrpSpPr>
          <p:grpSpPr>
            <a:xfrm>
              <a:off x="505326" y="-27676"/>
              <a:ext cx="8295773" cy="699516"/>
              <a:chOff x="617621" y="57040"/>
              <a:chExt cx="8295773" cy="699516"/>
            </a:xfrm>
          </p:grpSpPr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DD4F55-7DBE-43F3-9F7B-9E9970D4C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6695" y="57040"/>
                <a:ext cx="7886699" cy="6995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>
                  <a:defRPr sz="2800" b="1" i="0">
                    <a:solidFill>
                      <a:schemeClr val="tx1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 marL="1270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900" kern="1200" spc="-5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Early Stopping</a:t>
                </a:r>
              </a:p>
            </p:txBody>
          </p:sp>
          <p:pic>
            <p:nvPicPr>
              <p:cNvPr id="9" name="Graphic 8" descr="Brain">
                <a:extLst>
                  <a:ext uri="{FF2B5EF4-FFF2-40B4-BE49-F238E27FC236}">
                    <a16:creationId xmlns:a16="http://schemas.microsoft.com/office/drawing/2014/main" id="{A3A31B0F-3A57-40B6-81BD-DBDFAA896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7621" y="260444"/>
                <a:ext cx="381000" cy="44371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93E5A-8625-455B-B955-2312B190DF9F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2D58F-D27B-4948-AE4F-7BA9E0EA5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47750"/>
            <a:ext cx="518457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6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19350"/>
            <a:ext cx="7412226" cy="1203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23950"/>
            <a:ext cx="3638550" cy="9438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D02BB98-3196-4EE4-9EDE-6790A1A4A388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420DC4-4388-4689-B4EC-2307D43EB4E3}"/>
                </a:ext>
              </a:extLst>
            </p:cNvPr>
            <p:cNvGrpSpPr/>
            <p:nvPr/>
          </p:nvGrpSpPr>
          <p:grpSpPr>
            <a:xfrm>
              <a:off x="304800" y="43342"/>
              <a:ext cx="8295773" cy="699516"/>
              <a:chOff x="417095" y="128058"/>
              <a:chExt cx="8295773" cy="699516"/>
            </a:xfrm>
          </p:grpSpPr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5DD4F55-7DBE-43F3-9F7B-9E9970D4C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169" y="128058"/>
                <a:ext cx="7886699" cy="6995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>
                  <a:defRPr sz="2800" b="1" i="0">
                    <a:solidFill>
                      <a:schemeClr val="tx1"/>
                    </a:solidFill>
                    <a:latin typeface="Arial"/>
                    <a:ea typeface="+mj-ea"/>
                    <a:cs typeface="Arial"/>
                  </a:defRPr>
                </a:lvl1pPr>
              </a:lstStyle>
              <a:p>
                <a:pPr marL="1270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900" kern="1200" spc="-5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j-lt"/>
                    <a:ea typeface="+mj-ea"/>
                    <a:cs typeface="+mj-cs"/>
                  </a:rPr>
                  <a:t>L2-Norm</a:t>
                </a:r>
              </a:p>
            </p:txBody>
          </p:sp>
          <p:pic>
            <p:nvPicPr>
              <p:cNvPr id="9" name="Graphic 8" descr="Brain">
                <a:extLst>
                  <a:ext uri="{FF2B5EF4-FFF2-40B4-BE49-F238E27FC236}">
                    <a16:creationId xmlns:a16="http://schemas.microsoft.com/office/drawing/2014/main" id="{A3A31B0F-3A57-40B6-81BD-DBDFAA896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095" y="331462"/>
                <a:ext cx="381000" cy="44371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93E5A-8625-455B-B955-2312B190DF9F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595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19150"/>
            <a:ext cx="6781800" cy="39770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F1C0563-4F3E-4765-B5F2-8FD47B6D76C8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BEF5990A-D184-4A50-9B85-8430E15FD8CF}"/>
                </a:ext>
              </a:extLst>
            </p:cNvPr>
            <p:cNvSpPr txBox="1">
              <a:spLocks/>
            </p:cNvSpPr>
            <p:nvPr/>
          </p:nvSpPr>
          <p:spPr>
            <a:xfrm>
              <a:off x="713874" y="43342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L2-Norm</a:t>
              </a:r>
            </a:p>
          </p:txBody>
        </p:sp>
        <p:pic>
          <p:nvPicPr>
            <p:cNvPr id="7" name="Graphic 6" descr="Brain">
              <a:extLst>
                <a:ext uri="{FF2B5EF4-FFF2-40B4-BE49-F238E27FC236}">
                  <a16:creationId xmlns:a16="http://schemas.microsoft.com/office/drawing/2014/main" id="{24F3EF7B-17A9-4260-91F2-619F15F0A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800" y="246746"/>
              <a:ext cx="381000" cy="4437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7D02FD-E75E-443F-8D31-D126BBD6D56F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636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352550"/>
            <a:ext cx="7315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good model should be robust under modest changes in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with input noise equals to Tikhonov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Dropout: inject noises into internal layers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0FF8B1-672D-4335-92C0-90EBD00BF331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sp>
          <p:nvSpPr>
            <p:cNvPr id="6" name="object 2">
              <a:extLst>
                <a:ext uri="{FF2B5EF4-FFF2-40B4-BE49-F238E27FC236}">
                  <a16:creationId xmlns:a16="http://schemas.microsoft.com/office/drawing/2014/main" id="{FE74B573-5293-41FA-8455-E51083923DA3}"/>
                </a:ext>
              </a:extLst>
            </p:cNvPr>
            <p:cNvSpPr txBox="1">
              <a:spLocks/>
            </p:cNvSpPr>
            <p:nvPr/>
          </p:nvSpPr>
          <p:spPr>
            <a:xfrm>
              <a:off x="713874" y="43342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Dropout - Motivation</a:t>
              </a:r>
            </a:p>
          </p:txBody>
        </p:sp>
        <p:pic>
          <p:nvPicPr>
            <p:cNvPr id="7" name="Graphic 6" descr="Brain">
              <a:extLst>
                <a:ext uri="{FF2B5EF4-FFF2-40B4-BE49-F238E27FC236}">
                  <a16:creationId xmlns:a16="http://schemas.microsoft.com/office/drawing/2014/main" id="{66796CC9-8A7D-4E75-B227-DC32E1D7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800" y="246746"/>
              <a:ext cx="381000" cy="44371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0096D-833F-4471-8129-F85E37E41223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87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22" y="135367"/>
            <a:ext cx="7268693" cy="4830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spcAft>
                <a:spcPts val="45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Wide and Shallow</a:t>
            </a:r>
            <a:endParaRPr lang="en-US" alt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868" name="Diagram 10867">
            <a:extLst>
              <a:ext uri="{FF2B5EF4-FFF2-40B4-BE49-F238E27FC236}">
                <a16:creationId xmlns:a16="http://schemas.microsoft.com/office/drawing/2014/main" id="{ED24EF9D-F494-12B7-DB1E-68136B4DA0E0}"/>
              </a:ext>
            </a:extLst>
          </p:cNvPr>
          <p:cNvGraphicFramePr/>
          <p:nvPr/>
        </p:nvGraphicFramePr>
        <p:xfrm>
          <a:off x="162969" y="962241"/>
          <a:ext cx="6551370" cy="343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316" name="Group 10315">
            <a:extLst>
              <a:ext uri="{FF2B5EF4-FFF2-40B4-BE49-F238E27FC236}">
                <a16:creationId xmlns:a16="http://schemas.microsoft.com/office/drawing/2014/main" id="{BCFC4C29-5E8D-67B9-E701-5C3BFE10B146}"/>
              </a:ext>
            </a:extLst>
          </p:cNvPr>
          <p:cNvGrpSpPr/>
          <p:nvPr/>
        </p:nvGrpSpPr>
        <p:grpSpPr>
          <a:xfrm>
            <a:off x="7030251" y="2057399"/>
            <a:ext cx="917727" cy="1028701"/>
            <a:chOff x="397289" y="1007626"/>
            <a:chExt cx="2316084" cy="5172558"/>
          </a:xfrm>
        </p:grpSpPr>
        <p:grpSp>
          <p:nvGrpSpPr>
            <p:cNvPr id="10317" name="Group 10316">
              <a:extLst>
                <a:ext uri="{FF2B5EF4-FFF2-40B4-BE49-F238E27FC236}">
                  <a16:creationId xmlns:a16="http://schemas.microsoft.com/office/drawing/2014/main" id="{9EA11112-0CE8-F3D7-8F01-A4FC937FD6F1}"/>
                </a:ext>
              </a:extLst>
            </p:cNvPr>
            <p:cNvGrpSpPr/>
            <p:nvPr/>
          </p:nvGrpSpPr>
          <p:grpSpPr>
            <a:xfrm>
              <a:off x="1533298" y="1007626"/>
              <a:ext cx="182846" cy="5172558"/>
              <a:chOff x="1275178" y="1250502"/>
              <a:chExt cx="182846" cy="5172558"/>
            </a:xfrm>
          </p:grpSpPr>
          <p:grpSp>
            <p:nvGrpSpPr>
              <p:cNvPr id="10849" name="Group 10848">
                <a:extLst>
                  <a:ext uri="{FF2B5EF4-FFF2-40B4-BE49-F238E27FC236}">
                    <a16:creationId xmlns:a16="http://schemas.microsoft.com/office/drawing/2014/main" id="{2A7135D2-3114-C39D-8DEE-FE1A8FD5450E}"/>
                  </a:ext>
                </a:extLst>
              </p:cNvPr>
              <p:cNvGrpSpPr/>
              <p:nvPr/>
            </p:nvGrpSpPr>
            <p:grpSpPr>
              <a:xfrm>
                <a:off x="1279312" y="1250502"/>
                <a:ext cx="178712" cy="1606999"/>
                <a:chOff x="646677" y="2585415"/>
                <a:chExt cx="178712" cy="1606999"/>
              </a:xfrm>
            </p:grpSpPr>
            <p:sp>
              <p:nvSpPr>
                <p:cNvPr id="10862" name="Oval 10861">
                  <a:extLst>
                    <a:ext uri="{FF2B5EF4-FFF2-40B4-BE49-F238E27FC236}">
                      <a16:creationId xmlns:a16="http://schemas.microsoft.com/office/drawing/2014/main" id="{1F4D6A1D-666C-746B-E08A-54086D2478A0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3" name="Oval 10862">
                  <a:extLst>
                    <a:ext uri="{FF2B5EF4-FFF2-40B4-BE49-F238E27FC236}">
                      <a16:creationId xmlns:a16="http://schemas.microsoft.com/office/drawing/2014/main" id="{079B9EBE-6D54-75A1-AF4C-C9B8EF12C4F3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4" name="Oval 10863">
                  <a:extLst>
                    <a:ext uri="{FF2B5EF4-FFF2-40B4-BE49-F238E27FC236}">
                      <a16:creationId xmlns:a16="http://schemas.microsoft.com/office/drawing/2014/main" id="{3D2EE5BB-6FCE-132F-A778-5348D2856AAC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5" name="Oval 10864">
                  <a:extLst>
                    <a:ext uri="{FF2B5EF4-FFF2-40B4-BE49-F238E27FC236}">
                      <a16:creationId xmlns:a16="http://schemas.microsoft.com/office/drawing/2014/main" id="{A5B6CBC1-C612-4073-0A72-1A1FECDB3A42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6" name="Oval 10865">
                  <a:extLst>
                    <a:ext uri="{FF2B5EF4-FFF2-40B4-BE49-F238E27FC236}">
                      <a16:creationId xmlns:a16="http://schemas.microsoft.com/office/drawing/2014/main" id="{98B82F9E-B963-1EAD-F777-E957F6EFE114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0850" name="Group 10849">
                <a:extLst>
                  <a:ext uri="{FF2B5EF4-FFF2-40B4-BE49-F238E27FC236}">
                    <a16:creationId xmlns:a16="http://schemas.microsoft.com/office/drawing/2014/main" id="{FBB3DC2B-7063-EDDA-0CB1-BB58B4BAB084}"/>
                  </a:ext>
                </a:extLst>
              </p:cNvPr>
              <p:cNvGrpSpPr/>
              <p:nvPr/>
            </p:nvGrpSpPr>
            <p:grpSpPr>
              <a:xfrm>
                <a:off x="1277245" y="3016723"/>
                <a:ext cx="178712" cy="1606999"/>
                <a:chOff x="646677" y="2585415"/>
                <a:chExt cx="178712" cy="1606999"/>
              </a:xfrm>
            </p:grpSpPr>
            <p:sp>
              <p:nvSpPr>
                <p:cNvPr id="10857" name="Oval 10856">
                  <a:extLst>
                    <a:ext uri="{FF2B5EF4-FFF2-40B4-BE49-F238E27FC236}">
                      <a16:creationId xmlns:a16="http://schemas.microsoft.com/office/drawing/2014/main" id="{EE3E7980-A1C1-E81E-10EE-CB302FF5C5F9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8" name="Oval 10857">
                  <a:extLst>
                    <a:ext uri="{FF2B5EF4-FFF2-40B4-BE49-F238E27FC236}">
                      <a16:creationId xmlns:a16="http://schemas.microsoft.com/office/drawing/2014/main" id="{3A4899CF-1A84-0EE9-0E68-2D6E5A7F4F55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9" name="Oval 10858">
                  <a:extLst>
                    <a:ext uri="{FF2B5EF4-FFF2-40B4-BE49-F238E27FC236}">
                      <a16:creationId xmlns:a16="http://schemas.microsoft.com/office/drawing/2014/main" id="{3AF76A6C-E747-73CE-1BDA-9946DAAB62E7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0" name="Oval 10859">
                  <a:extLst>
                    <a:ext uri="{FF2B5EF4-FFF2-40B4-BE49-F238E27FC236}">
                      <a16:creationId xmlns:a16="http://schemas.microsoft.com/office/drawing/2014/main" id="{88BBDBCE-89C2-7D0D-AFBE-A2E3DCC19A2B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61" name="Oval 10860">
                  <a:extLst>
                    <a:ext uri="{FF2B5EF4-FFF2-40B4-BE49-F238E27FC236}">
                      <a16:creationId xmlns:a16="http://schemas.microsoft.com/office/drawing/2014/main" id="{DFBDA429-A770-CD50-84EF-941D910EFCDB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0851" name="Group 10850">
                <a:extLst>
                  <a:ext uri="{FF2B5EF4-FFF2-40B4-BE49-F238E27FC236}">
                    <a16:creationId xmlns:a16="http://schemas.microsoft.com/office/drawing/2014/main" id="{768DF201-66D1-E5E5-FCC2-282F3044F3B5}"/>
                  </a:ext>
                </a:extLst>
              </p:cNvPr>
              <p:cNvGrpSpPr/>
              <p:nvPr/>
            </p:nvGrpSpPr>
            <p:grpSpPr>
              <a:xfrm>
                <a:off x="1275178" y="4816061"/>
                <a:ext cx="178712" cy="1606999"/>
                <a:chOff x="646677" y="2585415"/>
                <a:chExt cx="178712" cy="1606999"/>
              </a:xfrm>
            </p:grpSpPr>
            <p:sp>
              <p:nvSpPr>
                <p:cNvPr id="10852" name="Oval 10851">
                  <a:extLst>
                    <a:ext uri="{FF2B5EF4-FFF2-40B4-BE49-F238E27FC236}">
                      <a16:creationId xmlns:a16="http://schemas.microsoft.com/office/drawing/2014/main" id="{C25AC6F6-A93D-8540-F273-2CA93854BD62}"/>
                    </a:ext>
                  </a:extLst>
                </p:cNvPr>
                <p:cNvSpPr/>
                <p:nvPr/>
              </p:nvSpPr>
              <p:spPr>
                <a:xfrm>
                  <a:off x="648743" y="258541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3" name="Oval 10852">
                  <a:extLst>
                    <a:ext uri="{FF2B5EF4-FFF2-40B4-BE49-F238E27FC236}">
                      <a16:creationId xmlns:a16="http://schemas.microsoft.com/office/drawing/2014/main" id="{0E3CC354-047D-6F13-06A4-3E6BC4B2C2BB}"/>
                    </a:ext>
                  </a:extLst>
                </p:cNvPr>
                <p:cNvSpPr/>
                <p:nvPr/>
              </p:nvSpPr>
              <p:spPr>
                <a:xfrm>
                  <a:off x="646677" y="3974205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4" name="Oval 10853">
                  <a:extLst>
                    <a:ext uri="{FF2B5EF4-FFF2-40B4-BE49-F238E27FC236}">
                      <a16:creationId xmlns:a16="http://schemas.microsoft.com/office/drawing/2014/main" id="{7546DAD4-928F-B4D8-812F-D70E43247CF1}"/>
                    </a:ext>
                  </a:extLst>
                </p:cNvPr>
                <p:cNvSpPr/>
                <p:nvPr/>
              </p:nvSpPr>
              <p:spPr>
                <a:xfrm>
                  <a:off x="646677" y="3612414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5" name="Oval 10854">
                  <a:extLst>
                    <a:ext uri="{FF2B5EF4-FFF2-40B4-BE49-F238E27FC236}">
                      <a16:creationId xmlns:a16="http://schemas.microsoft.com/office/drawing/2014/main" id="{057CB137-9F50-4D94-6123-DF518FF05617}"/>
                    </a:ext>
                  </a:extLst>
                </p:cNvPr>
                <p:cNvSpPr/>
                <p:nvPr/>
              </p:nvSpPr>
              <p:spPr>
                <a:xfrm>
                  <a:off x="648743" y="3266030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856" name="Oval 10855">
                  <a:extLst>
                    <a:ext uri="{FF2B5EF4-FFF2-40B4-BE49-F238E27FC236}">
                      <a16:creationId xmlns:a16="http://schemas.microsoft.com/office/drawing/2014/main" id="{30E152E0-EAC6-0F01-D5F3-E859D838C4B4}"/>
                    </a:ext>
                  </a:extLst>
                </p:cNvPr>
                <p:cNvSpPr/>
                <p:nvPr/>
              </p:nvSpPr>
              <p:spPr>
                <a:xfrm>
                  <a:off x="648744" y="2919646"/>
                  <a:ext cx="176645" cy="21820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318" name="Oval 10317">
              <a:extLst>
                <a:ext uri="{FF2B5EF4-FFF2-40B4-BE49-F238E27FC236}">
                  <a16:creationId xmlns:a16="http://schemas.microsoft.com/office/drawing/2014/main" id="{2A551C96-05F1-9E75-6E73-FFAE62FEC1D4}"/>
                </a:ext>
              </a:extLst>
            </p:cNvPr>
            <p:cNvSpPr/>
            <p:nvPr/>
          </p:nvSpPr>
          <p:spPr>
            <a:xfrm>
              <a:off x="2536728" y="3484801"/>
              <a:ext cx="176645" cy="21820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319" name="Straight Arrow Connector 10318">
              <a:extLst>
                <a:ext uri="{FF2B5EF4-FFF2-40B4-BE49-F238E27FC236}">
                  <a16:creationId xmlns:a16="http://schemas.microsoft.com/office/drawing/2014/main" id="{C89BB317-F4EE-5971-ED89-42922EA7AAA1}"/>
                </a:ext>
              </a:extLst>
            </p:cNvPr>
            <p:cNvCxnSpPr>
              <a:cxnSpLocks/>
              <a:stCxn id="10846" idx="6"/>
              <a:endCxn id="10862" idx="2"/>
            </p:cNvCxnSpPr>
            <p:nvPr/>
          </p:nvCxnSpPr>
          <p:spPr>
            <a:xfrm flipV="1">
              <a:off x="612185" y="1116731"/>
              <a:ext cx="927313" cy="1665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0" name="Straight Arrow Connector 10319">
              <a:extLst>
                <a:ext uri="{FF2B5EF4-FFF2-40B4-BE49-F238E27FC236}">
                  <a16:creationId xmlns:a16="http://schemas.microsoft.com/office/drawing/2014/main" id="{F86CCF0C-FAA7-607A-242F-783CE09DB23C}"/>
                </a:ext>
              </a:extLst>
            </p:cNvPr>
            <p:cNvCxnSpPr>
              <a:cxnSpLocks/>
              <a:stCxn id="10846" idx="6"/>
              <a:endCxn id="10866" idx="2"/>
            </p:cNvCxnSpPr>
            <p:nvPr/>
          </p:nvCxnSpPr>
          <p:spPr>
            <a:xfrm flipV="1">
              <a:off x="612185" y="1450962"/>
              <a:ext cx="927314" cy="1330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1" name="Straight Arrow Connector 10320">
              <a:extLst>
                <a:ext uri="{FF2B5EF4-FFF2-40B4-BE49-F238E27FC236}">
                  <a16:creationId xmlns:a16="http://schemas.microsoft.com/office/drawing/2014/main" id="{8F5E9DDE-1557-73A4-8DF9-4C3B00B323B1}"/>
                </a:ext>
              </a:extLst>
            </p:cNvPr>
            <p:cNvCxnSpPr>
              <a:cxnSpLocks/>
              <a:stCxn id="10846" idx="6"/>
              <a:endCxn id="10865" idx="3"/>
            </p:cNvCxnSpPr>
            <p:nvPr/>
          </p:nvCxnSpPr>
          <p:spPr>
            <a:xfrm flipV="1">
              <a:off x="612185" y="1874494"/>
              <a:ext cx="953182" cy="907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2" name="Straight Arrow Connector 10321">
              <a:extLst>
                <a:ext uri="{FF2B5EF4-FFF2-40B4-BE49-F238E27FC236}">
                  <a16:creationId xmlns:a16="http://schemas.microsoft.com/office/drawing/2014/main" id="{BAA1CE77-9752-EBF6-B063-74CC64C8D7B8}"/>
                </a:ext>
              </a:extLst>
            </p:cNvPr>
            <p:cNvCxnSpPr>
              <a:cxnSpLocks/>
              <a:stCxn id="10846" idx="6"/>
              <a:endCxn id="10863" idx="2"/>
            </p:cNvCxnSpPr>
            <p:nvPr/>
          </p:nvCxnSpPr>
          <p:spPr>
            <a:xfrm flipV="1">
              <a:off x="612185" y="2505521"/>
              <a:ext cx="925247" cy="27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3" name="Straight Arrow Connector 10322">
              <a:extLst>
                <a:ext uri="{FF2B5EF4-FFF2-40B4-BE49-F238E27FC236}">
                  <a16:creationId xmlns:a16="http://schemas.microsoft.com/office/drawing/2014/main" id="{F97727B7-647A-09DF-A1E4-860C14BD0DF8}"/>
                </a:ext>
              </a:extLst>
            </p:cNvPr>
            <p:cNvCxnSpPr>
              <a:cxnSpLocks/>
              <a:stCxn id="10846" idx="6"/>
              <a:endCxn id="10857" idx="2"/>
            </p:cNvCxnSpPr>
            <p:nvPr/>
          </p:nvCxnSpPr>
          <p:spPr>
            <a:xfrm>
              <a:off x="612185" y="2781775"/>
              <a:ext cx="925246" cy="101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4" name="Straight Arrow Connector 10323">
              <a:extLst>
                <a:ext uri="{FF2B5EF4-FFF2-40B4-BE49-F238E27FC236}">
                  <a16:creationId xmlns:a16="http://schemas.microsoft.com/office/drawing/2014/main" id="{8B541CB9-CCAC-9949-068E-3854B2A3DB17}"/>
                </a:ext>
              </a:extLst>
            </p:cNvPr>
            <p:cNvCxnSpPr>
              <a:cxnSpLocks/>
              <a:stCxn id="10846" idx="6"/>
              <a:endCxn id="10861" idx="2"/>
            </p:cNvCxnSpPr>
            <p:nvPr/>
          </p:nvCxnSpPr>
          <p:spPr>
            <a:xfrm>
              <a:off x="612185" y="2781775"/>
              <a:ext cx="925247" cy="435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5" name="Straight Arrow Connector 10324">
              <a:extLst>
                <a:ext uri="{FF2B5EF4-FFF2-40B4-BE49-F238E27FC236}">
                  <a16:creationId xmlns:a16="http://schemas.microsoft.com/office/drawing/2014/main" id="{BC53A131-A710-BC5B-120D-F79F7124C3D0}"/>
                </a:ext>
              </a:extLst>
            </p:cNvPr>
            <p:cNvCxnSpPr>
              <a:cxnSpLocks/>
              <a:stCxn id="10846" idx="6"/>
              <a:endCxn id="10860" idx="2"/>
            </p:cNvCxnSpPr>
            <p:nvPr/>
          </p:nvCxnSpPr>
          <p:spPr>
            <a:xfrm>
              <a:off x="612185" y="2781775"/>
              <a:ext cx="925246" cy="781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6" name="Straight Arrow Connector 10325">
              <a:extLst>
                <a:ext uri="{FF2B5EF4-FFF2-40B4-BE49-F238E27FC236}">
                  <a16:creationId xmlns:a16="http://schemas.microsoft.com/office/drawing/2014/main" id="{7217A711-8B43-8620-B921-704376E93E4C}"/>
                </a:ext>
              </a:extLst>
            </p:cNvPr>
            <p:cNvCxnSpPr>
              <a:cxnSpLocks/>
              <a:stCxn id="10846" idx="6"/>
              <a:endCxn id="10859" idx="2"/>
            </p:cNvCxnSpPr>
            <p:nvPr/>
          </p:nvCxnSpPr>
          <p:spPr>
            <a:xfrm>
              <a:off x="612185" y="2781775"/>
              <a:ext cx="923180" cy="112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7" name="Straight Arrow Connector 10326">
              <a:extLst>
                <a:ext uri="{FF2B5EF4-FFF2-40B4-BE49-F238E27FC236}">
                  <a16:creationId xmlns:a16="http://schemas.microsoft.com/office/drawing/2014/main" id="{03B38055-BC69-C168-C75A-328A25726569}"/>
                </a:ext>
              </a:extLst>
            </p:cNvPr>
            <p:cNvCxnSpPr>
              <a:cxnSpLocks/>
              <a:stCxn id="10846" idx="6"/>
              <a:endCxn id="10858" idx="2"/>
            </p:cNvCxnSpPr>
            <p:nvPr/>
          </p:nvCxnSpPr>
          <p:spPr>
            <a:xfrm>
              <a:off x="612185" y="2781775"/>
              <a:ext cx="923180" cy="1489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8" name="Straight Arrow Connector 10327">
              <a:extLst>
                <a:ext uri="{FF2B5EF4-FFF2-40B4-BE49-F238E27FC236}">
                  <a16:creationId xmlns:a16="http://schemas.microsoft.com/office/drawing/2014/main" id="{2759FDB4-BA96-E740-200C-1DAE20A9AC78}"/>
                </a:ext>
              </a:extLst>
            </p:cNvPr>
            <p:cNvCxnSpPr>
              <a:cxnSpLocks/>
              <a:stCxn id="10846" idx="6"/>
              <a:endCxn id="10852" idx="2"/>
            </p:cNvCxnSpPr>
            <p:nvPr/>
          </p:nvCxnSpPr>
          <p:spPr>
            <a:xfrm>
              <a:off x="612185" y="2781775"/>
              <a:ext cx="923179" cy="190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9" name="Straight Arrow Connector 10328">
              <a:extLst>
                <a:ext uri="{FF2B5EF4-FFF2-40B4-BE49-F238E27FC236}">
                  <a16:creationId xmlns:a16="http://schemas.microsoft.com/office/drawing/2014/main" id="{C87EBB4D-A130-36CD-C78D-3223206A7028}"/>
                </a:ext>
              </a:extLst>
            </p:cNvPr>
            <p:cNvCxnSpPr>
              <a:cxnSpLocks/>
              <a:stCxn id="10846" idx="6"/>
              <a:endCxn id="10856" idx="2"/>
            </p:cNvCxnSpPr>
            <p:nvPr/>
          </p:nvCxnSpPr>
          <p:spPr>
            <a:xfrm>
              <a:off x="612185" y="2781775"/>
              <a:ext cx="923180" cy="2234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1" name="Straight Arrow Connector 10330">
              <a:extLst>
                <a:ext uri="{FF2B5EF4-FFF2-40B4-BE49-F238E27FC236}">
                  <a16:creationId xmlns:a16="http://schemas.microsoft.com/office/drawing/2014/main" id="{36DE6DF5-ADEC-4580-8BB6-7773B21BA58C}"/>
                </a:ext>
              </a:extLst>
            </p:cNvPr>
            <p:cNvCxnSpPr>
              <a:cxnSpLocks/>
              <a:stCxn id="10846" idx="6"/>
              <a:endCxn id="10855" idx="2"/>
            </p:cNvCxnSpPr>
            <p:nvPr/>
          </p:nvCxnSpPr>
          <p:spPr>
            <a:xfrm>
              <a:off x="612185" y="2781775"/>
              <a:ext cx="923179" cy="258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2" name="Straight Arrow Connector 10331">
              <a:extLst>
                <a:ext uri="{FF2B5EF4-FFF2-40B4-BE49-F238E27FC236}">
                  <a16:creationId xmlns:a16="http://schemas.microsoft.com/office/drawing/2014/main" id="{0A8D0965-ED75-2727-2F98-087CF3FDB033}"/>
                </a:ext>
              </a:extLst>
            </p:cNvPr>
            <p:cNvCxnSpPr>
              <a:cxnSpLocks/>
              <a:stCxn id="10846" idx="6"/>
              <a:endCxn id="10854" idx="2"/>
            </p:cNvCxnSpPr>
            <p:nvPr/>
          </p:nvCxnSpPr>
          <p:spPr>
            <a:xfrm>
              <a:off x="612185" y="2781775"/>
              <a:ext cx="921113" cy="292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3" name="Straight Arrow Connector 10332">
              <a:extLst>
                <a:ext uri="{FF2B5EF4-FFF2-40B4-BE49-F238E27FC236}">
                  <a16:creationId xmlns:a16="http://schemas.microsoft.com/office/drawing/2014/main" id="{16326690-5AFD-4E28-87D4-FE3A7022E395}"/>
                </a:ext>
              </a:extLst>
            </p:cNvPr>
            <p:cNvCxnSpPr>
              <a:cxnSpLocks/>
              <a:stCxn id="10846" idx="6"/>
              <a:endCxn id="10853" idx="2"/>
            </p:cNvCxnSpPr>
            <p:nvPr/>
          </p:nvCxnSpPr>
          <p:spPr>
            <a:xfrm>
              <a:off x="612185" y="2781775"/>
              <a:ext cx="921113" cy="3289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5" name="Straight Arrow Connector 10334">
              <a:extLst>
                <a:ext uri="{FF2B5EF4-FFF2-40B4-BE49-F238E27FC236}">
                  <a16:creationId xmlns:a16="http://schemas.microsoft.com/office/drawing/2014/main" id="{C69DD479-EE44-CEB4-838B-50DC1651CEEB}"/>
                </a:ext>
              </a:extLst>
            </p:cNvPr>
            <p:cNvCxnSpPr>
              <a:cxnSpLocks/>
              <a:stCxn id="10848" idx="6"/>
              <a:endCxn id="10862" idx="2"/>
            </p:cNvCxnSpPr>
            <p:nvPr/>
          </p:nvCxnSpPr>
          <p:spPr>
            <a:xfrm flipV="1">
              <a:off x="573934" y="1116731"/>
              <a:ext cx="965564" cy="236807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6" name="Straight Arrow Connector 10335">
              <a:extLst>
                <a:ext uri="{FF2B5EF4-FFF2-40B4-BE49-F238E27FC236}">
                  <a16:creationId xmlns:a16="http://schemas.microsoft.com/office/drawing/2014/main" id="{66507061-9FB4-532B-6C7D-706FDCC9A2DF}"/>
                </a:ext>
              </a:extLst>
            </p:cNvPr>
            <p:cNvCxnSpPr>
              <a:cxnSpLocks/>
              <a:stCxn id="10848" idx="6"/>
              <a:endCxn id="10866" idx="2"/>
            </p:cNvCxnSpPr>
            <p:nvPr/>
          </p:nvCxnSpPr>
          <p:spPr>
            <a:xfrm flipV="1">
              <a:off x="573934" y="1450962"/>
              <a:ext cx="965565" cy="20338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7" name="Straight Arrow Connector 10336">
              <a:extLst>
                <a:ext uri="{FF2B5EF4-FFF2-40B4-BE49-F238E27FC236}">
                  <a16:creationId xmlns:a16="http://schemas.microsoft.com/office/drawing/2014/main" id="{EC2EC762-21EF-03EE-7DDB-4AA05057A311}"/>
                </a:ext>
              </a:extLst>
            </p:cNvPr>
            <p:cNvCxnSpPr>
              <a:cxnSpLocks/>
              <a:stCxn id="10848" idx="6"/>
              <a:endCxn id="10865" idx="3"/>
            </p:cNvCxnSpPr>
            <p:nvPr/>
          </p:nvCxnSpPr>
          <p:spPr>
            <a:xfrm flipV="1">
              <a:off x="573934" y="1874494"/>
              <a:ext cx="991433" cy="161030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8" name="Straight Arrow Connector 10337">
              <a:extLst>
                <a:ext uri="{FF2B5EF4-FFF2-40B4-BE49-F238E27FC236}">
                  <a16:creationId xmlns:a16="http://schemas.microsoft.com/office/drawing/2014/main" id="{E4BC86D5-6D69-4701-D1F8-75F03B11FDE8}"/>
                </a:ext>
              </a:extLst>
            </p:cNvPr>
            <p:cNvCxnSpPr>
              <a:cxnSpLocks/>
              <a:stCxn id="10848" idx="6"/>
              <a:endCxn id="10857" idx="2"/>
            </p:cNvCxnSpPr>
            <p:nvPr/>
          </p:nvCxnSpPr>
          <p:spPr>
            <a:xfrm flipV="1">
              <a:off x="573934" y="2882952"/>
              <a:ext cx="963497" cy="60185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9" name="Straight Arrow Connector 10338">
              <a:extLst>
                <a:ext uri="{FF2B5EF4-FFF2-40B4-BE49-F238E27FC236}">
                  <a16:creationId xmlns:a16="http://schemas.microsoft.com/office/drawing/2014/main" id="{062EBD0E-D50D-CCE6-CDA6-6F3AE42E8CEA}"/>
                </a:ext>
              </a:extLst>
            </p:cNvPr>
            <p:cNvCxnSpPr>
              <a:cxnSpLocks/>
              <a:stCxn id="10848" idx="6"/>
              <a:endCxn id="10861" idx="2"/>
            </p:cNvCxnSpPr>
            <p:nvPr/>
          </p:nvCxnSpPr>
          <p:spPr>
            <a:xfrm flipV="1">
              <a:off x="573934" y="3217183"/>
              <a:ext cx="963498" cy="2676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0" name="Straight Arrow Connector 10339">
              <a:extLst>
                <a:ext uri="{FF2B5EF4-FFF2-40B4-BE49-F238E27FC236}">
                  <a16:creationId xmlns:a16="http://schemas.microsoft.com/office/drawing/2014/main" id="{6149D702-2DDA-BF7F-29B6-9911F1DC88B6}"/>
                </a:ext>
              </a:extLst>
            </p:cNvPr>
            <p:cNvCxnSpPr>
              <a:cxnSpLocks/>
              <a:stCxn id="10848" idx="6"/>
              <a:endCxn id="10860" idx="2"/>
            </p:cNvCxnSpPr>
            <p:nvPr/>
          </p:nvCxnSpPr>
          <p:spPr>
            <a:xfrm>
              <a:off x="573934" y="3484802"/>
              <a:ext cx="963497" cy="7876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1" name="Straight Arrow Connector 10340">
              <a:extLst>
                <a:ext uri="{FF2B5EF4-FFF2-40B4-BE49-F238E27FC236}">
                  <a16:creationId xmlns:a16="http://schemas.microsoft.com/office/drawing/2014/main" id="{D4DA35C8-D75A-0A82-7F3B-FED5F02BA276}"/>
                </a:ext>
              </a:extLst>
            </p:cNvPr>
            <p:cNvCxnSpPr>
              <a:cxnSpLocks/>
              <a:stCxn id="10848" idx="6"/>
              <a:endCxn id="10859" idx="2"/>
            </p:cNvCxnSpPr>
            <p:nvPr/>
          </p:nvCxnSpPr>
          <p:spPr>
            <a:xfrm>
              <a:off x="573934" y="3484802"/>
              <a:ext cx="961431" cy="42514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2" name="Straight Arrow Connector 10341">
              <a:extLst>
                <a:ext uri="{FF2B5EF4-FFF2-40B4-BE49-F238E27FC236}">
                  <a16:creationId xmlns:a16="http://schemas.microsoft.com/office/drawing/2014/main" id="{1D57F791-FF84-F4F8-BEFE-82D3CA7E1646}"/>
                </a:ext>
              </a:extLst>
            </p:cNvPr>
            <p:cNvCxnSpPr>
              <a:cxnSpLocks/>
              <a:stCxn id="10848" idx="6"/>
              <a:endCxn id="10858" idx="2"/>
            </p:cNvCxnSpPr>
            <p:nvPr/>
          </p:nvCxnSpPr>
          <p:spPr>
            <a:xfrm>
              <a:off x="573934" y="3484802"/>
              <a:ext cx="961431" cy="7869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3" name="Straight Arrow Connector 10342">
              <a:extLst>
                <a:ext uri="{FF2B5EF4-FFF2-40B4-BE49-F238E27FC236}">
                  <a16:creationId xmlns:a16="http://schemas.microsoft.com/office/drawing/2014/main" id="{9782E7D2-F674-465A-8E03-E817D86F6283}"/>
                </a:ext>
              </a:extLst>
            </p:cNvPr>
            <p:cNvCxnSpPr>
              <a:cxnSpLocks/>
              <a:stCxn id="10848" idx="6"/>
              <a:endCxn id="10852" idx="2"/>
            </p:cNvCxnSpPr>
            <p:nvPr/>
          </p:nvCxnSpPr>
          <p:spPr>
            <a:xfrm>
              <a:off x="573934" y="3484802"/>
              <a:ext cx="961430" cy="11974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4" name="Straight Arrow Connector 10343">
              <a:extLst>
                <a:ext uri="{FF2B5EF4-FFF2-40B4-BE49-F238E27FC236}">
                  <a16:creationId xmlns:a16="http://schemas.microsoft.com/office/drawing/2014/main" id="{A076597E-E911-3DF2-CA18-B71BD73689F2}"/>
                </a:ext>
              </a:extLst>
            </p:cNvPr>
            <p:cNvCxnSpPr>
              <a:cxnSpLocks/>
              <a:stCxn id="10848" idx="6"/>
              <a:endCxn id="10863" idx="2"/>
            </p:cNvCxnSpPr>
            <p:nvPr/>
          </p:nvCxnSpPr>
          <p:spPr>
            <a:xfrm flipV="1">
              <a:off x="573934" y="2505521"/>
              <a:ext cx="963498" cy="97928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5" name="Straight Arrow Connector 10344">
              <a:extLst>
                <a:ext uri="{FF2B5EF4-FFF2-40B4-BE49-F238E27FC236}">
                  <a16:creationId xmlns:a16="http://schemas.microsoft.com/office/drawing/2014/main" id="{8360BE40-05CB-AD42-D218-FF7C8B27D211}"/>
                </a:ext>
              </a:extLst>
            </p:cNvPr>
            <p:cNvCxnSpPr>
              <a:cxnSpLocks/>
              <a:stCxn id="10848" idx="6"/>
              <a:endCxn id="10856" idx="2"/>
            </p:cNvCxnSpPr>
            <p:nvPr/>
          </p:nvCxnSpPr>
          <p:spPr>
            <a:xfrm>
              <a:off x="573934" y="3484802"/>
              <a:ext cx="961431" cy="15317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6" name="Straight Arrow Connector 10345">
              <a:extLst>
                <a:ext uri="{FF2B5EF4-FFF2-40B4-BE49-F238E27FC236}">
                  <a16:creationId xmlns:a16="http://schemas.microsoft.com/office/drawing/2014/main" id="{DA50DB11-B16C-F853-B0C7-AEF5FA13352E}"/>
                </a:ext>
              </a:extLst>
            </p:cNvPr>
            <p:cNvCxnSpPr>
              <a:cxnSpLocks/>
              <a:stCxn id="10848" idx="6"/>
              <a:endCxn id="10855" idx="2"/>
            </p:cNvCxnSpPr>
            <p:nvPr/>
          </p:nvCxnSpPr>
          <p:spPr>
            <a:xfrm>
              <a:off x="573934" y="3484802"/>
              <a:ext cx="961430" cy="187810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7" name="Straight Arrow Connector 10346">
              <a:extLst>
                <a:ext uri="{FF2B5EF4-FFF2-40B4-BE49-F238E27FC236}">
                  <a16:creationId xmlns:a16="http://schemas.microsoft.com/office/drawing/2014/main" id="{2E6896A1-1D21-0C90-B549-F9B245120C67}"/>
                </a:ext>
              </a:extLst>
            </p:cNvPr>
            <p:cNvCxnSpPr>
              <a:cxnSpLocks/>
              <a:stCxn id="10848" idx="6"/>
              <a:endCxn id="10854" idx="2"/>
            </p:cNvCxnSpPr>
            <p:nvPr/>
          </p:nvCxnSpPr>
          <p:spPr>
            <a:xfrm>
              <a:off x="573934" y="3484802"/>
              <a:ext cx="959364" cy="22244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8" name="Straight Arrow Connector 10347">
              <a:extLst>
                <a:ext uri="{FF2B5EF4-FFF2-40B4-BE49-F238E27FC236}">
                  <a16:creationId xmlns:a16="http://schemas.microsoft.com/office/drawing/2014/main" id="{24EBEC38-303B-C681-F240-D985A0A691D6}"/>
                </a:ext>
              </a:extLst>
            </p:cNvPr>
            <p:cNvCxnSpPr>
              <a:cxnSpLocks/>
              <a:stCxn id="10848" idx="6"/>
              <a:endCxn id="10853" idx="2"/>
            </p:cNvCxnSpPr>
            <p:nvPr/>
          </p:nvCxnSpPr>
          <p:spPr>
            <a:xfrm>
              <a:off x="573934" y="3484802"/>
              <a:ext cx="959364" cy="25862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9" name="Straight Arrow Connector 10348">
              <a:extLst>
                <a:ext uri="{FF2B5EF4-FFF2-40B4-BE49-F238E27FC236}">
                  <a16:creationId xmlns:a16="http://schemas.microsoft.com/office/drawing/2014/main" id="{1A4A4CCA-4D2B-27C5-C8A8-3C35CB063C9F}"/>
                </a:ext>
              </a:extLst>
            </p:cNvPr>
            <p:cNvCxnSpPr>
              <a:cxnSpLocks/>
              <a:stCxn id="10847" idx="6"/>
              <a:endCxn id="10862" idx="2"/>
            </p:cNvCxnSpPr>
            <p:nvPr/>
          </p:nvCxnSpPr>
          <p:spPr>
            <a:xfrm flipV="1">
              <a:off x="619589" y="1116731"/>
              <a:ext cx="919909" cy="30963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0" name="Straight Arrow Connector 10349">
              <a:extLst>
                <a:ext uri="{FF2B5EF4-FFF2-40B4-BE49-F238E27FC236}">
                  <a16:creationId xmlns:a16="http://schemas.microsoft.com/office/drawing/2014/main" id="{FE784378-9271-C35B-2A31-FC975896949B}"/>
                </a:ext>
              </a:extLst>
            </p:cNvPr>
            <p:cNvCxnSpPr>
              <a:cxnSpLocks/>
              <a:stCxn id="10847" idx="6"/>
              <a:endCxn id="10866" idx="2"/>
            </p:cNvCxnSpPr>
            <p:nvPr/>
          </p:nvCxnSpPr>
          <p:spPr>
            <a:xfrm flipV="1">
              <a:off x="619589" y="1450962"/>
              <a:ext cx="919910" cy="2762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1" name="Straight Arrow Connector 10350">
              <a:extLst>
                <a:ext uri="{FF2B5EF4-FFF2-40B4-BE49-F238E27FC236}">
                  <a16:creationId xmlns:a16="http://schemas.microsoft.com/office/drawing/2014/main" id="{1CEDD10F-D46B-DCB5-5BA9-3C3A97587CBB}"/>
                </a:ext>
              </a:extLst>
            </p:cNvPr>
            <p:cNvCxnSpPr>
              <a:cxnSpLocks/>
              <a:stCxn id="10847" idx="6"/>
              <a:endCxn id="10865" idx="3"/>
            </p:cNvCxnSpPr>
            <p:nvPr/>
          </p:nvCxnSpPr>
          <p:spPr>
            <a:xfrm flipV="1">
              <a:off x="619589" y="1874494"/>
              <a:ext cx="945778" cy="23385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2" name="Straight Arrow Connector 10351">
              <a:extLst>
                <a:ext uri="{FF2B5EF4-FFF2-40B4-BE49-F238E27FC236}">
                  <a16:creationId xmlns:a16="http://schemas.microsoft.com/office/drawing/2014/main" id="{0721F385-3151-7B4E-319D-592E2D4AFFD0}"/>
                </a:ext>
              </a:extLst>
            </p:cNvPr>
            <p:cNvCxnSpPr>
              <a:cxnSpLocks/>
              <a:stCxn id="10847" idx="6"/>
              <a:endCxn id="10863" idx="2"/>
            </p:cNvCxnSpPr>
            <p:nvPr/>
          </p:nvCxnSpPr>
          <p:spPr>
            <a:xfrm flipV="1">
              <a:off x="619589" y="2505521"/>
              <a:ext cx="917843" cy="170752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3" name="Straight Arrow Connector 10352">
              <a:extLst>
                <a:ext uri="{FF2B5EF4-FFF2-40B4-BE49-F238E27FC236}">
                  <a16:creationId xmlns:a16="http://schemas.microsoft.com/office/drawing/2014/main" id="{71664466-DCDA-18C9-C845-F5D022ED6FBA}"/>
                </a:ext>
              </a:extLst>
            </p:cNvPr>
            <p:cNvCxnSpPr>
              <a:cxnSpLocks/>
              <a:stCxn id="10847" idx="6"/>
              <a:endCxn id="10862" idx="2"/>
            </p:cNvCxnSpPr>
            <p:nvPr/>
          </p:nvCxnSpPr>
          <p:spPr>
            <a:xfrm flipV="1">
              <a:off x="619589" y="1116731"/>
              <a:ext cx="919909" cy="30963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4" name="Straight Arrow Connector 10353">
              <a:extLst>
                <a:ext uri="{FF2B5EF4-FFF2-40B4-BE49-F238E27FC236}">
                  <a16:creationId xmlns:a16="http://schemas.microsoft.com/office/drawing/2014/main" id="{06847C64-5DA1-93EE-7432-52C94FE1B112}"/>
                </a:ext>
              </a:extLst>
            </p:cNvPr>
            <p:cNvCxnSpPr>
              <a:cxnSpLocks/>
              <a:stCxn id="10847" idx="6"/>
              <a:endCxn id="10861" idx="2"/>
            </p:cNvCxnSpPr>
            <p:nvPr/>
          </p:nvCxnSpPr>
          <p:spPr>
            <a:xfrm flipV="1">
              <a:off x="619589" y="3217183"/>
              <a:ext cx="917843" cy="99585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5" name="Straight Arrow Connector 10354">
              <a:extLst>
                <a:ext uri="{FF2B5EF4-FFF2-40B4-BE49-F238E27FC236}">
                  <a16:creationId xmlns:a16="http://schemas.microsoft.com/office/drawing/2014/main" id="{620F32EA-E50B-01EF-241F-6C8F95BADE9D}"/>
                </a:ext>
              </a:extLst>
            </p:cNvPr>
            <p:cNvCxnSpPr>
              <a:cxnSpLocks/>
              <a:stCxn id="10847" idx="6"/>
              <a:endCxn id="10860" idx="2"/>
            </p:cNvCxnSpPr>
            <p:nvPr/>
          </p:nvCxnSpPr>
          <p:spPr>
            <a:xfrm flipV="1">
              <a:off x="619589" y="3563567"/>
              <a:ext cx="917842" cy="64947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6" name="Straight Arrow Connector 10355">
              <a:extLst>
                <a:ext uri="{FF2B5EF4-FFF2-40B4-BE49-F238E27FC236}">
                  <a16:creationId xmlns:a16="http://schemas.microsoft.com/office/drawing/2014/main" id="{25F9B9BF-940C-EE13-BFE7-79E210250F99}"/>
                </a:ext>
              </a:extLst>
            </p:cNvPr>
            <p:cNvCxnSpPr>
              <a:cxnSpLocks/>
              <a:stCxn id="10847" idx="6"/>
              <a:endCxn id="10859" idx="2"/>
            </p:cNvCxnSpPr>
            <p:nvPr/>
          </p:nvCxnSpPr>
          <p:spPr>
            <a:xfrm flipV="1">
              <a:off x="619589" y="3909951"/>
              <a:ext cx="915776" cy="30309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7" name="Straight Arrow Connector 10356">
              <a:extLst>
                <a:ext uri="{FF2B5EF4-FFF2-40B4-BE49-F238E27FC236}">
                  <a16:creationId xmlns:a16="http://schemas.microsoft.com/office/drawing/2014/main" id="{C0F78F65-3AC8-860F-1884-0756B241D20E}"/>
                </a:ext>
              </a:extLst>
            </p:cNvPr>
            <p:cNvCxnSpPr>
              <a:cxnSpLocks/>
              <a:stCxn id="10847" idx="6"/>
              <a:endCxn id="10858" idx="2"/>
            </p:cNvCxnSpPr>
            <p:nvPr/>
          </p:nvCxnSpPr>
          <p:spPr>
            <a:xfrm>
              <a:off x="619589" y="4213041"/>
              <a:ext cx="915776" cy="587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8" name="Straight Arrow Connector 10357">
              <a:extLst>
                <a:ext uri="{FF2B5EF4-FFF2-40B4-BE49-F238E27FC236}">
                  <a16:creationId xmlns:a16="http://schemas.microsoft.com/office/drawing/2014/main" id="{D5A281C1-75CE-3F5C-6929-5442B72F895F}"/>
                </a:ext>
              </a:extLst>
            </p:cNvPr>
            <p:cNvCxnSpPr>
              <a:cxnSpLocks/>
              <a:stCxn id="10847" idx="6"/>
              <a:endCxn id="10852" idx="2"/>
            </p:cNvCxnSpPr>
            <p:nvPr/>
          </p:nvCxnSpPr>
          <p:spPr>
            <a:xfrm>
              <a:off x="619589" y="4213041"/>
              <a:ext cx="915775" cy="4692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9" name="Straight Arrow Connector 10358">
              <a:extLst>
                <a:ext uri="{FF2B5EF4-FFF2-40B4-BE49-F238E27FC236}">
                  <a16:creationId xmlns:a16="http://schemas.microsoft.com/office/drawing/2014/main" id="{2BE17BF1-E368-9762-820D-17C826595AD6}"/>
                </a:ext>
              </a:extLst>
            </p:cNvPr>
            <p:cNvCxnSpPr>
              <a:cxnSpLocks/>
              <a:stCxn id="10847" idx="6"/>
              <a:endCxn id="10856" idx="2"/>
            </p:cNvCxnSpPr>
            <p:nvPr/>
          </p:nvCxnSpPr>
          <p:spPr>
            <a:xfrm>
              <a:off x="619589" y="4213041"/>
              <a:ext cx="915776" cy="80348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0" name="Straight Arrow Connector 10359">
              <a:extLst>
                <a:ext uri="{FF2B5EF4-FFF2-40B4-BE49-F238E27FC236}">
                  <a16:creationId xmlns:a16="http://schemas.microsoft.com/office/drawing/2014/main" id="{F51F5E6F-E15E-8D1E-3925-AB729030E359}"/>
                </a:ext>
              </a:extLst>
            </p:cNvPr>
            <p:cNvCxnSpPr>
              <a:cxnSpLocks/>
              <a:stCxn id="10847" idx="6"/>
              <a:endCxn id="10855" idx="2"/>
            </p:cNvCxnSpPr>
            <p:nvPr/>
          </p:nvCxnSpPr>
          <p:spPr>
            <a:xfrm>
              <a:off x="619589" y="4213041"/>
              <a:ext cx="915775" cy="114986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1" name="Straight Arrow Connector 10360">
              <a:extLst>
                <a:ext uri="{FF2B5EF4-FFF2-40B4-BE49-F238E27FC236}">
                  <a16:creationId xmlns:a16="http://schemas.microsoft.com/office/drawing/2014/main" id="{9CE89469-D9C8-CA82-8114-3503D239E651}"/>
                </a:ext>
              </a:extLst>
            </p:cNvPr>
            <p:cNvCxnSpPr>
              <a:cxnSpLocks/>
              <a:stCxn id="10847" idx="6"/>
              <a:endCxn id="10854" idx="2"/>
            </p:cNvCxnSpPr>
            <p:nvPr/>
          </p:nvCxnSpPr>
          <p:spPr>
            <a:xfrm>
              <a:off x="619589" y="4213041"/>
              <a:ext cx="913709" cy="14962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2" name="Straight Arrow Connector 10361">
              <a:extLst>
                <a:ext uri="{FF2B5EF4-FFF2-40B4-BE49-F238E27FC236}">
                  <a16:creationId xmlns:a16="http://schemas.microsoft.com/office/drawing/2014/main" id="{4E13CE28-F682-A3B7-B42E-1A4205D7499A}"/>
                </a:ext>
              </a:extLst>
            </p:cNvPr>
            <p:cNvCxnSpPr>
              <a:cxnSpLocks/>
              <a:stCxn id="10847" idx="6"/>
              <a:endCxn id="10853" idx="2"/>
            </p:cNvCxnSpPr>
            <p:nvPr/>
          </p:nvCxnSpPr>
          <p:spPr>
            <a:xfrm>
              <a:off x="619589" y="4213041"/>
              <a:ext cx="913709" cy="18580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63" name="Group 10362">
              <a:extLst>
                <a:ext uri="{FF2B5EF4-FFF2-40B4-BE49-F238E27FC236}">
                  <a16:creationId xmlns:a16="http://schemas.microsoft.com/office/drawing/2014/main" id="{B3197532-311B-2378-2B35-9D296EDD3726}"/>
                </a:ext>
              </a:extLst>
            </p:cNvPr>
            <p:cNvGrpSpPr/>
            <p:nvPr/>
          </p:nvGrpSpPr>
          <p:grpSpPr>
            <a:xfrm>
              <a:off x="397289" y="2672670"/>
              <a:ext cx="222300" cy="1649475"/>
              <a:chOff x="345014" y="3035449"/>
              <a:chExt cx="222300" cy="1649475"/>
            </a:xfrm>
          </p:grpSpPr>
          <p:sp>
            <p:nvSpPr>
              <p:cNvPr id="10846" name="Oval 10845">
                <a:extLst>
                  <a:ext uri="{FF2B5EF4-FFF2-40B4-BE49-F238E27FC236}">
                    <a16:creationId xmlns:a16="http://schemas.microsoft.com/office/drawing/2014/main" id="{41F84B2F-B698-2E9B-815D-5785D736C171}"/>
                  </a:ext>
                </a:extLst>
              </p:cNvPr>
              <p:cNvSpPr/>
              <p:nvPr/>
            </p:nvSpPr>
            <p:spPr>
              <a:xfrm>
                <a:off x="383265" y="3035449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47" name="Oval 10846">
                <a:extLst>
                  <a:ext uri="{FF2B5EF4-FFF2-40B4-BE49-F238E27FC236}">
                    <a16:creationId xmlns:a16="http://schemas.microsoft.com/office/drawing/2014/main" id="{E518B28F-40F6-81D0-50D2-C0B0FE936704}"/>
                  </a:ext>
                </a:extLst>
              </p:cNvPr>
              <p:cNvSpPr/>
              <p:nvPr/>
            </p:nvSpPr>
            <p:spPr>
              <a:xfrm>
                <a:off x="390669" y="446671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48" name="Oval 10847">
                <a:extLst>
                  <a:ext uri="{FF2B5EF4-FFF2-40B4-BE49-F238E27FC236}">
                    <a16:creationId xmlns:a16="http://schemas.microsoft.com/office/drawing/2014/main" id="{1AB90752-00AC-7500-D818-B61246F53B6D}"/>
                  </a:ext>
                </a:extLst>
              </p:cNvPr>
              <p:cNvSpPr/>
              <p:nvPr/>
            </p:nvSpPr>
            <p:spPr>
              <a:xfrm>
                <a:off x="345014" y="373847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0364" name="Straight Arrow Connector 10363">
              <a:extLst>
                <a:ext uri="{FF2B5EF4-FFF2-40B4-BE49-F238E27FC236}">
                  <a16:creationId xmlns:a16="http://schemas.microsoft.com/office/drawing/2014/main" id="{DCF526CE-5E73-CB1D-18D9-4DFCA3905B42}"/>
                </a:ext>
              </a:extLst>
            </p:cNvPr>
            <p:cNvCxnSpPr>
              <a:stCxn id="10847" idx="6"/>
              <a:endCxn id="10857" idx="2"/>
            </p:cNvCxnSpPr>
            <p:nvPr/>
          </p:nvCxnSpPr>
          <p:spPr>
            <a:xfrm flipV="1">
              <a:off x="619589" y="2882952"/>
              <a:ext cx="917842" cy="133008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5" name="Straight Arrow Connector 10364">
              <a:extLst>
                <a:ext uri="{FF2B5EF4-FFF2-40B4-BE49-F238E27FC236}">
                  <a16:creationId xmlns:a16="http://schemas.microsoft.com/office/drawing/2014/main" id="{A44D05C3-7FB6-5798-F932-244A486EDA62}"/>
                </a:ext>
              </a:extLst>
            </p:cNvPr>
            <p:cNvCxnSpPr>
              <a:stCxn id="10846" idx="6"/>
              <a:endCxn id="10864" idx="2"/>
            </p:cNvCxnSpPr>
            <p:nvPr/>
          </p:nvCxnSpPr>
          <p:spPr>
            <a:xfrm flipV="1">
              <a:off x="612185" y="2143730"/>
              <a:ext cx="925247" cy="63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6" name="Straight Arrow Connector 10365">
              <a:extLst>
                <a:ext uri="{FF2B5EF4-FFF2-40B4-BE49-F238E27FC236}">
                  <a16:creationId xmlns:a16="http://schemas.microsoft.com/office/drawing/2014/main" id="{681E135F-99EC-C18E-F8EC-3365CCA52EC2}"/>
                </a:ext>
              </a:extLst>
            </p:cNvPr>
            <p:cNvCxnSpPr>
              <a:stCxn id="10847" idx="6"/>
              <a:endCxn id="10864" idx="2"/>
            </p:cNvCxnSpPr>
            <p:nvPr/>
          </p:nvCxnSpPr>
          <p:spPr>
            <a:xfrm flipV="1">
              <a:off x="619589" y="2143730"/>
              <a:ext cx="917843" cy="206931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7" name="Straight Arrow Connector 10366">
              <a:extLst>
                <a:ext uri="{FF2B5EF4-FFF2-40B4-BE49-F238E27FC236}">
                  <a16:creationId xmlns:a16="http://schemas.microsoft.com/office/drawing/2014/main" id="{31F1BBAB-2126-7893-C382-9515D7FADA89}"/>
                </a:ext>
              </a:extLst>
            </p:cNvPr>
            <p:cNvCxnSpPr>
              <a:stCxn id="10848" idx="6"/>
              <a:endCxn id="10864" idx="2"/>
            </p:cNvCxnSpPr>
            <p:nvPr/>
          </p:nvCxnSpPr>
          <p:spPr>
            <a:xfrm flipV="1">
              <a:off x="573934" y="2143730"/>
              <a:ext cx="963498" cy="134107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7" name="Straight Arrow Connector 10816">
              <a:extLst>
                <a:ext uri="{FF2B5EF4-FFF2-40B4-BE49-F238E27FC236}">
                  <a16:creationId xmlns:a16="http://schemas.microsoft.com/office/drawing/2014/main" id="{150DA4FD-5F4C-BBB3-5949-B177C781B495}"/>
                </a:ext>
              </a:extLst>
            </p:cNvPr>
            <p:cNvCxnSpPr>
              <a:stCxn id="10862" idx="6"/>
              <a:endCxn id="10318" idx="2"/>
            </p:cNvCxnSpPr>
            <p:nvPr/>
          </p:nvCxnSpPr>
          <p:spPr>
            <a:xfrm>
              <a:off x="1716143" y="1116731"/>
              <a:ext cx="820585" cy="24771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9" name="Straight Arrow Connector 10818">
              <a:extLst>
                <a:ext uri="{FF2B5EF4-FFF2-40B4-BE49-F238E27FC236}">
                  <a16:creationId xmlns:a16="http://schemas.microsoft.com/office/drawing/2014/main" id="{275A3500-96D3-E837-FAE2-0C05404070E5}"/>
                </a:ext>
              </a:extLst>
            </p:cNvPr>
            <p:cNvCxnSpPr>
              <a:stCxn id="10866" idx="6"/>
              <a:endCxn id="10318" idx="2"/>
            </p:cNvCxnSpPr>
            <p:nvPr/>
          </p:nvCxnSpPr>
          <p:spPr>
            <a:xfrm>
              <a:off x="1716144" y="1450962"/>
              <a:ext cx="820584" cy="21429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1" name="Straight Arrow Connector 10820">
              <a:extLst>
                <a:ext uri="{FF2B5EF4-FFF2-40B4-BE49-F238E27FC236}">
                  <a16:creationId xmlns:a16="http://schemas.microsoft.com/office/drawing/2014/main" id="{8035E778-C40F-54D9-E9AE-29A804F65D57}"/>
                </a:ext>
              </a:extLst>
            </p:cNvPr>
            <p:cNvCxnSpPr>
              <a:stCxn id="10866" idx="6"/>
              <a:endCxn id="10318" idx="2"/>
            </p:cNvCxnSpPr>
            <p:nvPr/>
          </p:nvCxnSpPr>
          <p:spPr>
            <a:xfrm>
              <a:off x="1716144" y="1450962"/>
              <a:ext cx="820584" cy="214294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3" name="Straight Arrow Connector 10822">
              <a:extLst>
                <a:ext uri="{FF2B5EF4-FFF2-40B4-BE49-F238E27FC236}">
                  <a16:creationId xmlns:a16="http://schemas.microsoft.com/office/drawing/2014/main" id="{59B418FB-F253-551B-8298-7075202600A8}"/>
                </a:ext>
              </a:extLst>
            </p:cNvPr>
            <p:cNvCxnSpPr>
              <a:stCxn id="10865" idx="6"/>
              <a:endCxn id="10318" idx="2"/>
            </p:cNvCxnSpPr>
            <p:nvPr/>
          </p:nvCxnSpPr>
          <p:spPr>
            <a:xfrm>
              <a:off x="1716143" y="1797346"/>
              <a:ext cx="820585" cy="17965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5" name="Straight Arrow Connector 10824">
              <a:extLst>
                <a:ext uri="{FF2B5EF4-FFF2-40B4-BE49-F238E27FC236}">
                  <a16:creationId xmlns:a16="http://schemas.microsoft.com/office/drawing/2014/main" id="{913B399C-6FB3-A0C8-B094-0F06C5AFC4FF}"/>
                </a:ext>
              </a:extLst>
            </p:cNvPr>
            <p:cNvCxnSpPr>
              <a:cxnSpLocks/>
              <a:stCxn id="10864" idx="6"/>
              <a:endCxn id="10318" idx="2"/>
            </p:cNvCxnSpPr>
            <p:nvPr/>
          </p:nvCxnSpPr>
          <p:spPr>
            <a:xfrm>
              <a:off x="1714077" y="2143730"/>
              <a:ext cx="822651" cy="14501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7" name="Straight Arrow Connector 10826">
              <a:extLst>
                <a:ext uri="{FF2B5EF4-FFF2-40B4-BE49-F238E27FC236}">
                  <a16:creationId xmlns:a16="http://schemas.microsoft.com/office/drawing/2014/main" id="{C8037EF0-8491-9D74-848C-AD82A9A53563}"/>
                </a:ext>
              </a:extLst>
            </p:cNvPr>
            <p:cNvCxnSpPr>
              <a:stCxn id="10863" idx="6"/>
              <a:endCxn id="10318" idx="2"/>
            </p:cNvCxnSpPr>
            <p:nvPr/>
          </p:nvCxnSpPr>
          <p:spPr>
            <a:xfrm>
              <a:off x="1714077" y="2505521"/>
              <a:ext cx="822651" cy="108838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8" name="Straight Arrow Connector 10827">
              <a:extLst>
                <a:ext uri="{FF2B5EF4-FFF2-40B4-BE49-F238E27FC236}">
                  <a16:creationId xmlns:a16="http://schemas.microsoft.com/office/drawing/2014/main" id="{9025F6B1-2A69-F820-6A6C-823524602768}"/>
                </a:ext>
              </a:extLst>
            </p:cNvPr>
            <p:cNvCxnSpPr>
              <a:stCxn id="10857" idx="6"/>
              <a:endCxn id="10318" idx="2"/>
            </p:cNvCxnSpPr>
            <p:nvPr/>
          </p:nvCxnSpPr>
          <p:spPr>
            <a:xfrm>
              <a:off x="1714076" y="2882952"/>
              <a:ext cx="822652" cy="71095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0" name="Straight Arrow Connector 10829">
              <a:extLst>
                <a:ext uri="{FF2B5EF4-FFF2-40B4-BE49-F238E27FC236}">
                  <a16:creationId xmlns:a16="http://schemas.microsoft.com/office/drawing/2014/main" id="{A5E611E4-AC3B-ECD9-1C8B-326ED6DAA467}"/>
                </a:ext>
              </a:extLst>
            </p:cNvPr>
            <p:cNvCxnSpPr>
              <a:stCxn id="10861" idx="6"/>
              <a:endCxn id="10318" idx="2"/>
            </p:cNvCxnSpPr>
            <p:nvPr/>
          </p:nvCxnSpPr>
          <p:spPr>
            <a:xfrm>
              <a:off x="1714077" y="3217183"/>
              <a:ext cx="822651" cy="3767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2" name="Straight Arrow Connector 10831">
              <a:extLst>
                <a:ext uri="{FF2B5EF4-FFF2-40B4-BE49-F238E27FC236}">
                  <a16:creationId xmlns:a16="http://schemas.microsoft.com/office/drawing/2014/main" id="{80C85022-CAAC-4507-B435-720BAE1AE57C}"/>
                </a:ext>
              </a:extLst>
            </p:cNvPr>
            <p:cNvCxnSpPr>
              <a:stCxn id="10860" idx="6"/>
              <a:endCxn id="10318" idx="2"/>
            </p:cNvCxnSpPr>
            <p:nvPr/>
          </p:nvCxnSpPr>
          <p:spPr>
            <a:xfrm>
              <a:off x="1714076" y="3563567"/>
              <a:ext cx="822652" cy="3033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3" name="Straight Arrow Connector 10832">
              <a:extLst>
                <a:ext uri="{FF2B5EF4-FFF2-40B4-BE49-F238E27FC236}">
                  <a16:creationId xmlns:a16="http://schemas.microsoft.com/office/drawing/2014/main" id="{6ACC55D7-8237-75C3-63FC-BAA38E136F8A}"/>
                </a:ext>
              </a:extLst>
            </p:cNvPr>
            <p:cNvCxnSpPr>
              <a:stCxn id="10859" idx="6"/>
              <a:endCxn id="10318" idx="2"/>
            </p:cNvCxnSpPr>
            <p:nvPr/>
          </p:nvCxnSpPr>
          <p:spPr>
            <a:xfrm flipV="1">
              <a:off x="1712010" y="3593906"/>
              <a:ext cx="824718" cy="3160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4" name="Straight Arrow Connector 10833">
              <a:extLst>
                <a:ext uri="{FF2B5EF4-FFF2-40B4-BE49-F238E27FC236}">
                  <a16:creationId xmlns:a16="http://schemas.microsoft.com/office/drawing/2014/main" id="{F82D7D53-BBA8-6DA6-128D-44C7552F10FB}"/>
                </a:ext>
              </a:extLst>
            </p:cNvPr>
            <p:cNvCxnSpPr>
              <a:stCxn id="10858" idx="6"/>
              <a:endCxn id="10318" idx="2"/>
            </p:cNvCxnSpPr>
            <p:nvPr/>
          </p:nvCxnSpPr>
          <p:spPr>
            <a:xfrm flipV="1">
              <a:off x="1712010" y="3593906"/>
              <a:ext cx="824718" cy="67783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6" name="Straight Arrow Connector 10835">
              <a:extLst>
                <a:ext uri="{FF2B5EF4-FFF2-40B4-BE49-F238E27FC236}">
                  <a16:creationId xmlns:a16="http://schemas.microsoft.com/office/drawing/2014/main" id="{A1ACAE6B-153B-37ED-3809-F21BBDEDB425}"/>
                </a:ext>
              </a:extLst>
            </p:cNvPr>
            <p:cNvCxnSpPr>
              <a:stCxn id="10852" idx="6"/>
              <a:endCxn id="10318" idx="2"/>
            </p:cNvCxnSpPr>
            <p:nvPr/>
          </p:nvCxnSpPr>
          <p:spPr>
            <a:xfrm flipV="1">
              <a:off x="1712009" y="3593906"/>
              <a:ext cx="824719" cy="1088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8" name="Straight Arrow Connector 10837">
              <a:extLst>
                <a:ext uri="{FF2B5EF4-FFF2-40B4-BE49-F238E27FC236}">
                  <a16:creationId xmlns:a16="http://schemas.microsoft.com/office/drawing/2014/main" id="{F8F38E84-5B95-C23F-65ED-5F0546BB61B8}"/>
                </a:ext>
              </a:extLst>
            </p:cNvPr>
            <p:cNvCxnSpPr>
              <a:stCxn id="10856" idx="5"/>
              <a:endCxn id="10318" idx="2"/>
            </p:cNvCxnSpPr>
            <p:nvPr/>
          </p:nvCxnSpPr>
          <p:spPr>
            <a:xfrm flipV="1">
              <a:off x="1686141" y="3593906"/>
              <a:ext cx="850587" cy="14997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0" name="Straight Arrow Connector 10839">
              <a:extLst>
                <a:ext uri="{FF2B5EF4-FFF2-40B4-BE49-F238E27FC236}">
                  <a16:creationId xmlns:a16="http://schemas.microsoft.com/office/drawing/2014/main" id="{191CEA01-296F-A972-7A67-4896D242A984}"/>
                </a:ext>
              </a:extLst>
            </p:cNvPr>
            <p:cNvCxnSpPr>
              <a:stCxn id="10855" idx="5"/>
              <a:endCxn id="10318" idx="2"/>
            </p:cNvCxnSpPr>
            <p:nvPr/>
          </p:nvCxnSpPr>
          <p:spPr>
            <a:xfrm flipV="1">
              <a:off x="1686140" y="3593906"/>
              <a:ext cx="850588" cy="184614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2" name="Straight Arrow Connector 10841">
              <a:extLst>
                <a:ext uri="{FF2B5EF4-FFF2-40B4-BE49-F238E27FC236}">
                  <a16:creationId xmlns:a16="http://schemas.microsoft.com/office/drawing/2014/main" id="{2A68866A-5870-CB55-0B4F-0E6623C4A2D6}"/>
                </a:ext>
              </a:extLst>
            </p:cNvPr>
            <p:cNvCxnSpPr>
              <a:stCxn id="10854" idx="6"/>
              <a:endCxn id="10318" idx="2"/>
            </p:cNvCxnSpPr>
            <p:nvPr/>
          </p:nvCxnSpPr>
          <p:spPr>
            <a:xfrm flipV="1">
              <a:off x="1709943" y="3593906"/>
              <a:ext cx="826785" cy="21153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5" name="Straight Arrow Connector 10844">
              <a:extLst>
                <a:ext uri="{FF2B5EF4-FFF2-40B4-BE49-F238E27FC236}">
                  <a16:creationId xmlns:a16="http://schemas.microsoft.com/office/drawing/2014/main" id="{8A65C4AB-D9ED-0F79-AF96-380FC4C1FC7D}"/>
                </a:ext>
              </a:extLst>
            </p:cNvPr>
            <p:cNvCxnSpPr>
              <a:stCxn id="10853" idx="6"/>
              <a:endCxn id="10318" idx="2"/>
            </p:cNvCxnSpPr>
            <p:nvPr/>
          </p:nvCxnSpPr>
          <p:spPr>
            <a:xfrm flipV="1">
              <a:off x="1709943" y="3593906"/>
              <a:ext cx="826785" cy="24771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446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3950"/>
            <a:ext cx="4953000" cy="30811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0BE1E3A-BE71-4301-8C00-6CCD324972A2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95EC27E1-B978-434F-9091-1795AE06275D}"/>
                </a:ext>
              </a:extLst>
            </p:cNvPr>
            <p:cNvSpPr txBox="1">
              <a:spLocks/>
            </p:cNvSpPr>
            <p:nvPr/>
          </p:nvSpPr>
          <p:spPr>
            <a:xfrm>
              <a:off x="713874" y="43342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Dropout - Motivation</a:t>
              </a:r>
            </a:p>
          </p:txBody>
        </p:sp>
        <p:pic>
          <p:nvPicPr>
            <p:cNvPr id="8" name="Graphic 7" descr="Brain">
              <a:extLst>
                <a:ext uri="{FF2B5EF4-FFF2-40B4-BE49-F238E27FC236}">
                  <a16:creationId xmlns:a16="http://schemas.microsoft.com/office/drawing/2014/main" id="{1D6DD3A3-58C6-4606-95CB-B07681ACE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800" y="246746"/>
              <a:ext cx="381000" cy="4437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179246-04FE-4571-9DB5-214DF548402B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2235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00150"/>
            <a:ext cx="8569716" cy="3352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0E2EA36-9B6C-4191-85A3-CFCD1CF69708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C70E5162-0D33-4A82-9793-49AA4A895214}"/>
                </a:ext>
              </a:extLst>
            </p:cNvPr>
            <p:cNvSpPr txBox="1">
              <a:spLocks/>
            </p:cNvSpPr>
            <p:nvPr/>
          </p:nvSpPr>
          <p:spPr>
            <a:xfrm>
              <a:off x="713874" y="43342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Dropout</a:t>
              </a:r>
            </a:p>
          </p:txBody>
        </p:sp>
        <p:pic>
          <p:nvPicPr>
            <p:cNvPr id="8" name="Graphic 7" descr="Brain">
              <a:extLst>
                <a:ext uri="{FF2B5EF4-FFF2-40B4-BE49-F238E27FC236}">
                  <a16:creationId xmlns:a16="http://schemas.microsoft.com/office/drawing/2014/main" id="{FFDD42D8-0C9B-4227-8D79-5A565C1ED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800" y="246746"/>
              <a:ext cx="381000" cy="4437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5BF470-48E7-4BFA-B2E4-FCFC0B8313B2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56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5350"/>
            <a:ext cx="6601464" cy="27748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4F3922-0179-4CFF-851B-1DB892822939}"/>
              </a:ext>
            </a:extLst>
          </p:cNvPr>
          <p:cNvGrpSpPr/>
          <p:nvPr/>
        </p:nvGrpSpPr>
        <p:grpSpPr>
          <a:xfrm>
            <a:off x="0" y="0"/>
            <a:ext cx="8600573" cy="5143500"/>
            <a:chOff x="0" y="0"/>
            <a:chExt cx="8600573" cy="5143500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B6A0D099-1299-4C44-A7AF-C9388171ABE1}"/>
                </a:ext>
              </a:extLst>
            </p:cNvPr>
            <p:cNvSpPr txBox="1">
              <a:spLocks/>
            </p:cNvSpPr>
            <p:nvPr/>
          </p:nvSpPr>
          <p:spPr>
            <a:xfrm>
              <a:off x="713874" y="43342"/>
              <a:ext cx="7886699" cy="6995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>
                <a:defRPr sz="2800" b="1" i="0">
                  <a:solidFill>
                    <a:schemeClr val="tx1"/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marL="12700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900" kern="1200" spc="-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Dropout</a:t>
              </a:r>
            </a:p>
          </p:txBody>
        </p:sp>
        <p:pic>
          <p:nvPicPr>
            <p:cNvPr id="8" name="Graphic 7" descr="Brain">
              <a:extLst>
                <a:ext uri="{FF2B5EF4-FFF2-40B4-BE49-F238E27FC236}">
                  <a16:creationId xmlns:a16="http://schemas.microsoft.com/office/drawing/2014/main" id="{16A403FB-AAF8-4C1D-A7B5-B3402ADB6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4800" y="246746"/>
              <a:ext cx="381000" cy="4437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3D4E8-AAE1-4D0A-938B-1C3E477823F3}"/>
                </a:ext>
              </a:extLst>
            </p:cNvPr>
            <p:cNvSpPr/>
            <p:nvPr/>
          </p:nvSpPr>
          <p:spPr>
            <a:xfrm>
              <a:off x="0" y="0"/>
              <a:ext cx="92653" cy="5143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28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" y="150576"/>
            <a:ext cx="7333383" cy="65479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spcAft>
                <a:spcPts val="450"/>
              </a:spcAft>
              <a:defRPr/>
            </a:pP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Narrow and Deep</a:t>
            </a:r>
            <a:endParaRPr lang="en-US" altLang="en-US" sz="30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846" name="Group 10845">
            <a:extLst>
              <a:ext uri="{FF2B5EF4-FFF2-40B4-BE49-F238E27FC236}">
                <a16:creationId xmlns:a16="http://schemas.microsoft.com/office/drawing/2014/main" id="{F31C9EA8-F951-63B0-FB7E-0183EB382078}"/>
              </a:ext>
            </a:extLst>
          </p:cNvPr>
          <p:cNvGrpSpPr/>
          <p:nvPr/>
        </p:nvGrpSpPr>
        <p:grpSpPr>
          <a:xfrm>
            <a:off x="6756954" y="2098524"/>
            <a:ext cx="1464322" cy="946450"/>
            <a:chOff x="3416573" y="1647396"/>
            <a:chExt cx="5352558" cy="3065662"/>
          </a:xfrm>
        </p:grpSpPr>
        <p:grpSp>
          <p:nvGrpSpPr>
            <p:cNvPr id="10628" name="Group 10627">
              <a:extLst>
                <a:ext uri="{FF2B5EF4-FFF2-40B4-BE49-F238E27FC236}">
                  <a16:creationId xmlns:a16="http://schemas.microsoft.com/office/drawing/2014/main" id="{1ADD37CF-C130-5D78-1593-1BA922E60FF6}"/>
                </a:ext>
              </a:extLst>
            </p:cNvPr>
            <p:cNvGrpSpPr/>
            <p:nvPr/>
          </p:nvGrpSpPr>
          <p:grpSpPr>
            <a:xfrm>
              <a:off x="4679186" y="1647396"/>
              <a:ext cx="178712" cy="3051338"/>
              <a:chOff x="646677" y="1754145"/>
              <a:chExt cx="178712" cy="3051338"/>
            </a:xfrm>
          </p:grpSpPr>
          <p:sp>
            <p:nvSpPr>
              <p:cNvPr id="10641" name="Oval 10640">
                <a:extLst>
                  <a:ext uri="{FF2B5EF4-FFF2-40B4-BE49-F238E27FC236}">
                    <a16:creationId xmlns:a16="http://schemas.microsoft.com/office/drawing/2014/main" id="{6BACF336-A4E8-B045-3359-E774A2594A92}"/>
                  </a:ext>
                </a:extLst>
              </p:cNvPr>
              <p:cNvSpPr/>
              <p:nvPr/>
            </p:nvSpPr>
            <p:spPr>
              <a:xfrm>
                <a:off x="648743" y="175414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2" name="Oval 10641">
                <a:extLst>
                  <a:ext uri="{FF2B5EF4-FFF2-40B4-BE49-F238E27FC236}">
                    <a16:creationId xmlns:a16="http://schemas.microsoft.com/office/drawing/2014/main" id="{E79FE31A-332A-FBE1-EAE9-28362B13D309}"/>
                  </a:ext>
                </a:extLst>
              </p:cNvPr>
              <p:cNvSpPr/>
              <p:nvPr/>
            </p:nvSpPr>
            <p:spPr>
              <a:xfrm>
                <a:off x="646677" y="4587274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3" name="Oval 10642">
                <a:extLst>
                  <a:ext uri="{FF2B5EF4-FFF2-40B4-BE49-F238E27FC236}">
                    <a16:creationId xmlns:a16="http://schemas.microsoft.com/office/drawing/2014/main" id="{40D88A81-D8E6-9B3F-9718-811FCA2EEA60}"/>
                  </a:ext>
                </a:extLst>
              </p:cNvPr>
              <p:cNvSpPr/>
              <p:nvPr/>
            </p:nvSpPr>
            <p:spPr>
              <a:xfrm>
                <a:off x="646677" y="398649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4" name="Oval 10643">
                <a:extLst>
                  <a:ext uri="{FF2B5EF4-FFF2-40B4-BE49-F238E27FC236}">
                    <a16:creationId xmlns:a16="http://schemas.microsoft.com/office/drawing/2014/main" id="{94281630-ABA3-A129-29CB-2E9EB32C4399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5" name="Oval 10644">
                <a:extLst>
                  <a:ext uri="{FF2B5EF4-FFF2-40B4-BE49-F238E27FC236}">
                    <a16:creationId xmlns:a16="http://schemas.microsoft.com/office/drawing/2014/main" id="{33903215-637F-F662-13B6-E691DC9C5AE3}"/>
                  </a:ext>
                </a:extLst>
              </p:cNvPr>
              <p:cNvSpPr/>
              <p:nvPr/>
            </p:nvSpPr>
            <p:spPr>
              <a:xfrm>
                <a:off x="648744" y="254557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29" name="Group 10628">
              <a:extLst>
                <a:ext uri="{FF2B5EF4-FFF2-40B4-BE49-F238E27FC236}">
                  <a16:creationId xmlns:a16="http://schemas.microsoft.com/office/drawing/2014/main" id="{92981AFA-B128-400E-3CF8-CC05589B6728}"/>
                </a:ext>
              </a:extLst>
            </p:cNvPr>
            <p:cNvGrpSpPr/>
            <p:nvPr/>
          </p:nvGrpSpPr>
          <p:grpSpPr>
            <a:xfrm>
              <a:off x="6193148" y="1651319"/>
              <a:ext cx="178712" cy="3061739"/>
              <a:chOff x="646677" y="1754135"/>
              <a:chExt cx="178712" cy="3061739"/>
            </a:xfrm>
          </p:grpSpPr>
          <p:sp>
            <p:nvSpPr>
              <p:cNvPr id="10636" name="Oval 10635">
                <a:extLst>
                  <a:ext uri="{FF2B5EF4-FFF2-40B4-BE49-F238E27FC236}">
                    <a16:creationId xmlns:a16="http://schemas.microsoft.com/office/drawing/2014/main" id="{557040A7-36CD-AA23-7513-B237C925888E}"/>
                  </a:ext>
                </a:extLst>
              </p:cNvPr>
              <p:cNvSpPr/>
              <p:nvPr/>
            </p:nvSpPr>
            <p:spPr>
              <a:xfrm>
                <a:off x="648743" y="175413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7" name="Oval 10636">
                <a:extLst>
                  <a:ext uri="{FF2B5EF4-FFF2-40B4-BE49-F238E27FC236}">
                    <a16:creationId xmlns:a16="http://schemas.microsoft.com/office/drawing/2014/main" id="{739166DC-CAA8-E04F-BC31-C87F91829D5D}"/>
                  </a:ext>
                </a:extLst>
              </p:cNvPr>
              <p:cNvSpPr/>
              <p:nvPr/>
            </p:nvSpPr>
            <p:spPr>
              <a:xfrm>
                <a:off x="646677" y="459766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8" name="Oval 10637">
                <a:extLst>
                  <a:ext uri="{FF2B5EF4-FFF2-40B4-BE49-F238E27FC236}">
                    <a16:creationId xmlns:a16="http://schemas.microsoft.com/office/drawing/2014/main" id="{4F4E85FE-9E46-2D77-15A5-CCDC65354A92}"/>
                  </a:ext>
                </a:extLst>
              </p:cNvPr>
              <p:cNvSpPr/>
              <p:nvPr/>
            </p:nvSpPr>
            <p:spPr>
              <a:xfrm>
                <a:off x="646677" y="3986501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9" name="Oval 10638">
                <a:extLst>
                  <a:ext uri="{FF2B5EF4-FFF2-40B4-BE49-F238E27FC236}">
                    <a16:creationId xmlns:a16="http://schemas.microsoft.com/office/drawing/2014/main" id="{72D2D679-D88A-58A0-889F-FEED014C4CE5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0" name="Oval 10639">
                <a:extLst>
                  <a:ext uri="{FF2B5EF4-FFF2-40B4-BE49-F238E27FC236}">
                    <a16:creationId xmlns:a16="http://schemas.microsoft.com/office/drawing/2014/main" id="{628C7E34-E6D0-03F0-433E-0D1C02B02B4C}"/>
                  </a:ext>
                </a:extLst>
              </p:cNvPr>
              <p:cNvSpPr/>
              <p:nvPr/>
            </p:nvSpPr>
            <p:spPr>
              <a:xfrm>
                <a:off x="648744" y="2566352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30" name="Group 10629">
              <a:extLst>
                <a:ext uri="{FF2B5EF4-FFF2-40B4-BE49-F238E27FC236}">
                  <a16:creationId xmlns:a16="http://schemas.microsoft.com/office/drawing/2014/main" id="{42406ABC-C66C-8DA6-211E-C996A8619EAB}"/>
                </a:ext>
              </a:extLst>
            </p:cNvPr>
            <p:cNvGrpSpPr/>
            <p:nvPr/>
          </p:nvGrpSpPr>
          <p:grpSpPr>
            <a:xfrm>
              <a:off x="7593697" y="1681125"/>
              <a:ext cx="187036" cy="3020166"/>
              <a:chOff x="646677" y="1774926"/>
              <a:chExt cx="187036" cy="3020166"/>
            </a:xfrm>
          </p:grpSpPr>
          <p:sp>
            <p:nvSpPr>
              <p:cNvPr id="10631" name="Oval 10630">
                <a:extLst>
                  <a:ext uri="{FF2B5EF4-FFF2-40B4-BE49-F238E27FC236}">
                    <a16:creationId xmlns:a16="http://schemas.microsoft.com/office/drawing/2014/main" id="{B474E08F-D4CB-E2E8-6EAE-A96886CDEAD5}"/>
                  </a:ext>
                </a:extLst>
              </p:cNvPr>
              <p:cNvSpPr/>
              <p:nvPr/>
            </p:nvSpPr>
            <p:spPr>
              <a:xfrm>
                <a:off x="648743" y="177492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2" name="Oval 10631">
                <a:extLst>
                  <a:ext uri="{FF2B5EF4-FFF2-40B4-BE49-F238E27FC236}">
                    <a16:creationId xmlns:a16="http://schemas.microsoft.com/office/drawing/2014/main" id="{7E2EC39F-ACD6-332A-2A54-47AC5B1AC498}"/>
                  </a:ext>
                </a:extLst>
              </p:cNvPr>
              <p:cNvSpPr/>
              <p:nvPr/>
            </p:nvSpPr>
            <p:spPr>
              <a:xfrm>
                <a:off x="657068" y="4576883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3" name="Oval 10632">
                <a:extLst>
                  <a:ext uri="{FF2B5EF4-FFF2-40B4-BE49-F238E27FC236}">
                    <a16:creationId xmlns:a16="http://schemas.microsoft.com/office/drawing/2014/main" id="{E1C19957-C3B3-819F-8F05-D2F061DABB54}"/>
                  </a:ext>
                </a:extLst>
              </p:cNvPr>
              <p:cNvSpPr/>
              <p:nvPr/>
            </p:nvSpPr>
            <p:spPr>
              <a:xfrm>
                <a:off x="646677" y="3955317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4" name="Oval 10633">
                <a:extLst>
                  <a:ext uri="{FF2B5EF4-FFF2-40B4-BE49-F238E27FC236}">
                    <a16:creationId xmlns:a16="http://schemas.microsoft.com/office/drawing/2014/main" id="{B5962E25-9558-A493-D738-836D093CD987}"/>
                  </a:ext>
                </a:extLst>
              </p:cNvPr>
              <p:cNvSpPr/>
              <p:nvPr/>
            </p:nvSpPr>
            <p:spPr>
              <a:xfrm>
                <a:off x="648743" y="3266030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35" name="Oval 10634">
                <a:extLst>
                  <a:ext uri="{FF2B5EF4-FFF2-40B4-BE49-F238E27FC236}">
                    <a16:creationId xmlns:a16="http://schemas.microsoft.com/office/drawing/2014/main" id="{EEEA6845-A2B6-5EBD-E5ED-E05CFC65DBD2}"/>
                  </a:ext>
                </a:extLst>
              </p:cNvPr>
              <p:cNvSpPr/>
              <p:nvPr/>
            </p:nvSpPr>
            <p:spPr>
              <a:xfrm>
                <a:off x="648744" y="2576743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647" name="Group 10646">
              <a:extLst>
                <a:ext uri="{FF2B5EF4-FFF2-40B4-BE49-F238E27FC236}">
                  <a16:creationId xmlns:a16="http://schemas.microsoft.com/office/drawing/2014/main" id="{C209E009-AFEE-4786-30E3-E4F4D6A51420}"/>
                </a:ext>
              </a:extLst>
            </p:cNvPr>
            <p:cNvGrpSpPr/>
            <p:nvPr/>
          </p:nvGrpSpPr>
          <p:grpSpPr>
            <a:xfrm>
              <a:off x="3416573" y="2707265"/>
              <a:ext cx="182945" cy="1098752"/>
              <a:chOff x="338714" y="3305615"/>
              <a:chExt cx="182945" cy="1098752"/>
            </a:xfrm>
          </p:grpSpPr>
          <p:sp>
            <p:nvSpPr>
              <p:cNvPr id="10648" name="Oval 10647">
                <a:extLst>
                  <a:ext uri="{FF2B5EF4-FFF2-40B4-BE49-F238E27FC236}">
                    <a16:creationId xmlns:a16="http://schemas.microsoft.com/office/drawing/2014/main" id="{15D49D6D-A56C-4457-8496-36DDFAC271CE}"/>
                  </a:ext>
                </a:extLst>
              </p:cNvPr>
              <p:cNvSpPr/>
              <p:nvPr/>
            </p:nvSpPr>
            <p:spPr>
              <a:xfrm>
                <a:off x="341701" y="3305615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49" name="Oval 10648">
                <a:extLst>
                  <a:ext uri="{FF2B5EF4-FFF2-40B4-BE49-F238E27FC236}">
                    <a16:creationId xmlns:a16="http://schemas.microsoft.com/office/drawing/2014/main" id="{A5DABE3B-5D78-5169-30EA-07F60B597020}"/>
                  </a:ext>
                </a:extLst>
              </p:cNvPr>
              <p:cNvSpPr/>
              <p:nvPr/>
            </p:nvSpPr>
            <p:spPr>
              <a:xfrm>
                <a:off x="338714" y="4186158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50" name="Oval 10649">
                <a:extLst>
                  <a:ext uri="{FF2B5EF4-FFF2-40B4-BE49-F238E27FC236}">
                    <a16:creationId xmlns:a16="http://schemas.microsoft.com/office/drawing/2014/main" id="{F3E1F695-022C-BF31-46FD-F4496CF096D7}"/>
                  </a:ext>
                </a:extLst>
              </p:cNvPr>
              <p:cNvSpPr/>
              <p:nvPr/>
            </p:nvSpPr>
            <p:spPr>
              <a:xfrm>
                <a:off x="345014" y="3738476"/>
                <a:ext cx="176645" cy="2182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0651" name="Oval 10650">
              <a:extLst>
                <a:ext uri="{FF2B5EF4-FFF2-40B4-BE49-F238E27FC236}">
                  <a16:creationId xmlns:a16="http://schemas.microsoft.com/office/drawing/2014/main" id="{C5F2F36C-58CB-21A0-679B-317DA56FC263}"/>
                </a:ext>
              </a:extLst>
            </p:cNvPr>
            <p:cNvSpPr/>
            <p:nvPr/>
          </p:nvSpPr>
          <p:spPr>
            <a:xfrm>
              <a:off x="8592486" y="3182528"/>
              <a:ext cx="176645" cy="2182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659" name="Straight Arrow Connector 10658">
              <a:extLst>
                <a:ext uri="{FF2B5EF4-FFF2-40B4-BE49-F238E27FC236}">
                  <a16:creationId xmlns:a16="http://schemas.microsoft.com/office/drawing/2014/main" id="{4113150D-D4BB-0369-3024-BCEB4F42CE8C}"/>
                </a:ext>
              </a:extLst>
            </p:cNvPr>
            <p:cNvCxnSpPr>
              <a:stCxn id="10648" idx="6"/>
              <a:endCxn id="10641" idx="2"/>
            </p:cNvCxnSpPr>
            <p:nvPr/>
          </p:nvCxnSpPr>
          <p:spPr>
            <a:xfrm flipV="1">
              <a:off x="3596205" y="1756501"/>
              <a:ext cx="1085047" cy="105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1" name="Straight Arrow Connector 10660">
              <a:extLst>
                <a:ext uri="{FF2B5EF4-FFF2-40B4-BE49-F238E27FC236}">
                  <a16:creationId xmlns:a16="http://schemas.microsoft.com/office/drawing/2014/main" id="{FF48801B-8F02-0B21-1B0F-7B27A865418F}"/>
                </a:ext>
              </a:extLst>
            </p:cNvPr>
            <p:cNvCxnSpPr>
              <a:stCxn id="10648" idx="6"/>
              <a:endCxn id="10645" idx="2"/>
            </p:cNvCxnSpPr>
            <p:nvPr/>
          </p:nvCxnSpPr>
          <p:spPr>
            <a:xfrm flipV="1">
              <a:off x="3596205" y="2547926"/>
              <a:ext cx="1085048" cy="26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3" name="Straight Arrow Connector 10662">
              <a:extLst>
                <a:ext uri="{FF2B5EF4-FFF2-40B4-BE49-F238E27FC236}">
                  <a16:creationId xmlns:a16="http://schemas.microsoft.com/office/drawing/2014/main" id="{8DAC6250-911B-53D8-4A92-7C422D464F04}"/>
                </a:ext>
              </a:extLst>
            </p:cNvPr>
            <p:cNvCxnSpPr>
              <a:stCxn id="10648" idx="6"/>
              <a:endCxn id="10644" idx="2"/>
            </p:cNvCxnSpPr>
            <p:nvPr/>
          </p:nvCxnSpPr>
          <p:spPr>
            <a:xfrm>
              <a:off x="3596205" y="2816370"/>
              <a:ext cx="1085047" cy="45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7" name="Straight Arrow Connector 10666">
              <a:extLst>
                <a:ext uri="{FF2B5EF4-FFF2-40B4-BE49-F238E27FC236}">
                  <a16:creationId xmlns:a16="http://schemas.microsoft.com/office/drawing/2014/main" id="{1A429A6C-8694-CCDA-607F-BBC01F5E9898}"/>
                </a:ext>
              </a:extLst>
            </p:cNvPr>
            <p:cNvCxnSpPr>
              <a:cxnSpLocks/>
              <a:stCxn id="10648" idx="6"/>
              <a:endCxn id="10643" idx="2"/>
            </p:cNvCxnSpPr>
            <p:nvPr/>
          </p:nvCxnSpPr>
          <p:spPr>
            <a:xfrm>
              <a:off x="3596205" y="2816370"/>
              <a:ext cx="1082981" cy="1172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1" name="Straight Arrow Connector 10670">
              <a:extLst>
                <a:ext uri="{FF2B5EF4-FFF2-40B4-BE49-F238E27FC236}">
                  <a16:creationId xmlns:a16="http://schemas.microsoft.com/office/drawing/2014/main" id="{8275236F-4A5F-FA2E-532C-84F9EBC576DA}"/>
                </a:ext>
              </a:extLst>
            </p:cNvPr>
            <p:cNvCxnSpPr>
              <a:stCxn id="10648" idx="6"/>
              <a:endCxn id="10642" idx="3"/>
            </p:cNvCxnSpPr>
            <p:nvPr/>
          </p:nvCxnSpPr>
          <p:spPr>
            <a:xfrm>
              <a:off x="3596205" y="2816370"/>
              <a:ext cx="1108850" cy="1850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3" name="Straight Arrow Connector 10672">
              <a:extLst>
                <a:ext uri="{FF2B5EF4-FFF2-40B4-BE49-F238E27FC236}">
                  <a16:creationId xmlns:a16="http://schemas.microsoft.com/office/drawing/2014/main" id="{5A62027B-63CA-3539-512C-945FEEA1E8EB}"/>
                </a:ext>
              </a:extLst>
            </p:cNvPr>
            <p:cNvCxnSpPr>
              <a:cxnSpLocks/>
              <a:stCxn id="10650" idx="6"/>
              <a:endCxn id="10641" idx="2"/>
            </p:cNvCxnSpPr>
            <p:nvPr/>
          </p:nvCxnSpPr>
          <p:spPr>
            <a:xfrm flipV="1">
              <a:off x="3599518" y="1756501"/>
              <a:ext cx="1081734" cy="14927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6" name="Straight Arrow Connector 10675">
              <a:extLst>
                <a:ext uri="{FF2B5EF4-FFF2-40B4-BE49-F238E27FC236}">
                  <a16:creationId xmlns:a16="http://schemas.microsoft.com/office/drawing/2014/main" id="{CBFE3A2B-4D07-D319-1E2E-F5F4E031D9D8}"/>
                </a:ext>
              </a:extLst>
            </p:cNvPr>
            <p:cNvCxnSpPr>
              <a:stCxn id="10650" idx="6"/>
              <a:endCxn id="10645" idx="2"/>
            </p:cNvCxnSpPr>
            <p:nvPr/>
          </p:nvCxnSpPr>
          <p:spPr>
            <a:xfrm flipV="1">
              <a:off x="3599518" y="2547926"/>
              <a:ext cx="1081735" cy="7013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8" name="Straight Arrow Connector 10677">
              <a:extLst>
                <a:ext uri="{FF2B5EF4-FFF2-40B4-BE49-F238E27FC236}">
                  <a16:creationId xmlns:a16="http://schemas.microsoft.com/office/drawing/2014/main" id="{F4E60F63-DC3B-6BD2-A58E-24220FC68A56}"/>
                </a:ext>
              </a:extLst>
            </p:cNvPr>
            <p:cNvCxnSpPr>
              <a:stCxn id="10650" idx="6"/>
              <a:endCxn id="10643" idx="2"/>
            </p:cNvCxnSpPr>
            <p:nvPr/>
          </p:nvCxnSpPr>
          <p:spPr>
            <a:xfrm>
              <a:off x="3599518" y="3249231"/>
              <a:ext cx="1079668" cy="73961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0" name="Straight Arrow Connector 10679">
              <a:extLst>
                <a:ext uri="{FF2B5EF4-FFF2-40B4-BE49-F238E27FC236}">
                  <a16:creationId xmlns:a16="http://schemas.microsoft.com/office/drawing/2014/main" id="{D9C9EEB2-E75A-0247-A9B1-3AD9CA6DCB5C}"/>
                </a:ext>
              </a:extLst>
            </p:cNvPr>
            <p:cNvCxnSpPr>
              <a:stCxn id="10650" idx="6"/>
              <a:endCxn id="10642" idx="2"/>
            </p:cNvCxnSpPr>
            <p:nvPr/>
          </p:nvCxnSpPr>
          <p:spPr>
            <a:xfrm>
              <a:off x="3599518" y="3249231"/>
              <a:ext cx="1079668" cy="134039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2" name="Straight Arrow Connector 10681">
              <a:extLst>
                <a:ext uri="{FF2B5EF4-FFF2-40B4-BE49-F238E27FC236}">
                  <a16:creationId xmlns:a16="http://schemas.microsoft.com/office/drawing/2014/main" id="{7D8E5721-F3AC-0AD7-E584-10140EFE88D0}"/>
                </a:ext>
              </a:extLst>
            </p:cNvPr>
            <p:cNvCxnSpPr>
              <a:stCxn id="10649" idx="6"/>
              <a:endCxn id="10641" idx="2"/>
            </p:cNvCxnSpPr>
            <p:nvPr/>
          </p:nvCxnSpPr>
          <p:spPr>
            <a:xfrm flipV="1">
              <a:off x="3593218" y="1756501"/>
              <a:ext cx="1088034" cy="194041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4" name="Straight Arrow Connector 10683">
              <a:extLst>
                <a:ext uri="{FF2B5EF4-FFF2-40B4-BE49-F238E27FC236}">
                  <a16:creationId xmlns:a16="http://schemas.microsoft.com/office/drawing/2014/main" id="{1F0052E8-6A9A-6BBF-19A3-DD47DC4EEC9F}"/>
                </a:ext>
              </a:extLst>
            </p:cNvPr>
            <p:cNvCxnSpPr>
              <a:stCxn id="10649" idx="6"/>
              <a:endCxn id="10645" idx="2"/>
            </p:cNvCxnSpPr>
            <p:nvPr/>
          </p:nvCxnSpPr>
          <p:spPr>
            <a:xfrm flipV="1">
              <a:off x="3593218" y="2547926"/>
              <a:ext cx="1088035" cy="11489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6" name="Straight Arrow Connector 10685">
              <a:extLst>
                <a:ext uri="{FF2B5EF4-FFF2-40B4-BE49-F238E27FC236}">
                  <a16:creationId xmlns:a16="http://schemas.microsoft.com/office/drawing/2014/main" id="{C3D6C58D-C030-0265-2E90-7159FBE9DE60}"/>
                </a:ext>
              </a:extLst>
            </p:cNvPr>
            <p:cNvCxnSpPr>
              <a:stCxn id="10649" idx="6"/>
              <a:endCxn id="10644" idx="2"/>
            </p:cNvCxnSpPr>
            <p:nvPr/>
          </p:nvCxnSpPr>
          <p:spPr>
            <a:xfrm flipV="1">
              <a:off x="3593218" y="3268386"/>
              <a:ext cx="1088034" cy="4285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8" name="Straight Arrow Connector 10687">
              <a:extLst>
                <a:ext uri="{FF2B5EF4-FFF2-40B4-BE49-F238E27FC236}">
                  <a16:creationId xmlns:a16="http://schemas.microsoft.com/office/drawing/2014/main" id="{2CF48133-47E9-F7CA-B2DC-B08D9B9E0E00}"/>
                </a:ext>
              </a:extLst>
            </p:cNvPr>
            <p:cNvCxnSpPr>
              <a:stCxn id="10649" idx="6"/>
              <a:endCxn id="10643" idx="2"/>
            </p:cNvCxnSpPr>
            <p:nvPr/>
          </p:nvCxnSpPr>
          <p:spPr>
            <a:xfrm>
              <a:off x="3593218" y="3696913"/>
              <a:ext cx="1085968" cy="29193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0" name="Straight Arrow Connector 10689">
              <a:extLst>
                <a:ext uri="{FF2B5EF4-FFF2-40B4-BE49-F238E27FC236}">
                  <a16:creationId xmlns:a16="http://schemas.microsoft.com/office/drawing/2014/main" id="{8A9D3186-72BE-2CD4-6D07-4ED71317A59C}"/>
                </a:ext>
              </a:extLst>
            </p:cNvPr>
            <p:cNvCxnSpPr>
              <a:stCxn id="10649" idx="6"/>
              <a:endCxn id="10642" idx="2"/>
            </p:cNvCxnSpPr>
            <p:nvPr/>
          </p:nvCxnSpPr>
          <p:spPr>
            <a:xfrm>
              <a:off x="3593218" y="3696913"/>
              <a:ext cx="1085968" cy="89271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2" name="Straight Arrow Connector 10691">
              <a:extLst>
                <a:ext uri="{FF2B5EF4-FFF2-40B4-BE49-F238E27FC236}">
                  <a16:creationId xmlns:a16="http://schemas.microsoft.com/office/drawing/2014/main" id="{E418D0D6-70B1-33D3-F5F4-1105EC3DD758}"/>
                </a:ext>
              </a:extLst>
            </p:cNvPr>
            <p:cNvCxnSpPr>
              <a:stCxn id="10641" idx="6"/>
              <a:endCxn id="10636" idx="2"/>
            </p:cNvCxnSpPr>
            <p:nvPr/>
          </p:nvCxnSpPr>
          <p:spPr>
            <a:xfrm>
              <a:off x="4857897" y="1756501"/>
              <a:ext cx="1337317" cy="3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4" name="Straight Arrow Connector 10693">
              <a:extLst>
                <a:ext uri="{FF2B5EF4-FFF2-40B4-BE49-F238E27FC236}">
                  <a16:creationId xmlns:a16="http://schemas.microsoft.com/office/drawing/2014/main" id="{E3B6170F-5E0E-B5DA-D99C-60D3DD4C8528}"/>
                </a:ext>
              </a:extLst>
            </p:cNvPr>
            <p:cNvCxnSpPr>
              <a:cxnSpLocks/>
              <a:stCxn id="10641" idx="6"/>
              <a:endCxn id="10640" idx="2"/>
            </p:cNvCxnSpPr>
            <p:nvPr/>
          </p:nvCxnSpPr>
          <p:spPr>
            <a:xfrm>
              <a:off x="4857897" y="1756501"/>
              <a:ext cx="1337318" cy="8161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9" name="Straight Arrow Connector 10698">
              <a:extLst>
                <a:ext uri="{FF2B5EF4-FFF2-40B4-BE49-F238E27FC236}">
                  <a16:creationId xmlns:a16="http://schemas.microsoft.com/office/drawing/2014/main" id="{47A6D5ED-5AC3-6920-4318-89A99FD22276}"/>
                </a:ext>
              </a:extLst>
            </p:cNvPr>
            <p:cNvCxnSpPr>
              <a:cxnSpLocks/>
              <a:stCxn id="10641" idx="6"/>
              <a:endCxn id="10639" idx="2"/>
            </p:cNvCxnSpPr>
            <p:nvPr/>
          </p:nvCxnSpPr>
          <p:spPr>
            <a:xfrm>
              <a:off x="4857897" y="1756501"/>
              <a:ext cx="1337317" cy="15158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1" name="Straight Arrow Connector 10700">
              <a:extLst>
                <a:ext uri="{FF2B5EF4-FFF2-40B4-BE49-F238E27FC236}">
                  <a16:creationId xmlns:a16="http://schemas.microsoft.com/office/drawing/2014/main" id="{2AFDE70D-AC17-4E96-19E7-93BFFEC35919}"/>
                </a:ext>
              </a:extLst>
            </p:cNvPr>
            <p:cNvCxnSpPr>
              <a:cxnSpLocks/>
              <a:stCxn id="10641" idx="6"/>
              <a:endCxn id="10638" idx="2"/>
            </p:cNvCxnSpPr>
            <p:nvPr/>
          </p:nvCxnSpPr>
          <p:spPr>
            <a:xfrm>
              <a:off x="4857897" y="1756501"/>
              <a:ext cx="1335251" cy="22362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5" name="Straight Arrow Connector 10704">
              <a:extLst>
                <a:ext uri="{FF2B5EF4-FFF2-40B4-BE49-F238E27FC236}">
                  <a16:creationId xmlns:a16="http://schemas.microsoft.com/office/drawing/2014/main" id="{E44F1631-3B57-6F54-3FD6-037ACC60F4BB}"/>
                </a:ext>
              </a:extLst>
            </p:cNvPr>
            <p:cNvCxnSpPr>
              <a:cxnSpLocks/>
              <a:stCxn id="10641" idx="6"/>
              <a:endCxn id="10637" idx="2"/>
            </p:cNvCxnSpPr>
            <p:nvPr/>
          </p:nvCxnSpPr>
          <p:spPr>
            <a:xfrm>
              <a:off x="4857897" y="1756501"/>
              <a:ext cx="1335251" cy="2847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8" name="Straight Arrow Connector 10707">
              <a:extLst>
                <a:ext uri="{FF2B5EF4-FFF2-40B4-BE49-F238E27FC236}">
                  <a16:creationId xmlns:a16="http://schemas.microsoft.com/office/drawing/2014/main" id="{6BB532F8-FC50-CB49-AA9E-69F2B8EB2659}"/>
                </a:ext>
              </a:extLst>
            </p:cNvPr>
            <p:cNvCxnSpPr>
              <a:cxnSpLocks/>
              <a:stCxn id="10645" idx="6"/>
              <a:endCxn id="10636" idx="2"/>
            </p:cNvCxnSpPr>
            <p:nvPr/>
          </p:nvCxnSpPr>
          <p:spPr>
            <a:xfrm flipV="1">
              <a:off x="4857898" y="1760424"/>
              <a:ext cx="1337316" cy="78750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1" name="Straight Arrow Connector 10710">
              <a:extLst>
                <a:ext uri="{FF2B5EF4-FFF2-40B4-BE49-F238E27FC236}">
                  <a16:creationId xmlns:a16="http://schemas.microsoft.com/office/drawing/2014/main" id="{B86F008A-F972-4E81-E41E-B2C239C8F194}"/>
                </a:ext>
              </a:extLst>
            </p:cNvPr>
            <p:cNvCxnSpPr>
              <a:stCxn id="10645" idx="6"/>
              <a:endCxn id="10640" idx="2"/>
            </p:cNvCxnSpPr>
            <p:nvPr/>
          </p:nvCxnSpPr>
          <p:spPr>
            <a:xfrm>
              <a:off x="4857898" y="2547926"/>
              <a:ext cx="1337317" cy="2471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3" name="Straight Arrow Connector 10712">
              <a:extLst>
                <a:ext uri="{FF2B5EF4-FFF2-40B4-BE49-F238E27FC236}">
                  <a16:creationId xmlns:a16="http://schemas.microsoft.com/office/drawing/2014/main" id="{697274F8-03FC-905D-0BF6-4274C2444EB6}"/>
                </a:ext>
              </a:extLst>
            </p:cNvPr>
            <p:cNvCxnSpPr>
              <a:stCxn id="10645" idx="6"/>
              <a:endCxn id="10639" idx="2"/>
            </p:cNvCxnSpPr>
            <p:nvPr/>
          </p:nvCxnSpPr>
          <p:spPr>
            <a:xfrm>
              <a:off x="4857898" y="2547926"/>
              <a:ext cx="1337316" cy="72439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5" name="Straight Arrow Connector 10714">
              <a:extLst>
                <a:ext uri="{FF2B5EF4-FFF2-40B4-BE49-F238E27FC236}">
                  <a16:creationId xmlns:a16="http://schemas.microsoft.com/office/drawing/2014/main" id="{A5B85ED5-B07B-BA86-1A93-3ABF6F4578A2}"/>
                </a:ext>
              </a:extLst>
            </p:cNvPr>
            <p:cNvCxnSpPr>
              <a:stCxn id="10645" idx="6"/>
              <a:endCxn id="10638" idx="2"/>
            </p:cNvCxnSpPr>
            <p:nvPr/>
          </p:nvCxnSpPr>
          <p:spPr>
            <a:xfrm>
              <a:off x="4857898" y="2547926"/>
              <a:ext cx="1335250" cy="14448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7" name="Straight Arrow Connector 10716">
              <a:extLst>
                <a:ext uri="{FF2B5EF4-FFF2-40B4-BE49-F238E27FC236}">
                  <a16:creationId xmlns:a16="http://schemas.microsoft.com/office/drawing/2014/main" id="{AEAF5381-CB1F-BE66-2974-D4D09059AE97}"/>
                </a:ext>
              </a:extLst>
            </p:cNvPr>
            <p:cNvCxnSpPr>
              <a:stCxn id="10645" idx="6"/>
              <a:endCxn id="10637" idx="2"/>
            </p:cNvCxnSpPr>
            <p:nvPr/>
          </p:nvCxnSpPr>
          <p:spPr>
            <a:xfrm>
              <a:off x="4857898" y="2547926"/>
              <a:ext cx="1335250" cy="205602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9" name="Straight Arrow Connector 10718">
              <a:extLst>
                <a:ext uri="{FF2B5EF4-FFF2-40B4-BE49-F238E27FC236}">
                  <a16:creationId xmlns:a16="http://schemas.microsoft.com/office/drawing/2014/main" id="{61382341-9B16-5B90-FBB6-A39A64A8F9A0}"/>
                </a:ext>
              </a:extLst>
            </p:cNvPr>
            <p:cNvCxnSpPr>
              <a:cxnSpLocks/>
              <a:stCxn id="10644" idx="6"/>
              <a:endCxn id="10636" idx="2"/>
            </p:cNvCxnSpPr>
            <p:nvPr/>
          </p:nvCxnSpPr>
          <p:spPr>
            <a:xfrm flipV="1">
              <a:off x="4857897" y="1760424"/>
              <a:ext cx="1337317" cy="1507962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1" name="Straight Arrow Connector 10720">
              <a:extLst>
                <a:ext uri="{FF2B5EF4-FFF2-40B4-BE49-F238E27FC236}">
                  <a16:creationId xmlns:a16="http://schemas.microsoft.com/office/drawing/2014/main" id="{04413F59-E48E-9991-E030-A33DBD5766FA}"/>
                </a:ext>
              </a:extLst>
            </p:cNvPr>
            <p:cNvCxnSpPr>
              <a:cxnSpLocks/>
              <a:stCxn id="10644" idx="6"/>
              <a:endCxn id="10640" idx="2"/>
            </p:cNvCxnSpPr>
            <p:nvPr/>
          </p:nvCxnSpPr>
          <p:spPr>
            <a:xfrm flipV="1">
              <a:off x="4857897" y="2572641"/>
              <a:ext cx="1337318" cy="695745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7" name="Straight Arrow Connector 10726">
              <a:extLst>
                <a:ext uri="{FF2B5EF4-FFF2-40B4-BE49-F238E27FC236}">
                  <a16:creationId xmlns:a16="http://schemas.microsoft.com/office/drawing/2014/main" id="{A64244B7-17B2-96F0-2E1D-97FCD146FA2D}"/>
                </a:ext>
              </a:extLst>
            </p:cNvPr>
            <p:cNvCxnSpPr>
              <a:cxnSpLocks/>
              <a:stCxn id="10644" idx="6"/>
              <a:endCxn id="10638" idx="2"/>
            </p:cNvCxnSpPr>
            <p:nvPr/>
          </p:nvCxnSpPr>
          <p:spPr>
            <a:xfrm>
              <a:off x="4857897" y="3268386"/>
              <a:ext cx="1335251" cy="724404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9" name="Straight Arrow Connector 10728">
              <a:extLst>
                <a:ext uri="{FF2B5EF4-FFF2-40B4-BE49-F238E27FC236}">
                  <a16:creationId xmlns:a16="http://schemas.microsoft.com/office/drawing/2014/main" id="{C199B345-D88C-4789-6EA6-70EE4945B7E2}"/>
                </a:ext>
              </a:extLst>
            </p:cNvPr>
            <p:cNvCxnSpPr>
              <a:stCxn id="10644" idx="6"/>
              <a:endCxn id="10638" idx="2"/>
            </p:cNvCxnSpPr>
            <p:nvPr/>
          </p:nvCxnSpPr>
          <p:spPr>
            <a:xfrm>
              <a:off x="4857897" y="3268386"/>
              <a:ext cx="1335251" cy="724404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3" name="Straight Arrow Connector 10732">
              <a:extLst>
                <a:ext uri="{FF2B5EF4-FFF2-40B4-BE49-F238E27FC236}">
                  <a16:creationId xmlns:a16="http://schemas.microsoft.com/office/drawing/2014/main" id="{76C0EBF2-4D86-B5E8-B932-05B54262E5DF}"/>
                </a:ext>
              </a:extLst>
            </p:cNvPr>
            <p:cNvCxnSpPr>
              <a:stCxn id="10644" idx="6"/>
              <a:endCxn id="10637" idx="2"/>
            </p:cNvCxnSpPr>
            <p:nvPr/>
          </p:nvCxnSpPr>
          <p:spPr>
            <a:xfrm>
              <a:off x="4857897" y="3268386"/>
              <a:ext cx="1335251" cy="1335568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5" name="Straight Arrow Connector 10734">
              <a:extLst>
                <a:ext uri="{FF2B5EF4-FFF2-40B4-BE49-F238E27FC236}">
                  <a16:creationId xmlns:a16="http://schemas.microsoft.com/office/drawing/2014/main" id="{003FF779-187C-0ACB-87DB-7F878E65F657}"/>
                </a:ext>
              </a:extLst>
            </p:cNvPr>
            <p:cNvCxnSpPr>
              <a:stCxn id="10643" idx="6"/>
              <a:endCxn id="10636" idx="2"/>
            </p:cNvCxnSpPr>
            <p:nvPr/>
          </p:nvCxnSpPr>
          <p:spPr>
            <a:xfrm flipV="1">
              <a:off x="4855831" y="1760424"/>
              <a:ext cx="1339383" cy="22284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7" name="Straight Arrow Connector 10736">
              <a:extLst>
                <a:ext uri="{FF2B5EF4-FFF2-40B4-BE49-F238E27FC236}">
                  <a16:creationId xmlns:a16="http://schemas.microsoft.com/office/drawing/2014/main" id="{FDFFC055-F19E-7970-F3BE-6D00F78FBFA1}"/>
                </a:ext>
              </a:extLst>
            </p:cNvPr>
            <p:cNvCxnSpPr>
              <a:stCxn id="10643" idx="6"/>
              <a:endCxn id="10640" idx="2"/>
            </p:cNvCxnSpPr>
            <p:nvPr/>
          </p:nvCxnSpPr>
          <p:spPr>
            <a:xfrm flipV="1">
              <a:off x="4855831" y="2572641"/>
              <a:ext cx="1339384" cy="141620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9" name="Straight Arrow Connector 10738">
              <a:extLst>
                <a:ext uri="{FF2B5EF4-FFF2-40B4-BE49-F238E27FC236}">
                  <a16:creationId xmlns:a16="http://schemas.microsoft.com/office/drawing/2014/main" id="{E5D57E18-16A8-D727-7E27-28DDFE29680F}"/>
                </a:ext>
              </a:extLst>
            </p:cNvPr>
            <p:cNvCxnSpPr>
              <a:cxnSpLocks/>
              <a:stCxn id="10643" idx="6"/>
              <a:endCxn id="10639" idx="2"/>
            </p:cNvCxnSpPr>
            <p:nvPr/>
          </p:nvCxnSpPr>
          <p:spPr>
            <a:xfrm flipV="1">
              <a:off x="4855831" y="3272319"/>
              <a:ext cx="1339383" cy="71652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2" name="Straight Arrow Connector 10741">
              <a:extLst>
                <a:ext uri="{FF2B5EF4-FFF2-40B4-BE49-F238E27FC236}">
                  <a16:creationId xmlns:a16="http://schemas.microsoft.com/office/drawing/2014/main" id="{4A8D783B-5C25-51AA-49AA-86A7AA055AD5}"/>
                </a:ext>
              </a:extLst>
            </p:cNvPr>
            <p:cNvCxnSpPr>
              <a:stCxn id="10643" idx="6"/>
              <a:endCxn id="10637" idx="2"/>
            </p:cNvCxnSpPr>
            <p:nvPr/>
          </p:nvCxnSpPr>
          <p:spPr>
            <a:xfrm>
              <a:off x="4855831" y="3988846"/>
              <a:ext cx="1337317" cy="61510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4" name="Straight Arrow Connector 10743">
              <a:extLst>
                <a:ext uri="{FF2B5EF4-FFF2-40B4-BE49-F238E27FC236}">
                  <a16:creationId xmlns:a16="http://schemas.microsoft.com/office/drawing/2014/main" id="{70E0A34C-C414-AF74-05B9-B0441B022162}"/>
                </a:ext>
              </a:extLst>
            </p:cNvPr>
            <p:cNvCxnSpPr>
              <a:cxnSpLocks/>
              <a:stCxn id="10642" idx="6"/>
              <a:endCxn id="10636" idx="2"/>
            </p:cNvCxnSpPr>
            <p:nvPr/>
          </p:nvCxnSpPr>
          <p:spPr>
            <a:xfrm flipV="1">
              <a:off x="4855831" y="1760424"/>
              <a:ext cx="1339383" cy="2829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6" name="Straight Arrow Connector 10745">
              <a:extLst>
                <a:ext uri="{FF2B5EF4-FFF2-40B4-BE49-F238E27FC236}">
                  <a16:creationId xmlns:a16="http://schemas.microsoft.com/office/drawing/2014/main" id="{6D838A67-238C-2129-70EF-2C524D091071}"/>
                </a:ext>
              </a:extLst>
            </p:cNvPr>
            <p:cNvCxnSpPr>
              <a:stCxn id="10642" idx="6"/>
              <a:endCxn id="10640" idx="2"/>
            </p:cNvCxnSpPr>
            <p:nvPr/>
          </p:nvCxnSpPr>
          <p:spPr>
            <a:xfrm flipV="1">
              <a:off x="4855831" y="2572641"/>
              <a:ext cx="1339384" cy="2016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8" name="Straight Arrow Connector 10747">
              <a:extLst>
                <a:ext uri="{FF2B5EF4-FFF2-40B4-BE49-F238E27FC236}">
                  <a16:creationId xmlns:a16="http://schemas.microsoft.com/office/drawing/2014/main" id="{FE19C25F-9E24-CD4D-BA7D-54B76F08E07A}"/>
                </a:ext>
              </a:extLst>
            </p:cNvPr>
            <p:cNvCxnSpPr>
              <a:stCxn id="10642" idx="6"/>
              <a:endCxn id="10639" idx="2"/>
            </p:cNvCxnSpPr>
            <p:nvPr/>
          </p:nvCxnSpPr>
          <p:spPr>
            <a:xfrm flipV="1">
              <a:off x="4855831" y="3272319"/>
              <a:ext cx="1339383" cy="131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0" name="Straight Arrow Connector 10749">
              <a:extLst>
                <a:ext uri="{FF2B5EF4-FFF2-40B4-BE49-F238E27FC236}">
                  <a16:creationId xmlns:a16="http://schemas.microsoft.com/office/drawing/2014/main" id="{B85E8FDE-0588-4132-3CF7-E172651A28EE}"/>
                </a:ext>
              </a:extLst>
            </p:cNvPr>
            <p:cNvCxnSpPr>
              <a:stCxn id="10642" idx="6"/>
              <a:endCxn id="10638" idx="2"/>
            </p:cNvCxnSpPr>
            <p:nvPr/>
          </p:nvCxnSpPr>
          <p:spPr>
            <a:xfrm flipV="1">
              <a:off x="4855831" y="3992790"/>
              <a:ext cx="1337317" cy="596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2" name="Straight Arrow Connector 10751">
              <a:extLst>
                <a:ext uri="{FF2B5EF4-FFF2-40B4-BE49-F238E27FC236}">
                  <a16:creationId xmlns:a16="http://schemas.microsoft.com/office/drawing/2014/main" id="{F9A4E9A3-4C53-E386-F63D-C0C0348E1202}"/>
                </a:ext>
              </a:extLst>
            </p:cNvPr>
            <p:cNvCxnSpPr>
              <a:stCxn id="10642" idx="6"/>
              <a:endCxn id="10637" idx="2"/>
            </p:cNvCxnSpPr>
            <p:nvPr/>
          </p:nvCxnSpPr>
          <p:spPr>
            <a:xfrm>
              <a:off x="4855831" y="4589630"/>
              <a:ext cx="1337317" cy="14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6" name="Straight Arrow Connector 10755">
              <a:extLst>
                <a:ext uri="{FF2B5EF4-FFF2-40B4-BE49-F238E27FC236}">
                  <a16:creationId xmlns:a16="http://schemas.microsoft.com/office/drawing/2014/main" id="{AEAA6805-FBBB-A84B-79CC-C20973916FF1}"/>
                </a:ext>
              </a:extLst>
            </p:cNvPr>
            <p:cNvCxnSpPr>
              <a:stCxn id="10636" idx="6"/>
              <a:endCxn id="10631" idx="2"/>
            </p:cNvCxnSpPr>
            <p:nvPr/>
          </p:nvCxnSpPr>
          <p:spPr>
            <a:xfrm>
              <a:off x="6371859" y="1760424"/>
              <a:ext cx="1223904" cy="29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8" name="Straight Arrow Connector 10757">
              <a:extLst>
                <a:ext uri="{FF2B5EF4-FFF2-40B4-BE49-F238E27FC236}">
                  <a16:creationId xmlns:a16="http://schemas.microsoft.com/office/drawing/2014/main" id="{683AE2F4-DA82-6DBF-7EEE-84B06C1227B9}"/>
                </a:ext>
              </a:extLst>
            </p:cNvPr>
            <p:cNvCxnSpPr>
              <a:stCxn id="10636" idx="6"/>
              <a:endCxn id="10635" idx="2"/>
            </p:cNvCxnSpPr>
            <p:nvPr/>
          </p:nvCxnSpPr>
          <p:spPr>
            <a:xfrm>
              <a:off x="6371859" y="1760424"/>
              <a:ext cx="1223905" cy="83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2" name="Straight Arrow Connector 10761">
              <a:extLst>
                <a:ext uri="{FF2B5EF4-FFF2-40B4-BE49-F238E27FC236}">
                  <a16:creationId xmlns:a16="http://schemas.microsoft.com/office/drawing/2014/main" id="{99E32F79-DF2A-DA17-1575-D536E4874677}"/>
                </a:ext>
              </a:extLst>
            </p:cNvPr>
            <p:cNvCxnSpPr>
              <a:cxnSpLocks/>
              <a:stCxn id="10636" idx="6"/>
              <a:endCxn id="10634" idx="2"/>
            </p:cNvCxnSpPr>
            <p:nvPr/>
          </p:nvCxnSpPr>
          <p:spPr>
            <a:xfrm>
              <a:off x="6371859" y="1760424"/>
              <a:ext cx="1223904" cy="1520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4" name="Straight Arrow Connector 10763">
              <a:extLst>
                <a:ext uri="{FF2B5EF4-FFF2-40B4-BE49-F238E27FC236}">
                  <a16:creationId xmlns:a16="http://schemas.microsoft.com/office/drawing/2014/main" id="{3DF67935-6A55-5CF7-81CD-34E6E23828F0}"/>
                </a:ext>
              </a:extLst>
            </p:cNvPr>
            <p:cNvCxnSpPr>
              <a:stCxn id="10636" idx="6"/>
              <a:endCxn id="10633" idx="2"/>
            </p:cNvCxnSpPr>
            <p:nvPr/>
          </p:nvCxnSpPr>
          <p:spPr>
            <a:xfrm>
              <a:off x="6371859" y="1760424"/>
              <a:ext cx="1221838" cy="2210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7" name="Straight Arrow Connector 10766">
              <a:extLst>
                <a:ext uri="{FF2B5EF4-FFF2-40B4-BE49-F238E27FC236}">
                  <a16:creationId xmlns:a16="http://schemas.microsoft.com/office/drawing/2014/main" id="{827A9B7C-D298-F21A-1DC2-7745EE8473A0}"/>
                </a:ext>
              </a:extLst>
            </p:cNvPr>
            <p:cNvCxnSpPr>
              <a:cxnSpLocks/>
              <a:stCxn id="10636" idx="6"/>
              <a:endCxn id="10632" idx="2"/>
            </p:cNvCxnSpPr>
            <p:nvPr/>
          </p:nvCxnSpPr>
          <p:spPr>
            <a:xfrm>
              <a:off x="6371859" y="1760424"/>
              <a:ext cx="1232229" cy="2831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0" name="Straight Arrow Connector 10769">
              <a:extLst>
                <a:ext uri="{FF2B5EF4-FFF2-40B4-BE49-F238E27FC236}">
                  <a16:creationId xmlns:a16="http://schemas.microsoft.com/office/drawing/2014/main" id="{9FF82594-34C6-854A-6575-90F6C5754F9E}"/>
                </a:ext>
              </a:extLst>
            </p:cNvPr>
            <p:cNvCxnSpPr>
              <a:cxnSpLocks/>
              <a:stCxn id="10640" idx="6"/>
              <a:endCxn id="10631" idx="2"/>
            </p:cNvCxnSpPr>
            <p:nvPr/>
          </p:nvCxnSpPr>
          <p:spPr>
            <a:xfrm flipV="1">
              <a:off x="6371860" y="1790230"/>
              <a:ext cx="1223903" cy="78241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3" name="Straight Arrow Connector 10772">
              <a:extLst>
                <a:ext uri="{FF2B5EF4-FFF2-40B4-BE49-F238E27FC236}">
                  <a16:creationId xmlns:a16="http://schemas.microsoft.com/office/drawing/2014/main" id="{268924F6-1FFB-E561-A733-FD06C50B89DC}"/>
                </a:ext>
              </a:extLst>
            </p:cNvPr>
            <p:cNvCxnSpPr>
              <a:stCxn id="10640" idx="6"/>
              <a:endCxn id="10635" idx="2"/>
            </p:cNvCxnSpPr>
            <p:nvPr/>
          </p:nvCxnSpPr>
          <p:spPr>
            <a:xfrm>
              <a:off x="6371860" y="2572641"/>
              <a:ext cx="1223904" cy="1940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5" name="Straight Arrow Connector 10774">
              <a:extLst>
                <a:ext uri="{FF2B5EF4-FFF2-40B4-BE49-F238E27FC236}">
                  <a16:creationId xmlns:a16="http://schemas.microsoft.com/office/drawing/2014/main" id="{409D019D-E400-02F5-1B46-2F8A3E3B710A}"/>
                </a:ext>
              </a:extLst>
            </p:cNvPr>
            <p:cNvCxnSpPr>
              <a:cxnSpLocks/>
              <a:stCxn id="10640" idx="6"/>
              <a:endCxn id="10634" idx="2"/>
            </p:cNvCxnSpPr>
            <p:nvPr/>
          </p:nvCxnSpPr>
          <p:spPr>
            <a:xfrm>
              <a:off x="6371860" y="2572641"/>
              <a:ext cx="1223903" cy="70869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7" name="Straight Arrow Connector 10776">
              <a:extLst>
                <a:ext uri="{FF2B5EF4-FFF2-40B4-BE49-F238E27FC236}">
                  <a16:creationId xmlns:a16="http://schemas.microsoft.com/office/drawing/2014/main" id="{B50F5AA2-F0F6-61A6-A2A1-DEA68E8AEAF1}"/>
                </a:ext>
              </a:extLst>
            </p:cNvPr>
            <p:cNvCxnSpPr>
              <a:cxnSpLocks/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0" name="Straight Arrow Connector 10779">
              <a:extLst>
                <a:ext uri="{FF2B5EF4-FFF2-40B4-BE49-F238E27FC236}">
                  <a16:creationId xmlns:a16="http://schemas.microsoft.com/office/drawing/2014/main" id="{205EA29A-D750-780E-4996-2AE39E0EC946}"/>
                </a:ext>
              </a:extLst>
            </p:cNvPr>
            <p:cNvCxnSpPr>
              <a:cxnSpLocks/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4" name="Straight Arrow Connector 10783">
              <a:extLst>
                <a:ext uri="{FF2B5EF4-FFF2-40B4-BE49-F238E27FC236}">
                  <a16:creationId xmlns:a16="http://schemas.microsoft.com/office/drawing/2014/main" id="{1564590F-C001-6003-4729-0EAE28D25B50}"/>
                </a:ext>
              </a:extLst>
            </p:cNvPr>
            <p:cNvCxnSpPr>
              <a:stCxn id="10640" idx="6"/>
              <a:endCxn id="10633" idx="2"/>
            </p:cNvCxnSpPr>
            <p:nvPr/>
          </p:nvCxnSpPr>
          <p:spPr>
            <a:xfrm>
              <a:off x="6371860" y="2572641"/>
              <a:ext cx="1221837" cy="13979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6" name="Straight Arrow Connector 10785">
              <a:extLst>
                <a:ext uri="{FF2B5EF4-FFF2-40B4-BE49-F238E27FC236}">
                  <a16:creationId xmlns:a16="http://schemas.microsoft.com/office/drawing/2014/main" id="{B4E55CDB-2372-72F5-76F6-94E0B088260D}"/>
                </a:ext>
              </a:extLst>
            </p:cNvPr>
            <p:cNvCxnSpPr>
              <a:stCxn id="10640" idx="6"/>
              <a:endCxn id="10632" idx="2"/>
            </p:cNvCxnSpPr>
            <p:nvPr/>
          </p:nvCxnSpPr>
          <p:spPr>
            <a:xfrm>
              <a:off x="6371860" y="2572641"/>
              <a:ext cx="1232228" cy="201954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8" name="Straight Arrow Connector 10787">
              <a:extLst>
                <a:ext uri="{FF2B5EF4-FFF2-40B4-BE49-F238E27FC236}">
                  <a16:creationId xmlns:a16="http://schemas.microsoft.com/office/drawing/2014/main" id="{E1307967-DFC0-0B6F-4898-9B1BDA607A32}"/>
                </a:ext>
              </a:extLst>
            </p:cNvPr>
            <p:cNvCxnSpPr>
              <a:stCxn id="10639" idx="6"/>
              <a:endCxn id="10631" idx="2"/>
            </p:cNvCxnSpPr>
            <p:nvPr/>
          </p:nvCxnSpPr>
          <p:spPr>
            <a:xfrm flipV="1">
              <a:off x="6371859" y="1790230"/>
              <a:ext cx="1223904" cy="14820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0" name="Straight Arrow Connector 10789">
              <a:extLst>
                <a:ext uri="{FF2B5EF4-FFF2-40B4-BE49-F238E27FC236}">
                  <a16:creationId xmlns:a16="http://schemas.microsoft.com/office/drawing/2014/main" id="{9F6FE8F0-786E-B643-084D-12E268F1327E}"/>
                </a:ext>
              </a:extLst>
            </p:cNvPr>
            <p:cNvCxnSpPr>
              <a:cxnSpLocks/>
              <a:stCxn id="10639" idx="6"/>
              <a:endCxn id="10635" idx="2"/>
            </p:cNvCxnSpPr>
            <p:nvPr/>
          </p:nvCxnSpPr>
          <p:spPr>
            <a:xfrm flipV="1">
              <a:off x="6371859" y="2592047"/>
              <a:ext cx="1223905" cy="6802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3" name="Straight Arrow Connector 10792">
              <a:extLst>
                <a:ext uri="{FF2B5EF4-FFF2-40B4-BE49-F238E27FC236}">
                  <a16:creationId xmlns:a16="http://schemas.microsoft.com/office/drawing/2014/main" id="{E339252E-F9FC-D55F-AFA5-21B395F04F30}"/>
                </a:ext>
              </a:extLst>
            </p:cNvPr>
            <p:cNvCxnSpPr>
              <a:stCxn id="10639" idx="6"/>
              <a:endCxn id="10633" idx="2"/>
            </p:cNvCxnSpPr>
            <p:nvPr/>
          </p:nvCxnSpPr>
          <p:spPr>
            <a:xfrm>
              <a:off x="6371859" y="3272319"/>
              <a:ext cx="1221838" cy="6983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5" name="Straight Arrow Connector 10794">
              <a:extLst>
                <a:ext uri="{FF2B5EF4-FFF2-40B4-BE49-F238E27FC236}">
                  <a16:creationId xmlns:a16="http://schemas.microsoft.com/office/drawing/2014/main" id="{D487322D-8923-86EB-D19B-95111D7A7ABE}"/>
                </a:ext>
              </a:extLst>
            </p:cNvPr>
            <p:cNvCxnSpPr>
              <a:stCxn id="10639" idx="6"/>
              <a:endCxn id="10634" idx="2"/>
            </p:cNvCxnSpPr>
            <p:nvPr/>
          </p:nvCxnSpPr>
          <p:spPr>
            <a:xfrm>
              <a:off x="6371859" y="3272319"/>
              <a:ext cx="1223904" cy="90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7" name="Straight Arrow Connector 10796">
              <a:extLst>
                <a:ext uri="{FF2B5EF4-FFF2-40B4-BE49-F238E27FC236}">
                  <a16:creationId xmlns:a16="http://schemas.microsoft.com/office/drawing/2014/main" id="{B6DF57F7-F313-C2E8-5A14-8A5DD940705A}"/>
                </a:ext>
              </a:extLst>
            </p:cNvPr>
            <p:cNvCxnSpPr>
              <a:stCxn id="10639" idx="6"/>
              <a:endCxn id="10632" idx="2"/>
            </p:cNvCxnSpPr>
            <p:nvPr/>
          </p:nvCxnSpPr>
          <p:spPr>
            <a:xfrm>
              <a:off x="6371859" y="3272319"/>
              <a:ext cx="1232229" cy="13198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8" name="Straight Arrow Connector 10797">
              <a:extLst>
                <a:ext uri="{FF2B5EF4-FFF2-40B4-BE49-F238E27FC236}">
                  <a16:creationId xmlns:a16="http://schemas.microsoft.com/office/drawing/2014/main" id="{AEA721A4-E699-AAF5-D6EC-C9B32BC1B61C}"/>
                </a:ext>
              </a:extLst>
            </p:cNvPr>
            <p:cNvCxnSpPr>
              <a:cxnSpLocks/>
              <a:stCxn id="10650" idx="6"/>
              <a:endCxn id="10644" idx="2"/>
            </p:cNvCxnSpPr>
            <p:nvPr/>
          </p:nvCxnSpPr>
          <p:spPr>
            <a:xfrm>
              <a:off x="3599518" y="3249231"/>
              <a:ext cx="1081734" cy="19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1" name="Straight Arrow Connector 10800">
              <a:extLst>
                <a:ext uri="{FF2B5EF4-FFF2-40B4-BE49-F238E27FC236}">
                  <a16:creationId xmlns:a16="http://schemas.microsoft.com/office/drawing/2014/main" id="{6658ABAD-93A0-7B61-1F7B-047A6F5C8C89}"/>
                </a:ext>
              </a:extLst>
            </p:cNvPr>
            <p:cNvCxnSpPr>
              <a:cxnSpLocks/>
              <a:stCxn id="10643" idx="6"/>
              <a:endCxn id="10638" idx="2"/>
            </p:cNvCxnSpPr>
            <p:nvPr/>
          </p:nvCxnSpPr>
          <p:spPr>
            <a:xfrm>
              <a:off x="4855831" y="3988846"/>
              <a:ext cx="1337317" cy="39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4" name="Straight Arrow Connector 10803">
              <a:extLst>
                <a:ext uri="{FF2B5EF4-FFF2-40B4-BE49-F238E27FC236}">
                  <a16:creationId xmlns:a16="http://schemas.microsoft.com/office/drawing/2014/main" id="{4EBF433F-EDA9-674A-D906-F95EBAAAA05E}"/>
                </a:ext>
              </a:extLst>
            </p:cNvPr>
            <p:cNvCxnSpPr>
              <a:cxnSpLocks/>
              <a:stCxn id="10644" idx="6"/>
              <a:endCxn id="10639" idx="2"/>
            </p:cNvCxnSpPr>
            <p:nvPr/>
          </p:nvCxnSpPr>
          <p:spPr>
            <a:xfrm>
              <a:off x="4857897" y="3268386"/>
              <a:ext cx="1337317" cy="3933"/>
            </a:xfrm>
            <a:prstGeom prst="straightConnector1">
              <a:avLst/>
            </a:prstGeom>
            <a:ln>
              <a:solidFill>
                <a:srgbClr val="A955B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8" name="Straight Arrow Connector 10807">
              <a:extLst>
                <a:ext uri="{FF2B5EF4-FFF2-40B4-BE49-F238E27FC236}">
                  <a16:creationId xmlns:a16="http://schemas.microsoft.com/office/drawing/2014/main" id="{56CC2962-72C1-DE40-4FF0-03F28A22EBA9}"/>
                </a:ext>
              </a:extLst>
            </p:cNvPr>
            <p:cNvCxnSpPr>
              <a:cxnSpLocks/>
              <a:stCxn id="10638" idx="6"/>
              <a:endCxn id="10631" idx="2"/>
            </p:cNvCxnSpPr>
            <p:nvPr/>
          </p:nvCxnSpPr>
          <p:spPr>
            <a:xfrm flipV="1">
              <a:off x="6369793" y="1790230"/>
              <a:ext cx="1225970" cy="220256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1" name="Straight Arrow Connector 10810">
              <a:extLst>
                <a:ext uri="{FF2B5EF4-FFF2-40B4-BE49-F238E27FC236}">
                  <a16:creationId xmlns:a16="http://schemas.microsoft.com/office/drawing/2014/main" id="{80A7DB4F-7150-4418-6DD7-47F2D29895F8}"/>
                </a:ext>
              </a:extLst>
            </p:cNvPr>
            <p:cNvCxnSpPr>
              <a:cxnSpLocks/>
              <a:stCxn id="10638" idx="6"/>
              <a:endCxn id="10635" idx="2"/>
            </p:cNvCxnSpPr>
            <p:nvPr/>
          </p:nvCxnSpPr>
          <p:spPr>
            <a:xfrm flipV="1">
              <a:off x="6369793" y="2592047"/>
              <a:ext cx="1225971" cy="140074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4" name="Straight Arrow Connector 10813">
              <a:extLst>
                <a:ext uri="{FF2B5EF4-FFF2-40B4-BE49-F238E27FC236}">
                  <a16:creationId xmlns:a16="http://schemas.microsoft.com/office/drawing/2014/main" id="{63831869-B381-DA10-E9C8-D98FD66BEC5E}"/>
                </a:ext>
              </a:extLst>
            </p:cNvPr>
            <p:cNvCxnSpPr>
              <a:stCxn id="10638" idx="6"/>
              <a:endCxn id="10632" idx="2"/>
            </p:cNvCxnSpPr>
            <p:nvPr/>
          </p:nvCxnSpPr>
          <p:spPr>
            <a:xfrm>
              <a:off x="6369793" y="3992790"/>
              <a:ext cx="1234295" cy="59939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6" name="Straight Arrow Connector 10815">
              <a:extLst>
                <a:ext uri="{FF2B5EF4-FFF2-40B4-BE49-F238E27FC236}">
                  <a16:creationId xmlns:a16="http://schemas.microsoft.com/office/drawing/2014/main" id="{853AA2C7-D95D-FB23-2270-A9E509A05768}"/>
                </a:ext>
              </a:extLst>
            </p:cNvPr>
            <p:cNvCxnSpPr>
              <a:stCxn id="10638" idx="6"/>
              <a:endCxn id="10633" idx="2"/>
            </p:cNvCxnSpPr>
            <p:nvPr/>
          </p:nvCxnSpPr>
          <p:spPr>
            <a:xfrm flipV="1">
              <a:off x="6369793" y="3970621"/>
              <a:ext cx="1223904" cy="221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8" name="Straight Arrow Connector 10817">
              <a:extLst>
                <a:ext uri="{FF2B5EF4-FFF2-40B4-BE49-F238E27FC236}">
                  <a16:creationId xmlns:a16="http://schemas.microsoft.com/office/drawing/2014/main" id="{6878768C-6671-6D07-00C2-CF31364EC34E}"/>
                </a:ext>
              </a:extLst>
            </p:cNvPr>
            <p:cNvCxnSpPr>
              <a:stCxn id="10638" idx="6"/>
              <a:endCxn id="10634" idx="2"/>
            </p:cNvCxnSpPr>
            <p:nvPr/>
          </p:nvCxnSpPr>
          <p:spPr>
            <a:xfrm flipV="1">
              <a:off x="6369793" y="3281334"/>
              <a:ext cx="1225970" cy="71145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0" name="Straight Arrow Connector 10819">
              <a:extLst>
                <a:ext uri="{FF2B5EF4-FFF2-40B4-BE49-F238E27FC236}">
                  <a16:creationId xmlns:a16="http://schemas.microsoft.com/office/drawing/2014/main" id="{716B83EC-79C7-B983-6AB5-7D2BF5DB1803}"/>
                </a:ext>
              </a:extLst>
            </p:cNvPr>
            <p:cNvCxnSpPr>
              <a:stCxn id="10637" idx="6"/>
              <a:endCxn id="10631" idx="2"/>
            </p:cNvCxnSpPr>
            <p:nvPr/>
          </p:nvCxnSpPr>
          <p:spPr>
            <a:xfrm flipV="1">
              <a:off x="6369793" y="1790230"/>
              <a:ext cx="1225970" cy="281372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2" name="Straight Arrow Connector 10821">
              <a:extLst>
                <a:ext uri="{FF2B5EF4-FFF2-40B4-BE49-F238E27FC236}">
                  <a16:creationId xmlns:a16="http://schemas.microsoft.com/office/drawing/2014/main" id="{8B2317A6-25AE-973B-1B55-24119C35267E}"/>
                </a:ext>
              </a:extLst>
            </p:cNvPr>
            <p:cNvCxnSpPr>
              <a:stCxn id="10637" idx="6"/>
              <a:endCxn id="10635" idx="2"/>
            </p:cNvCxnSpPr>
            <p:nvPr/>
          </p:nvCxnSpPr>
          <p:spPr>
            <a:xfrm flipV="1">
              <a:off x="6369793" y="2592047"/>
              <a:ext cx="1225971" cy="201190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4" name="Straight Arrow Connector 10823">
              <a:extLst>
                <a:ext uri="{FF2B5EF4-FFF2-40B4-BE49-F238E27FC236}">
                  <a16:creationId xmlns:a16="http://schemas.microsoft.com/office/drawing/2014/main" id="{FA1D2CD9-C410-73D6-408B-02B73154DC44}"/>
                </a:ext>
              </a:extLst>
            </p:cNvPr>
            <p:cNvCxnSpPr>
              <a:stCxn id="10637" idx="6"/>
              <a:endCxn id="10634" idx="2"/>
            </p:cNvCxnSpPr>
            <p:nvPr/>
          </p:nvCxnSpPr>
          <p:spPr>
            <a:xfrm flipV="1">
              <a:off x="6369793" y="3281334"/>
              <a:ext cx="1225970" cy="132262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6" name="Straight Arrow Connector 10825">
              <a:extLst>
                <a:ext uri="{FF2B5EF4-FFF2-40B4-BE49-F238E27FC236}">
                  <a16:creationId xmlns:a16="http://schemas.microsoft.com/office/drawing/2014/main" id="{DA231FD4-B0C1-7CA7-B2DB-BC20A513A353}"/>
                </a:ext>
              </a:extLst>
            </p:cNvPr>
            <p:cNvCxnSpPr>
              <a:cxnSpLocks/>
              <a:stCxn id="10637" idx="6"/>
              <a:endCxn id="10633" idx="2"/>
            </p:cNvCxnSpPr>
            <p:nvPr/>
          </p:nvCxnSpPr>
          <p:spPr>
            <a:xfrm flipV="1">
              <a:off x="6369793" y="3970621"/>
              <a:ext cx="1223904" cy="63333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9" name="Straight Arrow Connector 10828">
              <a:extLst>
                <a:ext uri="{FF2B5EF4-FFF2-40B4-BE49-F238E27FC236}">
                  <a16:creationId xmlns:a16="http://schemas.microsoft.com/office/drawing/2014/main" id="{41B0F02F-3361-C7FE-6F59-4154623DAE1B}"/>
                </a:ext>
              </a:extLst>
            </p:cNvPr>
            <p:cNvCxnSpPr>
              <a:stCxn id="10637" idx="6"/>
              <a:endCxn id="10632" idx="2"/>
            </p:cNvCxnSpPr>
            <p:nvPr/>
          </p:nvCxnSpPr>
          <p:spPr>
            <a:xfrm flipV="1">
              <a:off x="6369793" y="4592187"/>
              <a:ext cx="1234295" cy="1176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1" name="Straight Arrow Connector 10830">
              <a:extLst>
                <a:ext uri="{FF2B5EF4-FFF2-40B4-BE49-F238E27FC236}">
                  <a16:creationId xmlns:a16="http://schemas.microsoft.com/office/drawing/2014/main" id="{F2020049-C58C-1579-49F6-6B443CEC8307}"/>
                </a:ext>
              </a:extLst>
            </p:cNvPr>
            <p:cNvCxnSpPr>
              <a:stCxn id="10631" idx="6"/>
              <a:endCxn id="10651" idx="2"/>
            </p:cNvCxnSpPr>
            <p:nvPr/>
          </p:nvCxnSpPr>
          <p:spPr>
            <a:xfrm>
              <a:off x="7772408" y="1790230"/>
              <a:ext cx="820078" cy="15014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5" name="Straight Arrow Connector 10834">
              <a:extLst>
                <a:ext uri="{FF2B5EF4-FFF2-40B4-BE49-F238E27FC236}">
                  <a16:creationId xmlns:a16="http://schemas.microsoft.com/office/drawing/2014/main" id="{AC1FDF2B-1E39-C07F-9289-5D6ECCEE11B8}"/>
                </a:ext>
              </a:extLst>
            </p:cNvPr>
            <p:cNvCxnSpPr>
              <a:stCxn id="10635" idx="5"/>
              <a:endCxn id="10651" idx="2"/>
            </p:cNvCxnSpPr>
            <p:nvPr/>
          </p:nvCxnSpPr>
          <p:spPr>
            <a:xfrm>
              <a:off x="7746540" y="2669195"/>
              <a:ext cx="845946" cy="6224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7" name="Straight Arrow Connector 10836">
              <a:extLst>
                <a:ext uri="{FF2B5EF4-FFF2-40B4-BE49-F238E27FC236}">
                  <a16:creationId xmlns:a16="http://schemas.microsoft.com/office/drawing/2014/main" id="{10EBCEED-EA16-ADB6-5090-D593B2B73B29}"/>
                </a:ext>
              </a:extLst>
            </p:cNvPr>
            <p:cNvCxnSpPr>
              <a:stCxn id="10634" idx="6"/>
              <a:endCxn id="10651" idx="2"/>
            </p:cNvCxnSpPr>
            <p:nvPr/>
          </p:nvCxnSpPr>
          <p:spPr>
            <a:xfrm>
              <a:off x="7772408" y="3281334"/>
              <a:ext cx="820078" cy="102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9" name="Straight Arrow Connector 10838">
              <a:extLst>
                <a:ext uri="{FF2B5EF4-FFF2-40B4-BE49-F238E27FC236}">
                  <a16:creationId xmlns:a16="http://schemas.microsoft.com/office/drawing/2014/main" id="{6AA2DAC9-AE4D-8F77-7F46-33FC2F0D4764}"/>
                </a:ext>
              </a:extLst>
            </p:cNvPr>
            <p:cNvCxnSpPr>
              <a:stCxn id="10633" idx="6"/>
              <a:endCxn id="10651" idx="2"/>
            </p:cNvCxnSpPr>
            <p:nvPr/>
          </p:nvCxnSpPr>
          <p:spPr>
            <a:xfrm flipV="1">
              <a:off x="7770342" y="3291633"/>
              <a:ext cx="822144" cy="67898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1" name="Straight Arrow Connector 10840">
              <a:extLst>
                <a:ext uri="{FF2B5EF4-FFF2-40B4-BE49-F238E27FC236}">
                  <a16:creationId xmlns:a16="http://schemas.microsoft.com/office/drawing/2014/main" id="{FC8D1375-7B61-FFB2-3F88-4CFCC014DAF7}"/>
                </a:ext>
              </a:extLst>
            </p:cNvPr>
            <p:cNvCxnSpPr>
              <a:stCxn id="10632" idx="6"/>
              <a:endCxn id="10651" idx="2"/>
            </p:cNvCxnSpPr>
            <p:nvPr/>
          </p:nvCxnSpPr>
          <p:spPr>
            <a:xfrm flipV="1">
              <a:off x="7780733" y="3291633"/>
              <a:ext cx="811753" cy="13005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0D9C52-7525-4FBC-151D-D6280F92CE1A}"/>
              </a:ext>
            </a:extLst>
          </p:cNvPr>
          <p:cNvGraphicFramePr/>
          <p:nvPr/>
        </p:nvGraphicFramePr>
        <p:xfrm>
          <a:off x="366926" y="993024"/>
          <a:ext cx="5646547" cy="3223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07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ones balanced in a stack">
            <a:extLst>
              <a:ext uri="{FF2B5EF4-FFF2-40B4-BE49-F238E27FC236}">
                <a16:creationId xmlns:a16="http://schemas.microsoft.com/office/drawing/2014/main" id="{8F4A8D06-BA2C-4F39-9A50-5B05296D3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 r="-2" b="-2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">
                <a:latin typeface="+mj-lt"/>
                <a:ea typeface="+mj-ea"/>
                <a:cs typeface="+mj-cs"/>
              </a:rPr>
              <a:t>Numerical  Stability</a:t>
            </a:r>
            <a:endParaRPr lang="en-US" sz="3600"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AE8261-6C79-4D52-AD86-0ABAFA2605BC}"/>
              </a:ext>
            </a:extLst>
          </p:cNvPr>
          <p:cNvSpPr/>
          <p:nvPr/>
        </p:nvSpPr>
        <p:spPr>
          <a:xfrm>
            <a:off x="0" y="0"/>
            <a:ext cx="92653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E4D0B31D-4309-41CF-8C4C-B473E8F4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96" y="52694"/>
            <a:ext cx="5605629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defTabSz="685800">
              <a:spcAft>
                <a:spcPts val="450"/>
              </a:spcAft>
              <a:defRPr/>
            </a:pPr>
            <a:r>
              <a:rPr lang="en-US" altLang="en-US" sz="3300" dirty="0">
                <a:solidFill>
                  <a:prstClr val="black"/>
                </a:solidFill>
                <a:latin typeface="Calibri Light" panose="020F0302020204030204"/>
              </a:rPr>
              <a:t>Recap- Gradient Descent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51" name="Graphic 73" descr="Brain">
            <a:extLst>
              <a:ext uri="{FF2B5EF4-FFF2-40B4-BE49-F238E27FC236}">
                <a16:creationId xmlns:a16="http://schemas.microsoft.com/office/drawing/2014/main" id="{14D034BD-DFE2-4FB3-ACAC-601BDC7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490" y="2143126"/>
            <a:ext cx="857249" cy="857249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522D56-BC61-70BD-7CED-D9DA52967B44}"/>
              </a:ext>
            </a:extLst>
          </p:cNvPr>
          <p:cNvGrpSpPr/>
          <p:nvPr/>
        </p:nvGrpSpPr>
        <p:grpSpPr>
          <a:xfrm>
            <a:off x="346198" y="1046866"/>
            <a:ext cx="5844026" cy="1259075"/>
            <a:chOff x="193726" y="1457422"/>
            <a:chExt cx="8511567" cy="2435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AC1011-0E4D-A4AC-23CB-159CBC18E548}"/>
                </a:ext>
              </a:extLst>
            </p:cNvPr>
            <p:cNvGrpSpPr/>
            <p:nvPr/>
          </p:nvGrpSpPr>
          <p:grpSpPr>
            <a:xfrm>
              <a:off x="4902871" y="1457422"/>
              <a:ext cx="1532716" cy="913819"/>
              <a:chOff x="661671" y="1509598"/>
              <a:chExt cx="1405875" cy="91381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F5E6B69-BB0E-4362-5370-CC4EAB81CDAE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: Rounded Corners 4">
                <a:extLst>
                  <a:ext uri="{FF2B5EF4-FFF2-40B4-BE49-F238E27FC236}">
                    <a16:creationId xmlns:a16="http://schemas.microsoft.com/office/drawing/2014/main" id="{19255BFE-7274-79F2-8566-98F511695BBA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Calculate Gradients 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555AF4-AEF3-1633-D391-48170010BE9E}"/>
                </a:ext>
              </a:extLst>
            </p:cNvPr>
            <p:cNvGrpSpPr/>
            <p:nvPr/>
          </p:nvGrpSpPr>
          <p:grpSpPr>
            <a:xfrm>
              <a:off x="193726" y="2979468"/>
              <a:ext cx="1405875" cy="913819"/>
              <a:chOff x="661671" y="1509598"/>
              <a:chExt cx="1405875" cy="913819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3C30AB4-3868-B7B0-1861-081BC1787BB4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Rectangle: Rounded Corners 4">
                <a:extLst>
                  <a:ext uri="{FF2B5EF4-FFF2-40B4-BE49-F238E27FC236}">
                    <a16:creationId xmlns:a16="http://schemas.microsoft.com/office/drawing/2014/main" id="{B5424B5F-1494-D90C-AF0F-9F5C355F8763}"/>
                  </a:ext>
                </a:extLst>
              </p:cNvPr>
              <p:cNvSpPr txBox="1"/>
              <p:nvPr/>
            </p:nvSpPr>
            <p:spPr>
              <a:xfrm>
                <a:off x="704267" y="1526092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Initialize weights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E5D629E-3E4A-43CC-A757-666D87F5BF51}"/>
                </a:ext>
              </a:extLst>
            </p:cNvPr>
            <p:cNvGrpSpPr/>
            <p:nvPr/>
          </p:nvGrpSpPr>
          <p:grpSpPr>
            <a:xfrm>
              <a:off x="1986470" y="2951354"/>
              <a:ext cx="1405875" cy="913819"/>
              <a:chOff x="661671" y="1509598"/>
              <a:chExt cx="1405875" cy="913819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871616F-7CDE-D5DC-503C-581B4500A09C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Rectangle: Rounded Corners 4">
                <a:extLst>
                  <a:ext uri="{FF2B5EF4-FFF2-40B4-BE49-F238E27FC236}">
                    <a16:creationId xmlns:a16="http://schemas.microsoft.com/office/drawing/2014/main" id="{8F4C1FD1-DC12-17F7-3D30-41A6C9EFF8FD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Predict 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3C0F4D-FB8A-9ED9-2EB1-353B150A6DB3}"/>
                </a:ext>
              </a:extLst>
            </p:cNvPr>
            <p:cNvGrpSpPr/>
            <p:nvPr/>
          </p:nvGrpSpPr>
          <p:grpSpPr>
            <a:xfrm>
              <a:off x="2498366" y="1463088"/>
              <a:ext cx="1532715" cy="913819"/>
              <a:chOff x="661671" y="1509598"/>
              <a:chExt cx="1405875" cy="913819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8CDFE4D-0A99-AEF0-706C-9567BB54028D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Rectangle: Rounded Corners 4">
                <a:extLst>
                  <a:ext uri="{FF2B5EF4-FFF2-40B4-BE49-F238E27FC236}">
                    <a16:creationId xmlns:a16="http://schemas.microsoft.com/office/drawing/2014/main" id="{647DED2C-F338-ABA5-EC8B-BE3151963022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Calculate Loss 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213C8A-01E1-2497-4A17-19D4E2CC03C4}"/>
                </a:ext>
              </a:extLst>
            </p:cNvPr>
            <p:cNvGrpSpPr/>
            <p:nvPr/>
          </p:nvGrpSpPr>
          <p:grpSpPr>
            <a:xfrm>
              <a:off x="5744536" y="2951353"/>
              <a:ext cx="1532716" cy="913819"/>
              <a:chOff x="661671" y="1509598"/>
              <a:chExt cx="1405875" cy="913819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B1225E5-F404-6D03-89A9-663B5C68071B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: Rounded Corners 4">
                <a:extLst>
                  <a:ext uri="{FF2B5EF4-FFF2-40B4-BE49-F238E27FC236}">
                    <a16:creationId xmlns:a16="http://schemas.microsoft.com/office/drawing/2014/main" id="{9E088103-FFC9-7D36-24CC-03E35CD6C89D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Update Weights 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699464-F805-2248-AC20-E23CDA5D970D}"/>
                </a:ext>
              </a:extLst>
            </p:cNvPr>
            <p:cNvGrpSpPr/>
            <p:nvPr/>
          </p:nvGrpSpPr>
          <p:grpSpPr>
            <a:xfrm>
              <a:off x="7731229" y="2951353"/>
              <a:ext cx="974064" cy="913819"/>
              <a:chOff x="661671" y="1509598"/>
              <a:chExt cx="1405875" cy="913819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E3BB8C1-C724-9D96-9757-D3080EFD21F5}"/>
                  </a:ext>
                </a:extLst>
              </p:cNvPr>
              <p:cNvSpPr/>
              <p:nvPr/>
            </p:nvSpPr>
            <p:spPr>
              <a:xfrm>
                <a:off x="661671" y="1509598"/>
                <a:ext cx="1405875" cy="913819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685800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Rectangle: Rounded Corners 4">
                <a:extLst>
                  <a:ext uri="{FF2B5EF4-FFF2-40B4-BE49-F238E27FC236}">
                    <a16:creationId xmlns:a16="http://schemas.microsoft.com/office/drawing/2014/main" id="{550CF5D2-F856-D230-AAD0-F8FC9C4E4883}"/>
                  </a:ext>
                </a:extLst>
              </p:cNvPr>
              <p:cNvSpPr txBox="1"/>
              <p:nvPr/>
            </p:nvSpPr>
            <p:spPr>
              <a:xfrm>
                <a:off x="706280" y="1554207"/>
                <a:ext cx="1316657" cy="82460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alibri" panose="020F0502020204030204"/>
                  </a:rPr>
                  <a:t>Stop 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6821E9-5664-81A7-5068-C40DB73DDC19}"/>
                </a:ext>
              </a:extLst>
            </p:cNvPr>
            <p:cNvCxnSpPr>
              <a:stCxn id="47" idx="3"/>
              <a:endCxn id="52" idx="1"/>
            </p:cNvCxnSpPr>
            <p:nvPr/>
          </p:nvCxnSpPr>
          <p:spPr>
            <a:xfrm>
              <a:off x="1552979" y="3408263"/>
              <a:ext cx="478100" cy="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7E8F5A-26EF-2B05-F80F-1089E75343F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2689408" y="2381524"/>
              <a:ext cx="321491" cy="56983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45D0991-F884-17F2-F3F5-C5759E2B535D}"/>
                </a:ext>
              </a:extLst>
            </p:cNvPr>
            <p:cNvCxnSpPr>
              <a:cxnSpLocks/>
              <a:stCxn id="55" idx="3"/>
              <a:endCxn id="5" idx="1"/>
            </p:cNvCxnSpPr>
            <p:nvPr/>
          </p:nvCxnSpPr>
          <p:spPr>
            <a:xfrm flipV="1">
              <a:off x="3982448" y="1914332"/>
              <a:ext cx="920423" cy="56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BC92749-E1D3-50E2-0D4F-79DB4BF51638}"/>
                </a:ext>
              </a:extLst>
            </p:cNvPr>
            <p:cNvCxnSpPr>
              <a:cxnSpLocks/>
              <a:stCxn id="57" idx="3"/>
              <a:endCxn id="60" idx="1"/>
            </p:cNvCxnSpPr>
            <p:nvPr/>
          </p:nvCxnSpPr>
          <p:spPr>
            <a:xfrm>
              <a:off x="7277252" y="3408263"/>
              <a:ext cx="45397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91A0359-E78D-7C21-012F-CC0E86869E86}"/>
                </a:ext>
              </a:extLst>
            </p:cNvPr>
            <p:cNvCxnSpPr>
              <a:cxnSpLocks/>
            </p:cNvCxnSpPr>
            <p:nvPr/>
          </p:nvCxnSpPr>
          <p:spPr>
            <a:xfrm>
              <a:off x="5802933" y="2444961"/>
              <a:ext cx="479487" cy="485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386615C-BA09-EA2C-B74E-0EDCD83ECBD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>
              <a:off x="3395677" y="3408263"/>
              <a:ext cx="2348859" cy="14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8" name="Diagram 157">
            <a:extLst>
              <a:ext uri="{FF2B5EF4-FFF2-40B4-BE49-F238E27FC236}">
                <a16:creationId xmlns:a16="http://schemas.microsoft.com/office/drawing/2014/main" id="{781179CA-88E3-001C-B26F-3017B6E61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866585"/>
              </p:ext>
            </p:extLst>
          </p:nvPr>
        </p:nvGraphicFramePr>
        <p:xfrm>
          <a:off x="74841" y="2329000"/>
          <a:ext cx="6639498" cy="2395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B2583-2196-BAE0-F49E-D59FADFCAC75}"/>
              </a:ext>
            </a:extLst>
          </p:cNvPr>
          <p:cNvCxnSpPr>
            <a:cxnSpLocks/>
          </p:cNvCxnSpPr>
          <p:nvPr/>
        </p:nvCxnSpPr>
        <p:spPr>
          <a:xfrm flipV="1">
            <a:off x="4988551" y="501243"/>
            <a:ext cx="631961" cy="29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4E9B8C-048A-C01C-4610-E70A7F7A2D21}"/>
              </a:ext>
            </a:extLst>
          </p:cNvPr>
          <p:cNvSpPr txBox="1"/>
          <p:nvPr/>
        </p:nvSpPr>
        <p:spPr>
          <a:xfrm>
            <a:off x="5730692" y="350693"/>
            <a:ext cx="1174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Forward Pass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B097C6-B0A6-A2E8-6E6C-956F7EDDA95D}"/>
              </a:ext>
            </a:extLst>
          </p:cNvPr>
          <p:cNvCxnSpPr>
            <a:cxnSpLocks/>
          </p:cNvCxnSpPr>
          <p:nvPr/>
        </p:nvCxnSpPr>
        <p:spPr>
          <a:xfrm flipV="1">
            <a:off x="4988551" y="742795"/>
            <a:ext cx="631961" cy="2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6A7237-993B-B973-CF0B-6276E96D0AEF}"/>
              </a:ext>
            </a:extLst>
          </p:cNvPr>
          <p:cNvSpPr txBox="1"/>
          <p:nvPr/>
        </p:nvSpPr>
        <p:spPr>
          <a:xfrm>
            <a:off x="5730691" y="627692"/>
            <a:ext cx="1174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51368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4865D-178B-4584-B41A-BAD9640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9" y="2474041"/>
            <a:ext cx="6371303" cy="1338302"/>
          </a:xfrm>
        </p:spPr>
        <p:txBody>
          <a:bodyPr vert="horz" lIns="68580" tIns="34290" rIns="68580" bIns="34290" numCol="1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Forward Pass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9436" y="666938"/>
            <a:ext cx="1605129" cy="1605129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Graphic 5" descr="Run">
            <a:extLst>
              <a:ext uri="{FF2B5EF4-FFF2-40B4-BE49-F238E27FC236}">
                <a16:creationId xmlns:a16="http://schemas.microsoft.com/office/drawing/2014/main" id="{07CCC905-E8A7-4F15-927E-B59AEBA84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198" y="1028701"/>
            <a:ext cx="881606" cy="8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1670</Words>
  <Application>Microsoft Office PowerPoint</Application>
  <PresentationFormat>On-screen Show (16:9)</PresentationFormat>
  <Paragraphs>331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2_office theme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Pass</vt:lpstr>
      <vt:lpstr>PowerPoint Presentation</vt:lpstr>
      <vt:lpstr>PowerPoint Presentation</vt:lpstr>
      <vt:lpstr>PowerPoint Presentation</vt:lpstr>
      <vt:lpstr>Backward Pass</vt:lpstr>
      <vt:lpstr>PowerPoint Presentation</vt:lpstr>
      <vt:lpstr>PowerPoint Presentation</vt:lpstr>
      <vt:lpstr>PowerPoint Presentation</vt:lpstr>
      <vt:lpstr>PowerPoint Presentation</vt:lpstr>
      <vt:lpstr>Gradients for Neural Networks</vt:lpstr>
      <vt:lpstr>Issues with Gradients for Deep Neural Networks</vt:lpstr>
      <vt:lpstr>Gradients for Neural Networks</vt:lpstr>
      <vt:lpstr>Gradient Exploding</vt:lpstr>
      <vt:lpstr>Issues with Gradient Exploding</vt:lpstr>
      <vt:lpstr>Gradient Vanishing</vt:lpstr>
      <vt:lpstr>Issues with Gradient Vanishing</vt:lpstr>
      <vt:lpstr>Stabilize Training</vt:lpstr>
      <vt:lpstr>Stabilize Training</vt:lpstr>
      <vt:lpstr>PowerPoint Presentation</vt:lpstr>
      <vt:lpstr>Weight initialization</vt:lpstr>
      <vt:lpstr>Variance grows with the number of inputs</vt:lpstr>
      <vt:lpstr>Variance grows with the number of inputs</vt:lpstr>
      <vt:lpstr>Variance grows with the number of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Singh, Harpreet</cp:lastModifiedBy>
  <cp:revision>147</cp:revision>
  <dcterms:created xsi:type="dcterms:W3CDTF">2020-09-10T11:00:57Z</dcterms:created>
  <dcterms:modified xsi:type="dcterms:W3CDTF">2023-09-15T04:25:35Z</dcterms:modified>
</cp:coreProperties>
</file>