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6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7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20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22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3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4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5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7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8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  <Override PartName="/ppt/diagrams/data10.xml" ContentType="application/vnd.openxmlformats-officedocument.drawingml.diagramData+xml"/>
  <Override PartName="/ppt/diagrams/data100.xml" ContentType="application/vnd.openxmlformats-officedocument.drawingml.diagramData+xml"/>
  <Override PartName="/ppt/diagrams/data15.xml" ContentType="application/vnd.openxmlformats-officedocument.drawingml.diagramData+xml"/>
  <Override PartName="/ppt/diagrams/data18.xml" ContentType="application/vnd.openxmlformats-officedocument.drawingml.diagramData+xml"/>
  <Override PartName="/ppt/diagrams/data190.xml" ContentType="application/vnd.openxmlformats-officedocument.drawingml.diagramData+xml"/>
  <Override PartName="/ppt/diagrams/data21.xml" ContentType="application/vnd.openxmlformats-officedocument.drawingml.diagramData+xml"/>
  <Override PartName="/ppt/diagrams/data2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492" r:id="rId3"/>
    <p:sldId id="1947" r:id="rId4"/>
    <p:sldId id="365" r:id="rId5"/>
    <p:sldId id="261" r:id="rId6"/>
    <p:sldId id="1948" r:id="rId7"/>
    <p:sldId id="1949" r:id="rId8"/>
    <p:sldId id="1950" r:id="rId9"/>
    <p:sldId id="553" r:id="rId10"/>
    <p:sldId id="432" r:id="rId11"/>
    <p:sldId id="488" r:id="rId12"/>
    <p:sldId id="489" r:id="rId13"/>
    <p:sldId id="1951" r:id="rId14"/>
    <p:sldId id="1960" r:id="rId15"/>
    <p:sldId id="1953" r:id="rId16"/>
    <p:sldId id="1964" r:id="rId17"/>
    <p:sldId id="1963" r:id="rId18"/>
    <p:sldId id="1955" r:id="rId19"/>
    <p:sldId id="1956" r:id="rId20"/>
    <p:sldId id="1961" r:id="rId21"/>
    <p:sldId id="1957" r:id="rId22"/>
    <p:sldId id="1966" r:id="rId23"/>
    <p:sldId id="1927" r:id="rId24"/>
    <p:sldId id="1967" r:id="rId25"/>
    <p:sldId id="1968" r:id="rId26"/>
    <p:sldId id="1971" r:id="rId27"/>
    <p:sldId id="1972" r:id="rId28"/>
    <p:sldId id="1973" r:id="rId29"/>
    <p:sldId id="772" r:id="rId30"/>
    <p:sldId id="1255" r:id="rId31"/>
    <p:sldId id="1256" r:id="rId32"/>
    <p:sldId id="1970" r:id="rId33"/>
    <p:sldId id="1969" r:id="rId34"/>
    <p:sldId id="1931" r:id="rId35"/>
    <p:sldId id="1974" r:id="rId36"/>
    <p:sldId id="1975" r:id="rId37"/>
    <p:sldId id="1979" r:id="rId38"/>
    <p:sldId id="1980" r:id="rId39"/>
    <p:sldId id="1933" r:id="rId40"/>
    <p:sldId id="1981" r:id="rId41"/>
    <p:sldId id="1984" r:id="rId42"/>
    <p:sldId id="1985" r:id="rId43"/>
    <p:sldId id="1986" r:id="rId44"/>
    <p:sldId id="1987" r:id="rId45"/>
    <p:sldId id="1988" r:id="rId46"/>
    <p:sldId id="1989" r:id="rId47"/>
    <p:sldId id="1990" r:id="rId48"/>
    <p:sldId id="1991" r:id="rId49"/>
    <p:sldId id="1993" r:id="rId50"/>
    <p:sldId id="1994" r:id="rId51"/>
    <p:sldId id="1995" r:id="rId52"/>
    <p:sldId id="1996" r:id="rId53"/>
    <p:sldId id="1997" r:id="rId54"/>
    <p:sldId id="1934" r:id="rId55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2252" autoAdjust="0"/>
  </p:normalViewPr>
  <p:slideViewPr>
    <p:cSldViewPr snapToGrid="0">
      <p:cViewPr varScale="1">
        <p:scale>
          <a:sx n="98" d="100"/>
          <a:sy n="98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image" Target="../media/image2000.png"/></Relationships>
</file>

<file path=ppt/diagrams/_rels/data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image" Target="../media/image241.png"/><Relationship Id="rId4" Type="http://schemas.openxmlformats.org/officeDocument/2006/relationships/image" Target="../media/image270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image" Target="../media/image400.png"/></Relationships>
</file>

<file path=ppt/diagrams/_rels/data19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0.pn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B3998-1A06-43A3-9EF1-83C4DFE7D8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725D4-3545-44AF-9854-9F42C166F3CA}">
      <dgm:prSet custT="1"/>
      <dgm:spPr/>
      <dgm:t>
        <a:bodyPr/>
        <a:lstStyle/>
        <a:p>
          <a:r>
            <a:rPr lang="en-US" sz="2000" b="0" i="0" dirty="0"/>
            <a:t>A biological neuron consists of three primary components: </a:t>
          </a:r>
          <a:endParaRPr lang="en-US" sz="2000" dirty="0"/>
        </a:p>
      </dgm:t>
    </dgm:pt>
    <dgm:pt modelId="{EA75BD41-D790-411D-8F29-ADAA3CFBC6B1}" type="parTrans" cxnId="{3A31541E-426E-497A-A70D-7F4A2801B8B0}">
      <dgm:prSet/>
      <dgm:spPr/>
      <dgm:t>
        <a:bodyPr/>
        <a:lstStyle/>
        <a:p>
          <a:endParaRPr lang="en-US"/>
        </a:p>
      </dgm:t>
    </dgm:pt>
    <dgm:pt modelId="{F6DD6838-629C-429C-BAB2-24D99C8AE43C}" type="sibTrans" cxnId="{3A31541E-426E-497A-A70D-7F4A2801B8B0}">
      <dgm:prSet/>
      <dgm:spPr/>
      <dgm:t>
        <a:bodyPr/>
        <a:lstStyle/>
        <a:p>
          <a:endParaRPr lang="en-US"/>
        </a:p>
      </dgm:t>
    </dgm:pt>
    <dgm:pt modelId="{97DCD327-B828-4FE8-8B3E-0BD762B72D59}">
      <dgm:prSet/>
      <dgm:spPr/>
      <dgm:t>
        <a:bodyPr/>
        <a:lstStyle/>
        <a:p>
          <a:r>
            <a:rPr lang="en-US" b="0" i="0" dirty="0"/>
            <a:t>Dendrites</a:t>
          </a:r>
          <a:endParaRPr lang="en-US" dirty="0"/>
        </a:p>
      </dgm:t>
    </dgm:pt>
    <dgm:pt modelId="{2191B79B-6C66-4BEE-B64B-1FFE93D06EBB}" type="parTrans" cxnId="{7E305F0E-05FE-484F-BAAA-B6A9ADFC1551}">
      <dgm:prSet/>
      <dgm:spPr/>
      <dgm:t>
        <a:bodyPr/>
        <a:lstStyle/>
        <a:p>
          <a:endParaRPr lang="en-US"/>
        </a:p>
      </dgm:t>
    </dgm:pt>
    <dgm:pt modelId="{FCCDD14E-AE01-4145-B410-C128A8CA05B9}" type="sibTrans" cxnId="{7E305F0E-05FE-484F-BAAA-B6A9ADFC1551}">
      <dgm:prSet/>
      <dgm:spPr/>
      <dgm:t>
        <a:bodyPr/>
        <a:lstStyle/>
        <a:p>
          <a:endParaRPr lang="en-US"/>
        </a:p>
      </dgm:t>
    </dgm:pt>
    <dgm:pt modelId="{BA1833C5-BC04-45F4-B160-BF8034BAE5E9}">
      <dgm:prSet/>
      <dgm:spPr/>
      <dgm:t>
        <a:bodyPr/>
        <a:lstStyle/>
        <a:p>
          <a:r>
            <a:rPr lang="en-US" b="0" i="0"/>
            <a:t>Soma (or cell body)</a:t>
          </a:r>
          <a:endParaRPr lang="en-US"/>
        </a:p>
      </dgm:t>
    </dgm:pt>
    <dgm:pt modelId="{D2A3F4DB-F4C4-4E2B-8334-BF6B973EDC49}" type="parTrans" cxnId="{536211B9-110D-46DB-AB4E-AE19E62FEFC0}">
      <dgm:prSet/>
      <dgm:spPr/>
      <dgm:t>
        <a:bodyPr/>
        <a:lstStyle/>
        <a:p>
          <a:endParaRPr lang="en-US"/>
        </a:p>
      </dgm:t>
    </dgm:pt>
    <dgm:pt modelId="{C2673FA7-A586-4EA7-A2E8-0433E848F1A5}" type="sibTrans" cxnId="{536211B9-110D-46DB-AB4E-AE19E62FEFC0}">
      <dgm:prSet/>
      <dgm:spPr/>
      <dgm:t>
        <a:bodyPr/>
        <a:lstStyle/>
        <a:p>
          <a:endParaRPr lang="en-US"/>
        </a:p>
      </dgm:t>
    </dgm:pt>
    <dgm:pt modelId="{229D05C6-F0CF-491D-8314-ACA88E7BF032}">
      <dgm:prSet/>
      <dgm:spPr/>
      <dgm:t>
        <a:bodyPr/>
        <a:lstStyle/>
        <a:p>
          <a:r>
            <a:rPr lang="en-US" b="0" i="0"/>
            <a:t>Axon</a:t>
          </a:r>
          <a:endParaRPr lang="en-US"/>
        </a:p>
      </dgm:t>
    </dgm:pt>
    <dgm:pt modelId="{F1184BE7-5C61-44E9-9831-63C633C9F4E0}" type="parTrans" cxnId="{FC28B0BE-91B6-4096-B75C-5622DE67BA8E}">
      <dgm:prSet/>
      <dgm:spPr/>
      <dgm:t>
        <a:bodyPr/>
        <a:lstStyle/>
        <a:p>
          <a:endParaRPr lang="en-US"/>
        </a:p>
      </dgm:t>
    </dgm:pt>
    <dgm:pt modelId="{ACA89FF1-FA1A-4515-9814-5044A4D32EB5}" type="sibTrans" cxnId="{FC28B0BE-91B6-4096-B75C-5622DE67BA8E}">
      <dgm:prSet/>
      <dgm:spPr/>
      <dgm:t>
        <a:bodyPr/>
        <a:lstStyle/>
        <a:p>
          <a:endParaRPr lang="en-US"/>
        </a:p>
      </dgm:t>
    </dgm:pt>
    <dgm:pt modelId="{A4895B6E-E751-4BF6-B5EE-E5292F25FF8D}" type="pres">
      <dgm:prSet presAssocID="{9EAB3998-1A06-43A3-9EF1-83C4DFE7D8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5D79AB-A86C-4B26-A575-4CDAC4386C04}" type="pres">
      <dgm:prSet presAssocID="{0E0725D4-3545-44AF-9854-9F42C166F3CA}" presName="hierRoot1" presStyleCnt="0">
        <dgm:presLayoutVars>
          <dgm:hierBranch val="init"/>
        </dgm:presLayoutVars>
      </dgm:prSet>
      <dgm:spPr/>
    </dgm:pt>
    <dgm:pt modelId="{C821540B-7FA0-45B1-956E-350D18DFF496}" type="pres">
      <dgm:prSet presAssocID="{0E0725D4-3545-44AF-9854-9F42C166F3CA}" presName="rootComposite1" presStyleCnt="0"/>
      <dgm:spPr/>
    </dgm:pt>
    <dgm:pt modelId="{23086A0C-4DF4-4DC8-8710-710FC91DA091}" type="pres">
      <dgm:prSet presAssocID="{0E0725D4-3545-44AF-9854-9F42C166F3CA}" presName="rootText1" presStyleLbl="node0" presStyleIdx="0" presStyleCnt="1" custScaleX="298724" custScaleY="160551">
        <dgm:presLayoutVars>
          <dgm:chPref val="3"/>
        </dgm:presLayoutVars>
      </dgm:prSet>
      <dgm:spPr/>
    </dgm:pt>
    <dgm:pt modelId="{C89B289C-3F57-4090-A6B2-3D0A885DE9D1}" type="pres">
      <dgm:prSet presAssocID="{0E0725D4-3545-44AF-9854-9F42C166F3CA}" presName="rootConnector1" presStyleLbl="node1" presStyleIdx="0" presStyleCnt="0"/>
      <dgm:spPr/>
    </dgm:pt>
    <dgm:pt modelId="{05A009EF-359D-4F92-B6FE-2B868004B902}" type="pres">
      <dgm:prSet presAssocID="{0E0725D4-3545-44AF-9854-9F42C166F3CA}" presName="hierChild2" presStyleCnt="0"/>
      <dgm:spPr/>
    </dgm:pt>
    <dgm:pt modelId="{4B8514E8-99B3-4B57-A0A2-16263803BB21}" type="pres">
      <dgm:prSet presAssocID="{2191B79B-6C66-4BEE-B64B-1FFE93D06EBB}" presName="Name37" presStyleLbl="parChTrans1D2" presStyleIdx="0" presStyleCnt="3"/>
      <dgm:spPr/>
    </dgm:pt>
    <dgm:pt modelId="{E19A419A-269A-4A55-A08C-A2135D67D78F}" type="pres">
      <dgm:prSet presAssocID="{97DCD327-B828-4FE8-8B3E-0BD762B72D59}" presName="hierRoot2" presStyleCnt="0">
        <dgm:presLayoutVars>
          <dgm:hierBranch val="init"/>
        </dgm:presLayoutVars>
      </dgm:prSet>
      <dgm:spPr/>
    </dgm:pt>
    <dgm:pt modelId="{A5922920-DA82-4868-8D04-89FE63DAB82D}" type="pres">
      <dgm:prSet presAssocID="{97DCD327-B828-4FE8-8B3E-0BD762B72D59}" presName="rootComposite" presStyleCnt="0"/>
      <dgm:spPr/>
    </dgm:pt>
    <dgm:pt modelId="{643E1242-191A-435C-A636-0C27C68E668F}" type="pres">
      <dgm:prSet presAssocID="{97DCD327-B828-4FE8-8B3E-0BD762B72D59}" presName="rootText" presStyleLbl="node2" presStyleIdx="0" presStyleCnt="3">
        <dgm:presLayoutVars>
          <dgm:chPref val="3"/>
        </dgm:presLayoutVars>
      </dgm:prSet>
      <dgm:spPr/>
    </dgm:pt>
    <dgm:pt modelId="{909E2975-3B2E-4DA5-803A-6AEA17AF9BED}" type="pres">
      <dgm:prSet presAssocID="{97DCD327-B828-4FE8-8B3E-0BD762B72D59}" presName="rootConnector" presStyleLbl="node2" presStyleIdx="0" presStyleCnt="3"/>
      <dgm:spPr/>
    </dgm:pt>
    <dgm:pt modelId="{3FB0AEF0-07E7-4DDB-9A76-13419AE44A85}" type="pres">
      <dgm:prSet presAssocID="{97DCD327-B828-4FE8-8B3E-0BD762B72D59}" presName="hierChild4" presStyleCnt="0"/>
      <dgm:spPr/>
    </dgm:pt>
    <dgm:pt modelId="{27F94315-3083-4468-A710-7FB297689DE2}" type="pres">
      <dgm:prSet presAssocID="{97DCD327-B828-4FE8-8B3E-0BD762B72D59}" presName="hierChild5" presStyleCnt="0"/>
      <dgm:spPr/>
    </dgm:pt>
    <dgm:pt modelId="{E7C698A0-3553-4AFC-90A7-2FADE983EB5A}" type="pres">
      <dgm:prSet presAssocID="{D2A3F4DB-F4C4-4E2B-8334-BF6B973EDC49}" presName="Name37" presStyleLbl="parChTrans1D2" presStyleIdx="1" presStyleCnt="3"/>
      <dgm:spPr/>
    </dgm:pt>
    <dgm:pt modelId="{2B5BAB06-3BAD-4A5D-BCD6-D98DE1CE454D}" type="pres">
      <dgm:prSet presAssocID="{BA1833C5-BC04-45F4-B160-BF8034BAE5E9}" presName="hierRoot2" presStyleCnt="0">
        <dgm:presLayoutVars>
          <dgm:hierBranch val="init"/>
        </dgm:presLayoutVars>
      </dgm:prSet>
      <dgm:spPr/>
    </dgm:pt>
    <dgm:pt modelId="{605F400C-9201-4DBB-AEEF-08696BEB48B2}" type="pres">
      <dgm:prSet presAssocID="{BA1833C5-BC04-45F4-B160-BF8034BAE5E9}" presName="rootComposite" presStyleCnt="0"/>
      <dgm:spPr/>
    </dgm:pt>
    <dgm:pt modelId="{1515956D-BB64-4283-91DE-78EB1CFB11FE}" type="pres">
      <dgm:prSet presAssocID="{BA1833C5-BC04-45F4-B160-BF8034BAE5E9}" presName="rootText" presStyleLbl="node2" presStyleIdx="1" presStyleCnt="3">
        <dgm:presLayoutVars>
          <dgm:chPref val="3"/>
        </dgm:presLayoutVars>
      </dgm:prSet>
      <dgm:spPr/>
    </dgm:pt>
    <dgm:pt modelId="{F54C0941-C677-4306-AF30-069876F904ED}" type="pres">
      <dgm:prSet presAssocID="{BA1833C5-BC04-45F4-B160-BF8034BAE5E9}" presName="rootConnector" presStyleLbl="node2" presStyleIdx="1" presStyleCnt="3"/>
      <dgm:spPr/>
    </dgm:pt>
    <dgm:pt modelId="{F8A03576-7498-4887-A983-E018D041508F}" type="pres">
      <dgm:prSet presAssocID="{BA1833C5-BC04-45F4-B160-BF8034BAE5E9}" presName="hierChild4" presStyleCnt="0"/>
      <dgm:spPr/>
    </dgm:pt>
    <dgm:pt modelId="{0EA1A7B5-6C26-4A25-82C1-0A3F79302100}" type="pres">
      <dgm:prSet presAssocID="{BA1833C5-BC04-45F4-B160-BF8034BAE5E9}" presName="hierChild5" presStyleCnt="0"/>
      <dgm:spPr/>
    </dgm:pt>
    <dgm:pt modelId="{4FEC2E61-23A3-4B9E-AFC4-FFC48306D428}" type="pres">
      <dgm:prSet presAssocID="{F1184BE7-5C61-44E9-9831-63C633C9F4E0}" presName="Name37" presStyleLbl="parChTrans1D2" presStyleIdx="2" presStyleCnt="3"/>
      <dgm:spPr/>
    </dgm:pt>
    <dgm:pt modelId="{9073B909-1BE8-41D8-A5D6-B9B1A27BA2EC}" type="pres">
      <dgm:prSet presAssocID="{229D05C6-F0CF-491D-8314-ACA88E7BF032}" presName="hierRoot2" presStyleCnt="0">
        <dgm:presLayoutVars>
          <dgm:hierBranch val="init"/>
        </dgm:presLayoutVars>
      </dgm:prSet>
      <dgm:spPr/>
    </dgm:pt>
    <dgm:pt modelId="{9E124835-2D13-4774-AA9B-D1843CB06332}" type="pres">
      <dgm:prSet presAssocID="{229D05C6-F0CF-491D-8314-ACA88E7BF032}" presName="rootComposite" presStyleCnt="0"/>
      <dgm:spPr/>
    </dgm:pt>
    <dgm:pt modelId="{79CE8219-2DD8-4F35-89C1-D3B9DF29C856}" type="pres">
      <dgm:prSet presAssocID="{229D05C6-F0CF-491D-8314-ACA88E7BF032}" presName="rootText" presStyleLbl="node2" presStyleIdx="2" presStyleCnt="3">
        <dgm:presLayoutVars>
          <dgm:chPref val="3"/>
        </dgm:presLayoutVars>
      </dgm:prSet>
      <dgm:spPr/>
    </dgm:pt>
    <dgm:pt modelId="{A4304621-2225-4283-BC82-471886E3D15C}" type="pres">
      <dgm:prSet presAssocID="{229D05C6-F0CF-491D-8314-ACA88E7BF032}" presName="rootConnector" presStyleLbl="node2" presStyleIdx="2" presStyleCnt="3"/>
      <dgm:spPr/>
    </dgm:pt>
    <dgm:pt modelId="{8B51D05F-36E4-4112-A9D1-69285CE6FBC4}" type="pres">
      <dgm:prSet presAssocID="{229D05C6-F0CF-491D-8314-ACA88E7BF032}" presName="hierChild4" presStyleCnt="0"/>
      <dgm:spPr/>
    </dgm:pt>
    <dgm:pt modelId="{A69CF314-390C-4569-B098-056B36E40098}" type="pres">
      <dgm:prSet presAssocID="{229D05C6-F0CF-491D-8314-ACA88E7BF032}" presName="hierChild5" presStyleCnt="0"/>
      <dgm:spPr/>
    </dgm:pt>
    <dgm:pt modelId="{C0091A3F-6682-4A2B-B6CA-AE71D79273A1}" type="pres">
      <dgm:prSet presAssocID="{0E0725D4-3545-44AF-9854-9F42C166F3CA}" presName="hierChild3" presStyleCnt="0"/>
      <dgm:spPr/>
    </dgm:pt>
  </dgm:ptLst>
  <dgm:cxnLst>
    <dgm:cxn modelId="{7E305F0E-05FE-484F-BAAA-B6A9ADFC1551}" srcId="{0E0725D4-3545-44AF-9854-9F42C166F3CA}" destId="{97DCD327-B828-4FE8-8B3E-0BD762B72D59}" srcOrd="0" destOrd="0" parTransId="{2191B79B-6C66-4BEE-B64B-1FFE93D06EBB}" sibTransId="{FCCDD14E-AE01-4145-B410-C128A8CA05B9}"/>
    <dgm:cxn modelId="{E4665F12-B2A3-4D3D-8CEC-9235A0BF1924}" type="presOf" srcId="{F1184BE7-5C61-44E9-9831-63C633C9F4E0}" destId="{4FEC2E61-23A3-4B9E-AFC4-FFC48306D428}" srcOrd="0" destOrd="0" presId="urn:microsoft.com/office/officeart/2005/8/layout/orgChart1"/>
    <dgm:cxn modelId="{3A31541E-426E-497A-A70D-7F4A2801B8B0}" srcId="{9EAB3998-1A06-43A3-9EF1-83C4DFE7D813}" destId="{0E0725D4-3545-44AF-9854-9F42C166F3CA}" srcOrd="0" destOrd="0" parTransId="{EA75BD41-D790-411D-8F29-ADAA3CFBC6B1}" sibTransId="{F6DD6838-629C-429C-BAB2-24D99C8AE43C}"/>
    <dgm:cxn modelId="{94B1D038-1BEE-4BE2-9A35-AD8EE996A934}" type="presOf" srcId="{97DCD327-B828-4FE8-8B3E-0BD762B72D59}" destId="{909E2975-3B2E-4DA5-803A-6AEA17AF9BED}" srcOrd="1" destOrd="0" presId="urn:microsoft.com/office/officeart/2005/8/layout/orgChart1"/>
    <dgm:cxn modelId="{92311742-7FD8-4255-84B2-D4011F308577}" type="presOf" srcId="{9EAB3998-1A06-43A3-9EF1-83C4DFE7D813}" destId="{A4895B6E-E751-4BF6-B5EE-E5292F25FF8D}" srcOrd="0" destOrd="0" presId="urn:microsoft.com/office/officeart/2005/8/layout/orgChart1"/>
    <dgm:cxn modelId="{BCFA2A62-4497-466A-A197-A0997F12B97D}" type="presOf" srcId="{0E0725D4-3545-44AF-9854-9F42C166F3CA}" destId="{C89B289C-3F57-4090-A6B2-3D0A885DE9D1}" srcOrd="1" destOrd="0" presId="urn:microsoft.com/office/officeart/2005/8/layout/orgChart1"/>
    <dgm:cxn modelId="{A6861443-3459-4982-8C4D-4BE96D09F392}" type="presOf" srcId="{BA1833C5-BC04-45F4-B160-BF8034BAE5E9}" destId="{F54C0941-C677-4306-AF30-069876F904ED}" srcOrd="1" destOrd="0" presId="urn:microsoft.com/office/officeart/2005/8/layout/orgChart1"/>
    <dgm:cxn modelId="{B125404F-A397-4077-9BCE-6B4B994D47E2}" type="presOf" srcId="{D2A3F4DB-F4C4-4E2B-8334-BF6B973EDC49}" destId="{E7C698A0-3553-4AFC-90A7-2FADE983EB5A}" srcOrd="0" destOrd="0" presId="urn:microsoft.com/office/officeart/2005/8/layout/orgChart1"/>
    <dgm:cxn modelId="{D24D7A71-4D47-42E6-8604-1BBC1B94B156}" type="presOf" srcId="{0E0725D4-3545-44AF-9854-9F42C166F3CA}" destId="{23086A0C-4DF4-4DC8-8710-710FC91DA091}" srcOrd="0" destOrd="0" presId="urn:microsoft.com/office/officeart/2005/8/layout/orgChart1"/>
    <dgm:cxn modelId="{C57BDF81-7F7F-440B-8D7B-E9F0B95B67E5}" type="presOf" srcId="{97DCD327-B828-4FE8-8B3E-0BD762B72D59}" destId="{643E1242-191A-435C-A636-0C27C68E668F}" srcOrd="0" destOrd="0" presId="urn:microsoft.com/office/officeart/2005/8/layout/orgChart1"/>
    <dgm:cxn modelId="{2A747D96-8556-40DF-A023-613A347E647E}" type="presOf" srcId="{229D05C6-F0CF-491D-8314-ACA88E7BF032}" destId="{79CE8219-2DD8-4F35-89C1-D3B9DF29C856}" srcOrd="0" destOrd="0" presId="urn:microsoft.com/office/officeart/2005/8/layout/orgChart1"/>
    <dgm:cxn modelId="{90CEF6AD-FE76-4894-8713-B0F4F9EB4EDE}" type="presOf" srcId="{229D05C6-F0CF-491D-8314-ACA88E7BF032}" destId="{A4304621-2225-4283-BC82-471886E3D15C}" srcOrd="1" destOrd="0" presId="urn:microsoft.com/office/officeart/2005/8/layout/orgChart1"/>
    <dgm:cxn modelId="{03800CAE-03A1-49E6-A027-D854A4C4DF2F}" type="presOf" srcId="{2191B79B-6C66-4BEE-B64B-1FFE93D06EBB}" destId="{4B8514E8-99B3-4B57-A0A2-16263803BB21}" srcOrd="0" destOrd="0" presId="urn:microsoft.com/office/officeart/2005/8/layout/orgChart1"/>
    <dgm:cxn modelId="{213DE6B6-6AB4-4633-B0B1-FB60836228E7}" type="presOf" srcId="{BA1833C5-BC04-45F4-B160-BF8034BAE5E9}" destId="{1515956D-BB64-4283-91DE-78EB1CFB11FE}" srcOrd="0" destOrd="0" presId="urn:microsoft.com/office/officeart/2005/8/layout/orgChart1"/>
    <dgm:cxn modelId="{536211B9-110D-46DB-AB4E-AE19E62FEFC0}" srcId="{0E0725D4-3545-44AF-9854-9F42C166F3CA}" destId="{BA1833C5-BC04-45F4-B160-BF8034BAE5E9}" srcOrd="1" destOrd="0" parTransId="{D2A3F4DB-F4C4-4E2B-8334-BF6B973EDC49}" sibTransId="{C2673FA7-A586-4EA7-A2E8-0433E848F1A5}"/>
    <dgm:cxn modelId="{FC28B0BE-91B6-4096-B75C-5622DE67BA8E}" srcId="{0E0725D4-3545-44AF-9854-9F42C166F3CA}" destId="{229D05C6-F0CF-491D-8314-ACA88E7BF032}" srcOrd="2" destOrd="0" parTransId="{F1184BE7-5C61-44E9-9831-63C633C9F4E0}" sibTransId="{ACA89FF1-FA1A-4515-9814-5044A4D32EB5}"/>
    <dgm:cxn modelId="{1669ED6B-3639-477C-A8A9-243F0ED14CBC}" type="presParOf" srcId="{A4895B6E-E751-4BF6-B5EE-E5292F25FF8D}" destId="{E55D79AB-A86C-4B26-A575-4CDAC4386C04}" srcOrd="0" destOrd="0" presId="urn:microsoft.com/office/officeart/2005/8/layout/orgChart1"/>
    <dgm:cxn modelId="{DA9748C4-883C-4EE9-A990-5D9614EA0980}" type="presParOf" srcId="{E55D79AB-A86C-4B26-A575-4CDAC4386C04}" destId="{C821540B-7FA0-45B1-956E-350D18DFF496}" srcOrd="0" destOrd="0" presId="urn:microsoft.com/office/officeart/2005/8/layout/orgChart1"/>
    <dgm:cxn modelId="{6CE106D8-78FD-4BE1-BDA7-F94C0D03284D}" type="presParOf" srcId="{C821540B-7FA0-45B1-956E-350D18DFF496}" destId="{23086A0C-4DF4-4DC8-8710-710FC91DA091}" srcOrd="0" destOrd="0" presId="urn:microsoft.com/office/officeart/2005/8/layout/orgChart1"/>
    <dgm:cxn modelId="{2912A532-9338-4F98-AF52-5F2F01115862}" type="presParOf" srcId="{C821540B-7FA0-45B1-956E-350D18DFF496}" destId="{C89B289C-3F57-4090-A6B2-3D0A885DE9D1}" srcOrd="1" destOrd="0" presId="urn:microsoft.com/office/officeart/2005/8/layout/orgChart1"/>
    <dgm:cxn modelId="{1547D227-7101-4FF7-A39F-884C900CED2E}" type="presParOf" srcId="{E55D79AB-A86C-4B26-A575-4CDAC4386C04}" destId="{05A009EF-359D-4F92-B6FE-2B868004B902}" srcOrd="1" destOrd="0" presId="urn:microsoft.com/office/officeart/2005/8/layout/orgChart1"/>
    <dgm:cxn modelId="{1619BFC1-062A-430D-836E-37D1552CDA68}" type="presParOf" srcId="{05A009EF-359D-4F92-B6FE-2B868004B902}" destId="{4B8514E8-99B3-4B57-A0A2-16263803BB21}" srcOrd="0" destOrd="0" presId="urn:microsoft.com/office/officeart/2005/8/layout/orgChart1"/>
    <dgm:cxn modelId="{DDC4DC71-5D7B-4242-AF04-B6C1C6BED922}" type="presParOf" srcId="{05A009EF-359D-4F92-B6FE-2B868004B902}" destId="{E19A419A-269A-4A55-A08C-A2135D67D78F}" srcOrd="1" destOrd="0" presId="urn:microsoft.com/office/officeart/2005/8/layout/orgChart1"/>
    <dgm:cxn modelId="{8F431BDA-DBC7-4188-9957-A7EA83A1037E}" type="presParOf" srcId="{E19A419A-269A-4A55-A08C-A2135D67D78F}" destId="{A5922920-DA82-4868-8D04-89FE63DAB82D}" srcOrd="0" destOrd="0" presId="urn:microsoft.com/office/officeart/2005/8/layout/orgChart1"/>
    <dgm:cxn modelId="{61305DC7-2470-4C84-BC9E-83E685241D39}" type="presParOf" srcId="{A5922920-DA82-4868-8D04-89FE63DAB82D}" destId="{643E1242-191A-435C-A636-0C27C68E668F}" srcOrd="0" destOrd="0" presId="urn:microsoft.com/office/officeart/2005/8/layout/orgChart1"/>
    <dgm:cxn modelId="{D22E9ED0-07B9-4A67-A813-EA6888EB83E6}" type="presParOf" srcId="{A5922920-DA82-4868-8D04-89FE63DAB82D}" destId="{909E2975-3B2E-4DA5-803A-6AEA17AF9BED}" srcOrd="1" destOrd="0" presId="urn:microsoft.com/office/officeart/2005/8/layout/orgChart1"/>
    <dgm:cxn modelId="{03911F73-3E25-4A92-B395-DA5CD9D3758D}" type="presParOf" srcId="{E19A419A-269A-4A55-A08C-A2135D67D78F}" destId="{3FB0AEF0-07E7-4DDB-9A76-13419AE44A85}" srcOrd="1" destOrd="0" presId="urn:microsoft.com/office/officeart/2005/8/layout/orgChart1"/>
    <dgm:cxn modelId="{519B6CD4-B93C-4FE4-9118-54F263CD90CB}" type="presParOf" srcId="{E19A419A-269A-4A55-A08C-A2135D67D78F}" destId="{27F94315-3083-4468-A710-7FB297689DE2}" srcOrd="2" destOrd="0" presId="urn:microsoft.com/office/officeart/2005/8/layout/orgChart1"/>
    <dgm:cxn modelId="{F4C61F5F-129C-48D5-9203-7634B0C7B95A}" type="presParOf" srcId="{05A009EF-359D-4F92-B6FE-2B868004B902}" destId="{E7C698A0-3553-4AFC-90A7-2FADE983EB5A}" srcOrd="2" destOrd="0" presId="urn:microsoft.com/office/officeart/2005/8/layout/orgChart1"/>
    <dgm:cxn modelId="{C0B18A48-2AF9-49B1-8E30-45EF1539F020}" type="presParOf" srcId="{05A009EF-359D-4F92-B6FE-2B868004B902}" destId="{2B5BAB06-3BAD-4A5D-BCD6-D98DE1CE454D}" srcOrd="3" destOrd="0" presId="urn:microsoft.com/office/officeart/2005/8/layout/orgChart1"/>
    <dgm:cxn modelId="{0F49B48C-EDA1-429A-9D9E-7C8B67B4557B}" type="presParOf" srcId="{2B5BAB06-3BAD-4A5D-BCD6-D98DE1CE454D}" destId="{605F400C-9201-4DBB-AEEF-08696BEB48B2}" srcOrd="0" destOrd="0" presId="urn:microsoft.com/office/officeart/2005/8/layout/orgChart1"/>
    <dgm:cxn modelId="{9C1E35B0-89CA-49C0-8896-9FB8896328E7}" type="presParOf" srcId="{605F400C-9201-4DBB-AEEF-08696BEB48B2}" destId="{1515956D-BB64-4283-91DE-78EB1CFB11FE}" srcOrd="0" destOrd="0" presId="urn:microsoft.com/office/officeart/2005/8/layout/orgChart1"/>
    <dgm:cxn modelId="{154E0BC9-0575-479E-BE3A-EEB44F5361CE}" type="presParOf" srcId="{605F400C-9201-4DBB-AEEF-08696BEB48B2}" destId="{F54C0941-C677-4306-AF30-069876F904ED}" srcOrd="1" destOrd="0" presId="urn:microsoft.com/office/officeart/2005/8/layout/orgChart1"/>
    <dgm:cxn modelId="{96ECE0B4-8AEE-4BBB-BAC1-951AEBEA20AF}" type="presParOf" srcId="{2B5BAB06-3BAD-4A5D-BCD6-D98DE1CE454D}" destId="{F8A03576-7498-4887-A983-E018D041508F}" srcOrd="1" destOrd="0" presId="urn:microsoft.com/office/officeart/2005/8/layout/orgChart1"/>
    <dgm:cxn modelId="{0F9A94A7-64F2-443A-9A44-D984EE949601}" type="presParOf" srcId="{2B5BAB06-3BAD-4A5D-BCD6-D98DE1CE454D}" destId="{0EA1A7B5-6C26-4A25-82C1-0A3F79302100}" srcOrd="2" destOrd="0" presId="urn:microsoft.com/office/officeart/2005/8/layout/orgChart1"/>
    <dgm:cxn modelId="{710A733D-3A26-4DA8-B4CB-3E1D7D906F47}" type="presParOf" srcId="{05A009EF-359D-4F92-B6FE-2B868004B902}" destId="{4FEC2E61-23A3-4B9E-AFC4-FFC48306D428}" srcOrd="4" destOrd="0" presId="urn:microsoft.com/office/officeart/2005/8/layout/orgChart1"/>
    <dgm:cxn modelId="{D0858B0A-E5FD-4C89-8599-7B8CB7B49DF9}" type="presParOf" srcId="{05A009EF-359D-4F92-B6FE-2B868004B902}" destId="{9073B909-1BE8-41D8-A5D6-B9B1A27BA2EC}" srcOrd="5" destOrd="0" presId="urn:microsoft.com/office/officeart/2005/8/layout/orgChart1"/>
    <dgm:cxn modelId="{E9A1D1E2-C7FF-4F37-98D3-DF1928DA83CB}" type="presParOf" srcId="{9073B909-1BE8-41D8-A5D6-B9B1A27BA2EC}" destId="{9E124835-2D13-4774-AA9B-D1843CB06332}" srcOrd="0" destOrd="0" presId="urn:microsoft.com/office/officeart/2005/8/layout/orgChart1"/>
    <dgm:cxn modelId="{10D6B979-092A-40D3-BDF2-DB4D1BA84953}" type="presParOf" srcId="{9E124835-2D13-4774-AA9B-D1843CB06332}" destId="{79CE8219-2DD8-4F35-89C1-D3B9DF29C856}" srcOrd="0" destOrd="0" presId="urn:microsoft.com/office/officeart/2005/8/layout/orgChart1"/>
    <dgm:cxn modelId="{4A74FAF0-1DCE-4B18-8021-A768F04FF0C5}" type="presParOf" srcId="{9E124835-2D13-4774-AA9B-D1843CB06332}" destId="{A4304621-2225-4283-BC82-471886E3D15C}" srcOrd="1" destOrd="0" presId="urn:microsoft.com/office/officeart/2005/8/layout/orgChart1"/>
    <dgm:cxn modelId="{A3B8D394-E50E-4CBB-B10A-7F3C400FF173}" type="presParOf" srcId="{9073B909-1BE8-41D8-A5D6-B9B1A27BA2EC}" destId="{8B51D05F-36E4-4112-A9D1-69285CE6FBC4}" srcOrd="1" destOrd="0" presId="urn:microsoft.com/office/officeart/2005/8/layout/orgChart1"/>
    <dgm:cxn modelId="{ACE13E68-F68D-44E4-AE5D-E97CA38389A3}" type="presParOf" srcId="{9073B909-1BE8-41D8-A5D6-B9B1A27BA2EC}" destId="{A69CF314-390C-4569-B098-056B36E40098}" srcOrd="2" destOrd="0" presId="urn:microsoft.com/office/officeart/2005/8/layout/orgChart1"/>
    <dgm:cxn modelId="{FF8C3861-8161-4E9C-B141-75DAE15C8D49}" type="presParOf" srcId="{E55D79AB-A86C-4B26-A575-4CDAC4386C04}" destId="{C0091A3F-6682-4A2B-B6CA-AE71D79273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ACB11C-EF9F-48A5-8177-08CA55680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74E27-C6B3-46AB-A776-F869478BA975}">
      <dgm:prSet/>
      <dgm:spPr>
        <a:blipFill>
          <a:blip xmlns:r="http://schemas.openxmlformats.org/officeDocument/2006/relationships" r:embed="rId1"/>
          <a:stretch>
            <a:fillRect t="-2381" b="-107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30C227-6257-4689-9388-DF65AE11B51D}" type="parTrans" cxnId="{3CE5205F-983C-494A-8791-93B7C8116AD5}">
      <dgm:prSet/>
      <dgm:spPr/>
      <dgm:t>
        <a:bodyPr/>
        <a:lstStyle/>
        <a:p>
          <a:endParaRPr lang="en-US"/>
        </a:p>
      </dgm:t>
    </dgm:pt>
    <dgm:pt modelId="{B9E3E3C4-EADD-4EC3-A816-F9DD5F510192}" type="sibTrans" cxnId="{3CE5205F-983C-494A-8791-93B7C8116AD5}">
      <dgm:prSet/>
      <dgm:spPr/>
      <dgm:t>
        <a:bodyPr/>
        <a:lstStyle/>
        <a:p>
          <a:endParaRPr lang="en-US"/>
        </a:p>
      </dgm:t>
    </dgm:pt>
    <dgm:pt modelId="{E90E2788-90B8-4029-811C-D7C1A53C6DC7}">
      <dgm:prSet/>
      <dgm:spPr>
        <a:blipFill>
          <a:blip xmlns:r="http://schemas.openxmlformats.org/officeDocument/2006/relationships" r:embed="rId2"/>
          <a:stretch>
            <a:fillRect l="-666" t="-1176" b="-1058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186911-2D20-44E2-B4E5-5441BCB08F0C}" type="parTrans" cxnId="{8C798EEB-C2F7-4197-8096-E8506626FFAC}">
      <dgm:prSet/>
      <dgm:spPr/>
      <dgm:t>
        <a:bodyPr/>
        <a:lstStyle/>
        <a:p>
          <a:endParaRPr lang="en-US"/>
        </a:p>
      </dgm:t>
    </dgm:pt>
    <dgm:pt modelId="{F603B413-49D3-44E5-A1FB-F9F1C529D2F9}" type="sibTrans" cxnId="{8C798EEB-C2F7-4197-8096-E8506626FFAC}">
      <dgm:prSet/>
      <dgm:spPr/>
      <dgm:t>
        <a:bodyPr/>
        <a:lstStyle/>
        <a:p>
          <a:endParaRPr lang="en-US"/>
        </a:p>
      </dgm:t>
    </dgm:pt>
    <dgm:pt modelId="{012C1997-B733-495B-B44A-ADB0E0EFF6CA}">
      <dgm:prSet/>
      <dgm:spPr/>
      <dgm:t>
        <a:bodyPr/>
        <a:lstStyle/>
        <a:p>
          <a:r>
            <a:rPr lang="en-US" dirty="0"/>
            <a:t>The standard linear function does not</a:t>
          </a:r>
        </a:p>
      </dgm:t>
    </dgm:pt>
    <dgm:pt modelId="{31C9B8EB-DE69-4171-956A-F45ABF22B7BF}" type="parTrans" cxnId="{3194FEA4-BFB4-4D5F-BA8D-FC382FF38EBC}">
      <dgm:prSet/>
      <dgm:spPr/>
      <dgm:t>
        <a:bodyPr/>
        <a:lstStyle/>
        <a:p>
          <a:endParaRPr lang="en-US"/>
        </a:p>
      </dgm:t>
    </dgm:pt>
    <dgm:pt modelId="{EF1BB818-075F-495E-893D-651EFAD251B2}" type="sibTrans" cxnId="{3194FEA4-BFB4-4D5F-BA8D-FC382FF38EBC}">
      <dgm:prSet/>
      <dgm:spPr/>
      <dgm:t>
        <a:bodyPr/>
        <a:lstStyle/>
        <a:p>
          <a:endParaRPr lang="en-US"/>
        </a:p>
      </dgm:t>
    </dgm:pt>
    <dgm:pt modelId="{9EBCF5B9-B13D-45D2-BE6B-4E8EE29A6E60}">
      <dgm:prSet/>
      <dgm:spPr/>
      <dgm:t>
        <a:bodyPr/>
        <a:lstStyle/>
        <a:p>
          <a:r>
            <a:rPr lang="en-US" dirty="0"/>
            <a:t>Fix: logistic response function (logit/sigmoid)</a:t>
          </a:r>
        </a:p>
      </dgm:t>
    </dgm:pt>
    <dgm:pt modelId="{04BFE879-D88F-440C-9CDF-575CDB8D8170}" type="parTrans" cxnId="{73869F9A-1C31-4E0C-9C94-2745F06D5B33}">
      <dgm:prSet/>
      <dgm:spPr/>
      <dgm:t>
        <a:bodyPr/>
        <a:lstStyle/>
        <a:p>
          <a:endParaRPr lang="en-US"/>
        </a:p>
      </dgm:t>
    </dgm:pt>
    <dgm:pt modelId="{16287B1A-D342-486D-8F62-CB7DD3B83BEC}" type="sibTrans" cxnId="{73869F9A-1C31-4E0C-9C94-2745F06D5B33}">
      <dgm:prSet/>
      <dgm:spPr/>
      <dgm:t>
        <a:bodyPr/>
        <a:lstStyle/>
        <a:p>
          <a:endParaRPr lang="en-US"/>
        </a:p>
      </dgm:t>
    </dgm:pt>
    <dgm:pt modelId="{CF0463ED-FCA5-467F-B5F4-2BD660F763C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0290E94-03FC-46F0-AA33-CAC9D4CEAD44}" type="parTrans" cxnId="{2868502D-F01C-4797-B1EC-8EF4244AB371}">
      <dgm:prSet/>
      <dgm:spPr/>
      <dgm:t>
        <a:bodyPr/>
        <a:lstStyle/>
        <a:p>
          <a:endParaRPr lang="en-US"/>
        </a:p>
      </dgm:t>
    </dgm:pt>
    <dgm:pt modelId="{4FC2BCBF-A1B5-43A7-ACFD-4B602E10BE72}" type="sibTrans" cxnId="{2868502D-F01C-4797-B1EC-8EF4244AB371}">
      <dgm:prSet/>
      <dgm:spPr/>
      <dgm:t>
        <a:bodyPr/>
        <a:lstStyle/>
        <a:p>
          <a:endParaRPr lang="en-US"/>
        </a:p>
      </dgm:t>
    </dgm:pt>
    <dgm:pt modelId="{FBAF53B1-6E0C-4A83-9E48-CB6B44AD67A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2ED5351-EAEA-4B93-A40B-22F98F1B0758}" type="sibTrans" cxnId="{38BB818E-3CA5-4206-9C96-F74146174902}">
      <dgm:prSet/>
      <dgm:spPr/>
      <dgm:t>
        <a:bodyPr/>
        <a:lstStyle/>
        <a:p>
          <a:endParaRPr lang="en-US"/>
        </a:p>
      </dgm:t>
    </dgm:pt>
    <dgm:pt modelId="{8A46BE87-0656-4021-B6D0-7BE58969AB62}" type="parTrans" cxnId="{38BB818E-3CA5-4206-9C96-F74146174902}">
      <dgm:prSet/>
      <dgm:spPr/>
      <dgm:t>
        <a:bodyPr/>
        <a:lstStyle/>
        <a:p>
          <a:endParaRPr lang="en-US"/>
        </a:p>
      </dgm:t>
    </dgm:pt>
    <dgm:pt modelId="{7C3F2164-317C-4930-B319-9E28855D5847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4A2A-E518-4DCC-9CA7-C0E973F1A1F0}" type="parTrans" cxnId="{02760AC4-1DDF-4698-BFED-4A3C210D9B07}">
      <dgm:prSet/>
      <dgm:spPr/>
      <dgm:t>
        <a:bodyPr/>
        <a:lstStyle/>
        <a:p>
          <a:endParaRPr lang="en-US"/>
        </a:p>
      </dgm:t>
    </dgm:pt>
    <dgm:pt modelId="{E2680E6E-C8E1-4CB0-BAC8-F527B0AF50E9}" type="sibTrans" cxnId="{02760AC4-1DDF-4698-BFED-4A3C210D9B07}">
      <dgm:prSet/>
      <dgm:spPr/>
      <dgm:t>
        <a:bodyPr/>
        <a:lstStyle/>
        <a:p>
          <a:endParaRPr lang="en-US"/>
        </a:p>
      </dgm:t>
    </dgm:pt>
    <dgm:pt modelId="{B937DB27-A4DC-4DEB-BC7B-73214FC8B35B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FE744D-A86B-458B-B515-B6C63FBEB87E}" type="parTrans" cxnId="{93B236FE-069B-403E-BA19-0380FEE34437}">
      <dgm:prSet/>
      <dgm:spPr/>
      <dgm:t>
        <a:bodyPr/>
        <a:lstStyle/>
        <a:p>
          <a:endParaRPr lang="en-US"/>
        </a:p>
      </dgm:t>
    </dgm:pt>
    <dgm:pt modelId="{C2E53198-E56C-4BAF-8F8D-5453FFF42EBE}" type="sibTrans" cxnId="{93B236FE-069B-403E-BA19-0380FEE34437}">
      <dgm:prSet/>
      <dgm:spPr/>
      <dgm:t>
        <a:bodyPr/>
        <a:lstStyle/>
        <a:p>
          <a:endParaRPr lang="en-US"/>
        </a:p>
      </dgm:t>
    </dgm:pt>
    <dgm:pt modelId="{FE3A6118-C2A1-4BAF-A8D7-EC28EA02821B}" type="pres">
      <dgm:prSet presAssocID="{41ACB11C-EF9F-48A5-8177-08CA55680A88}" presName="linear" presStyleCnt="0">
        <dgm:presLayoutVars>
          <dgm:animLvl val="lvl"/>
          <dgm:resizeHandles val="exact"/>
        </dgm:presLayoutVars>
      </dgm:prSet>
      <dgm:spPr/>
    </dgm:pt>
    <dgm:pt modelId="{7EE655CA-0875-4236-A23C-13E5A7C6A734}" type="pres">
      <dgm:prSet presAssocID="{53874E27-C6B3-46AB-A776-F869478BA975}" presName="parentText" presStyleLbl="node1" presStyleIdx="0" presStyleCnt="4" custLinFactY="-100000" custLinFactNeighborX="0" custLinFactNeighborY="-192346">
        <dgm:presLayoutVars>
          <dgm:chMax val="0"/>
          <dgm:bulletEnabled val="1"/>
        </dgm:presLayoutVars>
      </dgm:prSet>
      <dgm:spPr/>
    </dgm:pt>
    <dgm:pt modelId="{90D05A64-DA9E-4025-9F41-14E25ED100D1}" type="pres">
      <dgm:prSet presAssocID="{B9E3E3C4-EADD-4EC3-A816-F9DD5F510192}" presName="spacer" presStyleCnt="0"/>
      <dgm:spPr/>
    </dgm:pt>
    <dgm:pt modelId="{350C6FCC-4C0F-4BBD-B3B2-E91EA4865860}" type="pres">
      <dgm:prSet presAssocID="{E90E2788-90B8-4029-811C-D7C1A53C6DC7}" presName="parentText" presStyleLbl="node1" presStyleIdx="1" presStyleCnt="4" custLinFactY="-73206" custLinFactNeighborX="0" custLinFactNeighborY="-100000">
        <dgm:presLayoutVars>
          <dgm:chMax val="0"/>
          <dgm:bulletEnabled val="1"/>
        </dgm:presLayoutVars>
      </dgm:prSet>
      <dgm:spPr/>
    </dgm:pt>
    <dgm:pt modelId="{351D32A7-6561-4982-AE34-45DA954F36E1}" type="pres">
      <dgm:prSet presAssocID="{F603B413-49D3-44E5-A1FB-F9F1C529D2F9}" presName="spacer" presStyleCnt="0"/>
      <dgm:spPr/>
    </dgm:pt>
    <dgm:pt modelId="{A9FB4744-852B-45FC-86CB-A35869AF1A41}" type="pres">
      <dgm:prSet presAssocID="{012C1997-B733-495B-B44A-ADB0E0EFF6CA}" presName="parentText" presStyleLbl="node1" presStyleIdx="2" presStyleCnt="4" custLinFactY="-25058" custLinFactNeighborX="0" custLinFactNeighborY="-100000">
        <dgm:presLayoutVars>
          <dgm:chMax val="0"/>
          <dgm:bulletEnabled val="1"/>
        </dgm:presLayoutVars>
      </dgm:prSet>
      <dgm:spPr/>
    </dgm:pt>
    <dgm:pt modelId="{6A00ACBD-8253-4456-B577-87B0EAAF9F2B}" type="pres">
      <dgm:prSet presAssocID="{EF1BB818-075F-495E-893D-651EFAD251B2}" presName="spacer" presStyleCnt="0"/>
      <dgm:spPr/>
    </dgm:pt>
    <dgm:pt modelId="{853512AC-7891-468E-BDC7-B5A59CC81EEB}" type="pres">
      <dgm:prSet presAssocID="{9EBCF5B9-B13D-45D2-BE6B-4E8EE29A6E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61A538-7998-4432-AEFF-A0971BC2ADC9}" type="pres">
      <dgm:prSet presAssocID="{9EBCF5B9-B13D-45D2-BE6B-4E8EE29A6E60}" presName="childText" presStyleLbl="revTx" presStyleIdx="0" presStyleCnt="1" custLinFactNeighborX="0" custLinFactNeighborY="66477">
        <dgm:presLayoutVars>
          <dgm:bulletEnabled val="1"/>
        </dgm:presLayoutVars>
      </dgm:prSet>
      <dgm:spPr/>
    </dgm:pt>
  </dgm:ptLst>
  <dgm:cxnLst>
    <dgm:cxn modelId="{35965602-91A9-42F1-A6BE-DA254517B7BC}" type="presOf" srcId="{41ACB11C-EF9F-48A5-8177-08CA55680A88}" destId="{FE3A6118-C2A1-4BAF-A8D7-EC28EA02821B}" srcOrd="0" destOrd="0" presId="urn:microsoft.com/office/officeart/2005/8/layout/vList2"/>
    <dgm:cxn modelId="{2868502D-F01C-4797-B1EC-8EF4244AB371}" srcId="{9EBCF5B9-B13D-45D2-BE6B-4E8EE29A6E60}" destId="{CF0463ED-FCA5-467F-B5F4-2BD660F763C6}" srcOrd="1" destOrd="0" parTransId="{50290E94-03FC-46F0-AA33-CAC9D4CEAD44}" sibTransId="{4FC2BCBF-A1B5-43A7-ACFD-4B602E10BE72}"/>
    <dgm:cxn modelId="{81891433-588C-4655-8C73-2C587A4B8233}" type="presOf" srcId="{B937DB27-A4DC-4DEB-BC7B-73214FC8B35B}" destId="{7461A538-7998-4432-AEFF-A0971BC2ADC9}" srcOrd="0" destOrd="2" presId="urn:microsoft.com/office/officeart/2005/8/layout/vList2"/>
    <dgm:cxn modelId="{3866BA5C-9252-4769-8052-C273D3D0DAFA}" type="presOf" srcId="{FBAF53B1-6E0C-4A83-9E48-CB6B44AD67A7}" destId="{7461A538-7998-4432-AEFF-A0971BC2ADC9}" srcOrd="0" destOrd="3" presId="urn:microsoft.com/office/officeart/2005/8/layout/vList2"/>
    <dgm:cxn modelId="{3CE5205F-983C-494A-8791-93B7C8116AD5}" srcId="{41ACB11C-EF9F-48A5-8177-08CA55680A88}" destId="{53874E27-C6B3-46AB-A776-F869478BA975}" srcOrd="0" destOrd="0" parTransId="{9830C227-6257-4689-9388-DF65AE11B51D}" sibTransId="{B9E3E3C4-EADD-4EC3-A816-F9DD5F510192}"/>
    <dgm:cxn modelId="{5AA5BB55-26C3-4643-AEF0-344ECA9C481E}" type="presOf" srcId="{012C1997-B733-495B-B44A-ADB0E0EFF6CA}" destId="{A9FB4744-852B-45FC-86CB-A35869AF1A41}" srcOrd="0" destOrd="0" presId="urn:microsoft.com/office/officeart/2005/8/layout/vList2"/>
    <dgm:cxn modelId="{F5B60B8A-2EEC-42E5-B342-F5516DB52592}" type="presOf" srcId="{7C3F2164-317C-4930-B319-9E28855D5847}" destId="{7461A538-7998-4432-AEFF-A0971BC2ADC9}" srcOrd="0" destOrd="0" presId="urn:microsoft.com/office/officeart/2005/8/layout/vList2"/>
    <dgm:cxn modelId="{38BB818E-3CA5-4206-9C96-F74146174902}" srcId="{9EBCF5B9-B13D-45D2-BE6B-4E8EE29A6E60}" destId="{FBAF53B1-6E0C-4A83-9E48-CB6B44AD67A7}" srcOrd="3" destOrd="0" parTransId="{8A46BE87-0656-4021-B6D0-7BE58969AB62}" sibTransId="{12ED5351-EAEA-4B93-A40B-22F98F1B0758}"/>
    <dgm:cxn modelId="{F89BBD92-8F9B-4A6C-992D-AEEEED7ABB18}" type="presOf" srcId="{E90E2788-90B8-4029-811C-D7C1A53C6DC7}" destId="{350C6FCC-4C0F-4BBD-B3B2-E91EA4865860}" srcOrd="0" destOrd="0" presId="urn:microsoft.com/office/officeart/2005/8/layout/vList2"/>
    <dgm:cxn modelId="{73869F9A-1C31-4E0C-9C94-2745F06D5B33}" srcId="{41ACB11C-EF9F-48A5-8177-08CA55680A88}" destId="{9EBCF5B9-B13D-45D2-BE6B-4E8EE29A6E60}" srcOrd="3" destOrd="0" parTransId="{04BFE879-D88F-440C-9CDF-575CDB8D8170}" sibTransId="{16287B1A-D342-486D-8F62-CB7DD3B83BEC}"/>
    <dgm:cxn modelId="{A1D5F89D-2341-47D0-8654-7EE56C6F349F}" type="presOf" srcId="{CF0463ED-FCA5-467F-B5F4-2BD660F763C6}" destId="{7461A538-7998-4432-AEFF-A0971BC2ADC9}" srcOrd="0" destOrd="1" presId="urn:microsoft.com/office/officeart/2005/8/layout/vList2"/>
    <dgm:cxn modelId="{3194FEA4-BFB4-4D5F-BA8D-FC382FF38EBC}" srcId="{41ACB11C-EF9F-48A5-8177-08CA55680A88}" destId="{012C1997-B733-495B-B44A-ADB0E0EFF6CA}" srcOrd="2" destOrd="0" parTransId="{31C9B8EB-DE69-4171-956A-F45ABF22B7BF}" sibTransId="{EF1BB818-075F-495E-893D-651EFAD251B2}"/>
    <dgm:cxn modelId="{02760AC4-1DDF-4698-BFED-4A3C210D9B07}" srcId="{9EBCF5B9-B13D-45D2-BE6B-4E8EE29A6E60}" destId="{7C3F2164-317C-4930-B319-9E28855D5847}" srcOrd="0" destOrd="0" parTransId="{B9BA4A2A-E518-4DCC-9CA7-C0E973F1A1F0}" sibTransId="{E2680E6E-C8E1-4CB0-BAC8-F527B0AF50E9}"/>
    <dgm:cxn modelId="{D1CAA7D7-CA54-4D62-8E73-5E22E0CC0F39}" type="presOf" srcId="{53874E27-C6B3-46AB-A776-F869478BA975}" destId="{7EE655CA-0875-4236-A23C-13E5A7C6A734}" srcOrd="0" destOrd="0" presId="urn:microsoft.com/office/officeart/2005/8/layout/vList2"/>
    <dgm:cxn modelId="{970C49E2-0DAB-410B-9FC1-E0964F1951B1}" type="presOf" srcId="{9EBCF5B9-B13D-45D2-BE6B-4E8EE29A6E60}" destId="{853512AC-7891-468E-BDC7-B5A59CC81EEB}" srcOrd="0" destOrd="0" presId="urn:microsoft.com/office/officeart/2005/8/layout/vList2"/>
    <dgm:cxn modelId="{8C798EEB-C2F7-4197-8096-E8506626FFAC}" srcId="{41ACB11C-EF9F-48A5-8177-08CA55680A88}" destId="{E90E2788-90B8-4029-811C-D7C1A53C6DC7}" srcOrd="1" destOrd="0" parTransId="{9B186911-2D20-44E2-B4E5-5441BCB08F0C}" sibTransId="{F603B413-49D3-44E5-A1FB-F9F1C529D2F9}"/>
    <dgm:cxn modelId="{93B236FE-069B-403E-BA19-0380FEE34437}" srcId="{9EBCF5B9-B13D-45D2-BE6B-4E8EE29A6E60}" destId="{B937DB27-A4DC-4DEB-BC7B-73214FC8B35B}" srcOrd="2" destOrd="0" parTransId="{1BFE744D-A86B-458B-B515-B6C63FBEB87E}" sibTransId="{C2E53198-E56C-4BAF-8F8D-5453FFF42EBE}"/>
    <dgm:cxn modelId="{417E9572-9DB1-487D-90EA-2976F3722815}" type="presParOf" srcId="{FE3A6118-C2A1-4BAF-A8D7-EC28EA02821B}" destId="{7EE655CA-0875-4236-A23C-13E5A7C6A734}" srcOrd="0" destOrd="0" presId="urn:microsoft.com/office/officeart/2005/8/layout/vList2"/>
    <dgm:cxn modelId="{FF3295C4-9F90-435E-A745-26DEF4D79083}" type="presParOf" srcId="{FE3A6118-C2A1-4BAF-A8D7-EC28EA02821B}" destId="{90D05A64-DA9E-4025-9F41-14E25ED100D1}" srcOrd="1" destOrd="0" presId="urn:microsoft.com/office/officeart/2005/8/layout/vList2"/>
    <dgm:cxn modelId="{B7396B59-DB25-4E46-8A20-B3D9C30A2812}" type="presParOf" srcId="{FE3A6118-C2A1-4BAF-A8D7-EC28EA02821B}" destId="{350C6FCC-4C0F-4BBD-B3B2-E91EA4865860}" srcOrd="2" destOrd="0" presId="urn:microsoft.com/office/officeart/2005/8/layout/vList2"/>
    <dgm:cxn modelId="{3F8F5CBB-760B-4F31-B1B9-B006947129C6}" type="presParOf" srcId="{FE3A6118-C2A1-4BAF-A8D7-EC28EA02821B}" destId="{351D32A7-6561-4982-AE34-45DA954F36E1}" srcOrd="3" destOrd="0" presId="urn:microsoft.com/office/officeart/2005/8/layout/vList2"/>
    <dgm:cxn modelId="{AAE14648-9533-48A4-9C2D-A5ABBB1E7742}" type="presParOf" srcId="{FE3A6118-C2A1-4BAF-A8D7-EC28EA02821B}" destId="{A9FB4744-852B-45FC-86CB-A35869AF1A41}" srcOrd="4" destOrd="0" presId="urn:microsoft.com/office/officeart/2005/8/layout/vList2"/>
    <dgm:cxn modelId="{917024A2-51A5-4007-9CC2-091A5F3D60CB}" type="presParOf" srcId="{FE3A6118-C2A1-4BAF-A8D7-EC28EA02821B}" destId="{6A00ACBD-8253-4456-B577-87B0EAAF9F2B}" srcOrd="5" destOrd="0" presId="urn:microsoft.com/office/officeart/2005/8/layout/vList2"/>
    <dgm:cxn modelId="{53856382-D607-4A69-A8FD-A8E75EB0F0FE}" type="presParOf" srcId="{FE3A6118-C2A1-4BAF-A8D7-EC28EA02821B}" destId="{853512AC-7891-468E-BDC7-B5A59CC81EEB}" srcOrd="6" destOrd="0" presId="urn:microsoft.com/office/officeart/2005/8/layout/vList2"/>
    <dgm:cxn modelId="{05699C75-2C03-442E-AF5F-216FA27EC057}" type="presParOf" srcId="{FE3A6118-C2A1-4BAF-A8D7-EC28EA02821B}" destId="{7461A538-7998-4432-AEFF-A0971BC2AD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B93CED46-253B-41A7-BED6-353857DBA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5CED-7850-4D6C-A238-2A8EB44B8E39}">
      <dgm:prSet/>
      <dgm:spPr>
        <a:blipFill>
          <a:blip xmlns:r="http://schemas.openxmlformats.org/officeDocument/2006/relationships" r:embed="rId1"/>
          <a:stretch>
            <a:fillRect l="-35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FC4F301-82FD-408D-9BCB-DC84226ADE93}" type="parTrans" cxnId="{4FC7006D-96E4-44BB-9D0A-902FF5B1481D}">
      <dgm:prSet/>
      <dgm:spPr/>
      <dgm:t>
        <a:bodyPr/>
        <a:lstStyle/>
        <a:p>
          <a:endParaRPr lang="en-US"/>
        </a:p>
      </dgm:t>
    </dgm:pt>
    <dgm:pt modelId="{6A6E9A36-A671-40D5-A37B-C7CD7023C36D}" type="sibTrans" cxnId="{4FC7006D-96E4-44BB-9D0A-902FF5B1481D}">
      <dgm:prSet/>
      <dgm:spPr/>
      <dgm:t>
        <a:bodyPr/>
        <a:lstStyle/>
        <a:p>
          <a:endParaRPr lang="en-US"/>
        </a:p>
      </dgm:t>
    </dgm:pt>
    <dgm:pt modelId="{96F75EF0-1EBA-47FC-83C1-741813650143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233C1C-38D8-4DF8-99B1-970D642C5208}" type="parTrans" cxnId="{DA6419FD-E6BA-4851-A00A-251FAA22E63E}">
      <dgm:prSet/>
      <dgm:spPr/>
      <dgm:t>
        <a:bodyPr/>
        <a:lstStyle/>
        <a:p>
          <a:endParaRPr lang="en-US"/>
        </a:p>
      </dgm:t>
    </dgm:pt>
    <dgm:pt modelId="{CB1A1978-C7FD-4C97-889A-CA0A4366CA80}" type="sibTrans" cxnId="{DA6419FD-E6BA-4851-A00A-251FAA22E63E}">
      <dgm:prSet/>
      <dgm:spPr/>
      <dgm:t>
        <a:bodyPr/>
        <a:lstStyle/>
        <a:p>
          <a:endParaRPr lang="en-US"/>
        </a:p>
      </dgm:t>
    </dgm:pt>
    <dgm:pt modelId="{4765FD9B-1606-4E29-8C9C-9DDABA95BA07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E70E9BE-D210-4DF3-A075-061E046A001B}" type="parTrans" cxnId="{E11402BE-F0C3-4AF7-95B5-F61C84681562}">
      <dgm:prSet/>
      <dgm:spPr/>
      <dgm:t>
        <a:bodyPr/>
        <a:lstStyle/>
        <a:p>
          <a:endParaRPr lang="en-US"/>
        </a:p>
      </dgm:t>
    </dgm:pt>
    <dgm:pt modelId="{F0BCE2E1-5AEA-4F14-9DDA-D2790A9CF291}" type="sibTrans" cxnId="{E11402BE-F0C3-4AF7-95B5-F61C84681562}">
      <dgm:prSet/>
      <dgm:spPr/>
      <dgm:t>
        <a:bodyPr/>
        <a:lstStyle/>
        <a:p>
          <a:endParaRPr lang="en-US"/>
        </a:p>
      </dgm:t>
    </dgm:pt>
    <dgm:pt modelId="{05B188A2-4B26-4214-99E2-C7A2DEFB0725}">
      <dgm:prSet/>
      <dgm:spPr>
        <a:blipFill>
          <a:blip xmlns:r="http://schemas.openxmlformats.org/officeDocument/2006/relationships" r:embed="rId4"/>
          <a:stretch>
            <a:fillRect l="-35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ECCD77-4718-4FA9-BAAF-DA145F15D9B8}" type="parTrans" cxnId="{0D90C86B-EC04-41BD-9243-3FA39C5EE9EE}">
      <dgm:prSet/>
      <dgm:spPr/>
      <dgm:t>
        <a:bodyPr/>
        <a:lstStyle/>
        <a:p>
          <a:endParaRPr lang="en-US"/>
        </a:p>
      </dgm:t>
    </dgm:pt>
    <dgm:pt modelId="{05830DF0-7E41-462E-931A-0D3A479A7C7E}" type="sibTrans" cxnId="{0D90C86B-EC04-41BD-9243-3FA39C5EE9EE}">
      <dgm:prSet/>
      <dgm:spPr/>
      <dgm:t>
        <a:bodyPr/>
        <a:lstStyle/>
        <a:p>
          <a:endParaRPr lang="en-US"/>
        </a:p>
      </dgm:t>
    </dgm:pt>
    <dgm:pt modelId="{739F279C-9232-47DA-B022-F0C4140A8A51}" type="pres">
      <dgm:prSet presAssocID="{B93CED46-253B-41A7-BED6-353857DBA5BF}" presName="linear" presStyleCnt="0">
        <dgm:presLayoutVars>
          <dgm:animLvl val="lvl"/>
          <dgm:resizeHandles val="exact"/>
        </dgm:presLayoutVars>
      </dgm:prSet>
      <dgm:spPr/>
    </dgm:pt>
    <dgm:pt modelId="{147E3F5E-F447-4771-8464-22481016EF42}" type="pres">
      <dgm:prSet presAssocID="{4B455CED-7850-4D6C-A238-2A8EB44B8E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3EA112-C8A2-4EC4-9F2C-458F85546CB6}" type="pres">
      <dgm:prSet presAssocID="{6A6E9A36-A671-40D5-A37B-C7CD7023C36D}" presName="spacer" presStyleCnt="0"/>
      <dgm:spPr/>
    </dgm:pt>
    <dgm:pt modelId="{5C82A4AD-C996-4649-8977-FFE2333B954F}" type="pres">
      <dgm:prSet presAssocID="{96F75EF0-1EBA-47FC-83C1-7418136501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FCBF33-D689-48C9-91A6-50FDD33E92AD}" type="pres">
      <dgm:prSet presAssocID="{CB1A1978-C7FD-4C97-889A-CA0A4366CA80}" presName="spacer" presStyleCnt="0"/>
      <dgm:spPr/>
    </dgm:pt>
    <dgm:pt modelId="{FCC04CAB-A4CE-4794-A2B2-82F09E1D02D9}" type="pres">
      <dgm:prSet presAssocID="{4765FD9B-1606-4E29-8C9C-9DDABA95BA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1D3DDF-72D3-43CF-99D1-BFA38E5FE084}" type="pres">
      <dgm:prSet presAssocID="{F0BCE2E1-5AEA-4F14-9DDA-D2790A9CF291}" presName="spacer" presStyleCnt="0"/>
      <dgm:spPr/>
    </dgm:pt>
    <dgm:pt modelId="{368958E4-CC56-4A5B-BFC7-677CAAABD63E}" type="pres">
      <dgm:prSet presAssocID="{05B188A2-4B26-4214-99E2-C7A2DEFB07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DFF920-D31B-4D1A-AE1B-EAEC410BA955}" type="presOf" srcId="{4765FD9B-1606-4E29-8C9C-9DDABA95BA07}" destId="{FCC04CAB-A4CE-4794-A2B2-82F09E1D02D9}" srcOrd="0" destOrd="0" presId="urn:microsoft.com/office/officeart/2005/8/layout/vList2"/>
    <dgm:cxn modelId="{69084F32-DCDB-46D6-B7FF-C633A3F92DD4}" type="presOf" srcId="{B93CED46-253B-41A7-BED6-353857DBA5BF}" destId="{739F279C-9232-47DA-B022-F0C4140A8A51}" srcOrd="0" destOrd="0" presId="urn:microsoft.com/office/officeart/2005/8/layout/vList2"/>
    <dgm:cxn modelId="{0D90C86B-EC04-41BD-9243-3FA39C5EE9EE}" srcId="{B93CED46-253B-41A7-BED6-353857DBA5BF}" destId="{05B188A2-4B26-4214-99E2-C7A2DEFB0725}" srcOrd="3" destOrd="0" parTransId="{84ECCD77-4718-4FA9-BAAF-DA145F15D9B8}" sibTransId="{05830DF0-7E41-462E-931A-0D3A479A7C7E}"/>
    <dgm:cxn modelId="{5A52766C-25A4-472B-A5D9-CA2E91EA13C9}" type="presOf" srcId="{05B188A2-4B26-4214-99E2-C7A2DEFB0725}" destId="{368958E4-CC56-4A5B-BFC7-677CAAABD63E}" srcOrd="0" destOrd="0" presId="urn:microsoft.com/office/officeart/2005/8/layout/vList2"/>
    <dgm:cxn modelId="{4FC7006D-96E4-44BB-9D0A-902FF5B1481D}" srcId="{B93CED46-253B-41A7-BED6-353857DBA5BF}" destId="{4B455CED-7850-4D6C-A238-2A8EB44B8E39}" srcOrd="0" destOrd="0" parTransId="{AFC4F301-82FD-408D-9BCB-DC84226ADE93}" sibTransId="{6A6E9A36-A671-40D5-A37B-C7CD7023C36D}"/>
    <dgm:cxn modelId="{86FA666E-1247-4AE8-B4A8-5DC1680A1078}" type="presOf" srcId="{96F75EF0-1EBA-47FC-83C1-741813650143}" destId="{5C82A4AD-C996-4649-8977-FFE2333B954F}" srcOrd="0" destOrd="0" presId="urn:microsoft.com/office/officeart/2005/8/layout/vList2"/>
    <dgm:cxn modelId="{AE519599-F744-487E-BB53-8E27348EE482}" type="presOf" srcId="{4B455CED-7850-4D6C-A238-2A8EB44B8E39}" destId="{147E3F5E-F447-4771-8464-22481016EF42}" srcOrd="0" destOrd="0" presId="urn:microsoft.com/office/officeart/2005/8/layout/vList2"/>
    <dgm:cxn modelId="{E11402BE-F0C3-4AF7-95B5-F61C84681562}" srcId="{B93CED46-253B-41A7-BED6-353857DBA5BF}" destId="{4765FD9B-1606-4E29-8C9C-9DDABA95BA07}" srcOrd="2" destOrd="0" parTransId="{6E70E9BE-D210-4DF3-A075-061E046A001B}" sibTransId="{F0BCE2E1-5AEA-4F14-9DDA-D2790A9CF291}"/>
    <dgm:cxn modelId="{DA6419FD-E6BA-4851-A00A-251FAA22E63E}" srcId="{B93CED46-253B-41A7-BED6-353857DBA5BF}" destId="{96F75EF0-1EBA-47FC-83C1-741813650143}" srcOrd="1" destOrd="0" parTransId="{CF233C1C-38D8-4DF8-99B1-970D642C5208}" sibTransId="{CB1A1978-C7FD-4C97-889A-CA0A4366CA80}"/>
    <dgm:cxn modelId="{7F082C6A-7474-4328-9740-91D69170E1A2}" type="presParOf" srcId="{739F279C-9232-47DA-B022-F0C4140A8A51}" destId="{147E3F5E-F447-4771-8464-22481016EF42}" srcOrd="0" destOrd="0" presId="urn:microsoft.com/office/officeart/2005/8/layout/vList2"/>
    <dgm:cxn modelId="{9103DF77-3A96-433D-8B72-E9617AE2C787}" type="presParOf" srcId="{739F279C-9232-47DA-B022-F0C4140A8A51}" destId="{B53EA112-C8A2-4EC4-9F2C-458F85546CB6}" srcOrd="1" destOrd="0" presId="urn:microsoft.com/office/officeart/2005/8/layout/vList2"/>
    <dgm:cxn modelId="{CC3EE021-F848-4F37-95AD-4FDA2EB7C912}" type="presParOf" srcId="{739F279C-9232-47DA-B022-F0C4140A8A51}" destId="{5C82A4AD-C996-4649-8977-FFE2333B954F}" srcOrd="2" destOrd="0" presId="urn:microsoft.com/office/officeart/2005/8/layout/vList2"/>
    <dgm:cxn modelId="{E0F92FCB-694A-46EC-B740-7D4A31C860F4}" type="presParOf" srcId="{739F279C-9232-47DA-B022-F0C4140A8A51}" destId="{50FCBF33-D689-48C9-91A6-50FDD33E92AD}" srcOrd="3" destOrd="0" presId="urn:microsoft.com/office/officeart/2005/8/layout/vList2"/>
    <dgm:cxn modelId="{208DB184-B047-44E8-B3B7-8AD3D465BC78}" type="presParOf" srcId="{739F279C-9232-47DA-B022-F0C4140A8A51}" destId="{FCC04CAB-A4CE-4794-A2B2-82F09E1D02D9}" srcOrd="4" destOrd="0" presId="urn:microsoft.com/office/officeart/2005/8/layout/vList2"/>
    <dgm:cxn modelId="{57068613-DA1A-4826-8693-7FE617CC476D}" type="presParOf" srcId="{739F279C-9232-47DA-B022-F0C4140A8A51}" destId="{9D1D3DDF-72D3-43CF-99D1-BFA38E5FE084}" srcOrd="5" destOrd="0" presId="urn:microsoft.com/office/officeart/2005/8/layout/vList2"/>
    <dgm:cxn modelId="{7CC5FD1E-B26E-4073-BCC1-48FEC0C87C06}" type="presParOf" srcId="{739F279C-9232-47DA-B022-F0C4140A8A51}" destId="{368958E4-CC56-4A5B-BFC7-677CAAABD6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46E9D6-AD27-413A-B186-F42D2F1E3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8F54EF-D817-4855-8701-0E1786E23FB1}">
      <dgm:prSet/>
      <dgm:spPr/>
      <dgm:t>
        <a:bodyPr/>
        <a:lstStyle/>
        <a:p>
          <a:r>
            <a:rPr lang="en-US"/>
            <a:t>Logit (sigmoid) function is a function that returns the result between 0 and 1.</a:t>
          </a:r>
        </a:p>
      </dgm:t>
    </dgm:pt>
    <dgm:pt modelId="{A5B9859F-EE5C-4652-B698-1BC3A50B61CD}" type="parTrans" cxnId="{C5AFC5FD-20AE-4570-A276-02F69594495B}">
      <dgm:prSet/>
      <dgm:spPr/>
      <dgm:t>
        <a:bodyPr/>
        <a:lstStyle/>
        <a:p>
          <a:endParaRPr lang="en-US"/>
        </a:p>
      </dgm:t>
    </dgm:pt>
    <dgm:pt modelId="{BE8E018D-6689-4141-B14A-12C071386950}" type="sibTrans" cxnId="{C5AFC5FD-20AE-4570-A276-02F69594495B}">
      <dgm:prSet/>
      <dgm:spPr/>
      <dgm:t>
        <a:bodyPr/>
        <a:lstStyle/>
        <a:p>
          <a:endParaRPr lang="en-US"/>
        </a:p>
      </dgm:t>
    </dgm:pt>
    <dgm:pt modelId="{E9E1D931-840C-4F23-8A5F-0701124CE813}" type="pres">
      <dgm:prSet presAssocID="{F146E9D6-AD27-413A-B186-F42D2F1E36FC}" presName="linear" presStyleCnt="0">
        <dgm:presLayoutVars>
          <dgm:animLvl val="lvl"/>
          <dgm:resizeHandles val="exact"/>
        </dgm:presLayoutVars>
      </dgm:prSet>
      <dgm:spPr/>
    </dgm:pt>
    <dgm:pt modelId="{7805D570-F909-492F-A660-FA3036CDFD60}" type="pres">
      <dgm:prSet presAssocID="{368F54EF-D817-4855-8701-0E1786E23FB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EFA606-E4CA-45C9-9842-4D0D8909A19F}" type="presOf" srcId="{F146E9D6-AD27-413A-B186-F42D2F1E36FC}" destId="{E9E1D931-840C-4F23-8A5F-0701124CE813}" srcOrd="0" destOrd="0" presId="urn:microsoft.com/office/officeart/2005/8/layout/vList2"/>
    <dgm:cxn modelId="{08334A32-4C60-486E-8595-0B630C99809C}" type="presOf" srcId="{368F54EF-D817-4855-8701-0E1786E23FB1}" destId="{7805D570-F909-492F-A660-FA3036CDFD60}" srcOrd="0" destOrd="0" presId="urn:microsoft.com/office/officeart/2005/8/layout/vList2"/>
    <dgm:cxn modelId="{C5AFC5FD-20AE-4570-A276-02F69594495B}" srcId="{F146E9D6-AD27-413A-B186-F42D2F1E36FC}" destId="{368F54EF-D817-4855-8701-0E1786E23FB1}" srcOrd="0" destOrd="0" parTransId="{A5B9859F-EE5C-4652-B698-1BC3A50B61CD}" sibTransId="{BE8E018D-6689-4141-B14A-12C071386950}"/>
    <dgm:cxn modelId="{8A4E312E-209A-43CA-A9ED-C4AAA6489DC7}" type="presParOf" srcId="{E9E1D931-840C-4F23-8A5F-0701124CE813}" destId="{7805D570-F909-492F-A660-FA3036CDFD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CC369E7-6D3E-412F-99AD-65E9B9CD1F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4C0475-F437-42D4-BB49-03A0671CA752}">
      <dgm:prSet/>
      <dgm:spPr/>
      <dgm:t>
        <a:bodyPr/>
        <a:lstStyle/>
        <a:p>
          <a:r>
            <a:rPr lang="en-US" b="1"/>
            <a:t>Intuition: Minimizing the loss will maximize the probability of the true label (class)</a:t>
          </a:r>
          <a:endParaRPr lang="en-US"/>
        </a:p>
      </dgm:t>
    </dgm:pt>
    <dgm:pt modelId="{E7258BB7-946C-4B6B-96A1-C7116A9D4CB9}" type="parTrans" cxnId="{660B4D33-855B-4F7D-9A82-8260002F6A75}">
      <dgm:prSet/>
      <dgm:spPr/>
      <dgm:t>
        <a:bodyPr/>
        <a:lstStyle/>
        <a:p>
          <a:endParaRPr lang="en-US"/>
        </a:p>
      </dgm:t>
    </dgm:pt>
    <dgm:pt modelId="{E3C5EAD1-BB6C-469D-A644-3FC7D0DCD572}" type="sibTrans" cxnId="{660B4D33-855B-4F7D-9A82-8260002F6A75}">
      <dgm:prSet/>
      <dgm:spPr/>
      <dgm:t>
        <a:bodyPr/>
        <a:lstStyle/>
        <a:p>
          <a:endParaRPr lang="en-US"/>
        </a:p>
      </dgm:t>
    </dgm:pt>
    <dgm:pt modelId="{2B0E0A19-6C71-49C4-8741-D6F4EFA41C6C}" type="pres">
      <dgm:prSet presAssocID="{3CC369E7-6D3E-412F-99AD-65E9B9CD1F57}" presName="linear" presStyleCnt="0">
        <dgm:presLayoutVars>
          <dgm:animLvl val="lvl"/>
          <dgm:resizeHandles val="exact"/>
        </dgm:presLayoutVars>
      </dgm:prSet>
      <dgm:spPr/>
    </dgm:pt>
    <dgm:pt modelId="{11629807-E571-412E-BF1F-3473EC3318E2}" type="pres">
      <dgm:prSet presAssocID="{3B4C0475-F437-42D4-BB49-03A0671CA7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45F6300-65B9-4ED7-B457-6CC39561D163}" type="presOf" srcId="{3B4C0475-F437-42D4-BB49-03A0671CA752}" destId="{11629807-E571-412E-BF1F-3473EC3318E2}" srcOrd="0" destOrd="0" presId="urn:microsoft.com/office/officeart/2005/8/layout/vList2"/>
    <dgm:cxn modelId="{5F788C1E-9F64-432F-BA1B-91554AC6B828}" type="presOf" srcId="{3CC369E7-6D3E-412F-99AD-65E9B9CD1F57}" destId="{2B0E0A19-6C71-49C4-8741-D6F4EFA41C6C}" srcOrd="0" destOrd="0" presId="urn:microsoft.com/office/officeart/2005/8/layout/vList2"/>
    <dgm:cxn modelId="{660B4D33-855B-4F7D-9A82-8260002F6A75}" srcId="{3CC369E7-6D3E-412F-99AD-65E9B9CD1F57}" destId="{3B4C0475-F437-42D4-BB49-03A0671CA752}" srcOrd="0" destOrd="0" parTransId="{E7258BB7-946C-4B6B-96A1-C7116A9D4CB9}" sibTransId="{E3C5EAD1-BB6C-469D-A644-3FC7D0DCD572}"/>
    <dgm:cxn modelId="{7D346C62-8A26-45EA-8619-EABC5FAC5D8E}" type="presParOf" srcId="{2B0E0A19-6C71-49C4-8741-D6F4EFA41C6C}" destId="{11629807-E571-412E-BF1F-3473EC3318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One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Sigmoid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1600" i="1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e>
                  </m:d>
                  <m:r>
                    <a:rPr lang="en-US" sz="1600" b="0" i="1" smtClean="0">
                      <a:latin typeface="Cambria Math" panose="02040503050406030204" pitchFamily="18" charset="0"/>
                    </a:rPr>
                    <m:t> =</m:t>
                  </m:r>
                  <m:d>
                    <m:dPr>
                      <m:begChr m:val="{"/>
                      <m:endChr m:val="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eqArr>
                    </m:e>
                  </m:d>
                </m:oMath>
              </a14:m>
              <a:endParaRPr lang="en-US" sz="1600" dirty="0"/>
            </a:p>
          </dgm:t>
        </dgm:pt>
      </mc:Choice>
      <mc:Fallback xmlns="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:r>
                <a:rPr lang="en-US" sz="1600" i="0">
                  <a:latin typeface="Cambria Math" panose="02040503050406030204" pitchFamily="18" charset="0"/>
                </a:rPr>
                <a:t>𝑦 ̂</a:t>
              </a:r>
              <a:r>
                <a:rPr lang="en-US" sz="1600" i="0"/>
                <a:t>=</a:t>
              </a:r>
              <a:r>
                <a:rPr lang="en-US" sz="1600" i="0">
                  <a:latin typeface="Cambria Math" panose="02040503050406030204" pitchFamily="18" charset="0"/>
                </a:rPr>
                <a:t>{█(0  𝑖𝑓 </a:t>
              </a:r>
              <a:r>
                <a:rPr lang="en-US" sz="1600" b="0" i="0">
                  <a:latin typeface="Cambria Math" panose="02040503050406030204" pitchFamily="18" charset="0"/>
                </a:rPr>
                <a:t>𝑧 ̂</a:t>
              </a:r>
              <a:r>
                <a:rPr lang="en-US" sz="1600" i="0">
                  <a:latin typeface="Cambria Math" panose="02040503050406030204" pitchFamily="18" charset="0"/>
                </a:rPr>
                <a:t>&lt;</a:t>
              </a:r>
              <a:r>
                <a:rPr lang="en-US" sz="1600" b="0" i="0">
                  <a:latin typeface="Cambria Math" panose="02040503050406030204" pitchFamily="18" charset="0"/>
                </a:rPr>
                <a:t>0@</a:t>
              </a:r>
              <a:r>
                <a:rPr lang="en-US" sz="1600" i="0">
                  <a:latin typeface="Cambria Math" panose="02040503050406030204" pitchFamily="18" charset="0"/>
                </a:rPr>
                <a:t>1  𝑖𝑓 </a:t>
              </a:r>
              <a:r>
                <a:rPr lang="en-US" sz="1600" b="0" i="0">
                  <a:latin typeface="Cambria Math" panose="02040503050406030204" pitchFamily="18" charset="0"/>
                </a:rPr>
                <a:t>𝑧 ̂</a:t>
              </a:r>
              <a:r>
                <a:rPr lang="en-US" sz="1600" i="0">
                  <a:latin typeface="Cambria Math" panose="02040503050406030204" pitchFamily="18" charset="0"/>
                </a:rPr>
                <a:t>≥</a:t>
              </a:r>
              <a:r>
                <a:rPr lang="en-US" sz="1600" b="0" i="0">
                  <a:latin typeface="Cambria Math" panose="02040503050406030204" pitchFamily="18" charset="0"/>
                </a:rPr>
                <a:t>0)┤  =</a:t>
              </a:r>
              <a:r>
                <a:rPr lang="en-US" sz="1600" i="0"/>
                <a:t>{█(0  𝑖𝑓 𝑝 ̂&lt;</a:t>
              </a:r>
              <a:r>
                <a:rPr lang="en-US" sz="1600" b="0" i="0"/>
                <a:t>0.5@</a:t>
              </a:r>
              <a:r>
                <a:rPr lang="en-US" sz="1600" i="0"/>
                <a:t>1  𝑖𝑓 𝑝 ̂≥</a:t>
              </a:r>
              <a:r>
                <a:rPr lang="en-US" sz="1600" b="0" i="0"/>
                <a:t>0.5)┤</a:t>
              </a:r>
              <a:endParaRPr lang="en-US" sz="1600" dirty="0"/>
            </a:p>
          </dgm:t>
        </dgm:pt>
      </mc:Fallback>
    </mc:AlternateConten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Binary Cross Entropy Loss (Logistic Loss Function)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 custLinFactY="-16718" custLinFactNeighborX="-1637" custLinFactNeighborY="-100000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F4DD7C-2D1D-4ADE-9281-8E66885C0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12E7F8-7EF9-4EE3-8085-F6DA311A872D}">
      <dgm:prSet/>
      <dgm:spPr/>
      <dgm:t>
        <a:bodyPr/>
        <a:lstStyle/>
        <a:p>
          <a:r>
            <a:rPr lang="en-US" dirty="0"/>
            <a:t>Binary Classification</a:t>
          </a:r>
        </a:p>
      </dgm:t>
    </dgm:pt>
    <dgm:pt modelId="{0B8B1E65-CF04-4DE9-8C3F-FEE52BBD08D4}" type="parTrans" cxnId="{1D390271-022E-40C9-AC67-B2C77632D441}">
      <dgm:prSet/>
      <dgm:spPr/>
      <dgm:t>
        <a:bodyPr/>
        <a:lstStyle/>
        <a:p>
          <a:endParaRPr lang="en-US"/>
        </a:p>
      </dgm:t>
    </dgm:pt>
    <dgm:pt modelId="{49189347-B0A9-4147-8F0E-7AE9B6D92A4F}" type="sibTrans" cxnId="{1D390271-022E-40C9-AC67-B2C77632D441}">
      <dgm:prSet/>
      <dgm:spPr/>
      <dgm:t>
        <a:bodyPr/>
        <a:lstStyle/>
        <a:p>
          <a:endParaRPr lang="en-US"/>
        </a:p>
      </dgm:t>
    </dgm:pt>
    <dgm:pt modelId="{355A1FF3-67C5-483E-8FC5-F60170BA83F9}" type="pres">
      <dgm:prSet presAssocID="{E2F4DD7C-2D1D-4ADE-9281-8E66885C060B}" presName="linear" presStyleCnt="0">
        <dgm:presLayoutVars>
          <dgm:animLvl val="lvl"/>
          <dgm:resizeHandles val="exact"/>
        </dgm:presLayoutVars>
      </dgm:prSet>
      <dgm:spPr/>
    </dgm:pt>
    <dgm:pt modelId="{9B1CAAFC-D37B-4305-89BF-C2D494A3F37E}" type="pres">
      <dgm:prSet presAssocID="{E612E7F8-7EF9-4EE3-8085-F6DA311A87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1566421-1C58-4EA4-A3DD-7FC79E6E80FB}" type="presOf" srcId="{E612E7F8-7EF9-4EE3-8085-F6DA311A872D}" destId="{9B1CAAFC-D37B-4305-89BF-C2D494A3F37E}" srcOrd="0" destOrd="0" presId="urn:microsoft.com/office/officeart/2005/8/layout/vList2"/>
    <dgm:cxn modelId="{1D390271-022E-40C9-AC67-B2C77632D441}" srcId="{E2F4DD7C-2D1D-4ADE-9281-8E66885C060B}" destId="{E612E7F8-7EF9-4EE3-8085-F6DA311A872D}" srcOrd="0" destOrd="0" parTransId="{0B8B1E65-CF04-4DE9-8C3F-FEE52BBD08D4}" sibTransId="{49189347-B0A9-4147-8F0E-7AE9B6D92A4F}"/>
    <dgm:cxn modelId="{F3F13AE7-E908-4E1E-A674-765C51E36B31}" type="presOf" srcId="{E2F4DD7C-2D1D-4ADE-9281-8E66885C060B}" destId="{355A1FF3-67C5-483E-8FC5-F60170BA83F9}" srcOrd="0" destOrd="0" presId="urn:microsoft.com/office/officeart/2005/8/layout/vList2"/>
    <dgm:cxn modelId="{80CA48B9-FC89-4608-B7D8-874CF8B1DA84}" type="presParOf" srcId="{355A1FF3-67C5-483E-8FC5-F60170BA83F9}" destId="{9B1CAAFC-D37B-4305-89BF-C2D494A3F3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One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Sigmoid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dgm:pt modelId="{C91CCAA0-C7B3-4C2B-89D8-C8D358B9D6E3}">
      <dgm:prSet custT="1"/>
      <dgm:spPr>
        <a:blipFill>
          <a:blip xmlns:r="http://schemas.openxmlformats.org/officeDocument/2006/relationships" r:embed="rId1"/>
          <a:stretch>
            <a:fillRect l="-4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Binary Cross Entropy Loss (Logistic Loss Function)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 custLinFactY="-16718" custLinFactNeighborX="-1637" custLinFactNeighborY="-100000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2F4DD7C-2D1D-4ADE-9281-8E66885C0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2E7F8-7EF9-4EE3-8085-F6DA311A872D}">
      <dgm:prSet/>
      <dgm:spPr/>
      <dgm:t>
        <a:bodyPr/>
        <a:lstStyle/>
        <a:p>
          <a:r>
            <a:rPr lang="en-US" dirty="0"/>
            <a:t>Multi-class Classification</a:t>
          </a:r>
        </a:p>
      </dgm:t>
    </dgm:pt>
    <dgm:pt modelId="{0B8B1E65-CF04-4DE9-8C3F-FEE52BBD08D4}" type="parTrans" cxnId="{1D390271-022E-40C9-AC67-B2C77632D441}">
      <dgm:prSet/>
      <dgm:spPr/>
      <dgm:t>
        <a:bodyPr/>
        <a:lstStyle/>
        <a:p>
          <a:endParaRPr lang="en-US"/>
        </a:p>
      </dgm:t>
    </dgm:pt>
    <dgm:pt modelId="{49189347-B0A9-4147-8F0E-7AE9B6D92A4F}" type="sibTrans" cxnId="{1D390271-022E-40C9-AC67-B2C77632D441}">
      <dgm:prSet/>
      <dgm:spPr/>
      <dgm:t>
        <a:bodyPr/>
        <a:lstStyle/>
        <a:p>
          <a:endParaRPr lang="en-US"/>
        </a:p>
      </dgm:t>
    </dgm:pt>
    <dgm:pt modelId="{355A1FF3-67C5-483E-8FC5-F60170BA83F9}" type="pres">
      <dgm:prSet presAssocID="{E2F4DD7C-2D1D-4ADE-9281-8E66885C060B}" presName="linear" presStyleCnt="0">
        <dgm:presLayoutVars>
          <dgm:animLvl val="lvl"/>
          <dgm:resizeHandles val="exact"/>
        </dgm:presLayoutVars>
      </dgm:prSet>
      <dgm:spPr/>
    </dgm:pt>
    <dgm:pt modelId="{9B1CAAFC-D37B-4305-89BF-C2D494A3F37E}" type="pres">
      <dgm:prSet presAssocID="{E612E7F8-7EF9-4EE3-8085-F6DA311A87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1566421-1C58-4EA4-A3DD-7FC79E6E80FB}" type="presOf" srcId="{E612E7F8-7EF9-4EE3-8085-F6DA311A872D}" destId="{9B1CAAFC-D37B-4305-89BF-C2D494A3F37E}" srcOrd="0" destOrd="0" presId="urn:microsoft.com/office/officeart/2005/8/layout/vList2"/>
    <dgm:cxn modelId="{1D390271-022E-40C9-AC67-B2C77632D441}" srcId="{E2F4DD7C-2D1D-4ADE-9281-8E66885C060B}" destId="{E612E7F8-7EF9-4EE3-8085-F6DA311A872D}" srcOrd="0" destOrd="0" parTransId="{0B8B1E65-CF04-4DE9-8C3F-FEE52BBD08D4}" sibTransId="{49189347-B0A9-4147-8F0E-7AE9B6D92A4F}"/>
    <dgm:cxn modelId="{F3F13AE7-E908-4E1E-A674-765C51E36B31}" type="presOf" srcId="{E2F4DD7C-2D1D-4ADE-9281-8E66885C060B}" destId="{355A1FF3-67C5-483E-8FC5-F60170BA83F9}" srcOrd="0" destOrd="0" presId="urn:microsoft.com/office/officeart/2005/8/layout/vList2"/>
    <dgm:cxn modelId="{80CA48B9-FC89-4608-B7D8-874CF8B1DA84}" type="presParOf" srcId="{355A1FF3-67C5-483E-8FC5-F60170BA83F9}" destId="{9B1CAAFC-D37B-4305-89BF-C2D494A3F3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02072F-8A58-4E16-86E9-5D5C79E53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13B8FB-C6DD-4D82-910A-AC2D8AD2567B}">
          <dgm:prSet custT="1"/>
          <dgm:spPr/>
          <dgm:t>
            <a:bodyPr/>
            <a:lstStyle/>
            <a:p>
              <a:r>
                <a:rPr lang="en-US" sz="2400" dirty="0"/>
                <a:t>Generalization of Logistic regression</a:t>
              </a:r>
              <a:r>
                <a:rPr lang="en-US" sz="1200" dirty="0"/>
                <a:t>: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e>
                    <m:sub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sz="2400" i="1">
                      <a:latin typeface="Cambria Math" panose="02040503050406030204" pitchFamily="18" charset="0"/>
                    </a:rPr>
                    <m:t>(</m:t>
                  </m:r>
                  <m:r>
                    <a:rPr lang="en-US" sz="2400" i="1">
                      <a:latin typeface="Cambria Math" panose="02040503050406030204" pitchFamily="18" charset="0"/>
                    </a:rPr>
                    <m:t>𝑥</m:t>
                  </m:r>
                  <m:r>
                    <a:rPr lang="en-US" sz="2400" i="1">
                      <a:latin typeface="Cambria Math" panose="02040503050406030204" pitchFamily="18" charset="0"/>
                    </a:rPr>
                    <m:t>) =</m:t>
                  </m:r>
                  <m:r>
                    <m:rPr>
                      <m:nor/>
                    </m:rPr>
                    <a:rPr lang="en-US" sz="2400" i="1"/>
                    <m:t> </m:t>
                  </m:r>
                  <m:sSup>
                    <m:sSupPr>
                      <m:ctrlPr>
                        <a:rPr lang="en-US" sz="2400" b="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acc>
                        <m:accPr>
                          <m:chr m:val="̂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/>
                            <m:t>b</m:t>
                          </m:r>
                        </m:e>
                      </m:acc>
                    </m:e>
                    <m: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  <m:r>
                    <a:rPr lang="en-US" sz="2400" b="0" i="1">
                      <a:latin typeface="Cambria Math" panose="02040503050406030204" pitchFamily="18" charset="0"/>
                    </a:rPr>
                    <m:t>+ </m:t>
                  </m:r>
                  <m:sSubSup>
                    <m:sSubSupPr>
                      <m:ctrlPr>
                        <a:rPr lang="en-US" sz="2400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acc>
                        <m:accPr>
                          <m:chr m:val="̂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e>
                    <m: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𝑘</m:t>
                      </m:r>
                    </m:sup>
                  </m:sSubSup>
                  <m:sSub>
                    <m:sSub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400" i="1">
                      <a:latin typeface="Cambria Math" panose="02040503050406030204" pitchFamily="18" charset="0"/>
                    </a:rPr>
                    <m:t>+…+</m:t>
                  </m:r>
                  <m:sSubSup>
                    <m:sSubSupPr>
                      <m:ctrlPr>
                        <a:rPr lang="en-US" sz="2400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acc>
                        <m:accPr>
                          <m:chr m:val="̂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e>
                    <m: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sub>
                    <m: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𝑘</m:t>
                      </m:r>
                    </m:sup>
                  </m:sSubSup>
                  <m:sSub>
                    <m:sSub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r>
                <a:rPr lang="en-US" sz="2400" dirty="0"/>
                <a:t>, each class has set of weights and bias</a:t>
              </a:r>
              <a:r>
                <a:rPr lang="en-US" sz="1200" dirty="0"/>
                <a:t>.</a:t>
              </a:r>
            </a:p>
          </dgm:t>
        </dgm:pt>
      </mc:Choice>
      <mc:Fallback xmlns="">
        <dgm:pt modelId="{7713B8FB-C6DD-4D82-910A-AC2D8AD2567B}">
          <dgm:prSet custT="1"/>
          <dgm:spPr/>
          <dgm:t>
            <a:bodyPr/>
            <a:lstStyle/>
            <a:p>
              <a:r>
                <a:rPr lang="en-US" sz="2400" dirty="0"/>
                <a:t>Generalization of Logistic regression</a:t>
              </a:r>
              <a:r>
                <a:rPr lang="en-US" sz="1200" dirty="0"/>
                <a:t>:</a:t>
              </a:r>
            </a:p>
            <a:p>
              <a:r>
                <a:rPr lang="en-US" sz="2400" i="0">
                  <a:latin typeface="Cambria Math" panose="02040503050406030204" pitchFamily="18" charset="0"/>
                </a:rPr>
                <a:t>𝑧 ̂_𝑘 (𝑥) =" </a:t>
              </a:r>
              <a:r>
                <a:rPr lang="en-US" sz="2400" b="0" i="0">
                  <a:latin typeface="Cambria Math" panose="02040503050406030204" pitchFamily="18" charset="0"/>
                </a:rPr>
                <a:t>" </a:t>
              </a:r>
              <a:r>
                <a:rPr lang="en-US" sz="2400" i="0"/>
                <a:t>"b</a:t>
              </a:r>
              <a:r>
                <a:rPr lang="en-US" sz="2400" i="0">
                  <a:latin typeface="Cambria Math" panose="02040503050406030204" pitchFamily="18" charset="0"/>
                </a:rPr>
                <a:t>" </a:t>
              </a:r>
              <a:r>
                <a:rPr lang="en-US" sz="2400" b="0" i="0">
                  <a:latin typeface="Cambria Math" panose="02040503050406030204" pitchFamily="18" charset="0"/>
                </a:rPr>
                <a:t> ̂^𝑘+ </a:t>
              </a:r>
              <a:r>
                <a:rPr lang="en-US" sz="2400" i="0">
                  <a:latin typeface="Cambria Math" panose="02040503050406030204" pitchFamily="18" charset="0"/>
                </a:rPr>
                <a:t>𝑤</a:t>
              </a:r>
              <a:r>
                <a:rPr lang="en-US" sz="2400" b="0" i="0">
                  <a:latin typeface="Cambria Math" panose="02040503050406030204" pitchFamily="18" charset="0"/>
                </a:rPr>
                <a:t> ̂_1^𝑘 </a:t>
              </a:r>
              <a:r>
                <a:rPr lang="en-US" sz="2400" i="0">
                  <a:latin typeface="Cambria Math" panose="02040503050406030204" pitchFamily="18" charset="0"/>
                </a:rPr>
                <a:t>𝑥_1+…+𝑤</a:t>
              </a:r>
              <a:r>
                <a:rPr lang="en-US" sz="2400" b="0" i="0">
                  <a:latin typeface="Cambria Math" panose="02040503050406030204" pitchFamily="18" charset="0"/>
                </a:rPr>
                <a:t> ̂_</a:t>
              </a:r>
              <a:r>
                <a:rPr lang="en-US" sz="2400" i="0">
                  <a:latin typeface="Cambria Math" panose="02040503050406030204" pitchFamily="18" charset="0"/>
                </a:rPr>
                <a:t>𝑛^</a:t>
              </a:r>
              <a:r>
                <a:rPr lang="en-US" sz="2400" b="0" i="0">
                  <a:latin typeface="Cambria Math" panose="02040503050406030204" pitchFamily="18" charset="0"/>
                </a:rPr>
                <a:t>𝑘 </a:t>
              </a:r>
              <a:r>
                <a:rPr lang="en-US" sz="2400" i="0">
                  <a:latin typeface="Cambria Math" panose="02040503050406030204" pitchFamily="18" charset="0"/>
                </a:rPr>
                <a:t>𝑥_𝑛</a:t>
              </a:r>
              <a:r>
                <a:rPr lang="en-US" sz="2400" dirty="0"/>
                <a:t>, each class has set of weights and bias</a:t>
              </a:r>
              <a:r>
                <a:rPr lang="en-US" sz="1200" dirty="0"/>
                <a:t>.</a:t>
              </a:r>
            </a:p>
          </dgm:t>
        </dgm:pt>
      </mc:Fallback>
    </mc:AlternateContent>
    <dgm:pt modelId="{1DDD01EF-E515-41E2-9D07-603D2632444E}" type="parTrans" cxnId="{7906D091-E0E3-4ACB-B76A-55DF7FBC1A84}">
      <dgm:prSet/>
      <dgm:spPr/>
      <dgm:t>
        <a:bodyPr/>
        <a:lstStyle/>
        <a:p>
          <a:endParaRPr lang="en-US"/>
        </a:p>
      </dgm:t>
    </dgm:pt>
    <dgm:pt modelId="{F9224712-C9EB-4A82-805C-0F304EC431CD}" type="sibTrans" cxnId="{7906D091-E0E3-4ACB-B76A-55DF7FBC1A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96BF07-2075-4DB9-AA47-3B839B2F6449}">
          <dgm:prSet custT="1"/>
          <dgm:spPr/>
          <dgm:t>
            <a:bodyPr/>
            <a:lstStyle/>
            <a:p>
              <a:r>
                <a:rPr lang="en-US" sz="2400" dirty="0"/>
                <a:t>Softmax  Function:</a:t>
              </a: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en-US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e>
                    <m: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sz="2400" b="0" i="1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400" b="0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num>
                    <m:den>
                      <m:nary>
                        <m:naryPr>
                          <m:chr m:val="∑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den>
                  </m:f>
                </m:oMath>
              </a14:m>
              <a:r>
                <a:rPr lang="en-US" sz="2400" dirty="0"/>
                <a:t> </a:t>
              </a:r>
              <a14:m>
                <m:oMath xmlns:m="http://schemas.openxmlformats.org/officeDocument/2006/math">
                  <m:r>
                    <a:rPr lang="en-US" sz="2400" b="0" i="0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4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4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num>
                    <m:den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p>
                      </m:sSup>
                    </m:den>
                  </m:f>
                  <m:r>
                    <a:rPr lang="en-US" sz="2400" b="0" i="1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sz="24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4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num>
                    <m:den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p>
                      </m:sSup>
                    </m:den>
                  </m:f>
                </m:oMath>
              </a14:m>
              <a:endParaRPr lang="en-US" sz="2400" dirty="0"/>
            </a:p>
          </dgm:t>
        </dgm:pt>
      </mc:Choice>
      <mc:Fallback xmlns="">
        <dgm:pt modelId="{3096BF07-2075-4DB9-AA47-3B839B2F6449}">
          <dgm:prSet custT="1"/>
          <dgm:spPr/>
          <dgm:t>
            <a:bodyPr/>
            <a:lstStyle/>
            <a:p>
              <a:r>
                <a:rPr lang="en-US" sz="2400" dirty="0"/>
                <a:t>Softmax  Function:</a:t>
              </a:r>
            </a:p>
            <a:p>
              <a:r>
                <a:rPr lang="en-US" sz="2400" b="0" i="0">
                  <a:latin typeface="Cambria Math" panose="02040503050406030204" pitchFamily="18" charset="0"/>
                </a:rPr>
                <a:t>𝑝 ̂_𝑘=𝑒^(𝑧_𝑘 (𝑥) )/(∑_(𝑗=1)^𝑘▒𝑒^(𝑧_𝑗 (𝑥)) )</a:t>
              </a:r>
              <a:r>
                <a:rPr lang="en-US" sz="2400" dirty="0"/>
                <a:t> </a:t>
              </a:r>
              <a:r>
                <a:rPr lang="en-US" sz="2400" b="0" i="0">
                  <a:latin typeface="Cambria Math" panose="02040503050406030204" pitchFamily="18" charset="0"/>
                </a:rPr>
                <a:t>,〖𝑓𝑜𝑟 𝑘=2: 𝑝〗_1=𝑒^(𝑧_1 (𝑥) )/(𝑒^(𝑧_1(𝑥)  )+𝑒^(𝑧_2(𝑥)  ) ),𝑝_2=𝑒^(𝑧_2 (𝑥) )/(𝑒^(𝑧_1(𝑥)  )+𝑒^(𝑧_2(𝑥)  ) )</a:t>
              </a:r>
              <a:endParaRPr lang="en-US" sz="2400" dirty="0"/>
            </a:p>
          </dgm:t>
        </dgm:pt>
      </mc:Fallback>
    </mc:AlternateContent>
    <dgm:pt modelId="{E326BC34-A01F-4CBC-8A81-B0880FFE779C}" type="parTrans" cxnId="{64283970-2C94-4C4B-A8E4-F5AAD69D7E58}">
      <dgm:prSet/>
      <dgm:spPr/>
      <dgm:t>
        <a:bodyPr/>
        <a:lstStyle/>
        <a:p>
          <a:endParaRPr lang="en-US"/>
        </a:p>
      </dgm:t>
    </dgm:pt>
    <dgm:pt modelId="{0C434978-FA75-4A95-B164-F4B9787C0BE5}" type="sibTrans" cxnId="{64283970-2C94-4C4B-A8E4-F5AAD69D7E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2FCC60-C792-49ED-9702-6581147E0AC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1E2FCC60-C792-49ED-9702-6581147E0AC3}">
          <dgm:prSet custT="1"/>
          <dgm:spPr/>
          <dgm:t>
            <a:bodyPr/>
            <a:lstStyle/>
            <a:p>
              <a:pPr/>
              <a:r>
                <a:rPr lang="en-US" sz="2400" b="0" i="0"/>
                <a:t>𝑦 ̂=(𝑎𝑟𝑔𝑚𝑎𝑥)┬𝑘  </a:t>
              </a:r>
              <a:r>
                <a:rPr lang="en-US" sz="2400" i="0"/>
                <a:t>𝑧</a:t>
              </a:r>
              <a:r>
                <a:rPr lang="en-US" sz="2400" b="0" i="0"/>
                <a:t> ̂_𝑘 (𝑥)=</a:t>
              </a:r>
              <a:r>
                <a:rPr lang="en-US" sz="2400" i="0"/>
                <a:t>(𝑎𝑟𝑔𝑚𝑎𝑥)┬𝑘  𝑝</a:t>
              </a:r>
              <a:r>
                <a:rPr lang="en-US" sz="2400" b="0" i="0"/>
                <a:t> ̂_</a:t>
              </a:r>
              <a:r>
                <a:rPr lang="en-US" sz="2400" i="0"/>
                <a:t>𝑘 (𝑥)</a:t>
              </a:r>
              <a:endParaRPr lang="en-US" sz="2400" dirty="0"/>
            </a:p>
          </dgm:t>
        </dgm:pt>
      </mc:Fallback>
    </mc:AlternateContent>
    <dgm:pt modelId="{571D1A55-89AA-48DB-822C-0531EEEAE0B5}" type="parTrans" cxnId="{66C3A7A0-1CBF-4CE4-863B-3FB3DF0254F9}">
      <dgm:prSet/>
      <dgm:spPr/>
      <dgm:t>
        <a:bodyPr/>
        <a:lstStyle/>
        <a:p>
          <a:endParaRPr lang="en-US"/>
        </a:p>
      </dgm:t>
    </dgm:pt>
    <dgm:pt modelId="{BEA727DA-D895-4C0D-A1D7-D9D4531A0D96}" type="sibTrans" cxnId="{66C3A7A0-1CBF-4CE4-863B-3FB3DF0254F9}">
      <dgm:prSet/>
      <dgm:spPr/>
      <dgm:t>
        <a:bodyPr/>
        <a:lstStyle/>
        <a:p>
          <a:endParaRPr lang="en-US"/>
        </a:p>
      </dgm:t>
    </dgm:pt>
    <dgm:pt modelId="{D71B3891-AA55-4286-BCF8-FFA07677EE8A}" type="pres">
      <dgm:prSet presAssocID="{B602072F-8A58-4E16-86E9-5D5C79E53168}" presName="linear" presStyleCnt="0">
        <dgm:presLayoutVars>
          <dgm:animLvl val="lvl"/>
          <dgm:resizeHandles val="exact"/>
        </dgm:presLayoutVars>
      </dgm:prSet>
      <dgm:spPr/>
    </dgm:pt>
    <dgm:pt modelId="{5389E21F-76D7-4E79-8A08-A27B5D58B7D7}" type="pres">
      <dgm:prSet presAssocID="{7713B8FB-C6DD-4D82-910A-AC2D8AD256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2F9AE-B68D-45F0-B307-7155F60D9DAC}" type="pres">
      <dgm:prSet presAssocID="{F9224712-C9EB-4A82-805C-0F304EC431CD}" presName="spacer" presStyleCnt="0"/>
      <dgm:spPr/>
    </dgm:pt>
    <dgm:pt modelId="{F37E61DE-762D-47F4-8F94-ADD516691000}" type="pres">
      <dgm:prSet presAssocID="{3096BF07-2075-4DB9-AA47-3B839B2F64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6F7A4E-0BC8-48AD-8244-C382BC55F67E}" type="pres">
      <dgm:prSet presAssocID="{0C434978-FA75-4A95-B164-F4B9787C0BE5}" presName="spacer" presStyleCnt="0"/>
      <dgm:spPr/>
    </dgm:pt>
    <dgm:pt modelId="{61882DBD-F90C-446D-9809-880F64EA9FC7}" type="pres">
      <dgm:prSet presAssocID="{1E2FCC60-C792-49ED-9702-6581147E0AC3}" presName="parentText" presStyleLbl="node1" presStyleIdx="2" presStyleCnt="3" custLinFactY="25" custLinFactNeighborX="711" custLinFactNeighborY="100000">
        <dgm:presLayoutVars>
          <dgm:chMax val="0"/>
          <dgm:bulletEnabled val="1"/>
        </dgm:presLayoutVars>
      </dgm:prSet>
      <dgm:spPr/>
    </dgm:pt>
  </dgm:ptLst>
  <dgm:cxnLst>
    <dgm:cxn modelId="{0D445E5F-1359-493A-9953-8FFCA90F6ACF}" type="presOf" srcId="{7713B8FB-C6DD-4D82-910A-AC2D8AD2567B}" destId="{5389E21F-76D7-4E79-8A08-A27B5D58B7D7}" srcOrd="0" destOrd="0" presId="urn:microsoft.com/office/officeart/2005/8/layout/vList2"/>
    <dgm:cxn modelId="{A7CFE646-01DD-41C2-A90F-68915AD646B6}" type="presOf" srcId="{1E2FCC60-C792-49ED-9702-6581147E0AC3}" destId="{61882DBD-F90C-446D-9809-880F64EA9FC7}" srcOrd="0" destOrd="0" presId="urn:microsoft.com/office/officeart/2005/8/layout/vList2"/>
    <dgm:cxn modelId="{9EABA669-8AFF-4D2B-9313-2972728623A0}" type="presOf" srcId="{3096BF07-2075-4DB9-AA47-3B839B2F6449}" destId="{F37E61DE-762D-47F4-8F94-ADD516691000}" srcOrd="0" destOrd="0" presId="urn:microsoft.com/office/officeart/2005/8/layout/vList2"/>
    <dgm:cxn modelId="{64283970-2C94-4C4B-A8E4-F5AAD69D7E58}" srcId="{B602072F-8A58-4E16-86E9-5D5C79E53168}" destId="{3096BF07-2075-4DB9-AA47-3B839B2F6449}" srcOrd="1" destOrd="0" parTransId="{E326BC34-A01F-4CBC-8A81-B0880FFE779C}" sibTransId="{0C434978-FA75-4A95-B164-F4B9787C0BE5}"/>
    <dgm:cxn modelId="{7906D091-E0E3-4ACB-B76A-55DF7FBC1A84}" srcId="{B602072F-8A58-4E16-86E9-5D5C79E53168}" destId="{7713B8FB-C6DD-4D82-910A-AC2D8AD2567B}" srcOrd="0" destOrd="0" parTransId="{1DDD01EF-E515-41E2-9D07-603D2632444E}" sibTransId="{F9224712-C9EB-4A82-805C-0F304EC431CD}"/>
    <dgm:cxn modelId="{66C3A7A0-1CBF-4CE4-863B-3FB3DF0254F9}" srcId="{B602072F-8A58-4E16-86E9-5D5C79E53168}" destId="{1E2FCC60-C792-49ED-9702-6581147E0AC3}" srcOrd="2" destOrd="0" parTransId="{571D1A55-89AA-48DB-822C-0531EEEAE0B5}" sibTransId="{BEA727DA-D895-4C0D-A1D7-D9D4531A0D96}"/>
    <dgm:cxn modelId="{1B4514E4-2BEC-4B7A-9803-D8F4D179AF91}" type="presOf" srcId="{B602072F-8A58-4E16-86E9-5D5C79E53168}" destId="{D71B3891-AA55-4286-BCF8-FFA07677EE8A}" srcOrd="0" destOrd="0" presId="urn:microsoft.com/office/officeart/2005/8/layout/vList2"/>
    <dgm:cxn modelId="{39DD1162-F12E-4A62-AFFC-6D3918F6BD5E}" type="presParOf" srcId="{D71B3891-AA55-4286-BCF8-FFA07677EE8A}" destId="{5389E21F-76D7-4E79-8A08-A27B5D58B7D7}" srcOrd="0" destOrd="0" presId="urn:microsoft.com/office/officeart/2005/8/layout/vList2"/>
    <dgm:cxn modelId="{980B7377-BB8A-4D59-B4AC-E46C36E9ECF0}" type="presParOf" srcId="{D71B3891-AA55-4286-BCF8-FFA07677EE8A}" destId="{94B2F9AE-B68D-45F0-B307-7155F60D9DAC}" srcOrd="1" destOrd="0" presId="urn:microsoft.com/office/officeart/2005/8/layout/vList2"/>
    <dgm:cxn modelId="{FAE88DAD-4D3C-439E-B74A-42148E58C07D}" type="presParOf" srcId="{D71B3891-AA55-4286-BCF8-FFA07677EE8A}" destId="{F37E61DE-762D-47F4-8F94-ADD516691000}" srcOrd="2" destOrd="0" presId="urn:microsoft.com/office/officeart/2005/8/layout/vList2"/>
    <dgm:cxn modelId="{C3A553FA-6BFB-4019-AAD7-227A929924B7}" type="presParOf" srcId="{D71B3891-AA55-4286-BCF8-FFA07677EE8A}" destId="{EB6F7A4E-0BC8-48AD-8244-C382BC55F67E}" srcOrd="3" destOrd="0" presId="urn:microsoft.com/office/officeart/2005/8/layout/vList2"/>
    <dgm:cxn modelId="{FE7E58E6-E958-4C8F-872C-F8934CD9EA56}" type="presParOf" srcId="{D71B3891-AA55-4286-BCF8-FFA07677EE8A}" destId="{61882DBD-F90C-446D-9809-880F64EA9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602072F-8A58-4E16-86E9-5D5C79E53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3B8FB-C6DD-4D82-910A-AC2D8AD2567B}">
      <dgm:prSet custT="1"/>
      <dgm:spPr>
        <a:blipFill>
          <a:blip xmlns:r="http://schemas.openxmlformats.org/officeDocument/2006/relationships" r:embed="rId1"/>
          <a:stretch>
            <a:fillRect l="-284" b="-340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DD01EF-E515-41E2-9D07-603D2632444E}" type="parTrans" cxnId="{7906D091-E0E3-4ACB-B76A-55DF7FBC1A84}">
      <dgm:prSet/>
      <dgm:spPr/>
      <dgm:t>
        <a:bodyPr/>
        <a:lstStyle/>
        <a:p>
          <a:endParaRPr lang="en-US"/>
        </a:p>
      </dgm:t>
    </dgm:pt>
    <dgm:pt modelId="{F9224712-C9EB-4A82-805C-0F304EC431CD}" type="sibTrans" cxnId="{7906D091-E0E3-4ACB-B76A-55DF7FBC1A84}">
      <dgm:prSet/>
      <dgm:spPr/>
      <dgm:t>
        <a:bodyPr/>
        <a:lstStyle/>
        <a:p>
          <a:endParaRPr lang="en-US"/>
        </a:p>
      </dgm:t>
    </dgm:pt>
    <dgm:pt modelId="{3096BF07-2075-4DB9-AA47-3B839B2F6449}">
      <dgm:prSet custT="1"/>
      <dgm:spPr>
        <a:blipFill>
          <a:blip xmlns:r="http://schemas.openxmlformats.org/officeDocument/2006/relationships" r:embed="rId2"/>
          <a:stretch>
            <a:fillRect l="-28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326BC34-A01F-4CBC-8A81-B0880FFE779C}" type="parTrans" cxnId="{64283970-2C94-4C4B-A8E4-F5AAD69D7E58}">
      <dgm:prSet/>
      <dgm:spPr/>
      <dgm:t>
        <a:bodyPr/>
        <a:lstStyle/>
        <a:p>
          <a:endParaRPr lang="en-US"/>
        </a:p>
      </dgm:t>
    </dgm:pt>
    <dgm:pt modelId="{0C434978-FA75-4A95-B164-F4B9787C0BE5}" type="sibTrans" cxnId="{64283970-2C94-4C4B-A8E4-F5AAD69D7E58}">
      <dgm:prSet/>
      <dgm:spPr/>
      <dgm:t>
        <a:bodyPr/>
        <a:lstStyle/>
        <a:p>
          <a:endParaRPr lang="en-US"/>
        </a:p>
      </dgm:t>
    </dgm:pt>
    <dgm:pt modelId="{1E2FCC60-C792-49ED-9702-6581147E0AC3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71D1A55-89AA-48DB-822C-0531EEEAE0B5}" type="parTrans" cxnId="{66C3A7A0-1CBF-4CE4-863B-3FB3DF0254F9}">
      <dgm:prSet/>
      <dgm:spPr/>
      <dgm:t>
        <a:bodyPr/>
        <a:lstStyle/>
        <a:p>
          <a:endParaRPr lang="en-US"/>
        </a:p>
      </dgm:t>
    </dgm:pt>
    <dgm:pt modelId="{BEA727DA-D895-4C0D-A1D7-D9D4531A0D96}" type="sibTrans" cxnId="{66C3A7A0-1CBF-4CE4-863B-3FB3DF0254F9}">
      <dgm:prSet/>
      <dgm:spPr/>
      <dgm:t>
        <a:bodyPr/>
        <a:lstStyle/>
        <a:p>
          <a:endParaRPr lang="en-US"/>
        </a:p>
      </dgm:t>
    </dgm:pt>
    <dgm:pt modelId="{D71B3891-AA55-4286-BCF8-FFA07677EE8A}" type="pres">
      <dgm:prSet presAssocID="{B602072F-8A58-4E16-86E9-5D5C79E53168}" presName="linear" presStyleCnt="0">
        <dgm:presLayoutVars>
          <dgm:animLvl val="lvl"/>
          <dgm:resizeHandles val="exact"/>
        </dgm:presLayoutVars>
      </dgm:prSet>
      <dgm:spPr/>
    </dgm:pt>
    <dgm:pt modelId="{5389E21F-76D7-4E79-8A08-A27B5D58B7D7}" type="pres">
      <dgm:prSet presAssocID="{7713B8FB-C6DD-4D82-910A-AC2D8AD256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2F9AE-B68D-45F0-B307-7155F60D9DAC}" type="pres">
      <dgm:prSet presAssocID="{F9224712-C9EB-4A82-805C-0F304EC431CD}" presName="spacer" presStyleCnt="0"/>
      <dgm:spPr/>
    </dgm:pt>
    <dgm:pt modelId="{F37E61DE-762D-47F4-8F94-ADD516691000}" type="pres">
      <dgm:prSet presAssocID="{3096BF07-2075-4DB9-AA47-3B839B2F64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6F7A4E-0BC8-48AD-8244-C382BC55F67E}" type="pres">
      <dgm:prSet presAssocID="{0C434978-FA75-4A95-B164-F4B9787C0BE5}" presName="spacer" presStyleCnt="0"/>
      <dgm:spPr/>
    </dgm:pt>
    <dgm:pt modelId="{61882DBD-F90C-446D-9809-880F64EA9FC7}" type="pres">
      <dgm:prSet presAssocID="{1E2FCC60-C792-49ED-9702-6581147E0AC3}" presName="parentText" presStyleLbl="node1" presStyleIdx="2" presStyleCnt="3" custLinFactY="25" custLinFactNeighborX="711" custLinFactNeighborY="100000">
        <dgm:presLayoutVars>
          <dgm:chMax val="0"/>
          <dgm:bulletEnabled val="1"/>
        </dgm:presLayoutVars>
      </dgm:prSet>
      <dgm:spPr/>
    </dgm:pt>
  </dgm:ptLst>
  <dgm:cxnLst>
    <dgm:cxn modelId="{0D445E5F-1359-493A-9953-8FFCA90F6ACF}" type="presOf" srcId="{7713B8FB-C6DD-4D82-910A-AC2D8AD2567B}" destId="{5389E21F-76D7-4E79-8A08-A27B5D58B7D7}" srcOrd="0" destOrd="0" presId="urn:microsoft.com/office/officeart/2005/8/layout/vList2"/>
    <dgm:cxn modelId="{A7CFE646-01DD-41C2-A90F-68915AD646B6}" type="presOf" srcId="{1E2FCC60-C792-49ED-9702-6581147E0AC3}" destId="{61882DBD-F90C-446D-9809-880F64EA9FC7}" srcOrd="0" destOrd="0" presId="urn:microsoft.com/office/officeart/2005/8/layout/vList2"/>
    <dgm:cxn modelId="{9EABA669-8AFF-4D2B-9313-2972728623A0}" type="presOf" srcId="{3096BF07-2075-4DB9-AA47-3B839B2F6449}" destId="{F37E61DE-762D-47F4-8F94-ADD516691000}" srcOrd="0" destOrd="0" presId="urn:microsoft.com/office/officeart/2005/8/layout/vList2"/>
    <dgm:cxn modelId="{64283970-2C94-4C4B-A8E4-F5AAD69D7E58}" srcId="{B602072F-8A58-4E16-86E9-5D5C79E53168}" destId="{3096BF07-2075-4DB9-AA47-3B839B2F6449}" srcOrd="1" destOrd="0" parTransId="{E326BC34-A01F-4CBC-8A81-B0880FFE779C}" sibTransId="{0C434978-FA75-4A95-B164-F4B9787C0BE5}"/>
    <dgm:cxn modelId="{7906D091-E0E3-4ACB-B76A-55DF7FBC1A84}" srcId="{B602072F-8A58-4E16-86E9-5D5C79E53168}" destId="{7713B8FB-C6DD-4D82-910A-AC2D8AD2567B}" srcOrd="0" destOrd="0" parTransId="{1DDD01EF-E515-41E2-9D07-603D2632444E}" sibTransId="{F9224712-C9EB-4A82-805C-0F304EC431CD}"/>
    <dgm:cxn modelId="{66C3A7A0-1CBF-4CE4-863B-3FB3DF0254F9}" srcId="{B602072F-8A58-4E16-86E9-5D5C79E53168}" destId="{1E2FCC60-C792-49ED-9702-6581147E0AC3}" srcOrd="2" destOrd="0" parTransId="{571D1A55-89AA-48DB-822C-0531EEEAE0B5}" sibTransId="{BEA727DA-D895-4C0D-A1D7-D9D4531A0D96}"/>
    <dgm:cxn modelId="{1B4514E4-2BEC-4B7A-9803-D8F4D179AF91}" type="presOf" srcId="{B602072F-8A58-4E16-86E9-5D5C79E53168}" destId="{D71B3891-AA55-4286-BCF8-FFA07677EE8A}" srcOrd="0" destOrd="0" presId="urn:microsoft.com/office/officeart/2005/8/layout/vList2"/>
    <dgm:cxn modelId="{39DD1162-F12E-4A62-AFFC-6D3918F6BD5E}" type="presParOf" srcId="{D71B3891-AA55-4286-BCF8-FFA07677EE8A}" destId="{5389E21F-76D7-4E79-8A08-A27B5D58B7D7}" srcOrd="0" destOrd="0" presId="urn:microsoft.com/office/officeart/2005/8/layout/vList2"/>
    <dgm:cxn modelId="{980B7377-BB8A-4D59-B4AC-E46C36E9ECF0}" type="presParOf" srcId="{D71B3891-AA55-4286-BCF8-FFA07677EE8A}" destId="{94B2F9AE-B68D-45F0-B307-7155F60D9DAC}" srcOrd="1" destOrd="0" presId="urn:microsoft.com/office/officeart/2005/8/layout/vList2"/>
    <dgm:cxn modelId="{FAE88DAD-4D3C-439E-B74A-42148E58C07D}" type="presParOf" srcId="{D71B3891-AA55-4286-BCF8-FFA07677EE8A}" destId="{F37E61DE-762D-47F4-8F94-ADD516691000}" srcOrd="2" destOrd="0" presId="urn:microsoft.com/office/officeart/2005/8/layout/vList2"/>
    <dgm:cxn modelId="{C3A553FA-6BFB-4019-AAD7-227A929924B7}" type="presParOf" srcId="{D71B3891-AA55-4286-BCF8-FFA07677EE8A}" destId="{EB6F7A4E-0BC8-48AD-8244-C382BC55F67E}" srcOrd="3" destOrd="0" presId="urn:microsoft.com/office/officeart/2005/8/layout/vList2"/>
    <dgm:cxn modelId="{FE7E58E6-E958-4C8F-872C-F8934CD9EA56}" type="presParOf" srcId="{D71B3891-AA55-4286-BCF8-FFA07677EE8A}" destId="{61882DBD-F90C-446D-9809-880F64EA9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Number of Classes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</a:t>
          </a:r>
          <a:r>
            <a:rPr lang="en-US" sz="1600" dirty="0" err="1"/>
            <a:t>Softmax</a:t>
          </a:r>
          <a:r>
            <a:rPr lang="en-US" sz="1600" dirty="0"/>
            <a:t> Function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  <m:limLow>
                    <m:limLow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</m:e>
                    <m:lim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lim>
                  </m:limLow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d>
                    <m:d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600" b="0" i="1" smtClean="0">
                      <a:latin typeface="Cambria Math" panose="02040503050406030204" pitchFamily="18" charset="0"/>
                    </a:rPr>
                    <m:t>   (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𝐶𝑙𝑎𝑠𝑠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𝑤h𝑖𝑐h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h𝑎𝑠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𝑡h𝑒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𝑚𝑎𝑥𝑖𝑚𝑢𝑚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𝑝𝑟𝑜𝑏𝑏𝑎𝑖𝑙𝑖𝑡𝑦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𝑣𝑎𝑙𝑢𝑒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𝑣𝑎𝑙𝑢𝑒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600" dirty="0"/>
            </a:p>
          </dgm:t>
        </dgm:pt>
      </mc:Choice>
      <mc:Fallback xmlns="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:r>
                <a:rPr lang="en-US" sz="1600" b="0" i="0">
                  <a:latin typeface="Cambria Math" panose="02040503050406030204" pitchFamily="18" charset="0"/>
                </a:rPr>
                <a:t>𝑦 ̂=(𝑎𝑟𝑔𝑚𝑎𝑥)┬𝑘  𝑧_𝑘 (𝑥)    (𝐶𝑙𝑎𝑠𝑠 𝑤ℎ𝑖𝑐ℎ ℎ𝑎𝑠 𝑡ℎ𝑒 𝑚𝑎𝑥𝑖𝑚𝑢𝑚 𝑝𝑟𝑜𝑏𝑏𝑎𝑖𝑙𝑖𝑡𝑦 𝑣𝑎𝑙𝑢𝑒 𝑜𝑟 𝑧_𝑘  𝑣𝑎𝑙𝑢𝑒)</a:t>
              </a:r>
              <a:endParaRPr lang="en-US" sz="1600" dirty="0"/>
            </a:p>
          </dgm:t>
        </dgm:pt>
      </mc:Fallback>
    </mc:AlternateConten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Cross Entropy Loss 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0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Number of Classes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</a:t>
          </a:r>
          <a:r>
            <a:rPr lang="en-US" sz="1600" dirty="0" err="1"/>
            <a:t>Softmax</a:t>
          </a:r>
          <a:r>
            <a:rPr lang="en-US" sz="1600" dirty="0"/>
            <a:t> Function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dgm:pt modelId="{C91CCAA0-C7B3-4C2B-89D8-C8D358B9D6E3}">
      <dgm:prSet custT="1"/>
      <dgm:spPr>
        <a:blipFill>
          <a:blip xmlns:r="http://schemas.openxmlformats.org/officeDocument/2006/relationships" r:embed="rId1"/>
          <a:stretch>
            <a:fillRect l="-4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Cross Entropy Loss 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E1218-6450-4093-A3C4-0E0DB54054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90B49-BC68-4ABF-B090-7B5F8066AE25}">
      <dgm:prSet custT="1"/>
      <dgm:spPr/>
      <dgm:t>
        <a:bodyPr/>
        <a:lstStyle/>
        <a:p>
          <a:r>
            <a:rPr lang="en-US" sz="1800" b="0" i="0" dirty="0"/>
            <a:t>Dendrites receive signals from other neurons.</a:t>
          </a:r>
          <a:endParaRPr lang="en-US" sz="1800" dirty="0"/>
        </a:p>
      </dgm:t>
    </dgm:pt>
    <dgm:pt modelId="{7AB3B77C-914B-428B-9F2C-761B66415CD8}" type="parTrans" cxnId="{A50C794F-DBB4-4BDB-867B-BF9A26727013}">
      <dgm:prSet/>
      <dgm:spPr/>
      <dgm:t>
        <a:bodyPr/>
        <a:lstStyle/>
        <a:p>
          <a:endParaRPr lang="en-US"/>
        </a:p>
      </dgm:t>
    </dgm:pt>
    <dgm:pt modelId="{99D75E94-F8E2-4484-81F2-5ABBB7F94F21}" type="sibTrans" cxnId="{A50C794F-DBB4-4BDB-867B-BF9A26727013}">
      <dgm:prSet/>
      <dgm:spPr/>
      <dgm:t>
        <a:bodyPr/>
        <a:lstStyle/>
        <a:p>
          <a:endParaRPr lang="en-US"/>
        </a:p>
      </dgm:t>
    </dgm:pt>
    <dgm:pt modelId="{E3E0C530-B769-4CFA-A752-E91DA3382822}">
      <dgm:prSet custT="1"/>
      <dgm:spPr/>
      <dgm:t>
        <a:bodyPr/>
        <a:lstStyle/>
        <a:p>
          <a:r>
            <a:rPr lang="en-US" sz="1800" b="0" i="0" dirty="0"/>
            <a:t>The soma performs the summation of incoming signals. </a:t>
          </a:r>
          <a:endParaRPr lang="en-US" sz="1800" dirty="0"/>
        </a:p>
      </dgm:t>
    </dgm:pt>
    <dgm:pt modelId="{64C6F4B5-ABCE-4C17-A907-51F6BCEDED69}" type="parTrans" cxnId="{978312E3-E6C3-4B42-BFDC-EF0C6F141BA7}">
      <dgm:prSet/>
      <dgm:spPr/>
      <dgm:t>
        <a:bodyPr/>
        <a:lstStyle/>
        <a:p>
          <a:endParaRPr lang="en-US"/>
        </a:p>
      </dgm:t>
    </dgm:pt>
    <dgm:pt modelId="{B452F8D5-2A3A-4437-B6AD-AC2BF6D0A0A6}" type="sibTrans" cxnId="{978312E3-E6C3-4B42-BFDC-EF0C6F141BA7}">
      <dgm:prSet/>
      <dgm:spPr/>
      <dgm:t>
        <a:bodyPr/>
        <a:lstStyle/>
        <a:p>
          <a:endParaRPr lang="en-US"/>
        </a:p>
      </dgm:t>
    </dgm:pt>
    <dgm:pt modelId="{F1150022-4230-40D6-8C41-217581311FEA}">
      <dgm:prSet custT="1"/>
      <dgm:spPr/>
      <dgm:t>
        <a:bodyPr/>
        <a:lstStyle/>
        <a:p>
          <a:r>
            <a:rPr lang="en-US" sz="1800" b="0" i="0" dirty="0"/>
            <a:t>Once sufficient input is received, the neuron fires by transmitting a signal over its axon to other cells</a:t>
          </a:r>
          <a:endParaRPr lang="en-US" sz="1800" dirty="0"/>
        </a:p>
      </dgm:t>
    </dgm:pt>
    <dgm:pt modelId="{69F5CAA5-1510-460C-AD26-7840910DB4E0}" type="parTrans" cxnId="{C888F0D5-EBD1-45F9-A8A4-AF142E53B935}">
      <dgm:prSet/>
      <dgm:spPr/>
      <dgm:t>
        <a:bodyPr/>
        <a:lstStyle/>
        <a:p>
          <a:endParaRPr lang="en-US"/>
        </a:p>
      </dgm:t>
    </dgm:pt>
    <dgm:pt modelId="{B5E48998-C9F8-40C3-AB94-5D20DE66E8D7}" type="sibTrans" cxnId="{C888F0D5-EBD1-45F9-A8A4-AF142E53B935}">
      <dgm:prSet/>
      <dgm:spPr/>
      <dgm:t>
        <a:bodyPr/>
        <a:lstStyle/>
        <a:p>
          <a:endParaRPr lang="en-US"/>
        </a:p>
      </dgm:t>
    </dgm:pt>
    <dgm:pt modelId="{65BE82F2-843B-4117-9261-D2028EE0FAD3}" type="pres">
      <dgm:prSet presAssocID="{F16E1218-6450-4093-A3C4-0E0DB5405423}" presName="Name0" presStyleCnt="0">
        <dgm:presLayoutVars>
          <dgm:dir/>
          <dgm:resizeHandles val="exact"/>
        </dgm:presLayoutVars>
      </dgm:prSet>
      <dgm:spPr/>
    </dgm:pt>
    <dgm:pt modelId="{2FC45067-506C-469E-9CED-3A7809906975}" type="pres">
      <dgm:prSet presAssocID="{A5F90B49-BC68-4ABF-B090-7B5F8066AE25}" presName="node" presStyleLbl="node1" presStyleIdx="0" presStyleCnt="3">
        <dgm:presLayoutVars>
          <dgm:bulletEnabled val="1"/>
        </dgm:presLayoutVars>
      </dgm:prSet>
      <dgm:spPr/>
    </dgm:pt>
    <dgm:pt modelId="{EE0B1908-F1DD-437F-A9E8-D0097326BA89}" type="pres">
      <dgm:prSet presAssocID="{99D75E94-F8E2-4484-81F2-5ABBB7F94F21}" presName="sibTrans" presStyleLbl="sibTrans2D1" presStyleIdx="0" presStyleCnt="2"/>
      <dgm:spPr/>
    </dgm:pt>
    <dgm:pt modelId="{352C4FC2-4A55-4278-9F4E-D69F321FBB6F}" type="pres">
      <dgm:prSet presAssocID="{99D75E94-F8E2-4484-81F2-5ABBB7F94F21}" presName="connectorText" presStyleLbl="sibTrans2D1" presStyleIdx="0" presStyleCnt="2"/>
      <dgm:spPr/>
    </dgm:pt>
    <dgm:pt modelId="{8ED8DCA4-1C3C-43C1-89EF-A410DC6647FA}" type="pres">
      <dgm:prSet presAssocID="{E3E0C530-B769-4CFA-A752-E91DA3382822}" presName="node" presStyleLbl="node1" presStyleIdx="1" presStyleCnt="3">
        <dgm:presLayoutVars>
          <dgm:bulletEnabled val="1"/>
        </dgm:presLayoutVars>
      </dgm:prSet>
      <dgm:spPr/>
    </dgm:pt>
    <dgm:pt modelId="{8830C99F-2971-4FA1-B345-35F262E1DDCF}" type="pres">
      <dgm:prSet presAssocID="{B452F8D5-2A3A-4437-B6AD-AC2BF6D0A0A6}" presName="sibTrans" presStyleLbl="sibTrans2D1" presStyleIdx="1" presStyleCnt="2"/>
      <dgm:spPr/>
    </dgm:pt>
    <dgm:pt modelId="{BACDABDD-E0BE-49C1-B0B9-A3B6FA856CCE}" type="pres">
      <dgm:prSet presAssocID="{B452F8D5-2A3A-4437-B6AD-AC2BF6D0A0A6}" presName="connectorText" presStyleLbl="sibTrans2D1" presStyleIdx="1" presStyleCnt="2"/>
      <dgm:spPr/>
    </dgm:pt>
    <dgm:pt modelId="{BB534F70-45D3-47EB-ACB1-503694A191F5}" type="pres">
      <dgm:prSet presAssocID="{F1150022-4230-40D6-8C41-217581311FEA}" presName="node" presStyleLbl="node1" presStyleIdx="2" presStyleCnt="3">
        <dgm:presLayoutVars>
          <dgm:bulletEnabled val="1"/>
        </dgm:presLayoutVars>
      </dgm:prSet>
      <dgm:spPr/>
    </dgm:pt>
  </dgm:ptLst>
  <dgm:cxnLst>
    <dgm:cxn modelId="{23A95E0A-C236-48C9-B482-F897CDF73635}" type="presOf" srcId="{B452F8D5-2A3A-4437-B6AD-AC2BF6D0A0A6}" destId="{8830C99F-2971-4FA1-B345-35F262E1DDCF}" srcOrd="0" destOrd="0" presId="urn:microsoft.com/office/officeart/2005/8/layout/process1"/>
    <dgm:cxn modelId="{195FFF1F-6DEC-405A-B11B-CA788E723651}" type="presOf" srcId="{E3E0C530-B769-4CFA-A752-E91DA3382822}" destId="{8ED8DCA4-1C3C-43C1-89EF-A410DC6647FA}" srcOrd="0" destOrd="0" presId="urn:microsoft.com/office/officeart/2005/8/layout/process1"/>
    <dgm:cxn modelId="{F468E12C-4678-4796-8F1C-4BFCBF7F3880}" type="presOf" srcId="{F1150022-4230-40D6-8C41-217581311FEA}" destId="{BB534F70-45D3-47EB-ACB1-503694A191F5}" srcOrd="0" destOrd="0" presId="urn:microsoft.com/office/officeart/2005/8/layout/process1"/>
    <dgm:cxn modelId="{87CBBF40-172A-4FEF-965F-0FD3ECE981AC}" type="presOf" srcId="{99D75E94-F8E2-4484-81F2-5ABBB7F94F21}" destId="{EE0B1908-F1DD-437F-A9E8-D0097326BA89}" srcOrd="0" destOrd="0" presId="urn:microsoft.com/office/officeart/2005/8/layout/process1"/>
    <dgm:cxn modelId="{615FCF6C-159A-4536-AF39-30A9FECA2BE7}" type="presOf" srcId="{B452F8D5-2A3A-4437-B6AD-AC2BF6D0A0A6}" destId="{BACDABDD-E0BE-49C1-B0B9-A3B6FA856CCE}" srcOrd="1" destOrd="0" presId="urn:microsoft.com/office/officeart/2005/8/layout/process1"/>
    <dgm:cxn modelId="{A50C794F-DBB4-4BDB-867B-BF9A26727013}" srcId="{F16E1218-6450-4093-A3C4-0E0DB5405423}" destId="{A5F90B49-BC68-4ABF-B090-7B5F8066AE25}" srcOrd="0" destOrd="0" parTransId="{7AB3B77C-914B-428B-9F2C-761B66415CD8}" sibTransId="{99D75E94-F8E2-4484-81F2-5ABBB7F94F21}"/>
    <dgm:cxn modelId="{C2F7E2CA-3EAB-4641-ABCC-1950DF56097B}" type="presOf" srcId="{99D75E94-F8E2-4484-81F2-5ABBB7F94F21}" destId="{352C4FC2-4A55-4278-9F4E-D69F321FBB6F}" srcOrd="1" destOrd="0" presId="urn:microsoft.com/office/officeart/2005/8/layout/process1"/>
    <dgm:cxn modelId="{C888F0D5-EBD1-45F9-A8A4-AF142E53B935}" srcId="{F16E1218-6450-4093-A3C4-0E0DB5405423}" destId="{F1150022-4230-40D6-8C41-217581311FEA}" srcOrd="2" destOrd="0" parTransId="{69F5CAA5-1510-460C-AD26-7840910DB4E0}" sibTransId="{B5E48998-C9F8-40C3-AB94-5D20DE66E8D7}"/>
    <dgm:cxn modelId="{A7DE74DC-47A9-432D-874E-577B46877C69}" type="presOf" srcId="{F16E1218-6450-4093-A3C4-0E0DB5405423}" destId="{65BE82F2-843B-4117-9261-D2028EE0FAD3}" srcOrd="0" destOrd="0" presId="urn:microsoft.com/office/officeart/2005/8/layout/process1"/>
    <dgm:cxn modelId="{978312E3-E6C3-4B42-BFDC-EF0C6F141BA7}" srcId="{F16E1218-6450-4093-A3C4-0E0DB5405423}" destId="{E3E0C530-B769-4CFA-A752-E91DA3382822}" srcOrd="1" destOrd="0" parTransId="{64C6F4B5-ABCE-4C17-A907-51F6BCEDED69}" sibTransId="{B452F8D5-2A3A-4437-B6AD-AC2BF6D0A0A6}"/>
    <dgm:cxn modelId="{F134C7E9-F59B-4299-9BFF-46CCD02E2EBD}" type="presOf" srcId="{A5F90B49-BC68-4ABF-B090-7B5F8066AE25}" destId="{2FC45067-506C-469E-9CED-3A7809906975}" srcOrd="0" destOrd="0" presId="urn:microsoft.com/office/officeart/2005/8/layout/process1"/>
    <dgm:cxn modelId="{E6B60837-7250-41C9-8150-3379CC7DE3E8}" type="presParOf" srcId="{65BE82F2-843B-4117-9261-D2028EE0FAD3}" destId="{2FC45067-506C-469E-9CED-3A7809906975}" srcOrd="0" destOrd="0" presId="urn:microsoft.com/office/officeart/2005/8/layout/process1"/>
    <dgm:cxn modelId="{C81ED5C9-7BF8-4344-BEDD-8626301450F7}" type="presParOf" srcId="{65BE82F2-843B-4117-9261-D2028EE0FAD3}" destId="{EE0B1908-F1DD-437F-A9E8-D0097326BA89}" srcOrd="1" destOrd="0" presId="urn:microsoft.com/office/officeart/2005/8/layout/process1"/>
    <dgm:cxn modelId="{46C69AE1-34A7-4ACD-9F9F-AE3C39FEE0BA}" type="presParOf" srcId="{EE0B1908-F1DD-437F-A9E8-D0097326BA89}" destId="{352C4FC2-4A55-4278-9F4E-D69F321FBB6F}" srcOrd="0" destOrd="0" presId="urn:microsoft.com/office/officeart/2005/8/layout/process1"/>
    <dgm:cxn modelId="{72378E64-30C4-4E6E-A8F7-4F4A4F813C2D}" type="presParOf" srcId="{65BE82F2-843B-4117-9261-D2028EE0FAD3}" destId="{8ED8DCA4-1C3C-43C1-89EF-A410DC6647FA}" srcOrd="2" destOrd="0" presId="urn:microsoft.com/office/officeart/2005/8/layout/process1"/>
    <dgm:cxn modelId="{E0F92AB7-3219-4717-9370-5DB9E4E5DE58}" type="presParOf" srcId="{65BE82F2-843B-4117-9261-D2028EE0FAD3}" destId="{8830C99F-2971-4FA1-B345-35F262E1DDCF}" srcOrd="3" destOrd="0" presId="urn:microsoft.com/office/officeart/2005/8/layout/process1"/>
    <dgm:cxn modelId="{5F4B4C57-1D26-40CC-9823-F0F7DA16B72E}" type="presParOf" srcId="{8830C99F-2971-4FA1-B345-35F262E1DDCF}" destId="{BACDABDD-E0BE-49C1-B0B9-A3B6FA856CCE}" srcOrd="0" destOrd="0" presId="urn:microsoft.com/office/officeart/2005/8/layout/process1"/>
    <dgm:cxn modelId="{25A9C2B8-3C9E-4940-9EE4-F585209E085D}" type="presParOf" srcId="{65BE82F2-843B-4117-9261-D2028EE0FAD3}" destId="{BB534F70-45D3-47EB-ACB1-503694A191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Two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</a:t>
          </a:r>
          <a:r>
            <a:rPr lang="en-US" sz="1600" dirty="0" err="1"/>
            <a:t>Softmax</a:t>
          </a:r>
          <a:r>
            <a:rPr lang="en-US" sz="1600" dirty="0"/>
            <a:t> Function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1600" b="0" i="1" smtClean="0">
                      <a:latin typeface="Cambria Math" panose="02040503050406030204" pitchFamily="18" charset="0"/>
                    </a:rPr>
                    <m:t>=</m:t>
                  </m:r>
                  <m:limLow>
                    <m:limLow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</m:e>
                    <m:lim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lim>
                  </m:limLow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d>
                    <m:d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600" b="0" i="1" smtClean="0">
                      <a:latin typeface="Cambria Math" panose="02040503050406030204" pitchFamily="18" charset="0"/>
                    </a:rPr>
                    <m:t>   (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𝐶𝑙𝑎𝑠𝑠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𝑤h𝑖𝑐h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h𝑎𝑠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𝑡h𝑒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𝑚𝑎𝑥𝑖𝑚𝑢𝑚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𝑝𝑟𝑜𝑏𝑏𝑎𝑖𝑙𝑖𝑡𝑦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𝑣𝑎𝑙𝑢𝑒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𝑣𝑎𝑙𝑢𝑒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600" dirty="0"/>
            </a:p>
          </dgm:t>
        </dgm:pt>
      </mc:Choice>
      <mc:Fallback xmlns="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:r>
                <a:rPr lang="en-US" sz="1600" b="0" i="0">
                  <a:latin typeface="Cambria Math" panose="02040503050406030204" pitchFamily="18" charset="0"/>
                </a:rPr>
                <a:t>𝑦 ̂=(𝑎𝑟𝑔𝑚𝑎𝑥)┬𝑘  𝑧_𝑘 (𝑥)    (𝐶𝑙𝑎𝑠𝑠 𝑤ℎ𝑖𝑐ℎ ℎ𝑎𝑠 𝑡ℎ𝑒 𝑚𝑎𝑥𝑖𝑚𝑢𝑚 𝑝𝑟𝑜𝑏𝑏𝑎𝑖𝑙𝑖𝑡𝑦 𝑣𝑎𝑙𝑢𝑒 𝑜𝑟 𝑧_𝑘  𝑣𝑎𝑙𝑢𝑒)</a:t>
              </a:r>
              <a:endParaRPr lang="en-US" sz="1600" dirty="0"/>
            </a:p>
          </dgm:t>
        </dgm:pt>
      </mc:Fallback>
    </mc:AlternateConten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Cross Entropy Loss 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Two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</a:t>
          </a:r>
          <a:r>
            <a:rPr lang="en-US" sz="1600" dirty="0" err="1"/>
            <a:t>Softmax</a:t>
          </a:r>
          <a:r>
            <a:rPr lang="en-US" sz="1600" dirty="0"/>
            <a:t> Function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dgm:pt modelId="{C91CCAA0-C7B3-4C2B-89D8-C8D358B9D6E3}">
      <dgm:prSet custT="1"/>
      <dgm:spPr>
        <a:blipFill>
          <a:blip xmlns:r="http://schemas.openxmlformats.org/officeDocument/2006/relationships" r:embed="rId1"/>
          <a:stretch>
            <a:fillRect l="-35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Cross Entropy Loss 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2F4DD7C-2D1D-4ADE-9281-8E66885C0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12E7F8-7EF9-4EE3-8085-F6DA311A872D}">
      <dgm:prSet/>
      <dgm:spPr/>
      <dgm:t>
        <a:bodyPr/>
        <a:lstStyle/>
        <a:p>
          <a:r>
            <a:rPr lang="en-US" dirty="0"/>
            <a:t>Binary Classification</a:t>
          </a:r>
        </a:p>
      </dgm:t>
    </dgm:pt>
    <dgm:pt modelId="{0B8B1E65-CF04-4DE9-8C3F-FEE52BBD08D4}" type="parTrans" cxnId="{1D390271-022E-40C9-AC67-B2C77632D441}">
      <dgm:prSet/>
      <dgm:spPr/>
      <dgm:t>
        <a:bodyPr/>
        <a:lstStyle/>
        <a:p>
          <a:endParaRPr lang="en-US"/>
        </a:p>
      </dgm:t>
    </dgm:pt>
    <dgm:pt modelId="{49189347-B0A9-4147-8F0E-7AE9B6D92A4F}" type="sibTrans" cxnId="{1D390271-022E-40C9-AC67-B2C77632D441}">
      <dgm:prSet/>
      <dgm:spPr/>
      <dgm:t>
        <a:bodyPr/>
        <a:lstStyle/>
        <a:p>
          <a:endParaRPr lang="en-US"/>
        </a:p>
      </dgm:t>
    </dgm:pt>
    <dgm:pt modelId="{355A1FF3-67C5-483E-8FC5-F60170BA83F9}" type="pres">
      <dgm:prSet presAssocID="{E2F4DD7C-2D1D-4ADE-9281-8E66885C060B}" presName="linear" presStyleCnt="0">
        <dgm:presLayoutVars>
          <dgm:animLvl val="lvl"/>
          <dgm:resizeHandles val="exact"/>
        </dgm:presLayoutVars>
      </dgm:prSet>
      <dgm:spPr/>
    </dgm:pt>
    <dgm:pt modelId="{9B1CAAFC-D37B-4305-89BF-C2D494A3F37E}" type="pres">
      <dgm:prSet presAssocID="{E612E7F8-7EF9-4EE3-8085-F6DA311A87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1566421-1C58-4EA4-A3DD-7FC79E6E80FB}" type="presOf" srcId="{E612E7F8-7EF9-4EE3-8085-F6DA311A872D}" destId="{9B1CAAFC-D37B-4305-89BF-C2D494A3F37E}" srcOrd="0" destOrd="0" presId="urn:microsoft.com/office/officeart/2005/8/layout/vList2"/>
    <dgm:cxn modelId="{1D390271-022E-40C9-AC67-B2C77632D441}" srcId="{E2F4DD7C-2D1D-4ADE-9281-8E66885C060B}" destId="{E612E7F8-7EF9-4EE3-8085-F6DA311A872D}" srcOrd="0" destOrd="0" parTransId="{0B8B1E65-CF04-4DE9-8C3F-FEE52BBD08D4}" sibTransId="{49189347-B0A9-4147-8F0E-7AE9B6D92A4F}"/>
    <dgm:cxn modelId="{F3F13AE7-E908-4E1E-A674-765C51E36B31}" type="presOf" srcId="{E2F4DD7C-2D1D-4ADE-9281-8E66885C060B}" destId="{355A1FF3-67C5-483E-8FC5-F60170BA83F9}" srcOrd="0" destOrd="0" presId="urn:microsoft.com/office/officeart/2005/8/layout/vList2"/>
    <dgm:cxn modelId="{80CA48B9-FC89-4608-B7D8-874CF8B1DA84}" type="presParOf" srcId="{355A1FF3-67C5-483E-8FC5-F60170BA83F9}" destId="{9B1CAAFC-D37B-4305-89BF-C2D494A3F3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2F4DD7C-2D1D-4ADE-9281-8E66885C0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2E7F8-7EF9-4EE3-8085-F6DA311A872D}">
      <dgm:prSet/>
      <dgm:spPr/>
      <dgm:t>
        <a:bodyPr/>
        <a:lstStyle/>
        <a:p>
          <a:r>
            <a:rPr lang="en-US" dirty="0"/>
            <a:t>Multi-class Classification</a:t>
          </a:r>
        </a:p>
      </dgm:t>
    </dgm:pt>
    <dgm:pt modelId="{0B8B1E65-CF04-4DE9-8C3F-FEE52BBD08D4}" type="parTrans" cxnId="{1D390271-022E-40C9-AC67-B2C77632D441}">
      <dgm:prSet/>
      <dgm:spPr/>
      <dgm:t>
        <a:bodyPr/>
        <a:lstStyle/>
        <a:p>
          <a:endParaRPr lang="en-US"/>
        </a:p>
      </dgm:t>
    </dgm:pt>
    <dgm:pt modelId="{49189347-B0A9-4147-8F0E-7AE9B6D92A4F}" type="sibTrans" cxnId="{1D390271-022E-40C9-AC67-B2C77632D441}">
      <dgm:prSet/>
      <dgm:spPr/>
      <dgm:t>
        <a:bodyPr/>
        <a:lstStyle/>
        <a:p>
          <a:endParaRPr lang="en-US"/>
        </a:p>
      </dgm:t>
    </dgm:pt>
    <dgm:pt modelId="{355A1FF3-67C5-483E-8FC5-F60170BA83F9}" type="pres">
      <dgm:prSet presAssocID="{E2F4DD7C-2D1D-4ADE-9281-8E66885C060B}" presName="linear" presStyleCnt="0">
        <dgm:presLayoutVars>
          <dgm:animLvl val="lvl"/>
          <dgm:resizeHandles val="exact"/>
        </dgm:presLayoutVars>
      </dgm:prSet>
      <dgm:spPr/>
    </dgm:pt>
    <dgm:pt modelId="{9B1CAAFC-D37B-4305-89BF-C2D494A3F37E}" type="pres">
      <dgm:prSet presAssocID="{E612E7F8-7EF9-4EE3-8085-F6DA311A872D}" presName="parentText" presStyleLbl="node1" presStyleIdx="0" presStyleCnt="1" custLinFactNeighborX="-22677" custLinFactNeighborY="1784">
        <dgm:presLayoutVars>
          <dgm:chMax val="0"/>
          <dgm:bulletEnabled val="1"/>
        </dgm:presLayoutVars>
      </dgm:prSet>
      <dgm:spPr/>
    </dgm:pt>
  </dgm:ptLst>
  <dgm:cxnLst>
    <dgm:cxn modelId="{B1566421-1C58-4EA4-A3DD-7FC79E6E80FB}" type="presOf" srcId="{E612E7F8-7EF9-4EE3-8085-F6DA311A872D}" destId="{9B1CAAFC-D37B-4305-89BF-C2D494A3F37E}" srcOrd="0" destOrd="0" presId="urn:microsoft.com/office/officeart/2005/8/layout/vList2"/>
    <dgm:cxn modelId="{1D390271-022E-40C9-AC67-B2C77632D441}" srcId="{E2F4DD7C-2D1D-4ADE-9281-8E66885C060B}" destId="{E612E7F8-7EF9-4EE3-8085-F6DA311A872D}" srcOrd="0" destOrd="0" parTransId="{0B8B1E65-CF04-4DE9-8C3F-FEE52BBD08D4}" sibTransId="{49189347-B0A9-4147-8F0E-7AE9B6D92A4F}"/>
    <dgm:cxn modelId="{F3F13AE7-E908-4E1E-A674-765C51E36B31}" type="presOf" srcId="{E2F4DD7C-2D1D-4ADE-9281-8E66885C060B}" destId="{355A1FF3-67C5-483E-8FC5-F60170BA83F9}" srcOrd="0" destOrd="0" presId="urn:microsoft.com/office/officeart/2005/8/layout/vList2"/>
    <dgm:cxn modelId="{80CA48B9-FC89-4608-B7D8-874CF8B1DA84}" type="presParOf" srcId="{355A1FF3-67C5-483E-8FC5-F60170BA83F9}" destId="{9B1CAAFC-D37B-4305-89BF-C2D494A3F3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2F4DD7C-2D1D-4ADE-9281-8E66885C0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2E7F8-7EF9-4EE3-8085-F6DA311A872D}">
      <dgm:prSet/>
      <dgm:spPr/>
      <dgm:t>
        <a:bodyPr/>
        <a:lstStyle/>
        <a:p>
          <a:r>
            <a:rPr lang="en-US" dirty="0"/>
            <a:t>Multi-label Classification</a:t>
          </a:r>
        </a:p>
      </dgm:t>
    </dgm:pt>
    <dgm:pt modelId="{0B8B1E65-CF04-4DE9-8C3F-FEE52BBD08D4}" type="parTrans" cxnId="{1D390271-022E-40C9-AC67-B2C77632D441}">
      <dgm:prSet/>
      <dgm:spPr/>
      <dgm:t>
        <a:bodyPr/>
        <a:lstStyle/>
        <a:p>
          <a:endParaRPr lang="en-US"/>
        </a:p>
      </dgm:t>
    </dgm:pt>
    <dgm:pt modelId="{49189347-B0A9-4147-8F0E-7AE9B6D92A4F}" type="sibTrans" cxnId="{1D390271-022E-40C9-AC67-B2C77632D441}">
      <dgm:prSet/>
      <dgm:spPr/>
      <dgm:t>
        <a:bodyPr/>
        <a:lstStyle/>
        <a:p>
          <a:endParaRPr lang="en-US"/>
        </a:p>
      </dgm:t>
    </dgm:pt>
    <dgm:pt modelId="{355A1FF3-67C5-483E-8FC5-F60170BA83F9}" type="pres">
      <dgm:prSet presAssocID="{E2F4DD7C-2D1D-4ADE-9281-8E66885C060B}" presName="linear" presStyleCnt="0">
        <dgm:presLayoutVars>
          <dgm:animLvl val="lvl"/>
          <dgm:resizeHandles val="exact"/>
        </dgm:presLayoutVars>
      </dgm:prSet>
      <dgm:spPr/>
    </dgm:pt>
    <dgm:pt modelId="{9B1CAAFC-D37B-4305-89BF-C2D494A3F37E}" type="pres">
      <dgm:prSet presAssocID="{E612E7F8-7EF9-4EE3-8085-F6DA311A872D}" presName="parentText" presStyleLbl="node1" presStyleIdx="0" presStyleCnt="1" custLinFactNeighborX="-22677" custLinFactNeighborY="1784">
        <dgm:presLayoutVars>
          <dgm:chMax val="0"/>
          <dgm:bulletEnabled val="1"/>
        </dgm:presLayoutVars>
      </dgm:prSet>
      <dgm:spPr/>
    </dgm:pt>
  </dgm:ptLst>
  <dgm:cxnLst>
    <dgm:cxn modelId="{B1566421-1C58-4EA4-A3DD-7FC79E6E80FB}" type="presOf" srcId="{E612E7F8-7EF9-4EE3-8085-F6DA311A872D}" destId="{9B1CAAFC-D37B-4305-89BF-C2D494A3F37E}" srcOrd="0" destOrd="0" presId="urn:microsoft.com/office/officeart/2005/8/layout/vList2"/>
    <dgm:cxn modelId="{1D390271-022E-40C9-AC67-B2C77632D441}" srcId="{E2F4DD7C-2D1D-4ADE-9281-8E66885C060B}" destId="{E612E7F8-7EF9-4EE3-8085-F6DA311A872D}" srcOrd="0" destOrd="0" parTransId="{0B8B1E65-CF04-4DE9-8C3F-FEE52BBD08D4}" sibTransId="{49189347-B0A9-4147-8F0E-7AE9B6D92A4F}"/>
    <dgm:cxn modelId="{F3F13AE7-E908-4E1E-A674-765C51E36B31}" type="presOf" srcId="{E2F4DD7C-2D1D-4ADE-9281-8E66885C060B}" destId="{355A1FF3-67C5-483E-8FC5-F60170BA83F9}" srcOrd="0" destOrd="0" presId="urn:microsoft.com/office/officeart/2005/8/layout/vList2"/>
    <dgm:cxn modelId="{80CA48B9-FC89-4608-B7D8-874CF8B1DA84}" type="presParOf" srcId="{355A1FF3-67C5-483E-8FC5-F60170BA83F9}" destId="{9B1CAAFC-D37B-4305-89BF-C2D494A3F3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Number of Classes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Sigmoid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sz="1600" i="1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e>
                  </m:d>
                  <m:r>
                    <a:rPr lang="en-US" sz="1600" b="0" i="1" smtClean="0">
                      <a:latin typeface="Cambria Math" panose="02040503050406030204" pitchFamily="18" charset="0"/>
                    </a:rPr>
                    <m:t> =</m:t>
                  </m:r>
                  <m:d>
                    <m:dPr>
                      <m:begChr m:val="{"/>
                      <m:endChr m:val="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eqArr>
                    </m:e>
                  </m:d>
                </m:oMath>
              </a14:m>
              <a:endParaRPr lang="en-US" sz="1600" dirty="0"/>
            </a:p>
          </dgm:t>
        </dgm:pt>
      </mc:Choice>
      <mc:Fallback xmlns="">
        <dgm:pt modelId="{C91CCAA0-C7B3-4C2B-89D8-C8D358B9D6E3}">
          <dgm:prSet custT="1"/>
          <dgm:spPr/>
          <dgm:t>
            <a:bodyPr/>
            <a:lstStyle/>
            <a:p>
              <a:r>
                <a:rPr lang="en-US" sz="1600" dirty="0"/>
                <a:t>Prediction    </a:t>
              </a:r>
              <a:r>
                <a:rPr lang="en-US" sz="1600" i="0">
                  <a:latin typeface="Cambria Math" panose="02040503050406030204" pitchFamily="18" charset="0"/>
                </a:rPr>
                <a:t>𝑦 ̂={█(0  𝑖𝑓 </a:t>
              </a:r>
              <a:r>
                <a:rPr lang="en-US" sz="1600" b="0" i="0">
                  <a:latin typeface="Cambria Math" panose="02040503050406030204" pitchFamily="18" charset="0"/>
                </a:rPr>
                <a:t>𝑧 ̂</a:t>
              </a:r>
              <a:r>
                <a:rPr lang="en-US" sz="1600" i="0">
                  <a:latin typeface="Cambria Math" panose="02040503050406030204" pitchFamily="18" charset="0"/>
                </a:rPr>
                <a:t>&lt;</a:t>
              </a:r>
              <a:r>
                <a:rPr lang="en-US" sz="1600" b="0" i="0">
                  <a:latin typeface="Cambria Math" panose="02040503050406030204" pitchFamily="18" charset="0"/>
                </a:rPr>
                <a:t>0@</a:t>
              </a:r>
              <a:r>
                <a:rPr lang="en-US" sz="1600" i="0">
                  <a:latin typeface="Cambria Math" panose="02040503050406030204" pitchFamily="18" charset="0"/>
                </a:rPr>
                <a:t>1  𝑖𝑓 </a:t>
              </a:r>
              <a:r>
                <a:rPr lang="en-US" sz="1600" b="0" i="0">
                  <a:latin typeface="Cambria Math" panose="02040503050406030204" pitchFamily="18" charset="0"/>
                </a:rPr>
                <a:t>𝑧 ̂</a:t>
              </a:r>
              <a:r>
                <a:rPr lang="en-US" sz="1600" i="0">
                  <a:latin typeface="Cambria Math" panose="02040503050406030204" pitchFamily="18" charset="0"/>
                </a:rPr>
                <a:t>≥</a:t>
              </a:r>
              <a:r>
                <a:rPr lang="en-US" sz="1600" b="0" i="0">
                  <a:latin typeface="Cambria Math" panose="02040503050406030204" pitchFamily="18" charset="0"/>
                </a:rPr>
                <a:t>0)┤  =</a:t>
              </a:r>
              <a:r>
                <a:rPr lang="en-US" sz="1600" i="0">
                  <a:latin typeface="Cambria Math" panose="02040503050406030204" pitchFamily="18" charset="0"/>
                </a:rPr>
                <a:t>{█(0  𝑖𝑓 𝑝 ̂&lt;</a:t>
              </a:r>
              <a:r>
                <a:rPr lang="en-US" sz="1600" b="0" i="0">
                  <a:latin typeface="Cambria Math" panose="02040503050406030204" pitchFamily="18" charset="0"/>
                </a:rPr>
                <a:t>0.5@</a:t>
              </a:r>
              <a:r>
                <a:rPr lang="en-US" sz="1600" i="0">
                  <a:latin typeface="Cambria Math" panose="02040503050406030204" pitchFamily="18" charset="0"/>
                </a:rPr>
                <a:t>1  𝑖𝑓 𝑝 ̂≥</a:t>
              </a:r>
              <a:r>
                <a:rPr lang="en-US" sz="1600" b="0" i="0">
                  <a:latin typeface="Cambria Math" panose="02040503050406030204" pitchFamily="18" charset="0"/>
                </a:rPr>
                <a:t>0.5)┤</a:t>
              </a:r>
              <a:endParaRPr lang="en-US" sz="1600" dirty="0"/>
            </a:p>
          </dgm:t>
        </dgm:pt>
      </mc:Fallback>
    </mc:AlternateConten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Binary Cross Entropy Loss (Logistic Loss Function)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0336D8-E6FF-49F1-8761-8D5DA6A2DD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C2EBD-E02D-4E84-B777-CDE0AE334163}">
      <dgm:prSet custT="1"/>
      <dgm:spPr/>
      <dgm:t>
        <a:bodyPr/>
        <a:lstStyle/>
        <a:p>
          <a:r>
            <a:rPr lang="en-US" sz="1600" dirty="0"/>
            <a:t>Number of Neurons in Output Layer: Number of Classes</a:t>
          </a:r>
        </a:p>
      </dgm:t>
    </dgm:pt>
    <dgm:pt modelId="{EBAAC137-5278-4461-B9C9-5DD397BDAA9D}" type="parTrans" cxnId="{D834BC6A-F6CD-44AD-9635-15F01B6799DB}">
      <dgm:prSet/>
      <dgm:spPr/>
      <dgm:t>
        <a:bodyPr/>
        <a:lstStyle/>
        <a:p>
          <a:endParaRPr lang="en-US" sz="1600"/>
        </a:p>
      </dgm:t>
    </dgm:pt>
    <dgm:pt modelId="{58EC29FA-907D-4C5A-8079-ED6A87F86F54}" type="sibTrans" cxnId="{D834BC6A-F6CD-44AD-9635-15F01B6799DB}">
      <dgm:prSet/>
      <dgm:spPr/>
      <dgm:t>
        <a:bodyPr/>
        <a:lstStyle/>
        <a:p>
          <a:endParaRPr lang="en-US" sz="1600"/>
        </a:p>
      </dgm:t>
    </dgm:pt>
    <dgm:pt modelId="{7F57E100-2EDF-4D3D-B5C6-A646A2EBD7C8}">
      <dgm:prSet custT="1"/>
      <dgm:spPr/>
      <dgm:t>
        <a:bodyPr/>
        <a:lstStyle/>
        <a:p>
          <a:r>
            <a:rPr lang="en-US" sz="1600" dirty="0"/>
            <a:t>Activation Function for output Layer : Sigmoid</a:t>
          </a:r>
        </a:p>
      </dgm:t>
    </dgm:pt>
    <dgm:pt modelId="{E38DEEF6-FD52-44D6-98F2-4617DCF57983}" type="parTrans" cxnId="{8EE2301D-E42C-4F9F-B90C-47FB8444E2B0}">
      <dgm:prSet/>
      <dgm:spPr/>
      <dgm:t>
        <a:bodyPr/>
        <a:lstStyle/>
        <a:p>
          <a:endParaRPr lang="en-US" sz="1600"/>
        </a:p>
      </dgm:t>
    </dgm:pt>
    <dgm:pt modelId="{DD4580AA-947D-4C8D-A612-A6A5233906DA}" type="sibTrans" cxnId="{8EE2301D-E42C-4F9F-B90C-47FB8444E2B0}">
      <dgm:prSet/>
      <dgm:spPr/>
      <dgm:t>
        <a:bodyPr/>
        <a:lstStyle/>
        <a:p>
          <a:endParaRPr lang="en-US" sz="1600"/>
        </a:p>
      </dgm:t>
    </dgm:pt>
    <dgm:pt modelId="{C91CCAA0-C7B3-4C2B-89D8-C8D358B9D6E3}">
      <dgm:prSet custT="1"/>
      <dgm:spPr>
        <a:blipFill>
          <a:blip xmlns:r="http://schemas.openxmlformats.org/officeDocument/2006/relationships" r:embed="rId1"/>
          <a:stretch>
            <a:fillRect l="-35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4395D1-F6B1-4B1E-9DD5-B9541F1F4D71}" type="parTrans" cxnId="{0480B5EA-C706-485E-AF44-B27BFA566152}">
      <dgm:prSet/>
      <dgm:spPr/>
      <dgm:t>
        <a:bodyPr/>
        <a:lstStyle/>
        <a:p>
          <a:endParaRPr lang="en-US" sz="1600"/>
        </a:p>
      </dgm:t>
    </dgm:pt>
    <dgm:pt modelId="{262A005F-F160-4F24-845C-1CA412A837D9}" type="sibTrans" cxnId="{0480B5EA-C706-485E-AF44-B27BFA566152}">
      <dgm:prSet/>
      <dgm:spPr/>
      <dgm:t>
        <a:bodyPr/>
        <a:lstStyle/>
        <a:p>
          <a:endParaRPr lang="en-US" sz="1600"/>
        </a:p>
      </dgm:t>
    </dgm:pt>
    <dgm:pt modelId="{5032AD62-ED3B-4032-AFEB-018E9762E50E}">
      <dgm:prSet custT="1"/>
      <dgm:spPr/>
      <dgm:t>
        <a:bodyPr/>
        <a:lstStyle/>
        <a:p>
          <a:r>
            <a:rPr lang="en-US" sz="1600" dirty="0"/>
            <a:t>Loss Function : Binary Cross Entropy Loss (Logistic Loss Function)</a:t>
          </a:r>
        </a:p>
      </dgm:t>
    </dgm:pt>
    <dgm:pt modelId="{7E03903C-47BD-4162-B2F1-5063D62B9F5D}" type="parTrans" cxnId="{59144C59-0E45-4294-8FDB-3080D6E6A2AF}">
      <dgm:prSet/>
      <dgm:spPr/>
      <dgm:t>
        <a:bodyPr/>
        <a:lstStyle/>
        <a:p>
          <a:endParaRPr lang="en-US" sz="1600"/>
        </a:p>
      </dgm:t>
    </dgm:pt>
    <dgm:pt modelId="{091C9281-7C72-47F1-8DB4-BE89ACC575C0}" type="sibTrans" cxnId="{59144C59-0E45-4294-8FDB-3080D6E6A2AF}">
      <dgm:prSet/>
      <dgm:spPr/>
      <dgm:t>
        <a:bodyPr/>
        <a:lstStyle/>
        <a:p>
          <a:endParaRPr lang="en-US" sz="1600"/>
        </a:p>
      </dgm:t>
    </dgm:pt>
    <dgm:pt modelId="{D7BC6540-5E84-4DAF-A5BD-797E7B377D20}" type="pres">
      <dgm:prSet presAssocID="{CE0336D8-E6FF-49F1-8761-8D5DA6A2DD6E}" presName="linear" presStyleCnt="0">
        <dgm:presLayoutVars>
          <dgm:animLvl val="lvl"/>
          <dgm:resizeHandles val="exact"/>
        </dgm:presLayoutVars>
      </dgm:prSet>
      <dgm:spPr/>
    </dgm:pt>
    <dgm:pt modelId="{29B2ECCE-775F-4B8B-A159-47345824813B}" type="pres">
      <dgm:prSet presAssocID="{435C2EBD-E02D-4E84-B777-CDE0AE3341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6E9DB-A491-4483-832B-E0A50F6D4381}" type="pres">
      <dgm:prSet presAssocID="{58EC29FA-907D-4C5A-8079-ED6A87F86F54}" presName="spacer" presStyleCnt="0"/>
      <dgm:spPr/>
    </dgm:pt>
    <dgm:pt modelId="{B3C54717-C733-425A-8222-472D45D32415}" type="pres">
      <dgm:prSet presAssocID="{7F57E100-2EDF-4D3D-B5C6-A646A2EBD7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16D3A-03D0-4850-B338-AB1902398A37}" type="pres">
      <dgm:prSet presAssocID="{DD4580AA-947D-4C8D-A612-A6A5233906DA}" presName="spacer" presStyleCnt="0"/>
      <dgm:spPr/>
    </dgm:pt>
    <dgm:pt modelId="{8C669D44-75BC-48E9-9352-1CC9E77A5FB3}" type="pres">
      <dgm:prSet presAssocID="{C91CCAA0-C7B3-4C2B-89D8-C8D358B9D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B1123-B196-4D1F-8820-22FCCB147C05}" type="pres">
      <dgm:prSet presAssocID="{262A005F-F160-4F24-845C-1CA412A837D9}" presName="spacer" presStyleCnt="0"/>
      <dgm:spPr/>
    </dgm:pt>
    <dgm:pt modelId="{DC89452F-01BD-4C14-8D4C-EFAF86907D4F}" type="pres">
      <dgm:prSet presAssocID="{5032AD62-ED3B-4032-AFEB-018E9762E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270407-E3EA-4E9F-956F-BF76D7CBBD41}" type="presOf" srcId="{435C2EBD-E02D-4E84-B777-CDE0AE334163}" destId="{29B2ECCE-775F-4B8B-A159-47345824813B}" srcOrd="0" destOrd="0" presId="urn:microsoft.com/office/officeart/2005/8/layout/vList2"/>
    <dgm:cxn modelId="{8EE2301D-E42C-4F9F-B90C-47FB8444E2B0}" srcId="{CE0336D8-E6FF-49F1-8761-8D5DA6A2DD6E}" destId="{7F57E100-2EDF-4D3D-B5C6-A646A2EBD7C8}" srcOrd="1" destOrd="0" parTransId="{E38DEEF6-FD52-44D6-98F2-4617DCF57983}" sibTransId="{DD4580AA-947D-4C8D-A612-A6A5233906DA}"/>
    <dgm:cxn modelId="{D834BC6A-F6CD-44AD-9635-15F01B6799DB}" srcId="{CE0336D8-E6FF-49F1-8761-8D5DA6A2DD6E}" destId="{435C2EBD-E02D-4E84-B777-CDE0AE334163}" srcOrd="0" destOrd="0" parTransId="{EBAAC137-5278-4461-B9C9-5DD397BDAA9D}" sibTransId="{58EC29FA-907D-4C5A-8079-ED6A87F86F54}"/>
    <dgm:cxn modelId="{59144C59-0E45-4294-8FDB-3080D6E6A2AF}" srcId="{CE0336D8-E6FF-49F1-8761-8D5DA6A2DD6E}" destId="{5032AD62-ED3B-4032-AFEB-018E9762E50E}" srcOrd="3" destOrd="0" parTransId="{7E03903C-47BD-4162-B2F1-5063D62B9F5D}" sibTransId="{091C9281-7C72-47F1-8DB4-BE89ACC575C0}"/>
    <dgm:cxn modelId="{4C108259-5905-47AA-A9E0-E75BA9971552}" type="presOf" srcId="{CE0336D8-E6FF-49F1-8761-8D5DA6A2DD6E}" destId="{D7BC6540-5E84-4DAF-A5BD-797E7B377D20}" srcOrd="0" destOrd="0" presId="urn:microsoft.com/office/officeart/2005/8/layout/vList2"/>
    <dgm:cxn modelId="{2703CB7E-7D43-4934-8332-07CA3BE719C5}" type="presOf" srcId="{C91CCAA0-C7B3-4C2B-89D8-C8D358B9D6E3}" destId="{8C669D44-75BC-48E9-9352-1CC9E77A5FB3}" srcOrd="0" destOrd="0" presId="urn:microsoft.com/office/officeart/2005/8/layout/vList2"/>
    <dgm:cxn modelId="{3A9AE59B-BA6C-41B1-96BE-5308FAD10B45}" type="presOf" srcId="{7F57E100-2EDF-4D3D-B5C6-A646A2EBD7C8}" destId="{B3C54717-C733-425A-8222-472D45D32415}" srcOrd="0" destOrd="0" presId="urn:microsoft.com/office/officeart/2005/8/layout/vList2"/>
    <dgm:cxn modelId="{09F2F49F-E9A9-4F2C-BF36-CE4D8200BE63}" type="presOf" srcId="{5032AD62-ED3B-4032-AFEB-018E9762E50E}" destId="{DC89452F-01BD-4C14-8D4C-EFAF86907D4F}" srcOrd="0" destOrd="0" presId="urn:microsoft.com/office/officeart/2005/8/layout/vList2"/>
    <dgm:cxn modelId="{0480B5EA-C706-485E-AF44-B27BFA566152}" srcId="{CE0336D8-E6FF-49F1-8761-8D5DA6A2DD6E}" destId="{C91CCAA0-C7B3-4C2B-89D8-C8D358B9D6E3}" srcOrd="2" destOrd="0" parTransId="{3B4395D1-F6B1-4B1E-9DD5-B9541F1F4D71}" sibTransId="{262A005F-F160-4F24-845C-1CA412A837D9}"/>
    <dgm:cxn modelId="{DF8E6EDD-263F-48D1-BBFD-E2ECE0717674}" type="presParOf" srcId="{D7BC6540-5E84-4DAF-A5BD-797E7B377D20}" destId="{29B2ECCE-775F-4B8B-A159-47345824813B}" srcOrd="0" destOrd="0" presId="urn:microsoft.com/office/officeart/2005/8/layout/vList2"/>
    <dgm:cxn modelId="{CBC61823-2E81-41C1-9DBF-CFC43E65F2D3}" type="presParOf" srcId="{D7BC6540-5E84-4DAF-A5BD-797E7B377D20}" destId="{5BA6E9DB-A491-4483-832B-E0A50F6D4381}" srcOrd="1" destOrd="0" presId="urn:microsoft.com/office/officeart/2005/8/layout/vList2"/>
    <dgm:cxn modelId="{67EC5A54-273F-49F3-B9B8-EBDD2F1E7A8C}" type="presParOf" srcId="{D7BC6540-5E84-4DAF-A5BD-797E7B377D20}" destId="{B3C54717-C733-425A-8222-472D45D32415}" srcOrd="2" destOrd="0" presId="urn:microsoft.com/office/officeart/2005/8/layout/vList2"/>
    <dgm:cxn modelId="{AD043D61-D050-469A-8B60-F87C6C894420}" type="presParOf" srcId="{D7BC6540-5E84-4DAF-A5BD-797E7B377D20}" destId="{E6416D3A-03D0-4850-B338-AB1902398A37}" srcOrd="3" destOrd="0" presId="urn:microsoft.com/office/officeart/2005/8/layout/vList2"/>
    <dgm:cxn modelId="{6A7F005A-E9D8-4623-9A88-E1B33ACF6883}" type="presParOf" srcId="{D7BC6540-5E84-4DAF-A5BD-797E7B377D20}" destId="{8C669D44-75BC-48E9-9352-1CC9E77A5FB3}" srcOrd="4" destOrd="0" presId="urn:microsoft.com/office/officeart/2005/8/layout/vList2"/>
    <dgm:cxn modelId="{9B52BFDB-57AA-4C59-BDA7-7E5B0CF395CA}" type="presParOf" srcId="{D7BC6540-5E84-4DAF-A5BD-797E7B377D20}" destId="{7BCB1123-B196-4D1F-8820-22FCCB147C05}" srcOrd="5" destOrd="0" presId="urn:microsoft.com/office/officeart/2005/8/layout/vList2"/>
    <dgm:cxn modelId="{EBEDE76B-32C1-4C68-B827-658C46861288}" type="presParOf" srcId="{D7BC6540-5E84-4DAF-A5BD-797E7B377D20}" destId="{DC89452F-01BD-4C14-8D4C-EFAF86907D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70A4E6C-7EBE-4625-82CE-40B13D8762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B7928A-567B-45D1-85FB-F55ECEDDD4B7}">
      <dgm:prSet custT="1"/>
      <dgm:spPr/>
      <dgm:t>
        <a:bodyPr/>
        <a:lstStyle/>
        <a:p>
          <a:r>
            <a:rPr lang="en-US" sz="2400" b="0" i="0" dirty="0"/>
            <a:t>A computation graph is a directed acyclic graph (DAG) used to represent mathematical expressions and operations in a structured manner. Each node in the graph represents an operation, like addition or multiplication, and the edges represent the data flow between these operations, typically carrying tensors or matrices.</a:t>
          </a:r>
          <a:endParaRPr lang="en-US" sz="2400" dirty="0"/>
        </a:p>
      </dgm:t>
    </dgm:pt>
    <dgm:pt modelId="{5DD27DD8-28EA-4507-B2B5-43F9DBCCB8A0}" type="parTrans" cxnId="{895E7A72-5A4A-4756-9C8B-C907976754A9}">
      <dgm:prSet/>
      <dgm:spPr/>
      <dgm:t>
        <a:bodyPr/>
        <a:lstStyle/>
        <a:p>
          <a:endParaRPr lang="en-US"/>
        </a:p>
      </dgm:t>
    </dgm:pt>
    <dgm:pt modelId="{D22591E4-B29E-470D-9959-125338962E29}" type="sibTrans" cxnId="{895E7A72-5A4A-4756-9C8B-C907976754A9}">
      <dgm:prSet/>
      <dgm:spPr/>
      <dgm:t>
        <a:bodyPr/>
        <a:lstStyle/>
        <a:p>
          <a:endParaRPr lang="en-US"/>
        </a:p>
      </dgm:t>
    </dgm:pt>
    <dgm:pt modelId="{0B205E6C-58D1-4EBA-AF5D-D39BC587018F}" type="pres">
      <dgm:prSet presAssocID="{C70A4E6C-7EBE-4625-82CE-40B13D876220}" presName="linear" presStyleCnt="0">
        <dgm:presLayoutVars>
          <dgm:animLvl val="lvl"/>
          <dgm:resizeHandles val="exact"/>
        </dgm:presLayoutVars>
      </dgm:prSet>
      <dgm:spPr/>
    </dgm:pt>
    <dgm:pt modelId="{881D4A4F-95A7-4D3B-B277-BC803B984F44}" type="pres">
      <dgm:prSet presAssocID="{5CB7928A-567B-45D1-85FB-F55ECEDDD4B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AB92B-AE47-4931-8720-C0B2B4E255B6}" type="presOf" srcId="{5CB7928A-567B-45D1-85FB-F55ECEDDD4B7}" destId="{881D4A4F-95A7-4D3B-B277-BC803B984F44}" srcOrd="0" destOrd="0" presId="urn:microsoft.com/office/officeart/2005/8/layout/vList2"/>
    <dgm:cxn modelId="{895E7A72-5A4A-4756-9C8B-C907976754A9}" srcId="{C70A4E6C-7EBE-4625-82CE-40B13D876220}" destId="{5CB7928A-567B-45D1-85FB-F55ECEDDD4B7}" srcOrd="0" destOrd="0" parTransId="{5DD27DD8-28EA-4507-B2B5-43F9DBCCB8A0}" sibTransId="{D22591E4-B29E-470D-9959-125338962E29}"/>
    <dgm:cxn modelId="{C9A8B956-6F26-4416-9853-45D6827B9CEE}" type="presOf" srcId="{C70A4E6C-7EBE-4625-82CE-40B13D876220}" destId="{0B205E6C-58D1-4EBA-AF5D-D39BC587018F}" srcOrd="0" destOrd="0" presId="urn:microsoft.com/office/officeart/2005/8/layout/vList2"/>
    <dgm:cxn modelId="{179F7C3C-59AC-492A-9E00-745812A9FCFA}" type="presParOf" srcId="{0B205E6C-58D1-4EBA-AF5D-D39BC587018F}" destId="{881D4A4F-95A7-4D3B-B277-BC803B984F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EC9691E-8C7C-496E-826B-D309477604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71C6D-E5EC-498C-BD7E-D7C792314A81}">
      <dgm:prSet custT="1"/>
      <dgm:spPr/>
      <dgm:t>
        <a:bodyPr/>
        <a:lstStyle/>
        <a:p>
          <a:r>
            <a:rPr lang="en-US" sz="2800" b="0" i="0" dirty="0"/>
            <a:t>Key benefits include:</a:t>
          </a:r>
          <a:endParaRPr lang="en-US" sz="2800" dirty="0"/>
        </a:p>
      </dgm:t>
    </dgm:pt>
    <dgm:pt modelId="{27E7CEE8-A257-4663-875A-80DCF7788E44}" type="parTrans" cxnId="{5EEE63FB-AA77-4C6C-8850-D57C27DFD920}">
      <dgm:prSet/>
      <dgm:spPr/>
      <dgm:t>
        <a:bodyPr/>
        <a:lstStyle/>
        <a:p>
          <a:endParaRPr lang="en-US"/>
        </a:p>
      </dgm:t>
    </dgm:pt>
    <dgm:pt modelId="{1E035865-9A94-4D92-8921-10736567FF13}" type="sibTrans" cxnId="{5EEE63FB-AA77-4C6C-8850-D57C27DFD920}">
      <dgm:prSet/>
      <dgm:spPr/>
      <dgm:t>
        <a:bodyPr/>
        <a:lstStyle/>
        <a:p>
          <a:endParaRPr lang="en-US"/>
        </a:p>
      </dgm:t>
    </dgm:pt>
    <dgm:pt modelId="{0C8E3137-15AA-43D3-8B24-60063BC0FCDD}">
      <dgm:prSet custT="1"/>
      <dgm:spPr/>
      <dgm:t>
        <a:bodyPr/>
        <a:lstStyle/>
        <a:p>
          <a:r>
            <a:rPr lang="en-US" sz="2400" b="1" i="0" dirty="0">
              <a:solidFill>
                <a:schemeClr val="accent2"/>
              </a:solidFill>
            </a:rPr>
            <a:t>Modularity</a:t>
          </a:r>
          <a:r>
            <a:rPr lang="en-US" sz="2400" b="0" i="0" dirty="0">
              <a:solidFill>
                <a:schemeClr val="accent2"/>
              </a:solidFill>
            </a:rPr>
            <a:t>: </a:t>
          </a:r>
          <a:r>
            <a:rPr lang="en-US" sz="2400" b="0" i="0" dirty="0"/>
            <a:t>Easy to break down complex expressions into simpler parts.</a:t>
          </a:r>
          <a:endParaRPr lang="en-US" sz="2400" dirty="0"/>
        </a:p>
      </dgm:t>
    </dgm:pt>
    <dgm:pt modelId="{66768AA4-19F6-484D-A365-C1B3083EF7EE}" type="parTrans" cxnId="{261EA136-9D2C-464A-B24D-AF51FABE7A39}">
      <dgm:prSet/>
      <dgm:spPr/>
      <dgm:t>
        <a:bodyPr/>
        <a:lstStyle/>
        <a:p>
          <a:endParaRPr lang="en-US"/>
        </a:p>
      </dgm:t>
    </dgm:pt>
    <dgm:pt modelId="{29459029-07BF-487E-952E-728F185256BD}" type="sibTrans" cxnId="{261EA136-9D2C-464A-B24D-AF51FABE7A39}">
      <dgm:prSet/>
      <dgm:spPr/>
      <dgm:t>
        <a:bodyPr/>
        <a:lstStyle/>
        <a:p>
          <a:endParaRPr lang="en-US"/>
        </a:p>
      </dgm:t>
    </dgm:pt>
    <dgm:pt modelId="{124192E0-0013-4DF9-986F-D327F165B028}">
      <dgm:prSet custT="1"/>
      <dgm:spPr/>
      <dgm:t>
        <a:bodyPr/>
        <a:lstStyle/>
        <a:p>
          <a:r>
            <a:rPr lang="en-US" sz="2400" b="1" i="0" dirty="0">
              <a:solidFill>
                <a:schemeClr val="accent2"/>
              </a:solidFill>
            </a:rPr>
            <a:t>Differentiation</a:t>
          </a:r>
          <a:r>
            <a:rPr lang="en-US" sz="2400" b="0" i="0" dirty="0"/>
            <a:t>: Facilitates the process of computing gradients efficiently</a:t>
          </a:r>
          <a:r>
            <a:rPr lang="en-US" sz="2000" b="0" i="0" dirty="0"/>
            <a:t>.</a:t>
          </a:r>
          <a:endParaRPr lang="en-US" sz="2000" dirty="0"/>
        </a:p>
      </dgm:t>
    </dgm:pt>
    <dgm:pt modelId="{08EA2C4B-D907-4BC4-987B-B10F74CB03FB}" type="parTrans" cxnId="{DB37C4D9-F806-4222-8FB1-B7CDEDF83A5C}">
      <dgm:prSet/>
      <dgm:spPr/>
      <dgm:t>
        <a:bodyPr/>
        <a:lstStyle/>
        <a:p>
          <a:endParaRPr lang="en-US"/>
        </a:p>
      </dgm:t>
    </dgm:pt>
    <dgm:pt modelId="{8C873535-CEA0-40FA-B8D0-F48C8D76C1B1}" type="sibTrans" cxnId="{DB37C4D9-F806-4222-8FB1-B7CDEDF83A5C}">
      <dgm:prSet/>
      <dgm:spPr/>
      <dgm:t>
        <a:bodyPr/>
        <a:lstStyle/>
        <a:p>
          <a:endParaRPr lang="en-US"/>
        </a:p>
      </dgm:t>
    </dgm:pt>
    <dgm:pt modelId="{77CBCBBA-A81A-457B-A518-AA2C10429DED}" type="pres">
      <dgm:prSet presAssocID="{3EC9691E-8C7C-496E-826B-D30947760425}" presName="linear" presStyleCnt="0">
        <dgm:presLayoutVars>
          <dgm:animLvl val="lvl"/>
          <dgm:resizeHandles val="exact"/>
        </dgm:presLayoutVars>
      </dgm:prSet>
      <dgm:spPr/>
    </dgm:pt>
    <dgm:pt modelId="{A4E9B2FB-C3BD-47FB-9402-99FD4F7B23F7}" type="pres">
      <dgm:prSet presAssocID="{03671C6D-E5EC-498C-BD7E-D7C792314A81}" presName="parentText" presStyleLbl="node1" presStyleIdx="0" presStyleCnt="1" custScaleY="50222" custLinFactNeighborY="-21271">
        <dgm:presLayoutVars>
          <dgm:chMax val="0"/>
          <dgm:bulletEnabled val="1"/>
        </dgm:presLayoutVars>
      </dgm:prSet>
      <dgm:spPr/>
    </dgm:pt>
    <dgm:pt modelId="{5E2840E6-5FEE-4C86-A03A-3665A39A097E}" type="pres">
      <dgm:prSet presAssocID="{03671C6D-E5EC-498C-BD7E-D7C792314A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579802D-E12E-4315-8449-3B4651DFA958}" type="presOf" srcId="{3EC9691E-8C7C-496E-826B-D30947760425}" destId="{77CBCBBA-A81A-457B-A518-AA2C10429DED}" srcOrd="0" destOrd="0" presId="urn:microsoft.com/office/officeart/2005/8/layout/vList2"/>
    <dgm:cxn modelId="{261EA136-9D2C-464A-B24D-AF51FABE7A39}" srcId="{03671C6D-E5EC-498C-BD7E-D7C792314A81}" destId="{0C8E3137-15AA-43D3-8B24-60063BC0FCDD}" srcOrd="0" destOrd="0" parTransId="{66768AA4-19F6-484D-A365-C1B3083EF7EE}" sibTransId="{29459029-07BF-487E-952E-728F185256BD}"/>
    <dgm:cxn modelId="{2E9CDD79-5A6E-4310-B486-B8B0CE1E754B}" type="presOf" srcId="{124192E0-0013-4DF9-986F-D327F165B028}" destId="{5E2840E6-5FEE-4C86-A03A-3665A39A097E}" srcOrd="0" destOrd="1" presId="urn:microsoft.com/office/officeart/2005/8/layout/vList2"/>
    <dgm:cxn modelId="{D2AC39A7-7002-4AFA-A023-986BEA01A53E}" type="presOf" srcId="{03671C6D-E5EC-498C-BD7E-D7C792314A81}" destId="{A4E9B2FB-C3BD-47FB-9402-99FD4F7B23F7}" srcOrd="0" destOrd="0" presId="urn:microsoft.com/office/officeart/2005/8/layout/vList2"/>
    <dgm:cxn modelId="{DB37C4D9-F806-4222-8FB1-B7CDEDF83A5C}" srcId="{03671C6D-E5EC-498C-BD7E-D7C792314A81}" destId="{124192E0-0013-4DF9-986F-D327F165B028}" srcOrd="1" destOrd="0" parTransId="{08EA2C4B-D907-4BC4-987B-B10F74CB03FB}" sibTransId="{8C873535-CEA0-40FA-B8D0-F48C8D76C1B1}"/>
    <dgm:cxn modelId="{62E4B9E9-CB1C-4206-A8F5-93176E0D110D}" type="presOf" srcId="{0C8E3137-15AA-43D3-8B24-60063BC0FCDD}" destId="{5E2840E6-5FEE-4C86-A03A-3665A39A097E}" srcOrd="0" destOrd="0" presId="urn:microsoft.com/office/officeart/2005/8/layout/vList2"/>
    <dgm:cxn modelId="{5EEE63FB-AA77-4C6C-8850-D57C27DFD920}" srcId="{3EC9691E-8C7C-496E-826B-D30947760425}" destId="{03671C6D-E5EC-498C-BD7E-D7C792314A81}" srcOrd="0" destOrd="0" parTransId="{27E7CEE8-A257-4663-875A-80DCF7788E44}" sibTransId="{1E035865-9A94-4D92-8921-10736567FF13}"/>
    <dgm:cxn modelId="{2FDE1A0E-1F06-457C-BFE8-CF4539AB233B}" type="presParOf" srcId="{77CBCBBA-A81A-457B-A518-AA2C10429DED}" destId="{A4E9B2FB-C3BD-47FB-9402-99FD4F7B23F7}" srcOrd="0" destOrd="0" presId="urn:microsoft.com/office/officeart/2005/8/layout/vList2"/>
    <dgm:cxn modelId="{F36BE171-AB07-4CD7-ACDA-B797BC7B7FF3}" type="presParOf" srcId="{77CBCBBA-A81A-457B-A518-AA2C10429DED}" destId="{5E2840E6-5FEE-4C86-A03A-3665A39A09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290084-639C-4791-9B5F-B3FD043D2C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97F6A2-0CAE-4E3F-BA21-5DD5B233965C}">
      <dgm:prSet/>
      <dgm:spPr/>
      <dgm:t>
        <a:bodyPr/>
        <a:lstStyle/>
        <a:p>
          <a:r>
            <a:rPr lang="en-US" b="0" i="0" dirty="0"/>
            <a:t>The properties of biological neurons inspire the processing elements in ANN in several ways:</a:t>
          </a:r>
          <a:endParaRPr lang="en-US" dirty="0"/>
        </a:p>
      </dgm:t>
    </dgm:pt>
    <dgm:pt modelId="{CFD108D1-639D-4A74-83CA-8E4FA2239B1E}" type="parTrans" cxnId="{B93ECD98-1F16-4CA6-962E-B30BE4E7357D}">
      <dgm:prSet/>
      <dgm:spPr/>
      <dgm:t>
        <a:bodyPr/>
        <a:lstStyle/>
        <a:p>
          <a:endParaRPr lang="en-US"/>
        </a:p>
      </dgm:t>
    </dgm:pt>
    <dgm:pt modelId="{1AEB0163-FC33-4FDA-81E9-4C3F3151A0B2}" type="sibTrans" cxnId="{B93ECD98-1F16-4CA6-962E-B30BE4E7357D}">
      <dgm:prSet/>
      <dgm:spPr/>
      <dgm:t>
        <a:bodyPr/>
        <a:lstStyle/>
        <a:p>
          <a:endParaRPr lang="en-US"/>
        </a:p>
      </dgm:t>
    </dgm:pt>
    <dgm:pt modelId="{7F1C341E-40BC-40F5-8D06-949E72C5E766}">
      <dgm:prSet/>
      <dgm:spPr/>
      <dgm:t>
        <a:bodyPr/>
        <a:lstStyle/>
        <a:p>
          <a:r>
            <a:rPr lang="en-US" b="0" i="0" dirty="0"/>
            <a:t>The processing element receives multiple signals.</a:t>
          </a:r>
          <a:endParaRPr lang="en-US" dirty="0"/>
        </a:p>
      </dgm:t>
    </dgm:pt>
    <dgm:pt modelId="{ACCEF7FA-B6E5-4D7F-BA0A-2135BA8A75E9}" type="parTrans" cxnId="{05B3A83E-BE44-437E-9F69-8A4AC27834FD}">
      <dgm:prSet/>
      <dgm:spPr/>
      <dgm:t>
        <a:bodyPr/>
        <a:lstStyle/>
        <a:p>
          <a:endParaRPr lang="en-US"/>
        </a:p>
      </dgm:t>
    </dgm:pt>
    <dgm:pt modelId="{039D2031-930D-42BB-9338-2041902AE4CE}" type="sibTrans" cxnId="{05B3A83E-BE44-437E-9F69-8A4AC27834FD}">
      <dgm:prSet/>
      <dgm:spPr/>
      <dgm:t>
        <a:bodyPr/>
        <a:lstStyle/>
        <a:p>
          <a:endParaRPr lang="en-US"/>
        </a:p>
      </dgm:t>
    </dgm:pt>
    <dgm:pt modelId="{A870EE90-5C66-4EEA-8563-7E2D76DA5D36}">
      <dgm:prSet/>
      <dgm:spPr/>
      <dgm:t>
        <a:bodyPr/>
        <a:lstStyle/>
        <a:p>
          <a:r>
            <a:rPr lang="en-US" b="0" i="0"/>
            <a:t>These signals can be adjusted by weights at the receiving connection points.</a:t>
          </a:r>
          <a:endParaRPr lang="en-US"/>
        </a:p>
      </dgm:t>
    </dgm:pt>
    <dgm:pt modelId="{CE38585E-D02A-4069-9A7F-4D05226B8369}" type="parTrans" cxnId="{5A0AB830-D366-4B86-AD97-5F3C4349E2F0}">
      <dgm:prSet/>
      <dgm:spPr/>
      <dgm:t>
        <a:bodyPr/>
        <a:lstStyle/>
        <a:p>
          <a:endParaRPr lang="en-US"/>
        </a:p>
      </dgm:t>
    </dgm:pt>
    <dgm:pt modelId="{CC61220D-E693-47B2-9BD7-FE9A5126FB85}" type="sibTrans" cxnId="{5A0AB830-D366-4B86-AD97-5F3C4349E2F0}">
      <dgm:prSet/>
      <dgm:spPr/>
      <dgm:t>
        <a:bodyPr/>
        <a:lstStyle/>
        <a:p>
          <a:endParaRPr lang="en-US"/>
        </a:p>
      </dgm:t>
    </dgm:pt>
    <dgm:pt modelId="{F53FDBBD-009C-4F0C-88F8-6659501472A9}">
      <dgm:prSet/>
      <dgm:spPr/>
      <dgm:t>
        <a:bodyPr/>
        <a:lstStyle/>
        <a:p>
          <a:r>
            <a:rPr lang="en-US" b="0" i="0" dirty="0"/>
            <a:t>The processing element calculates the weighted sum of the inputs.</a:t>
          </a:r>
          <a:endParaRPr lang="en-US" dirty="0"/>
        </a:p>
      </dgm:t>
    </dgm:pt>
    <dgm:pt modelId="{78157B7E-F93B-4457-9E38-1CFCDFDCB8D2}" type="parTrans" cxnId="{1EE2BE49-B47E-428D-B891-A4C1A38E2CC7}">
      <dgm:prSet/>
      <dgm:spPr/>
      <dgm:t>
        <a:bodyPr/>
        <a:lstStyle/>
        <a:p>
          <a:endParaRPr lang="en-US"/>
        </a:p>
      </dgm:t>
    </dgm:pt>
    <dgm:pt modelId="{9C6F9246-4A06-488F-9A0B-F859CA8259EC}" type="sibTrans" cxnId="{1EE2BE49-B47E-428D-B891-A4C1A38E2CC7}">
      <dgm:prSet/>
      <dgm:spPr/>
      <dgm:t>
        <a:bodyPr/>
        <a:lstStyle/>
        <a:p>
          <a:endParaRPr lang="en-US"/>
        </a:p>
      </dgm:t>
    </dgm:pt>
    <dgm:pt modelId="{75E0A030-7299-4696-BF73-1E6100EECABB}">
      <dgm:prSet/>
      <dgm:spPr/>
      <dgm:t>
        <a:bodyPr/>
        <a:lstStyle/>
        <a:p>
          <a:r>
            <a:rPr lang="en-US" b="0" i="0"/>
            <a:t>When the conditions are appropriate (sufficient input), the neuron transmits a single output.</a:t>
          </a:r>
          <a:endParaRPr lang="en-US"/>
        </a:p>
      </dgm:t>
    </dgm:pt>
    <dgm:pt modelId="{C75CCAED-200A-4F83-8B51-FABCDC53F9E2}" type="parTrans" cxnId="{95C4EC87-0EFD-4A37-8E1B-918FBEB59FD1}">
      <dgm:prSet/>
      <dgm:spPr/>
      <dgm:t>
        <a:bodyPr/>
        <a:lstStyle/>
        <a:p>
          <a:endParaRPr lang="en-US"/>
        </a:p>
      </dgm:t>
    </dgm:pt>
    <dgm:pt modelId="{F28D35B9-CFFE-476F-B38C-38BA9AE03825}" type="sibTrans" cxnId="{95C4EC87-0EFD-4A37-8E1B-918FBEB59FD1}">
      <dgm:prSet/>
      <dgm:spPr/>
      <dgm:t>
        <a:bodyPr/>
        <a:lstStyle/>
        <a:p>
          <a:endParaRPr lang="en-US"/>
        </a:p>
      </dgm:t>
    </dgm:pt>
    <dgm:pt modelId="{F9D89CF2-9D94-4AAC-A890-860550617804}">
      <dgm:prSet/>
      <dgm:spPr/>
      <dgm:t>
        <a:bodyPr/>
        <a:lstStyle/>
        <a:p>
          <a:r>
            <a:rPr lang="en-US" b="0" i="0"/>
            <a:t>The output from a particular neuron can be connected to many other neurons</a:t>
          </a:r>
          <a:endParaRPr lang="en-US"/>
        </a:p>
      </dgm:t>
    </dgm:pt>
    <dgm:pt modelId="{83472582-F892-42A6-AEC8-5D67B84C581B}" type="parTrans" cxnId="{D322F7BB-B053-4C9A-8E8D-A127F0CC1F64}">
      <dgm:prSet/>
      <dgm:spPr/>
      <dgm:t>
        <a:bodyPr/>
        <a:lstStyle/>
        <a:p>
          <a:endParaRPr lang="en-US"/>
        </a:p>
      </dgm:t>
    </dgm:pt>
    <dgm:pt modelId="{F6C57064-715E-44EB-8A23-CE57330E8F48}" type="sibTrans" cxnId="{D322F7BB-B053-4C9A-8E8D-A127F0CC1F64}">
      <dgm:prSet/>
      <dgm:spPr/>
      <dgm:t>
        <a:bodyPr/>
        <a:lstStyle/>
        <a:p>
          <a:endParaRPr lang="en-US"/>
        </a:p>
      </dgm:t>
    </dgm:pt>
    <dgm:pt modelId="{C8927418-3ADE-454B-98DC-571F24BDB826}" type="pres">
      <dgm:prSet presAssocID="{0F290084-639C-4791-9B5F-B3FD043D2C82}" presName="linear" presStyleCnt="0">
        <dgm:presLayoutVars>
          <dgm:animLvl val="lvl"/>
          <dgm:resizeHandles val="exact"/>
        </dgm:presLayoutVars>
      </dgm:prSet>
      <dgm:spPr/>
    </dgm:pt>
    <dgm:pt modelId="{81BA2BE7-FA4E-41CA-A87D-98CA5F6ACAA6}" type="pres">
      <dgm:prSet presAssocID="{0397F6A2-0CAE-4E3F-BA21-5DD5B233965C}" presName="parentText" presStyleLbl="node1" presStyleIdx="0" presStyleCnt="1" custScaleX="100000" custLinFactNeighborX="-9714" custLinFactNeighborY="-352">
        <dgm:presLayoutVars>
          <dgm:chMax val="0"/>
          <dgm:bulletEnabled val="1"/>
        </dgm:presLayoutVars>
      </dgm:prSet>
      <dgm:spPr/>
    </dgm:pt>
    <dgm:pt modelId="{1E8A2362-AC4A-45F9-9C27-7918D56D909F}" type="pres">
      <dgm:prSet presAssocID="{0397F6A2-0CAE-4E3F-BA21-5DD5B23396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08430F-2EF3-4972-A96E-A3CF4FE831B4}" type="presOf" srcId="{F53FDBBD-009C-4F0C-88F8-6659501472A9}" destId="{1E8A2362-AC4A-45F9-9C27-7918D56D909F}" srcOrd="0" destOrd="2" presId="urn:microsoft.com/office/officeart/2005/8/layout/vList2"/>
    <dgm:cxn modelId="{5A0AB830-D366-4B86-AD97-5F3C4349E2F0}" srcId="{0397F6A2-0CAE-4E3F-BA21-5DD5B233965C}" destId="{A870EE90-5C66-4EEA-8563-7E2D76DA5D36}" srcOrd="1" destOrd="0" parTransId="{CE38585E-D02A-4069-9A7F-4D05226B8369}" sibTransId="{CC61220D-E693-47B2-9BD7-FE9A5126FB85}"/>
    <dgm:cxn modelId="{05B3A83E-BE44-437E-9F69-8A4AC27834FD}" srcId="{0397F6A2-0CAE-4E3F-BA21-5DD5B233965C}" destId="{7F1C341E-40BC-40F5-8D06-949E72C5E766}" srcOrd="0" destOrd="0" parTransId="{ACCEF7FA-B6E5-4D7F-BA0A-2135BA8A75E9}" sibTransId="{039D2031-930D-42BB-9338-2041902AE4CE}"/>
    <dgm:cxn modelId="{6E242346-326B-415F-9EE6-AD1CE2348F41}" type="presOf" srcId="{0397F6A2-0CAE-4E3F-BA21-5DD5B233965C}" destId="{81BA2BE7-FA4E-41CA-A87D-98CA5F6ACAA6}" srcOrd="0" destOrd="0" presId="urn:microsoft.com/office/officeart/2005/8/layout/vList2"/>
    <dgm:cxn modelId="{1EE2BE49-B47E-428D-B891-A4C1A38E2CC7}" srcId="{0397F6A2-0CAE-4E3F-BA21-5DD5B233965C}" destId="{F53FDBBD-009C-4F0C-88F8-6659501472A9}" srcOrd="2" destOrd="0" parTransId="{78157B7E-F93B-4457-9E38-1CFCDFDCB8D2}" sibTransId="{9C6F9246-4A06-488F-9A0B-F859CA8259EC}"/>
    <dgm:cxn modelId="{5DE9EA56-141A-4B58-9937-F8FA607F7C1B}" type="presOf" srcId="{0F290084-639C-4791-9B5F-B3FD043D2C82}" destId="{C8927418-3ADE-454B-98DC-571F24BDB826}" srcOrd="0" destOrd="0" presId="urn:microsoft.com/office/officeart/2005/8/layout/vList2"/>
    <dgm:cxn modelId="{95C4EC87-0EFD-4A37-8E1B-918FBEB59FD1}" srcId="{0397F6A2-0CAE-4E3F-BA21-5DD5B233965C}" destId="{75E0A030-7299-4696-BF73-1E6100EECABB}" srcOrd="3" destOrd="0" parTransId="{C75CCAED-200A-4F83-8B51-FABCDC53F9E2}" sibTransId="{F28D35B9-CFFE-476F-B38C-38BA9AE03825}"/>
    <dgm:cxn modelId="{B93ECD98-1F16-4CA6-962E-B30BE4E7357D}" srcId="{0F290084-639C-4791-9B5F-B3FD043D2C82}" destId="{0397F6A2-0CAE-4E3F-BA21-5DD5B233965C}" srcOrd="0" destOrd="0" parTransId="{CFD108D1-639D-4A74-83CA-8E4FA2239B1E}" sibTransId="{1AEB0163-FC33-4FDA-81E9-4C3F3151A0B2}"/>
    <dgm:cxn modelId="{90546ABA-BF62-4309-A180-AC75BE55B888}" type="presOf" srcId="{7F1C341E-40BC-40F5-8D06-949E72C5E766}" destId="{1E8A2362-AC4A-45F9-9C27-7918D56D909F}" srcOrd="0" destOrd="0" presId="urn:microsoft.com/office/officeart/2005/8/layout/vList2"/>
    <dgm:cxn modelId="{D322F7BB-B053-4C9A-8E8D-A127F0CC1F64}" srcId="{0397F6A2-0CAE-4E3F-BA21-5DD5B233965C}" destId="{F9D89CF2-9D94-4AAC-A890-860550617804}" srcOrd="4" destOrd="0" parTransId="{83472582-F892-42A6-AEC8-5D67B84C581B}" sibTransId="{F6C57064-715E-44EB-8A23-CE57330E8F48}"/>
    <dgm:cxn modelId="{D5311FC4-BB28-46B1-9550-5CAC30F7B23C}" type="presOf" srcId="{A870EE90-5C66-4EEA-8563-7E2D76DA5D36}" destId="{1E8A2362-AC4A-45F9-9C27-7918D56D909F}" srcOrd="0" destOrd="1" presId="urn:microsoft.com/office/officeart/2005/8/layout/vList2"/>
    <dgm:cxn modelId="{FFD210CD-F341-423E-B1FF-8F2C16B3B9AB}" type="presOf" srcId="{75E0A030-7299-4696-BF73-1E6100EECABB}" destId="{1E8A2362-AC4A-45F9-9C27-7918D56D909F}" srcOrd="0" destOrd="3" presId="urn:microsoft.com/office/officeart/2005/8/layout/vList2"/>
    <dgm:cxn modelId="{CB5C37D4-3F7C-4D2F-9DAE-013729A264F9}" type="presOf" srcId="{F9D89CF2-9D94-4AAC-A890-860550617804}" destId="{1E8A2362-AC4A-45F9-9C27-7918D56D909F}" srcOrd="0" destOrd="4" presId="urn:microsoft.com/office/officeart/2005/8/layout/vList2"/>
    <dgm:cxn modelId="{5A0B3C22-D905-4CFE-98CA-E1A3B5DCA49D}" type="presParOf" srcId="{C8927418-3ADE-454B-98DC-571F24BDB826}" destId="{81BA2BE7-FA4E-41CA-A87D-98CA5F6ACAA6}" srcOrd="0" destOrd="0" presId="urn:microsoft.com/office/officeart/2005/8/layout/vList2"/>
    <dgm:cxn modelId="{B6169AA6-95E7-4184-A61A-B858D6492CFB}" type="presParOf" srcId="{C8927418-3ADE-454B-98DC-571F24BDB826}" destId="{1E8A2362-AC4A-45F9-9C27-7918D56D90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29DA18-ACF1-4EDA-8B26-48614D659E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9E1C9-82A5-474E-B71C-95139C2D5D9E}">
      <dgm:prSet/>
      <dgm:spPr/>
      <dgm:t>
        <a:bodyPr/>
        <a:lstStyle/>
        <a:p>
          <a:r>
            <a:rPr lang="en-US" dirty="0"/>
            <a:t>Linear threshold units can be used for simple binary classification.</a:t>
          </a:r>
        </a:p>
      </dgm:t>
    </dgm:pt>
    <dgm:pt modelId="{E17692B4-0CCE-485C-9BD1-8B1AEC9A3984}" type="parTrans" cxnId="{C989F4B6-AD11-440C-8BA9-FEB65BD8A0F1}">
      <dgm:prSet/>
      <dgm:spPr/>
      <dgm:t>
        <a:bodyPr/>
        <a:lstStyle/>
        <a:p>
          <a:endParaRPr lang="en-US"/>
        </a:p>
      </dgm:t>
    </dgm:pt>
    <dgm:pt modelId="{B9FCB806-CAFC-4337-B72E-E3A54FDDEF63}" type="sibTrans" cxnId="{C989F4B6-AD11-440C-8BA9-FEB65BD8A0F1}">
      <dgm:prSet/>
      <dgm:spPr/>
      <dgm:t>
        <a:bodyPr/>
        <a:lstStyle/>
        <a:p>
          <a:endParaRPr lang="en-US"/>
        </a:p>
      </dgm:t>
    </dgm:pt>
    <dgm:pt modelId="{98AECE59-A5BD-4EDC-8A67-5B88BE2249D9}">
      <dgm:prSet/>
      <dgm:spPr/>
      <dgm:t>
        <a:bodyPr/>
        <a:lstStyle/>
        <a:p>
          <a:r>
            <a:rPr lang="en-US"/>
            <a:t>It computes a linear combination of the  inputs and if the results exceeds a threshold, it outputs the positive class or else outputs the negative class. </a:t>
          </a:r>
        </a:p>
      </dgm:t>
    </dgm:pt>
    <dgm:pt modelId="{79BDF994-931F-4791-B745-BF816CB0FEFF}" type="parTrans" cxnId="{5B11410E-399E-476C-ACDB-22A7CB690EC0}">
      <dgm:prSet/>
      <dgm:spPr/>
      <dgm:t>
        <a:bodyPr/>
        <a:lstStyle/>
        <a:p>
          <a:endParaRPr lang="en-US"/>
        </a:p>
      </dgm:t>
    </dgm:pt>
    <dgm:pt modelId="{E5A53DFE-0768-4B9E-B0B4-3950F42AB338}" type="sibTrans" cxnId="{5B11410E-399E-476C-ACDB-22A7CB690EC0}">
      <dgm:prSet/>
      <dgm:spPr/>
      <dgm:t>
        <a:bodyPr/>
        <a:lstStyle/>
        <a:p>
          <a:endParaRPr lang="en-US"/>
        </a:p>
      </dgm:t>
    </dgm:pt>
    <dgm:pt modelId="{D2E53E0E-5B2B-452A-8F87-779292CF5E66}" type="pres">
      <dgm:prSet presAssocID="{D729DA18-ACF1-4EDA-8B26-48614D659E3A}" presName="vert0" presStyleCnt="0">
        <dgm:presLayoutVars>
          <dgm:dir/>
          <dgm:animOne val="branch"/>
          <dgm:animLvl val="lvl"/>
        </dgm:presLayoutVars>
      </dgm:prSet>
      <dgm:spPr/>
    </dgm:pt>
    <dgm:pt modelId="{F4E88B54-4B07-4D9D-9FF0-4A46DB348639}" type="pres">
      <dgm:prSet presAssocID="{37B9E1C9-82A5-474E-B71C-95139C2D5D9E}" presName="thickLine" presStyleLbl="alignNode1" presStyleIdx="0" presStyleCnt="2"/>
      <dgm:spPr/>
    </dgm:pt>
    <dgm:pt modelId="{812B3478-B05E-4CCE-A6F7-2B295514B732}" type="pres">
      <dgm:prSet presAssocID="{37B9E1C9-82A5-474E-B71C-95139C2D5D9E}" presName="horz1" presStyleCnt="0"/>
      <dgm:spPr/>
    </dgm:pt>
    <dgm:pt modelId="{94999271-CBD9-41E5-A56F-666A62D2133E}" type="pres">
      <dgm:prSet presAssocID="{37B9E1C9-82A5-474E-B71C-95139C2D5D9E}" presName="tx1" presStyleLbl="revTx" presStyleIdx="0" presStyleCnt="2"/>
      <dgm:spPr/>
    </dgm:pt>
    <dgm:pt modelId="{FE14AE73-6437-4047-8262-B864705C2DCD}" type="pres">
      <dgm:prSet presAssocID="{37B9E1C9-82A5-474E-B71C-95139C2D5D9E}" presName="vert1" presStyleCnt="0"/>
      <dgm:spPr/>
    </dgm:pt>
    <dgm:pt modelId="{FDFF4B57-C2BB-47B6-8AE4-9EDC4657E1F6}" type="pres">
      <dgm:prSet presAssocID="{98AECE59-A5BD-4EDC-8A67-5B88BE2249D9}" presName="thickLine" presStyleLbl="alignNode1" presStyleIdx="1" presStyleCnt="2"/>
      <dgm:spPr/>
    </dgm:pt>
    <dgm:pt modelId="{2333C003-BCC8-490E-ADEA-110F00E28CA7}" type="pres">
      <dgm:prSet presAssocID="{98AECE59-A5BD-4EDC-8A67-5B88BE2249D9}" presName="horz1" presStyleCnt="0"/>
      <dgm:spPr/>
    </dgm:pt>
    <dgm:pt modelId="{B9EBF627-ACDA-4564-8B40-6510DF139CE5}" type="pres">
      <dgm:prSet presAssocID="{98AECE59-A5BD-4EDC-8A67-5B88BE2249D9}" presName="tx1" presStyleLbl="revTx" presStyleIdx="1" presStyleCnt="2"/>
      <dgm:spPr/>
    </dgm:pt>
    <dgm:pt modelId="{063AF06B-E0FC-43A5-93D3-6FB6071D2841}" type="pres">
      <dgm:prSet presAssocID="{98AECE59-A5BD-4EDC-8A67-5B88BE2249D9}" presName="vert1" presStyleCnt="0"/>
      <dgm:spPr/>
    </dgm:pt>
  </dgm:ptLst>
  <dgm:cxnLst>
    <dgm:cxn modelId="{9960860A-B33B-4643-B8F7-1DD3A3ED7EA2}" type="presOf" srcId="{98AECE59-A5BD-4EDC-8A67-5B88BE2249D9}" destId="{B9EBF627-ACDA-4564-8B40-6510DF139CE5}" srcOrd="0" destOrd="0" presId="urn:microsoft.com/office/officeart/2008/layout/LinedList"/>
    <dgm:cxn modelId="{818CF80A-556C-4FE7-BF89-0F93F4D4CD50}" type="presOf" srcId="{D729DA18-ACF1-4EDA-8B26-48614D659E3A}" destId="{D2E53E0E-5B2B-452A-8F87-779292CF5E66}" srcOrd="0" destOrd="0" presId="urn:microsoft.com/office/officeart/2008/layout/LinedList"/>
    <dgm:cxn modelId="{5B11410E-399E-476C-ACDB-22A7CB690EC0}" srcId="{D729DA18-ACF1-4EDA-8B26-48614D659E3A}" destId="{98AECE59-A5BD-4EDC-8A67-5B88BE2249D9}" srcOrd="1" destOrd="0" parTransId="{79BDF994-931F-4791-B745-BF816CB0FEFF}" sibTransId="{E5A53DFE-0768-4B9E-B0B4-3950F42AB338}"/>
    <dgm:cxn modelId="{C989F4B6-AD11-440C-8BA9-FEB65BD8A0F1}" srcId="{D729DA18-ACF1-4EDA-8B26-48614D659E3A}" destId="{37B9E1C9-82A5-474E-B71C-95139C2D5D9E}" srcOrd="0" destOrd="0" parTransId="{E17692B4-0CCE-485C-9BD1-8B1AEC9A3984}" sibTransId="{B9FCB806-CAFC-4337-B72E-E3A54FDDEF63}"/>
    <dgm:cxn modelId="{6E352FDB-228A-4FBC-8146-49817071C0BF}" type="presOf" srcId="{37B9E1C9-82A5-474E-B71C-95139C2D5D9E}" destId="{94999271-CBD9-41E5-A56F-666A62D2133E}" srcOrd="0" destOrd="0" presId="urn:microsoft.com/office/officeart/2008/layout/LinedList"/>
    <dgm:cxn modelId="{968894FD-7A05-4898-918C-1C1B59778C2D}" type="presParOf" srcId="{D2E53E0E-5B2B-452A-8F87-779292CF5E66}" destId="{F4E88B54-4B07-4D9D-9FF0-4A46DB348639}" srcOrd="0" destOrd="0" presId="urn:microsoft.com/office/officeart/2008/layout/LinedList"/>
    <dgm:cxn modelId="{E0DB2D1C-D964-42EC-84A0-ECC850DF76B4}" type="presParOf" srcId="{D2E53E0E-5B2B-452A-8F87-779292CF5E66}" destId="{812B3478-B05E-4CCE-A6F7-2B295514B732}" srcOrd="1" destOrd="0" presId="urn:microsoft.com/office/officeart/2008/layout/LinedList"/>
    <dgm:cxn modelId="{52F6A148-1ECB-40FF-97BE-1B33D3AEF827}" type="presParOf" srcId="{812B3478-B05E-4CCE-A6F7-2B295514B732}" destId="{94999271-CBD9-41E5-A56F-666A62D2133E}" srcOrd="0" destOrd="0" presId="urn:microsoft.com/office/officeart/2008/layout/LinedList"/>
    <dgm:cxn modelId="{E480F370-F32B-4601-BBF2-214A05CEE8E9}" type="presParOf" srcId="{812B3478-B05E-4CCE-A6F7-2B295514B732}" destId="{FE14AE73-6437-4047-8262-B864705C2DCD}" srcOrd="1" destOrd="0" presId="urn:microsoft.com/office/officeart/2008/layout/LinedList"/>
    <dgm:cxn modelId="{C0A418F6-8575-45EA-A01C-0B3EA6B35A62}" type="presParOf" srcId="{D2E53E0E-5B2B-452A-8F87-779292CF5E66}" destId="{FDFF4B57-C2BB-47B6-8AE4-9EDC4657E1F6}" srcOrd="2" destOrd="0" presId="urn:microsoft.com/office/officeart/2008/layout/LinedList"/>
    <dgm:cxn modelId="{8B56A9FE-AB75-4E9E-9189-4CD499040CA0}" type="presParOf" srcId="{D2E53E0E-5B2B-452A-8F87-779292CF5E66}" destId="{2333C003-BCC8-490E-ADEA-110F00E28CA7}" srcOrd="3" destOrd="0" presId="urn:microsoft.com/office/officeart/2008/layout/LinedList"/>
    <dgm:cxn modelId="{C4018B77-7197-494B-8778-C2CD3801ECB5}" type="presParOf" srcId="{2333C003-BCC8-490E-ADEA-110F00E28CA7}" destId="{B9EBF627-ACDA-4564-8B40-6510DF139CE5}" srcOrd="0" destOrd="0" presId="urn:microsoft.com/office/officeart/2008/layout/LinedList"/>
    <dgm:cxn modelId="{185B1E08-3F82-40F1-9FDA-EAB41B7AB782}" type="presParOf" srcId="{2333C003-BCC8-490E-ADEA-110F00E28CA7}" destId="{063AF06B-E0FC-43A5-93D3-6FB6071D28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67CE18-CDB0-4457-9569-D1F5E3D35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67B8D9-C283-4D79-B01A-CFF42B41EDD2}">
      <dgm:prSet/>
      <dgm:spPr/>
      <dgm:t>
        <a:bodyPr/>
        <a:lstStyle/>
        <a:p>
          <a:r>
            <a:rPr lang="en-US"/>
            <a:t>Number of Neurons in Output Layer: One</a:t>
          </a:r>
        </a:p>
      </dgm:t>
    </dgm:pt>
    <dgm:pt modelId="{EB053B20-4D6E-4979-95D6-8073D990C83A}" type="parTrans" cxnId="{00323A1C-B489-4526-A1F4-3C4020D36660}">
      <dgm:prSet/>
      <dgm:spPr/>
      <dgm:t>
        <a:bodyPr/>
        <a:lstStyle/>
        <a:p>
          <a:endParaRPr lang="en-US"/>
        </a:p>
      </dgm:t>
    </dgm:pt>
    <dgm:pt modelId="{992644CC-58A5-483E-B2F5-1A67A4E00981}" type="sibTrans" cxnId="{00323A1C-B489-4526-A1F4-3C4020D36660}">
      <dgm:prSet/>
      <dgm:spPr/>
      <dgm:t>
        <a:bodyPr/>
        <a:lstStyle/>
        <a:p>
          <a:endParaRPr lang="en-US"/>
        </a:p>
      </dgm:t>
    </dgm:pt>
    <dgm:pt modelId="{1C658A71-8215-4285-B0B7-DC5611B97FDD}">
      <dgm:prSet/>
      <dgm:spPr/>
      <dgm:t>
        <a:bodyPr/>
        <a:lstStyle/>
        <a:p>
          <a:r>
            <a:rPr lang="en-US"/>
            <a:t>Activation Function for output Layer : Linear (None)</a:t>
          </a:r>
        </a:p>
      </dgm:t>
    </dgm:pt>
    <dgm:pt modelId="{05A0A74F-C7DC-4A2C-A021-446A26A555FE}" type="parTrans" cxnId="{D1E71DB5-4C31-4525-BF43-EB67A7AED6FD}">
      <dgm:prSet/>
      <dgm:spPr/>
      <dgm:t>
        <a:bodyPr/>
        <a:lstStyle/>
        <a:p>
          <a:endParaRPr lang="en-US"/>
        </a:p>
      </dgm:t>
    </dgm:pt>
    <dgm:pt modelId="{84DB0313-57D2-4415-A0B8-697F5D5BBEE8}" type="sibTrans" cxnId="{D1E71DB5-4C31-4525-BF43-EB67A7AED6F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376C894-10B4-4A15-9B2F-79C89F7C64DE}">
          <dgm:prSet/>
          <dgm:spPr/>
          <dgm:t>
            <a:bodyPr/>
            <a:lstStyle/>
            <a:p>
              <a:r>
                <a:rPr lang="en-US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r>
                    <a:rPr lang="en-US">
                      <a:latin typeface="Cambria Math" panose="02040503050406030204" pitchFamily="18" charset="0"/>
                    </a:rPr>
                    <m:t>𝑏</m:t>
                  </m:r>
                  <m:r>
                    <a:rPr lang="en-US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e>
                    <m:sub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>
                      <a:latin typeface="Cambria Math" panose="02040503050406030204" pitchFamily="18" charset="0"/>
                    </a:rPr>
                    <m:t>+</m:t>
                  </m:r>
                  <m:r>
                    <a:rPr lang="en-US" i="1">
                      <a:latin typeface="Cambria Math" panose="02040503050406030204" pitchFamily="18" charset="0"/>
                    </a:rPr>
                    <m:t> </m:t>
                  </m:r>
                  <m:r>
                    <a:rPr lang="en-US">
                      <a:latin typeface="Cambria Math" panose="02040503050406030204" pitchFamily="18" charset="0"/>
                    </a:rPr>
                    <m:t>⋯+</m:t>
                  </m:r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endParaRPr lang="en-US"/>
            </a:p>
          </dgm:t>
        </dgm:pt>
      </mc:Choice>
      <mc:Fallback xmlns="">
        <dgm:pt modelId="{9376C894-10B4-4A15-9B2F-79C89F7C64DE}">
          <dgm:prSet/>
          <dgm:spPr/>
          <dgm:t>
            <a:bodyPr/>
            <a:lstStyle/>
            <a:p>
              <a:r>
                <a:rPr lang="en-US"/>
                <a:t>Prediction    </a:t>
              </a:r>
              <a:r>
                <a:rPr lang="en-US" i="0"/>
                <a:t>𝑦 ̂=𝑏+𝑤 ̂_1 𝑥_1+𝑤 ̂_2 𝑥_2+ ⋯+𝑤 ̂_𝑛 𝑥_𝑛</a:t>
              </a:r>
              <a:endParaRPr lang="en-US"/>
            </a:p>
          </dgm:t>
        </dgm:pt>
      </mc:Fallback>
    </mc:AlternateContent>
    <dgm:pt modelId="{BE3C3230-FFAE-4E74-A509-A28B87FB63A4}" type="parTrans" cxnId="{41663D1A-B684-4463-8586-1F1C97BC4A26}">
      <dgm:prSet/>
      <dgm:spPr/>
      <dgm:t>
        <a:bodyPr/>
        <a:lstStyle/>
        <a:p>
          <a:endParaRPr lang="en-US"/>
        </a:p>
      </dgm:t>
    </dgm:pt>
    <dgm:pt modelId="{D4714185-24B8-43EA-A8CE-90A53E728168}" type="sibTrans" cxnId="{41663D1A-B684-4463-8586-1F1C97BC4A26}">
      <dgm:prSet/>
      <dgm:spPr/>
      <dgm:t>
        <a:bodyPr/>
        <a:lstStyle/>
        <a:p>
          <a:endParaRPr lang="en-US"/>
        </a:p>
      </dgm:t>
    </dgm:pt>
    <dgm:pt modelId="{1F5FB362-44E3-49C2-A6FC-88FE31120906}">
      <dgm:prSet/>
      <dgm:spPr/>
      <dgm:t>
        <a:bodyPr/>
        <a:lstStyle/>
        <a:p>
          <a:r>
            <a:rPr lang="en-US"/>
            <a:t>Loss Function: Mean Squared Error</a:t>
          </a:r>
        </a:p>
      </dgm:t>
    </dgm:pt>
    <dgm:pt modelId="{09C2B03A-2E6D-4E1A-8893-8EB3638CAD15}" type="parTrans" cxnId="{74B472E5-8133-476D-86C6-11C53B919827}">
      <dgm:prSet/>
      <dgm:spPr/>
      <dgm:t>
        <a:bodyPr/>
        <a:lstStyle/>
        <a:p>
          <a:endParaRPr lang="en-US"/>
        </a:p>
      </dgm:t>
    </dgm:pt>
    <dgm:pt modelId="{A0D02D35-E354-453E-9A85-0DF04A388395}" type="sibTrans" cxnId="{74B472E5-8133-476D-86C6-11C53B919827}">
      <dgm:prSet/>
      <dgm:spPr/>
      <dgm:t>
        <a:bodyPr/>
        <a:lstStyle/>
        <a:p>
          <a:endParaRPr lang="en-US"/>
        </a:p>
      </dgm:t>
    </dgm:pt>
    <dgm:pt modelId="{A8AF19D4-8929-4F77-8B0C-5B4C936864D5}" type="pres">
      <dgm:prSet presAssocID="{BA67CE18-CDB0-4457-9569-D1F5E3D35966}" presName="linear" presStyleCnt="0">
        <dgm:presLayoutVars>
          <dgm:animLvl val="lvl"/>
          <dgm:resizeHandles val="exact"/>
        </dgm:presLayoutVars>
      </dgm:prSet>
      <dgm:spPr/>
    </dgm:pt>
    <dgm:pt modelId="{6F8525CF-DC83-4568-B5D2-2E9B461EEE48}" type="pres">
      <dgm:prSet presAssocID="{7067B8D9-C283-4D79-B01A-CFF42B41ED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0339DC-43A9-4307-B5AF-B3297900AC8C}" type="pres">
      <dgm:prSet presAssocID="{992644CC-58A5-483E-B2F5-1A67A4E00981}" presName="spacer" presStyleCnt="0"/>
      <dgm:spPr/>
    </dgm:pt>
    <dgm:pt modelId="{47AFA8B0-3F8A-469D-9280-5F21A444CB08}" type="pres">
      <dgm:prSet presAssocID="{1C658A71-8215-4285-B0B7-DC5611B97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356A3-695C-477A-93DE-4F40C2951630}" type="pres">
      <dgm:prSet presAssocID="{84DB0313-57D2-4415-A0B8-697F5D5BBEE8}" presName="spacer" presStyleCnt="0"/>
      <dgm:spPr/>
    </dgm:pt>
    <dgm:pt modelId="{84B5EAF2-542C-402F-9B89-D5474599A180}" type="pres">
      <dgm:prSet presAssocID="{9376C894-10B4-4A15-9B2F-79C89F7C64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A76FC5-0137-44A4-91C8-6C56A082C4B9}" type="pres">
      <dgm:prSet presAssocID="{D4714185-24B8-43EA-A8CE-90A53E728168}" presName="spacer" presStyleCnt="0"/>
      <dgm:spPr/>
    </dgm:pt>
    <dgm:pt modelId="{DBE7F820-EB7C-4761-B4DB-0E926A38E52D}" type="pres">
      <dgm:prSet presAssocID="{1F5FB362-44E3-49C2-A6FC-88FE311209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E5BF04-D90B-4549-9D4B-43A5DA01086A}" type="presOf" srcId="{BA67CE18-CDB0-4457-9569-D1F5E3D35966}" destId="{A8AF19D4-8929-4F77-8B0C-5B4C936864D5}" srcOrd="0" destOrd="0" presId="urn:microsoft.com/office/officeart/2005/8/layout/vList2"/>
    <dgm:cxn modelId="{2B263A0A-7D54-4AE6-B606-21ED1C5FEE5E}" type="presOf" srcId="{1F5FB362-44E3-49C2-A6FC-88FE31120906}" destId="{DBE7F820-EB7C-4761-B4DB-0E926A38E52D}" srcOrd="0" destOrd="0" presId="urn:microsoft.com/office/officeart/2005/8/layout/vList2"/>
    <dgm:cxn modelId="{41663D1A-B684-4463-8586-1F1C97BC4A26}" srcId="{BA67CE18-CDB0-4457-9569-D1F5E3D35966}" destId="{9376C894-10B4-4A15-9B2F-79C89F7C64DE}" srcOrd="2" destOrd="0" parTransId="{BE3C3230-FFAE-4E74-A509-A28B87FB63A4}" sibTransId="{D4714185-24B8-43EA-A8CE-90A53E728168}"/>
    <dgm:cxn modelId="{00323A1C-B489-4526-A1F4-3C4020D36660}" srcId="{BA67CE18-CDB0-4457-9569-D1F5E3D35966}" destId="{7067B8D9-C283-4D79-B01A-CFF42B41EDD2}" srcOrd="0" destOrd="0" parTransId="{EB053B20-4D6E-4979-95D6-8073D990C83A}" sibTransId="{992644CC-58A5-483E-B2F5-1A67A4E00981}"/>
    <dgm:cxn modelId="{D06DAB3A-7D45-4E4F-B966-D29C6D6427F6}" type="presOf" srcId="{7067B8D9-C283-4D79-B01A-CFF42B41EDD2}" destId="{6F8525CF-DC83-4568-B5D2-2E9B461EEE48}" srcOrd="0" destOrd="0" presId="urn:microsoft.com/office/officeart/2005/8/layout/vList2"/>
    <dgm:cxn modelId="{BEA793AE-8F1C-4ED1-907C-50F7A2A1AE98}" type="presOf" srcId="{1C658A71-8215-4285-B0B7-DC5611B97FDD}" destId="{47AFA8B0-3F8A-469D-9280-5F21A444CB08}" srcOrd="0" destOrd="0" presId="urn:microsoft.com/office/officeart/2005/8/layout/vList2"/>
    <dgm:cxn modelId="{D1E71DB5-4C31-4525-BF43-EB67A7AED6FD}" srcId="{BA67CE18-CDB0-4457-9569-D1F5E3D35966}" destId="{1C658A71-8215-4285-B0B7-DC5611B97FDD}" srcOrd="1" destOrd="0" parTransId="{05A0A74F-C7DC-4A2C-A021-446A26A555FE}" sibTransId="{84DB0313-57D2-4415-A0B8-697F5D5BBEE8}"/>
    <dgm:cxn modelId="{C9125FDE-5F6B-4DE5-8E93-924B4D38B26C}" type="presOf" srcId="{9376C894-10B4-4A15-9B2F-79C89F7C64DE}" destId="{84B5EAF2-542C-402F-9B89-D5474599A180}" srcOrd="0" destOrd="0" presId="urn:microsoft.com/office/officeart/2005/8/layout/vList2"/>
    <dgm:cxn modelId="{74B472E5-8133-476D-86C6-11C53B919827}" srcId="{BA67CE18-CDB0-4457-9569-D1F5E3D35966}" destId="{1F5FB362-44E3-49C2-A6FC-88FE31120906}" srcOrd="3" destOrd="0" parTransId="{09C2B03A-2E6D-4E1A-8893-8EB3638CAD15}" sibTransId="{A0D02D35-E354-453E-9A85-0DF04A388395}"/>
    <dgm:cxn modelId="{73E6FC8F-A858-4A76-BE41-432051DA108A}" type="presParOf" srcId="{A8AF19D4-8929-4F77-8B0C-5B4C936864D5}" destId="{6F8525CF-DC83-4568-B5D2-2E9B461EEE48}" srcOrd="0" destOrd="0" presId="urn:microsoft.com/office/officeart/2005/8/layout/vList2"/>
    <dgm:cxn modelId="{F314CDF9-93CF-418B-BC90-A986B5E28C41}" type="presParOf" srcId="{A8AF19D4-8929-4F77-8B0C-5B4C936864D5}" destId="{A20339DC-43A9-4307-B5AF-B3297900AC8C}" srcOrd="1" destOrd="0" presId="urn:microsoft.com/office/officeart/2005/8/layout/vList2"/>
    <dgm:cxn modelId="{D09653BB-9D38-4A5F-BB98-C2F7A8B06E43}" type="presParOf" srcId="{A8AF19D4-8929-4F77-8B0C-5B4C936864D5}" destId="{47AFA8B0-3F8A-469D-9280-5F21A444CB08}" srcOrd="2" destOrd="0" presId="urn:microsoft.com/office/officeart/2005/8/layout/vList2"/>
    <dgm:cxn modelId="{04B2C1B1-3D72-4403-842D-CD68170DA621}" type="presParOf" srcId="{A8AF19D4-8929-4F77-8B0C-5B4C936864D5}" destId="{653356A3-695C-477A-93DE-4F40C2951630}" srcOrd="3" destOrd="0" presId="urn:microsoft.com/office/officeart/2005/8/layout/vList2"/>
    <dgm:cxn modelId="{87B232E8-8D23-4EF2-8F5F-01D4EFEDC062}" type="presParOf" srcId="{A8AF19D4-8929-4F77-8B0C-5B4C936864D5}" destId="{84B5EAF2-542C-402F-9B89-D5474599A180}" srcOrd="4" destOrd="0" presId="urn:microsoft.com/office/officeart/2005/8/layout/vList2"/>
    <dgm:cxn modelId="{56B22E50-6971-4B4D-B419-5B9624FD907C}" type="presParOf" srcId="{A8AF19D4-8929-4F77-8B0C-5B4C936864D5}" destId="{B4A76FC5-0137-44A4-91C8-6C56A082C4B9}" srcOrd="5" destOrd="0" presId="urn:microsoft.com/office/officeart/2005/8/layout/vList2"/>
    <dgm:cxn modelId="{DF400184-75B9-4FB9-8BE6-13F7696F3CE6}" type="presParOf" srcId="{A8AF19D4-8929-4F77-8B0C-5B4C936864D5}" destId="{DBE7F820-EB7C-4761-B4DB-0E926A38E5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67CE18-CDB0-4457-9569-D1F5E3D35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67B8D9-C283-4D79-B01A-CFF42B41EDD2}">
      <dgm:prSet/>
      <dgm:spPr/>
      <dgm:t>
        <a:bodyPr/>
        <a:lstStyle/>
        <a:p>
          <a:r>
            <a:rPr lang="en-US"/>
            <a:t>Number of Neurons in Output Layer: One</a:t>
          </a:r>
        </a:p>
      </dgm:t>
    </dgm:pt>
    <dgm:pt modelId="{EB053B20-4D6E-4979-95D6-8073D990C83A}" type="parTrans" cxnId="{00323A1C-B489-4526-A1F4-3C4020D36660}">
      <dgm:prSet/>
      <dgm:spPr/>
      <dgm:t>
        <a:bodyPr/>
        <a:lstStyle/>
        <a:p>
          <a:endParaRPr lang="en-US"/>
        </a:p>
      </dgm:t>
    </dgm:pt>
    <dgm:pt modelId="{992644CC-58A5-483E-B2F5-1A67A4E00981}" type="sibTrans" cxnId="{00323A1C-B489-4526-A1F4-3C4020D36660}">
      <dgm:prSet/>
      <dgm:spPr/>
      <dgm:t>
        <a:bodyPr/>
        <a:lstStyle/>
        <a:p>
          <a:endParaRPr lang="en-US"/>
        </a:p>
      </dgm:t>
    </dgm:pt>
    <dgm:pt modelId="{1C658A71-8215-4285-B0B7-DC5611B97FDD}">
      <dgm:prSet/>
      <dgm:spPr/>
      <dgm:t>
        <a:bodyPr/>
        <a:lstStyle/>
        <a:p>
          <a:r>
            <a:rPr lang="en-US"/>
            <a:t>Activation Function for output Layer : Linear (None)</a:t>
          </a:r>
        </a:p>
      </dgm:t>
    </dgm:pt>
    <dgm:pt modelId="{05A0A74F-C7DC-4A2C-A021-446A26A555FE}" type="parTrans" cxnId="{D1E71DB5-4C31-4525-BF43-EB67A7AED6FD}">
      <dgm:prSet/>
      <dgm:spPr/>
      <dgm:t>
        <a:bodyPr/>
        <a:lstStyle/>
        <a:p>
          <a:endParaRPr lang="en-US"/>
        </a:p>
      </dgm:t>
    </dgm:pt>
    <dgm:pt modelId="{84DB0313-57D2-4415-A0B8-697F5D5BBEE8}" type="sibTrans" cxnId="{D1E71DB5-4C31-4525-BF43-EB67A7AED6FD}">
      <dgm:prSet/>
      <dgm:spPr/>
      <dgm:t>
        <a:bodyPr/>
        <a:lstStyle/>
        <a:p>
          <a:endParaRPr lang="en-US"/>
        </a:p>
      </dgm:t>
    </dgm:pt>
    <dgm:pt modelId="{9376C894-10B4-4A15-9B2F-79C89F7C64DE}">
      <dgm:prSet/>
      <dgm:spPr>
        <a:blipFill>
          <a:blip xmlns:r="http://schemas.openxmlformats.org/officeDocument/2006/relationships" r:embed="rId1"/>
          <a:stretch>
            <a:fillRect l="-705" b="-1111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E3C3230-FFAE-4E74-A509-A28B87FB63A4}" type="parTrans" cxnId="{41663D1A-B684-4463-8586-1F1C97BC4A26}">
      <dgm:prSet/>
      <dgm:spPr/>
      <dgm:t>
        <a:bodyPr/>
        <a:lstStyle/>
        <a:p>
          <a:endParaRPr lang="en-US"/>
        </a:p>
      </dgm:t>
    </dgm:pt>
    <dgm:pt modelId="{D4714185-24B8-43EA-A8CE-90A53E728168}" type="sibTrans" cxnId="{41663D1A-B684-4463-8586-1F1C97BC4A26}">
      <dgm:prSet/>
      <dgm:spPr/>
      <dgm:t>
        <a:bodyPr/>
        <a:lstStyle/>
        <a:p>
          <a:endParaRPr lang="en-US"/>
        </a:p>
      </dgm:t>
    </dgm:pt>
    <dgm:pt modelId="{1F5FB362-44E3-49C2-A6FC-88FE31120906}">
      <dgm:prSet/>
      <dgm:spPr/>
      <dgm:t>
        <a:bodyPr/>
        <a:lstStyle/>
        <a:p>
          <a:r>
            <a:rPr lang="en-US"/>
            <a:t>Loss Function: Mean Squared Error</a:t>
          </a:r>
        </a:p>
      </dgm:t>
    </dgm:pt>
    <dgm:pt modelId="{09C2B03A-2E6D-4E1A-8893-8EB3638CAD15}" type="parTrans" cxnId="{74B472E5-8133-476D-86C6-11C53B919827}">
      <dgm:prSet/>
      <dgm:spPr/>
      <dgm:t>
        <a:bodyPr/>
        <a:lstStyle/>
        <a:p>
          <a:endParaRPr lang="en-US"/>
        </a:p>
      </dgm:t>
    </dgm:pt>
    <dgm:pt modelId="{A0D02D35-E354-453E-9A85-0DF04A388395}" type="sibTrans" cxnId="{74B472E5-8133-476D-86C6-11C53B919827}">
      <dgm:prSet/>
      <dgm:spPr/>
      <dgm:t>
        <a:bodyPr/>
        <a:lstStyle/>
        <a:p>
          <a:endParaRPr lang="en-US"/>
        </a:p>
      </dgm:t>
    </dgm:pt>
    <dgm:pt modelId="{A8AF19D4-8929-4F77-8B0C-5B4C936864D5}" type="pres">
      <dgm:prSet presAssocID="{BA67CE18-CDB0-4457-9569-D1F5E3D35966}" presName="linear" presStyleCnt="0">
        <dgm:presLayoutVars>
          <dgm:animLvl val="lvl"/>
          <dgm:resizeHandles val="exact"/>
        </dgm:presLayoutVars>
      </dgm:prSet>
      <dgm:spPr/>
    </dgm:pt>
    <dgm:pt modelId="{6F8525CF-DC83-4568-B5D2-2E9B461EEE48}" type="pres">
      <dgm:prSet presAssocID="{7067B8D9-C283-4D79-B01A-CFF42B41ED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0339DC-43A9-4307-B5AF-B3297900AC8C}" type="pres">
      <dgm:prSet presAssocID="{992644CC-58A5-483E-B2F5-1A67A4E00981}" presName="spacer" presStyleCnt="0"/>
      <dgm:spPr/>
    </dgm:pt>
    <dgm:pt modelId="{47AFA8B0-3F8A-469D-9280-5F21A444CB08}" type="pres">
      <dgm:prSet presAssocID="{1C658A71-8215-4285-B0B7-DC5611B97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356A3-695C-477A-93DE-4F40C2951630}" type="pres">
      <dgm:prSet presAssocID="{84DB0313-57D2-4415-A0B8-697F5D5BBEE8}" presName="spacer" presStyleCnt="0"/>
      <dgm:spPr/>
    </dgm:pt>
    <dgm:pt modelId="{84B5EAF2-542C-402F-9B89-D5474599A180}" type="pres">
      <dgm:prSet presAssocID="{9376C894-10B4-4A15-9B2F-79C89F7C64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A76FC5-0137-44A4-91C8-6C56A082C4B9}" type="pres">
      <dgm:prSet presAssocID="{D4714185-24B8-43EA-A8CE-90A53E728168}" presName="spacer" presStyleCnt="0"/>
      <dgm:spPr/>
    </dgm:pt>
    <dgm:pt modelId="{DBE7F820-EB7C-4761-B4DB-0E926A38E52D}" type="pres">
      <dgm:prSet presAssocID="{1F5FB362-44E3-49C2-A6FC-88FE311209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E5BF04-D90B-4549-9D4B-43A5DA01086A}" type="presOf" srcId="{BA67CE18-CDB0-4457-9569-D1F5E3D35966}" destId="{A8AF19D4-8929-4F77-8B0C-5B4C936864D5}" srcOrd="0" destOrd="0" presId="urn:microsoft.com/office/officeart/2005/8/layout/vList2"/>
    <dgm:cxn modelId="{2B263A0A-7D54-4AE6-B606-21ED1C5FEE5E}" type="presOf" srcId="{1F5FB362-44E3-49C2-A6FC-88FE31120906}" destId="{DBE7F820-EB7C-4761-B4DB-0E926A38E52D}" srcOrd="0" destOrd="0" presId="urn:microsoft.com/office/officeart/2005/8/layout/vList2"/>
    <dgm:cxn modelId="{41663D1A-B684-4463-8586-1F1C97BC4A26}" srcId="{BA67CE18-CDB0-4457-9569-D1F5E3D35966}" destId="{9376C894-10B4-4A15-9B2F-79C89F7C64DE}" srcOrd="2" destOrd="0" parTransId="{BE3C3230-FFAE-4E74-A509-A28B87FB63A4}" sibTransId="{D4714185-24B8-43EA-A8CE-90A53E728168}"/>
    <dgm:cxn modelId="{00323A1C-B489-4526-A1F4-3C4020D36660}" srcId="{BA67CE18-CDB0-4457-9569-D1F5E3D35966}" destId="{7067B8D9-C283-4D79-B01A-CFF42B41EDD2}" srcOrd="0" destOrd="0" parTransId="{EB053B20-4D6E-4979-95D6-8073D990C83A}" sibTransId="{992644CC-58A5-483E-B2F5-1A67A4E00981}"/>
    <dgm:cxn modelId="{D06DAB3A-7D45-4E4F-B966-D29C6D6427F6}" type="presOf" srcId="{7067B8D9-C283-4D79-B01A-CFF42B41EDD2}" destId="{6F8525CF-DC83-4568-B5D2-2E9B461EEE48}" srcOrd="0" destOrd="0" presId="urn:microsoft.com/office/officeart/2005/8/layout/vList2"/>
    <dgm:cxn modelId="{BEA793AE-8F1C-4ED1-907C-50F7A2A1AE98}" type="presOf" srcId="{1C658A71-8215-4285-B0B7-DC5611B97FDD}" destId="{47AFA8B0-3F8A-469D-9280-5F21A444CB08}" srcOrd="0" destOrd="0" presId="urn:microsoft.com/office/officeart/2005/8/layout/vList2"/>
    <dgm:cxn modelId="{D1E71DB5-4C31-4525-BF43-EB67A7AED6FD}" srcId="{BA67CE18-CDB0-4457-9569-D1F5E3D35966}" destId="{1C658A71-8215-4285-B0B7-DC5611B97FDD}" srcOrd="1" destOrd="0" parTransId="{05A0A74F-C7DC-4A2C-A021-446A26A555FE}" sibTransId="{84DB0313-57D2-4415-A0B8-697F5D5BBEE8}"/>
    <dgm:cxn modelId="{C9125FDE-5F6B-4DE5-8E93-924B4D38B26C}" type="presOf" srcId="{9376C894-10B4-4A15-9B2F-79C89F7C64DE}" destId="{84B5EAF2-542C-402F-9B89-D5474599A180}" srcOrd="0" destOrd="0" presId="urn:microsoft.com/office/officeart/2005/8/layout/vList2"/>
    <dgm:cxn modelId="{74B472E5-8133-476D-86C6-11C53B919827}" srcId="{BA67CE18-CDB0-4457-9569-D1F5E3D35966}" destId="{1F5FB362-44E3-49C2-A6FC-88FE31120906}" srcOrd="3" destOrd="0" parTransId="{09C2B03A-2E6D-4E1A-8893-8EB3638CAD15}" sibTransId="{A0D02D35-E354-453E-9A85-0DF04A388395}"/>
    <dgm:cxn modelId="{73E6FC8F-A858-4A76-BE41-432051DA108A}" type="presParOf" srcId="{A8AF19D4-8929-4F77-8B0C-5B4C936864D5}" destId="{6F8525CF-DC83-4568-B5D2-2E9B461EEE48}" srcOrd="0" destOrd="0" presId="urn:microsoft.com/office/officeart/2005/8/layout/vList2"/>
    <dgm:cxn modelId="{F314CDF9-93CF-418B-BC90-A986B5E28C41}" type="presParOf" srcId="{A8AF19D4-8929-4F77-8B0C-5B4C936864D5}" destId="{A20339DC-43A9-4307-B5AF-B3297900AC8C}" srcOrd="1" destOrd="0" presId="urn:microsoft.com/office/officeart/2005/8/layout/vList2"/>
    <dgm:cxn modelId="{D09653BB-9D38-4A5F-BB98-C2F7A8B06E43}" type="presParOf" srcId="{A8AF19D4-8929-4F77-8B0C-5B4C936864D5}" destId="{47AFA8B0-3F8A-469D-9280-5F21A444CB08}" srcOrd="2" destOrd="0" presId="urn:microsoft.com/office/officeart/2005/8/layout/vList2"/>
    <dgm:cxn modelId="{04B2C1B1-3D72-4403-842D-CD68170DA621}" type="presParOf" srcId="{A8AF19D4-8929-4F77-8B0C-5B4C936864D5}" destId="{653356A3-695C-477A-93DE-4F40C2951630}" srcOrd="3" destOrd="0" presId="urn:microsoft.com/office/officeart/2005/8/layout/vList2"/>
    <dgm:cxn modelId="{87B232E8-8D23-4EF2-8F5F-01D4EFEDC062}" type="presParOf" srcId="{A8AF19D4-8929-4F77-8B0C-5B4C936864D5}" destId="{84B5EAF2-542C-402F-9B89-D5474599A180}" srcOrd="4" destOrd="0" presId="urn:microsoft.com/office/officeart/2005/8/layout/vList2"/>
    <dgm:cxn modelId="{56B22E50-6971-4B4D-B419-5B9624FD907C}" type="presParOf" srcId="{A8AF19D4-8929-4F77-8B0C-5B4C936864D5}" destId="{B4A76FC5-0137-44A4-91C8-6C56A082C4B9}" srcOrd="5" destOrd="0" presId="urn:microsoft.com/office/officeart/2005/8/layout/vList2"/>
    <dgm:cxn modelId="{DF400184-75B9-4FB9-8BE6-13F7696F3CE6}" type="presParOf" srcId="{A8AF19D4-8929-4F77-8B0C-5B4C936864D5}" destId="{DBE7F820-EB7C-4761-B4DB-0E926A38E5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C58AEA-56C2-4A53-BDC8-64DC9CC924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93E2D-D2E1-4FA3-80A8-BB861C037244}">
      <dgm:prSet custT="1"/>
      <dgm:spPr/>
      <dgm:t>
        <a:bodyPr/>
        <a:lstStyle/>
        <a:p>
          <a:r>
            <a:rPr lang="en-US" sz="2000" dirty="0"/>
            <a:t>Goal: Optimize model performance by finding suitable weights.</a:t>
          </a:r>
        </a:p>
      </dgm:t>
    </dgm:pt>
    <dgm:pt modelId="{7E5AD9D9-F889-4593-A772-AAB78641C8EF}" type="parTrans" cxnId="{E3127166-2E6D-4E24-8C7A-66609D5A2DFD}">
      <dgm:prSet/>
      <dgm:spPr/>
      <dgm:t>
        <a:bodyPr/>
        <a:lstStyle/>
        <a:p>
          <a:endParaRPr lang="en-US"/>
        </a:p>
      </dgm:t>
    </dgm:pt>
    <dgm:pt modelId="{02704F0D-E8E1-4991-A857-8647578F6C22}" type="sibTrans" cxnId="{E3127166-2E6D-4E24-8C7A-66609D5A2DFD}">
      <dgm:prSet/>
      <dgm:spPr/>
      <dgm:t>
        <a:bodyPr/>
        <a:lstStyle/>
        <a:p>
          <a:endParaRPr lang="en-US"/>
        </a:p>
      </dgm:t>
    </dgm:pt>
    <dgm:pt modelId="{2E5BB79F-2DD6-4A21-8DA0-911AA0491214}">
      <dgm:prSet/>
      <dgm:spPr/>
      <dgm:t>
        <a:bodyPr/>
        <a:lstStyle/>
        <a:p>
          <a:r>
            <a:rPr lang="en-US" dirty="0"/>
            <a:t>Define a loss function - a lower value indicates better model performance.</a:t>
          </a:r>
        </a:p>
      </dgm:t>
    </dgm:pt>
    <dgm:pt modelId="{0988B198-FB1B-4EC6-A353-698B211C3D82}" type="parTrans" cxnId="{49546D30-417D-4801-A2FE-05EE1392B1DA}">
      <dgm:prSet/>
      <dgm:spPr/>
      <dgm:t>
        <a:bodyPr/>
        <a:lstStyle/>
        <a:p>
          <a:endParaRPr lang="en-US"/>
        </a:p>
      </dgm:t>
    </dgm:pt>
    <dgm:pt modelId="{B3723250-7809-4AE0-94C2-55BCE35B1B1F}" type="sibTrans" cxnId="{49546D30-417D-4801-A2FE-05EE1392B1DA}">
      <dgm:prSet/>
      <dgm:spPr/>
      <dgm:t>
        <a:bodyPr/>
        <a:lstStyle/>
        <a:p>
          <a:endParaRPr lang="en-US"/>
        </a:p>
      </dgm:t>
    </dgm:pt>
    <dgm:pt modelId="{108EAC6C-EDE8-4C3E-8851-82E2ADB9176C}">
      <dgm:prSet/>
      <dgm:spPr/>
      <dgm:t>
        <a:bodyPr/>
        <a:lstStyle/>
        <a:p>
          <a:r>
            <a:rPr lang="en-US" dirty="0"/>
            <a:t>Calculate gradients - these represent the change in loss with respect to weights. Positive gradients imply a decrease in weight to minimize loss, while negative gradients indicate an increase in weight.</a:t>
          </a:r>
        </a:p>
      </dgm:t>
    </dgm:pt>
    <dgm:pt modelId="{CE9C4B35-2F2F-483E-9AF2-7B3280A3E47A}" type="parTrans" cxnId="{7FA01BAD-8960-405C-ABD3-8CB49A443DF9}">
      <dgm:prSet/>
      <dgm:spPr/>
      <dgm:t>
        <a:bodyPr/>
        <a:lstStyle/>
        <a:p>
          <a:endParaRPr lang="en-US"/>
        </a:p>
      </dgm:t>
    </dgm:pt>
    <dgm:pt modelId="{48A6244F-632D-428B-A523-F19C3768A154}" type="sibTrans" cxnId="{7FA01BAD-8960-405C-ABD3-8CB49A443DF9}">
      <dgm:prSet/>
      <dgm:spPr/>
      <dgm:t>
        <a:bodyPr/>
        <a:lstStyle/>
        <a:p>
          <a:endParaRPr lang="en-US"/>
        </a:p>
      </dgm:t>
    </dgm:pt>
    <dgm:pt modelId="{EC27BD53-34D5-455C-ABEF-87834AD92F3B}">
      <dgm:prSet/>
      <dgm:spPr/>
      <dgm:t>
        <a:bodyPr/>
        <a:lstStyle/>
        <a:p>
          <a:r>
            <a:rPr lang="en-US" dirty="0"/>
            <a:t>Utilize gradients to guide weight adjustments, leading to continuous improvement in model performance.</a:t>
          </a:r>
        </a:p>
      </dgm:t>
    </dgm:pt>
    <dgm:pt modelId="{3972226E-337A-4E3F-A925-E37F3990848C}" type="parTrans" cxnId="{92CE2F27-44B3-4FCC-957D-3B1D6D95680E}">
      <dgm:prSet/>
      <dgm:spPr/>
      <dgm:t>
        <a:bodyPr/>
        <a:lstStyle/>
        <a:p>
          <a:endParaRPr lang="en-US"/>
        </a:p>
      </dgm:t>
    </dgm:pt>
    <dgm:pt modelId="{CE24EE99-824D-46A1-8F67-ADC612CFABFD}" type="sibTrans" cxnId="{92CE2F27-44B3-4FCC-957D-3B1D6D95680E}">
      <dgm:prSet/>
      <dgm:spPr/>
      <dgm:t>
        <a:bodyPr/>
        <a:lstStyle/>
        <a:p>
          <a:endParaRPr lang="en-US"/>
        </a:p>
      </dgm:t>
    </dgm:pt>
    <dgm:pt modelId="{54D6900A-3FCB-4A23-8204-7730332B7E46}">
      <dgm:prSet/>
      <dgm:spPr/>
      <dgm:t>
        <a:bodyPr/>
        <a:lstStyle/>
        <a:p>
          <a:endParaRPr lang="en-US" dirty="0"/>
        </a:p>
      </dgm:t>
    </dgm:pt>
    <dgm:pt modelId="{E6E6949B-B545-4E67-A6A1-51E7758B7B9C}" type="parTrans" cxnId="{87B2B4FA-243B-4541-BAF7-E345A1863EA4}">
      <dgm:prSet/>
      <dgm:spPr/>
      <dgm:t>
        <a:bodyPr/>
        <a:lstStyle/>
        <a:p>
          <a:endParaRPr lang="en-US"/>
        </a:p>
      </dgm:t>
    </dgm:pt>
    <dgm:pt modelId="{B312DA21-817E-4885-AE6F-896084E7574E}" type="sibTrans" cxnId="{87B2B4FA-243B-4541-BAF7-E345A1863EA4}">
      <dgm:prSet/>
      <dgm:spPr/>
      <dgm:t>
        <a:bodyPr/>
        <a:lstStyle/>
        <a:p>
          <a:endParaRPr lang="en-US"/>
        </a:p>
      </dgm:t>
    </dgm:pt>
    <dgm:pt modelId="{E908ACA4-7A37-46AB-A637-FE81B2A13437}">
      <dgm:prSet/>
      <dgm:spPr/>
      <dgm:t>
        <a:bodyPr/>
        <a:lstStyle/>
        <a:p>
          <a:endParaRPr lang="en-US" dirty="0"/>
        </a:p>
      </dgm:t>
    </dgm:pt>
    <dgm:pt modelId="{615578E6-47C0-46B3-BF9E-1F17D58D7EC1}" type="parTrans" cxnId="{D9C26A2F-16D2-4C8E-91A0-3F9FA4A02367}">
      <dgm:prSet/>
      <dgm:spPr/>
      <dgm:t>
        <a:bodyPr/>
        <a:lstStyle/>
        <a:p>
          <a:endParaRPr lang="en-US"/>
        </a:p>
      </dgm:t>
    </dgm:pt>
    <dgm:pt modelId="{796356EC-D4AE-4B59-9A80-63C8C6EA598D}" type="sibTrans" cxnId="{D9C26A2F-16D2-4C8E-91A0-3F9FA4A02367}">
      <dgm:prSet/>
      <dgm:spPr/>
      <dgm:t>
        <a:bodyPr/>
        <a:lstStyle/>
        <a:p>
          <a:endParaRPr lang="en-US"/>
        </a:p>
      </dgm:t>
    </dgm:pt>
    <dgm:pt modelId="{727E8C85-DEC3-4944-86B7-266777D2C766}" type="pres">
      <dgm:prSet presAssocID="{9CC58AEA-56C2-4A53-BDC8-64DC9CC92422}" presName="linear" presStyleCnt="0">
        <dgm:presLayoutVars>
          <dgm:dir/>
          <dgm:animLvl val="lvl"/>
          <dgm:resizeHandles val="exact"/>
        </dgm:presLayoutVars>
      </dgm:prSet>
      <dgm:spPr/>
    </dgm:pt>
    <dgm:pt modelId="{BEB3E7DC-2F52-44D6-A85C-2DC6AC745038}" type="pres">
      <dgm:prSet presAssocID="{2DC93E2D-D2E1-4FA3-80A8-BB861C037244}" presName="parentLin" presStyleCnt="0"/>
      <dgm:spPr/>
    </dgm:pt>
    <dgm:pt modelId="{823E5F54-28BC-4763-BB2C-FA03DF6C8F26}" type="pres">
      <dgm:prSet presAssocID="{2DC93E2D-D2E1-4FA3-80A8-BB861C037244}" presName="parentLeftMargin" presStyleLbl="node1" presStyleIdx="0" presStyleCnt="1"/>
      <dgm:spPr/>
    </dgm:pt>
    <dgm:pt modelId="{4B06BF6F-4DDB-4C30-9D8A-E1E4E940693F}" type="pres">
      <dgm:prSet presAssocID="{2DC93E2D-D2E1-4FA3-80A8-BB861C037244}" presName="parentText" presStyleLbl="node1" presStyleIdx="0" presStyleCnt="1" custScaleX="121365">
        <dgm:presLayoutVars>
          <dgm:chMax val="0"/>
          <dgm:bulletEnabled val="1"/>
        </dgm:presLayoutVars>
      </dgm:prSet>
      <dgm:spPr/>
    </dgm:pt>
    <dgm:pt modelId="{10AEF2C7-D62C-4211-AFE5-65A0E9EEE027}" type="pres">
      <dgm:prSet presAssocID="{2DC93E2D-D2E1-4FA3-80A8-BB861C037244}" presName="negativeSpace" presStyleCnt="0"/>
      <dgm:spPr/>
    </dgm:pt>
    <dgm:pt modelId="{012E1DDF-B9BD-44FD-8B09-C20BC1405FAC}" type="pres">
      <dgm:prSet presAssocID="{2DC93E2D-D2E1-4FA3-80A8-BB861C03724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73C5B0F-008D-4457-A511-51B6CAD4651E}" type="presOf" srcId="{2DC93E2D-D2E1-4FA3-80A8-BB861C037244}" destId="{4B06BF6F-4DDB-4C30-9D8A-E1E4E940693F}" srcOrd="1" destOrd="0" presId="urn:microsoft.com/office/officeart/2005/8/layout/list1"/>
    <dgm:cxn modelId="{4C0E8A10-2D03-4A23-B4AC-F403296FFB42}" type="presOf" srcId="{2E5BB79F-2DD6-4A21-8DA0-911AA0491214}" destId="{012E1DDF-B9BD-44FD-8B09-C20BC1405FAC}" srcOrd="0" destOrd="0" presId="urn:microsoft.com/office/officeart/2005/8/layout/list1"/>
    <dgm:cxn modelId="{10B60214-124F-4DA7-BC34-A20A88D4336C}" type="presOf" srcId="{54D6900A-3FCB-4A23-8204-7730332B7E46}" destId="{012E1DDF-B9BD-44FD-8B09-C20BC1405FAC}" srcOrd="0" destOrd="1" presId="urn:microsoft.com/office/officeart/2005/8/layout/list1"/>
    <dgm:cxn modelId="{92CE2F27-44B3-4FCC-957D-3B1D6D95680E}" srcId="{2DC93E2D-D2E1-4FA3-80A8-BB861C037244}" destId="{EC27BD53-34D5-455C-ABEF-87834AD92F3B}" srcOrd="4" destOrd="0" parTransId="{3972226E-337A-4E3F-A925-E37F3990848C}" sibTransId="{CE24EE99-824D-46A1-8F67-ADC612CFABFD}"/>
    <dgm:cxn modelId="{D9C26A2F-16D2-4C8E-91A0-3F9FA4A02367}" srcId="{2DC93E2D-D2E1-4FA3-80A8-BB861C037244}" destId="{E908ACA4-7A37-46AB-A637-FE81B2A13437}" srcOrd="3" destOrd="0" parTransId="{615578E6-47C0-46B3-BF9E-1F17D58D7EC1}" sibTransId="{796356EC-D4AE-4B59-9A80-63C8C6EA598D}"/>
    <dgm:cxn modelId="{49546D30-417D-4801-A2FE-05EE1392B1DA}" srcId="{2DC93E2D-D2E1-4FA3-80A8-BB861C037244}" destId="{2E5BB79F-2DD6-4A21-8DA0-911AA0491214}" srcOrd="0" destOrd="0" parTransId="{0988B198-FB1B-4EC6-A353-698B211C3D82}" sibTransId="{B3723250-7809-4AE0-94C2-55BCE35B1B1F}"/>
    <dgm:cxn modelId="{E3127166-2E6D-4E24-8C7A-66609D5A2DFD}" srcId="{9CC58AEA-56C2-4A53-BDC8-64DC9CC92422}" destId="{2DC93E2D-D2E1-4FA3-80A8-BB861C037244}" srcOrd="0" destOrd="0" parTransId="{7E5AD9D9-F889-4593-A772-AAB78641C8EF}" sibTransId="{02704F0D-E8E1-4991-A857-8647578F6C22}"/>
    <dgm:cxn modelId="{E7DE1B48-2B4D-4D72-B9CC-4398130ECB70}" type="presOf" srcId="{2DC93E2D-D2E1-4FA3-80A8-BB861C037244}" destId="{823E5F54-28BC-4763-BB2C-FA03DF6C8F26}" srcOrd="0" destOrd="0" presId="urn:microsoft.com/office/officeart/2005/8/layout/list1"/>
    <dgm:cxn modelId="{C5D90F74-4D55-4843-BAC7-D8E85603EB15}" type="presOf" srcId="{108EAC6C-EDE8-4C3E-8851-82E2ADB9176C}" destId="{012E1DDF-B9BD-44FD-8B09-C20BC1405FAC}" srcOrd="0" destOrd="2" presId="urn:microsoft.com/office/officeart/2005/8/layout/list1"/>
    <dgm:cxn modelId="{7FA01BAD-8960-405C-ABD3-8CB49A443DF9}" srcId="{2DC93E2D-D2E1-4FA3-80A8-BB861C037244}" destId="{108EAC6C-EDE8-4C3E-8851-82E2ADB9176C}" srcOrd="2" destOrd="0" parTransId="{CE9C4B35-2F2F-483E-9AF2-7B3280A3E47A}" sibTransId="{48A6244F-632D-428B-A523-F19C3768A154}"/>
    <dgm:cxn modelId="{05EE71BB-8C6D-41F6-8B89-93603D1F6FFE}" type="presOf" srcId="{EC27BD53-34D5-455C-ABEF-87834AD92F3B}" destId="{012E1DDF-B9BD-44FD-8B09-C20BC1405FAC}" srcOrd="0" destOrd="4" presId="urn:microsoft.com/office/officeart/2005/8/layout/list1"/>
    <dgm:cxn modelId="{A27956CB-13F3-4E11-8BF2-8879CACD2344}" type="presOf" srcId="{9CC58AEA-56C2-4A53-BDC8-64DC9CC92422}" destId="{727E8C85-DEC3-4944-86B7-266777D2C766}" srcOrd="0" destOrd="0" presId="urn:microsoft.com/office/officeart/2005/8/layout/list1"/>
    <dgm:cxn modelId="{321647E9-EDCB-4A8A-ABCA-4F20070068E9}" type="presOf" srcId="{E908ACA4-7A37-46AB-A637-FE81B2A13437}" destId="{012E1DDF-B9BD-44FD-8B09-C20BC1405FAC}" srcOrd="0" destOrd="3" presId="urn:microsoft.com/office/officeart/2005/8/layout/list1"/>
    <dgm:cxn modelId="{87B2B4FA-243B-4541-BAF7-E345A1863EA4}" srcId="{2DC93E2D-D2E1-4FA3-80A8-BB861C037244}" destId="{54D6900A-3FCB-4A23-8204-7730332B7E46}" srcOrd="1" destOrd="0" parTransId="{E6E6949B-B545-4E67-A6A1-51E7758B7B9C}" sibTransId="{B312DA21-817E-4885-AE6F-896084E7574E}"/>
    <dgm:cxn modelId="{B0225E7D-7FFC-4A6A-8E64-1703D4E60D8C}" type="presParOf" srcId="{727E8C85-DEC3-4944-86B7-266777D2C766}" destId="{BEB3E7DC-2F52-44D6-A85C-2DC6AC745038}" srcOrd="0" destOrd="0" presId="urn:microsoft.com/office/officeart/2005/8/layout/list1"/>
    <dgm:cxn modelId="{D1A38767-7322-4DF5-A804-AE36315F7BD6}" type="presParOf" srcId="{BEB3E7DC-2F52-44D6-A85C-2DC6AC745038}" destId="{823E5F54-28BC-4763-BB2C-FA03DF6C8F26}" srcOrd="0" destOrd="0" presId="urn:microsoft.com/office/officeart/2005/8/layout/list1"/>
    <dgm:cxn modelId="{8E0A7E0D-7EA6-4522-B58A-A9F48B9D2E07}" type="presParOf" srcId="{BEB3E7DC-2F52-44D6-A85C-2DC6AC745038}" destId="{4B06BF6F-4DDB-4C30-9D8A-E1E4E940693F}" srcOrd="1" destOrd="0" presId="urn:microsoft.com/office/officeart/2005/8/layout/list1"/>
    <dgm:cxn modelId="{866E959F-E4AE-4CC1-9F61-F7ACDA643488}" type="presParOf" srcId="{727E8C85-DEC3-4944-86B7-266777D2C766}" destId="{10AEF2C7-D62C-4211-AFE5-65A0E9EEE027}" srcOrd="1" destOrd="0" presId="urn:microsoft.com/office/officeart/2005/8/layout/list1"/>
    <dgm:cxn modelId="{62179F91-7CB7-454C-A778-98A2BF12A1F4}" type="presParOf" srcId="{727E8C85-DEC3-4944-86B7-266777D2C766}" destId="{012E1DDF-B9BD-44FD-8B09-C20BC1405FA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ACB11C-EF9F-48A5-8177-08CA55680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874E27-C6B3-46AB-A776-F869478BA975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mtClean="0">
                      <a:latin typeface="Cambria Math" panose="02040503050406030204" pitchFamily="18" charset="0"/>
                    </a:rPr>
                    <m:t>𝑝</m:t>
                  </m:r>
                </m:oMath>
              </a14:m>
              <a:r>
                <a:rPr lang="en-US" dirty="0"/>
                <a:t>: probability of class “1”</a:t>
              </a:r>
            </a:p>
          </dgm:t>
        </dgm:pt>
      </mc:Choice>
      <mc:Fallback xmlns="">
        <dgm:pt modelId="{53874E27-C6B3-46AB-A776-F869478BA975}">
          <dgm:prSet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𝑝</a:t>
              </a:r>
              <a:r>
                <a:rPr lang="en-US" dirty="0"/>
                <a:t>: probability of class “1”</a:t>
              </a:r>
            </a:p>
          </dgm:t>
        </dgm:pt>
      </mc:Fallback>
    </mc:AlternateContent>
    <dgm:pt modelId="{9830C227-6257-4689-9388-DF65AE11B51D}" type="parTrans" cxnId="{3CE5205F-983C-494A-8791-93B7C8116AD5}">
      <dgm:prSet/>
      <dgm:spPr/>
      <dgm:t>
        <a:bodyPr/>
        <a:lstStyle/>
        <a:p>
          <a:endParaRPr lang="en-US"/>
        </a:p>
      </dgm:t>
    </dgm:pt>
    <dgm:pt modelId="{B9E3E3C4-EADD-4EC3-A816-F9DD5F510192}" type="sibTrans" cxnId="{3CE5205F-983C-494A-8791-93B7C8116AD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0E2788-90B8-4029-811C-D7C1A53C6DC7}">
          <dgm:prSet/>
          <dgm:spPr/>
          <dgm:t>
            <a:bodyPr/>
            <a:lstStyle/>
            <a:p>
              <a:r>
                <a:rPr lang="en-US" dirty="0"/>
                <a:t>Need to relate </a:t>
              </a:r>
              <a14:m>
                <m:oMath xmlns:m="http://schemas.openxmlformats.org/officeDocument/2006/math">
                  <m:r>
                    <a:rPr lang="en-US">
                      <a:latin typeface="Cambria Math" panose="02040503050406030204" pitchFamily="18" charset="0"/>
                    </a:rPr>
                    <m:t>𝑝</m:t>
                  </m:r>
                </m:oMath>
              </a14:m>
              <a:r>
                <a:rPr lang="en-US" dirty="0"/>
                <a:t> to predictors with a function that guarantees </a:t>
              </a:r>
              <a14:m>
                <m:oMath xmlns:m="http://schemas.openxmlformats.org/officeDocument/2006/math">
                  <m:r>
                    <a:rPr lang="en-US">
                      <a:latin typeface="Cambria Math" panose="02040503050406030204" pitchFamily="18" charset="0"/>
                    </a:rPr>
                    <m:t>0≤</m:t>
                  </m:r>
                  <m:r>
                    <a:rPr lang="en-US">
                      <a:latin typeface="Cambria Math" panose="02040503050406030204" pitchFamily="18" charset="0"/>
                    </a:rPr>
                    <m:t>𝑝</m:t>
                  </m:r>
                  <m:r>
                    <a:rPr lang="en-US">
                      <a:latin typeface="Cambria Math" panose="02040503050406030204" pitchFamily="18" charset="0"/>
                    </a:rPr>
                    <m:t>≤1</m:t>
                  </m:r>
                </m:oMath>
              </a14:m>
              <a:endParaRPr lang="en-US" dirty="0"/>
            </a:p>
          </dgm:t>
        </dgm:pt>
      </mc:Choice>
      <mc:Fallback xmlns="">
        <dgm:pt modelId="{E90E2788-90B8-4029-811C-D7C1A53C6DC7}">
          <dgm:prSet/>
          <dgm:spPr/>
          <dgm:t>
            <a:bodyPr/>
            <a:lstStyle/>
            <a:p>
              <a:r>
                <a:rPr lang="en-US" dirty="0"/>
                <a:t>Need to relate </a:t>
              </a:r>
              <a:r>
                <a:rPr lang="en-US" i="0">
                  <a:latin typeface="Cambria Math" panose="02040503050406030204" pitchFamily="18" charset="0"/>
                </a:rPr>
                <a:t>𝑝</a:t>
              </a:r>
              <a:r>
                <a:rPr lang="en-US" dirty="0"/>
                <a:t> to predictors with a function that guarantees </a:t>
              </a:r>
              <a:r>
                <a:rPr lang="en-US" i="0">
                  <a:latin typeface="Cambria Math" panose="02040503050406030204" pitchFamily="18" charset="0"/>
                </a:rPr>
                <a:t>0≤𝑝≤1</a:t>
              </a:r>
              <a:endParaRPr lang="en-US" dirty="0"/>
            </a:p>
          </dgm:t>
        </dgm:pt>
      </mc:Fallback>
    </mc:AlternateContent>
    <dgm:pt modelId="{9B186911-2D20-44E2-B4E5-5441BCB08F0C}" type="parTrans" cxnId="{8C798EEB-C2F7-4197-8096-E8506626FFAC}">
      <dgm:prSet/>
      <dgm:spPr/>
      <dgm:t>
        <a:bodyPr/>
        <a:lstStyle/>
        <a:p>
          <a:endParaRPr lang="en-US"/>
        </a:p>
      </dgm:t>
    </dgm:pt>
    <dgm:pt modelId="{F603B413-49D3-44E5-A1FB-F9F1C529D2F9}" type="sibTrans" cxnId="{8C798EEB-C2F7-4197-8096-E8506626FFAC}">
      <dgm:prSet/>
      <dgm:spPr/>
      <dgm:t>
        <a:bodyPr/>
        <a:lstStyle/>
        <a:p>
          <a:endParaRPr lang="en-US"/>
        </a:p>
      </dgm:t>
    </dgm:pt>
    <dgm:pt modelId="{012C1997-B733-495B-B44A-ADB0E0EFF6CA}">
      <dgm:prSet/>
      <dgm:spPr/>
      <dgm:t>
        <a:bodyPr/>
        <a:lstStyle/>
        <a:p>
          <a:r>
            <a:rPr lang="en-US" dirty="0"/>
            <a:t>The standard linear function does not</a:t>
          </a:r>
        </a:p>
      </dgm:t>
    </dgm:pt>
    <dgm:pt modelId="{31C9B8EB-DE69-4171-956A-F45ABF22B7BF}" type="parTrans" cxnId="{3194FEA4-BFB4-4D5F-BA8D-FC382FF38EBC}">
      <dgm:prSet/>
      <dgm:spPr/>
      <dgm:t>
        <a:bodyPr/>
        <a:lstStyle/>
        <a:p>
          <a:endParaRPr lang="en-US"/>
        </a:p>
      </dgm:t>
    </dgm:pt>
    <dgm:pt modelId="{EF1BB818-075F-495E-893D-651EFAD251B2}" type="sibTrans" cxnId="{3194FEA4-BFB4-4D5F-BA8D-FC382FF38EBC}">
      <dgm:prSet/>
      <dgm:spPr/>
      <dgm:t>
        <a:bodyPr/>
        <a:lstStyle/>
        <a:p>
          <a:endParaRPr lang="en-US"/>
        </a:p>
      </dgm:t>
    </dgm:pt>
    <dgm:pt modelId="{9EBCF5B9-B13D-45D2-BE6B-4E8EE29A6E60}">
      <dgm:prSet/>
      <dgm:spPr/>
      <dgm:t>
        <a:bodyPr/>
        <a:lstStyle/>
        <a:p>
          <a:r>
            <a:rPr lang="en-US" dirty="0"/>
            <a:t>Fix: logistic response function (logit/sigmoid)</a:t>
          </a:r>
        </a:p>
      </dgm:t>
    </dgm:pt>
    <dgm:pt modelId="{04BFE879-D88F-440C-9CDF-575CDB8D8170}" type="parTrans" cxnId="{73869F9A-1C31-4E0C-9C94-2745F06D5B33}">
      <dgm:prSet/>
      <dgm:spPr/>
      <dgm:t>
        <a:bodyPr/>
        <a:lstStyle/>
        <a:p>
          <a:endParaRPr lang="en-US"/>
        </a:p>
      </dgm:t>
    </dgm:pt>
    <dgm:pt modelId="{16287B1A-D342-486D-8F62-CB7DD3B83BEC}" type="sibTrans" cxnId="{73869F9A-1C31-4E0C-9C94-2745F06D5B3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0463ED-FCA5-467F-B5F4-2BD660F763C6}">
          <dgm:prSet custT="1"/>
          <dgm:spPr/>
          <dgm:t>
            <a:bodyPr/>
            <a:lstStyle/>
            <a:p>
              <a:pPr marL="625475" indent="-288925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4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⋯+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m:oMathPara>
              </a14:m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CF0463ED-FCA5-467F-B5F4-2BD660F763C6}">
          <dgm:prSet custT="1"/>
          <dgm:spPr/>
          <dgm:t>
            <a:bodyPr/>
            <a:lstStyle/>
            <a:p>
              <a:pPr marL="625475" indent="-288925"/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𝑧 ̂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=𝑏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 ̂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+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𝑤 ̂_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1 𝑥_1+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𝑤 ̂_2 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𝑥_2+ ⋯+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𝑤 ̂_𝑛 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𝑥_𝑛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50290E94-03FC-46F0-AA33-CAC9D4CEAD44}" type="parTrans" cxnId="{2868502D-F01C-4797-B1EC-8EF4244AB371}">
      <dgm:prSet/>
      <dgm:spPr/>
      <dgm:t>
        <a:bodyPr/>
        <a:lstStyle/>
        <a:p>
          <a:endParaRPr lang="en-US"/>
        </a:p>
      </dgm:t>
    </dgm:pt>
    <dgm:pt modelId="{4FC2BCBF-A1B5-43A7-ACFD-4B602E10BE72}" type="sibTrans" cxnId="{2868502D-F01C-4797-B1EC-8EF4244AB37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BAF53B1-6E0C-4A83-9E48-CB6B44AD67A7}">
          <dgm:prSet custT="1"/>
          <dgm:spPr/>
          <dgm:t>
            <a:bodyPr/>
            <a:lstStyle/>
            <a:p>
              <a:pPr marL="625475" indent="-288925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sz="24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p>
                        </m:sSup>
                      </m:den>
                    </m:f>
                    <m:r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p>
                        </m:sSup>
                      </m:den>
                    </m:f>
                  </m:oMath>
                </m:oMathPara>
              </a14:m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FBAF53B1-6E0C-4A83-9E48-CB6B44AD67A7}">
          <dgm:prSet custT="1"/>
          <dgm:spPr/>
          <dgm:t>
            <a:bodyPr/>
            <a:lstStyle/>
            <a:p>
              <a:pPr marL="625475" indent="-288925"/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𝑝 ̂=𝜎(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𝑧 ̂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)=𝑒^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𝑧 ̂ /(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1+𝑒^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𝑧 ̂  )</a:t>
              </a:r>
              <a:r>
                <a:rPr lang="en-US" sz="240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=1/(1+𝑒^(−</a:t>
              </a:r>
              <a:r>
                <a:rPr lang="en-US" sz="2400" b="0" i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a:t>𝑧 ̂ ) )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12ED5351-EAEA-4B93-A40B-22F98F1B0758}" type="sibTrans" cxnId="{38BB818E-3CA5-4206-9C96-F74146174902}">
      <dgm:prSet/>
      <dgm:spPr/>
      <dgm:t>
        <a:bodyPr/>
        <a:lstStyle/>
        <a:p>
          <a:endParaRPr lang="en-US"/>
        </a:p>
      </dgm:t>
    </dgm:pt>
    <dgm:pt modelId="{8A46BE87-0656-4021-B6D0-7BE58969AB62}" type="parTrans" cxnId="{38BB818E-3CA5-4206-9C96-F74146174902}">
      <dgm:prSet/>
      <dgm:spPr/>
      <dgm:t>
        <a:bodyPr/>
        <a:lstStyle/>
        <a:p>
          <a:endParaRPr lang="en-US"/>
        </a:p>
      </dgm:t>
    </dgm:pt>
    <dgm:pt modelId="{7C3F2164-317C-4930-B319-9E28855D5847}">
      <dgm:prSet/>
      <dgm:spPr/>
      <dgm:t>
        <a:bodyPr/>
        <a:lstStyle/>
        <a:p>
          <a:pPr marL="171450" indent="0"/>
          <a:endParaRPr lang="en-US" sz="1800" dirty="0"/>
        </a:p>
      </dgm:t>
    </dgm:pt>
    <dgm:pt modelId="{B9BA4A2A-E518-4DCC-9CA7-C0E973F1A1F0}" type="parTrans" cxnId="{02760AC4-1DDF-4698-BFED-4A3C210D9B07}">
      <dgm:prSet/>
      <dgm:spPr/>
      <dgm:t>
        <a:bodyPr/>
        <a:lstStyle/>
        <a:p>
          <a:endParaRPr lang="en-US"/>
        </a:p>
      </dgm:t>
    </dgm:pt>
    <dgm:pt modelId="{E2680E6E-C8E1-4CB0-BAC8-F527B0AF50E9}" type="sibTrans" cxnId="{02760AC4-1DDF-4698-BFED-4A3C210D9B07}">
      <dgm:prSet/>
      <dgm:spPr/>
      <dgm:t>
        <a:bodyPr/>
        <a:lstStyle/>
        <a:p>
          <a:endParaRPr lang="en-US"/>
        </a:p>
      </dgm:t>
    </dgm:pt>
    <dgm:pt modelId="{B937DB27-A4DC-4DEB-BC7B-73214FC8B35B}">
      <dgm:prSet custT="1"/>
      <dgm:spPr/>
      <dgm:t>
        <a:bodyPr/>
        <a:lstStyle/>
        <a:p>
          <a:pPr marL="625475" indent="-288925"/>
          <a:endParaRPr lang="en-US" sz="20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FE744D-A86B-458B-B515-B6C63FBEB87E}" type="parTrans" cxnId="{93B236FE-069B-403E-BA19-0380FEE34437}">
      <dgm:prSet/>
      <dgm:spPr/>
      <dgm:t>
        <a:bodyPr/>
        <a:lstStyle/>
        <a:p>
          <a:endParaRPr lang="en-US"/>
        </a:p>
      </dgm:t>
    </dgm:pt>
    <dgm:pt modelId="{C2E53198-E56C-4BAF-8F8D-5453FFF42EBE}" type="sibTrans" cxnId="{93B236FE-069B-403E-BA19-0380FEE34437}">
      <dgm:prSet/>
      <dgm:spPr/>
      <dgm:t>
        <a:bodyPr/>
        <a:lstStyle/>
        <a:p>
          <a:endParaRPr lang="en-US"/>
        </a:p>
      </dgm:t>
    </dgm:pt>
    <dgm:pt modelId="{FE3A6118-C2A1-4BAF-A8D7-EC28EA02821B}" type="pres">
      <dgm:prSet presAssocID="{41ACB11C-EF9F-48A5-8177-08CA55680A88}" presName="linear" presStyleCnt="0">
        <dgm:presLayoutVars>
          <dgm:animLvl val="lvl"/>
          <dgm:resizeHandles val="exact"/>
        </dgm:presLayoutVars>
      </dgm:prSet>
      <dgm:spPr/>
    </dgm:pt>
    <dgm:pt modelId="{7EE655CA-0875-4236-A23C-13E5A7C6A734}" type="pres">
      <dgm:prSet presAssocID="{53874E27-C6B3-46AB-A776-F869478BA975}" presName="parentText" presStyleLbl="node1" presStyleIdx="0" presStyleCnt="4" custLinFactY="-100000" custLinFactNeighborX="0" custLinFactNeighborY="-192346">
        <dgm:presLayoutVars>
          <dgm:chMax val="0"/>
          <dgm:bulletEnabled val="1"/>
        </dgm:presLayoutVars>
      </dgm:prSet>
      <dgm:spPr/>
    </dgm:pt>
    <dgm:pt modelId="{90D05A64-DA9E-4025-9F41-14E25ED100D1}" type="pres">
      <dgm:prSet presAssocID="{B9E3E3C4-EADD-4EC3-A816-F9DD5F510192}" presName="spacer" presStyleCnt="0"/>
      <dgm:spPr/>
    </dgm:pt>
    <dgm:pt modelId="{350C6FCC-4C0F-4BBD-B3B2-E91EA4865860}" type="pres">
      <dgm:prSet presAssocID="{E90E2788-90B8-4029-811C-D7C1A53C6DC7}" presName="parentText" presStyleLbl="node1" presStyleIdx="1" presStyleCnt="4" custLinFactY="-73206" custLinFactNeighborX="0" custLinFactNeighborY="-100000">
        <dgm:presLayoutVars>
          <dgm:chMax val="0"/>
          <dgm:bulletEnabled val="1"/>
        </dgm:presLayoutVars>
      </dgm:prSet>
      <dgm:spPr/>
    </dgm:pt>
    <dgm:pt modelId="{351D32A7-6561-4982-AE34-45DA954F36E1}" type="pres">
      <dgm:prSet presAssocID="{F603B413-49D3-44E5-A1FB-F9F1C529D2F9}" presName="spacer" presStyleCnt="0"/>
      <dgm:spPr/>
    </dgm:pt>
    <dgm:pt modelId="{A9FB4744-852B-45FC-86CB-A35869AF1A41}" type="pres">
      <dgm:prSet presAssocID="{012C1997-B733-495B-B44A-ADB0E0EFF6CA}" presName="parentText" presStyleLbl="node1" presStyleIdx="2" presStyleCnt="4" custLinFactY="-25058" custLinFactNeighborX="0" custLinFactNeighborY="-100000">
        <dgm:presLayoutVars>
          <dgm:chMax val="0"/>
          <dgm:bulletEnabled val="1"/>
        </dgm:presLayoutVars>
      </dgm:prSet>
      <dgm:spPr/>
    </dgm:pt>
    <dgm:pt modelId="{6A00ACBD-8253-4456-B577-87B0EAAF9F2B}" type="pres">
      <dgm:prSet presAssocID="{EF1BB818-075F-495E-893D-651EFAD251B2}" presName="spacer" presStyleCnt="0"/>
      <dgm:spPr/>
    </dgm:pt>
    <dgm:pt modelId="{853512AC-7891-468E-BDC7-B5A59CC81EEB}" type="pres">
      <dgm:prSet presAssocID="{9EBCF5B9-B13D-45D2-BE6B-4E8EE29A6E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61A538-7998-4432-AEFF-A0971BC2ADC9}" type="pres">
      <dgm:prSet presAssocID="{9EBCF5B9-B13D-45D2-BE6B-4E8EE29A6E60}" presName="childText" presStyleLbl="revTx" presStyleIdx="0" presStyleCnt="1" custLinFactNeighborX="0" custLinFactNeighborY="66477">
        <dgm:presLayoutVars>
          <dgm:bulletEnabled val="1"/>
        </dgm:presLayoutVars>
      </dgm:prSet>
      <dgm:spPr/>
    </dgm:pt>
  </dgm:ptLst>
  <dgm:cxnLst>
    <dgm:cxn modelId="{35965602-91A9-42F1-A6BE-DA254517B7BC}" type="presOf" srcId="{41ACB11C-EF9F-48A5-8177-08CA55680A88}" destId="{FE3A6118-C2A1-4BAF-A8D7-EC28EA02821B}" srcOrd="0" destOrd="0" presId="urn:microsoft.com/office/officeart/2005/8/layout/vList2"/>
    <dgm:cxn modelId="{2868502D-F01C-4797-B1EC-8EF4244AB371}" srcId="{9EBCF5B9-B13D-45D2-BE6B-4E8EE29A6E60}" destId="{CF0463ED-FCA5-467F-B5F4-2BD660F763C6}" srcOrd="1" destOrd="0" parTransId="{50290E94-03FC-46F0-AA33-CAC9D4CEAD44}" sibTransId="{4FC2BCBF-A1B5-43A7-ACFD-4B602E10BE72}"/>
    <dgm:cxn modelId="{81891433-588C-4655-8C73-2C587A4B8233}" type="presOf" srcId="{B937DB27-A4DC-4DEB-BC7B-73214FC8B35B}" destId="{7461A538-7998-4432-AEFF-A0971BC2ADC9}" srcOrd="0" destOrd="2" presId="urn:microsoft.com/office/officeart/2005/8/layout/vList2"/>
    <dgm:cxn modelId="{3866BA5C-9252-4769-8052-C273D3D0DAFA}" type="presOf" srcId="{FBAF53B1-6E0C-4A83-9E48-CB6B44AD67A7}" destId="{7461A538-7998-4432-AEFF-A0971BC2ADC9}" srcOrd="0" destOrd="3" presId="urn:microsoft.com/office/officeart/2005/8/layout/vList2"/>
    <dgm:cxn modelId="{3CE5205F-983C-494A-8791-93B7C8116AD5}" srcId="{41ACB11C-EF9F-48A5-8177-08CA55680A88}" destId="{53874E27-C6B3-46AB-A776-F869478BA975}" srcOrd="0" destOrd="0" parTransId="{9830C227-6257-4689-9388-DF65AE11B51D}" sibTransId="{B9E3E3C4-EADD-4EC3-A816-F9DD5F510192}"/>
    <dgm:cxn modelId="{5AA5BB55-26C3-4643-AEF0-344ECA9C481E}" type="presOf" srcId="{012C1997-B733-495B-B44A-ADB0E0EFF6CA}" destId="{A9FB4744-852B-45FC-86CB-A35869AF1A41}" srcOrd="0" destOrd="0" presId="urn:microsoft.com/office/officeart/2005/8/layout/vList2"/>
    <dgm:cxn modelId="{F5B60B8A-2EEC-42E5-B342-F5516DB52592}" type="presOf" srcId="{7C3F2164-317C-4930-B319-9E28855D5847}" destId="{7461A538-7998-4432-AEFF-A0971BC2ADC9}" srcOrd="0" destOrd="0" presId="urn:microsoft.com/office/officeart/2005/8/layout/vList2"/>
    <dgm:cxn modelId="{38BB818E-3CA5-4206-9C96-F74146174902}" srcId="{9EBCF5B9-B13D-45D2-BE6B-4E8EE29A6E60}" destId="{FBAF53B1-6E0C-4A83-9E48-CB6B44AD67A7}" srcOrd="3" destOrd="0" parTransId="{8A46BE87-0656-4021-B6D0-7BE58969AB62}" sibTransId="{12ED5351-EAEA-4B93-A40B-22F98F1B0758}"/>
    <dgm:cxn modelId="{F89BBD92-8F9B-4A6C-992D-AEEEED7ABB18}" type="presOf" srcId="{E90E2788-90B8-4029-811C-D7C1A53C6DC7}" destId="{350C6FCC-4C0F-4BBD-B3B2-E91EA4865860}" srcOrd="0" destOrd="0" presId="urn:microsoft.com/office/officeart/2005/8/layout/vList2"/>
    <dgm:cxn modelId="{73869F9A-1C31-4E0C-9C94-2745F06D5B33}" srcId="{41ACB11C-EF9F-48A5-8177-08CA55680A88}" destId="{9EBCF5B9-B13D-45D2-BE6B-4E8EE29A6E60}" srcOrd="3" destOrd="0" parTransId="{04BFE879-D88F-440C-9CDF-575CDB8D8170}" sibTransId="{16287B1A-D342-486D-8F62-CB7DD3B83BEC}"/>
    <dgm:cxn modelId="{A1D5F89D-2341-47D0-8654-7EE56C6F349F}" type="presOf" srcId="{CF0463ED-FCA5-467F-B5F4-2BD660F763C6}" destId="{7461A538-7998-4432-AEFF-A0971BC2ADC9}" srcOrd="0" destOrd="1" presId="urn:microsoft.com/office/officeart/2005/8/layout/vList2"/>
    <dgm:cxn modelId="{3194FEA4-BFB4-4D5F-BA8D-FC382FF38EBC}" srcId="{41ACB11C-EF9F-48A5-8177-08CA55680A88}" destId="{012C1997-B733-495B-B44A-ADB0E0EFF6CA}" srcOrd="2" destOrd="0" parTransId="{31C9B8EB-DE69-4171-956A-F45ABF22B7BF}" sibTransId="{EF1BB818-075F-495E-893D-651EFAD251B2}"/>
    <dgm:cxn modelId="{02760AC4-1DDF-4698-BFED-4A3C210D9B07}" srcId="{9EBCF5B9-B13D-45D2-BE6B-4E8EE29A6E60}" destId="{7C3F2164-317C-4930-B319-9E28855D5847}" srcOrd="0" destOrd="0" parTransId="{B9BA4A2A-E518-4DCC-9CA7-C0E973F1A1F0}" sibTransId="{E2680E6E-C8E1-4CB0-BAC8-F527B0AF50E9}"/>
    <dgm:cxn modelId="{D1CAA7D7-CA54-4D62-8E73-5E22E0CC0F39}" type="presOf" srcId="{53874E27-C6B3-46AB-A776-F869478BA975}" destId="{7EE655CA-0875-4236-A23C-13E5A7C6A734}" srcOrd="0" destOrd="0" presId="urn:microsoft.com/office/officeart/2005/8/layout/vList2"/>
    <dgm:cxn modelId="{970C49E2-0DAB-410B-9FC1-E0964F1951B1}" type="presOf" srcId="{9EBCF5B9-B13D-45D2-BE6B-4E8EE29A6E60}" destId="{853512AC-7891-468E-BDC7-B5A59CC81EEB}" srcOrd="0" destOrd="0" presId="urn:microsoft.com/office/officeart/2005/8/layout/vList2"/>
    <dgm:cxn modelId="{8C798EEB-C2F7-4197-8096-E8506626FFAC}" srcId="{41ACB11C-EF9F-48A5-8177-08CA55680A88}" destId="{E90E2788-90B8-4029-811C-D7C1A53C6DC7}" srcOrd="1" destOrd="0" parTransId="{9B186911-2D20-44E2-B4E5-5441BCB08F0C}" sibTransId="{F603B413-49D3-44E5-A1FB-F9F1C529D2F9}"/>
    <dgm:cxn modelId="{93B236FE-069B-403E-BA19-0380FEE34437}" srcId="{9EBCF5B9-B13D-45D2-BE6B-4E8EE29A6E60}" destId="{B937DB27-A4DC-4DEB-BC7B-73214FC8B35B}" srcOrd="2" destOrd="0" parTransId="{1BFE744D-A86B-458B-B515-B6C63FBEB87E}" sibTransId="{C2E53198-E56C-4BAF-8F8D-5453FFF42EBE}"/>
    <dgm:cxn modelId="{417E9572-9DB1-487D-90EA-2976F3722815}" type="presParOf" srcId="{FE3A6118-C2A1-4BAF-A8D7-EC28EA02821B}" destId="{7EE655CA-0875-4236-A23C-13E5A7C6A734}" srcOrd="0" destOrd="0" presId="urn:microsoft.com/office/officeart/2005/8/layout/vList2"/>
    <dgm:cxn modelId="{FF3295C4-9F90-435E-A745-26DEF4D79083}" type="presParOf" srcId="{FE3A6118-C2A1-4BAF-A8D7-EC28EA02821B}" destId="{90D05A64-DA9E-4025-9F41-14E25ED100D1}" srcOrd="1" destOrd="0" presId="urn:microsoft.com/office/officeart/2005/8/layout/vList2"/>
    <dgm:cxn modelId="{B7396B59-DB25-4E46-8A20-B3D9C30A2812}" type="presParOf" srcId="{FE3A6118-C2A1-4BAF-A8D7-EC28EA02821B}" destId="{350C6FCC-4C0F-4BBD-B3B2-E91EA4865860}" srcOrd="2" destOrd="0" presId="urn:microsoft.com/office/officeart/2005/8/layout/vList2"/>
    <dgm:cxn modelId="{3F8F5CBB-760B-4F31-B1B9-B006947129C6}" type="presParOf" srcId="{FE3A6118-C2A1-4BAF-A8D7-EC28EA02821B}" destId="{351D32A7-6561-4982-AE34-45DA954F36E1}" srcOrd="3" destOrd="0" presId="urn:microsoft.com/office/officeart/2005/8/layout/vList2"/>
    <dgm:cxn modelId="{AAE14648-9533-48A4-9C2D-A5ABBB1E7742}" type="presParOf" srcId="{FE3A6118-C2A1-4BAF-A8D7-EC28EA02821B}" destId="{A9FB4744-852B-45FC-86CB-A35869AF1A41}" srcOrd="4" destOrd="0" presId="urn:microsoft.com/office/officeart/2005/8/layout/vList2"/>
    <dgm:cxn modelId="{917024A2-51A5-4007-9CC2-091A5F3D60CB}" type="presParOf" srcId="{FE3A6118-C2A1-4BAF-A8D7-EC28EA02821B}" destId="{6A00ACBD-8253-4456-B577-87B0EAAF9F2B}" srcOrd="5" destOrd="0" presId="urn:microsoft.com/office/officeart/2005/8/layout/vList2"/>
    <dgm:cxn modelId="{53856382-D607-4A69-A8FD-A8E75EB0F0FE}" type="presParOf" srcId="{FE3A6118-C2A1-4BAF-A8D7-EC28EA02821B}" destId="{853512AC-7891-468E-BDC7-B5A59CC81EEB}" srcOrd="6" destOrd="0" presId="urn:microsoft.com/office/officeart/2005/8/layout/vList2"/>
    <dgm:cxn modelId="{05699C75-2C03-442E-AF5F-216FA27EC057}" type="presParOf" srcId="{FE3A6118-C2A1-4BAF-A8D7-EC28EA02821B}" destId="{7461A538-7998-4432-AEFF-A0971BC2AD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3CED46-253B-41A7-BED6-353857DBA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455CED-7850-4D6C-A238-2A8EB44B8E39}">
          <dgm:prSet/>
          <dgm:spPr/>
          <dgm:t>
            <a:bodyPr/>
            <a:lstStyle/>
            <a:p>
              <a:r>
                <a:rPr lang="en-US" dirty="0"/>
                <a:t>Prediction   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e>
                  </m:acc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e>
                  </m:d>
                </m:oMath>
              </a14:m>
              <a:r>
                <a:rPr lang="en-US" dirty="0"/>
                <a:t>,  typically,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𝑡h𝑟𝑒𝑠h𝑜𝑙𝑑</m:t>
                  </m:r>
                </m:oMath>
              </a14:m>
              <a:r>
                <a:rPr lang="en-US" dirty="0"/>
                <a:t> = 0.5</a:t>
              </a:r>
            </a:p>
          </dgm:t>
        </dgm:pt>
      </mc:Choice>
      <mc:Fallback xmlns="">
        <dgm:pt modelId="{4B455CED-7850-4D6C-A238-2A8EB44B8E39}">
          <dgm:prSet/>
          <dgm:spPr/>
          <dgm:t>
            <a:bodyPr/>
            <a:lstStyle/>
            <a:p>
              <a:r>
                <a:rPr lang="en-US" dirty="0"/>
                <a:t>Prediction    </a:t>
              </a:r>
              <a:r>
                <a:rPr lang="en-US" i="0"/>
                <a:t>𝑦 ̂={█(0  𝑖𝑓 𝑝 ̂&lt;</a:t>
              </a:r>
              <a:r>
                <a:rPr lang="en-US" b="0" i="0"/>
                <a:t>𝑡ℎ𝑟𝑒𝑠ℎ𝑜𝑙𝑑@</a:t>
              </a:r>
              <a:r>
                <a:rPr lang="en-US" i="0"/>
                <a:t>1  𝑖𝑓 𝑝 ̂≥</a:t>
              </a:r>
              <a:r>
                <a:rPr lang="en-US" b="0" i="0"/>
                <a:t>𝑡ℎ𝑟𝑒𝑠ℎ𝑜𝑙𝑑</a:t>
              </a:r>
              <a:r>
                <a:rPr lang="en-US" i="0"/>
                <a:t> )┤</a:t>
              </a:r>
              <a:r>
                <a:rPr lang="en-US" dirty="0"/>
                <a:t>,  typically, </a:t>
              </a:r>
              <a:r>
                <a:rPr lang="en-US" i="0"/>
                <a:t>𝑡ℎ𝑟𝑒𝑠ℎ𝑜𝑙𝑑</a:t>
              </a:r>
              <a:r>
                <a:rPr lang="en-US" dirty="0"/>
                <a:t> = 0.5</a:t>
              </a:r>
            </a:p>
          </dgm:t>
        </dgm:pt>
      </mc:Fallback>
    </mc:AlternateContent>
    <dgm:pt modelId="{AFC4F301-82FD-408D-9BCB-DC84226ADE93}" type="parTrans" cxnId="{4FC7006D-96E4-44BB-9D0A-902FF5B1481D}">
      <dgm:prSet/>
      <dgm:spPr/>
      <dgm:t>
        <a:bodyPr/>
        <a:lstStyle/>
        <a:p>
          <a:endParaRPr lang="en-US"/>
        </a:p>
      </dgm:t>
    </dgm:pt>
    <dgm:pt modelId="{6A6E9A36-A671-40D5-A37B-C7CD7023C36D}" type="sibTrans" cxnId="{4FC7006D-96E4-44BB-9D0A-902FF5B1481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6F75EF0-1EBA-47FC-83C1-741813650143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&lt;0.5 ,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&lt;0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96F75EF0-1EBA-47FC-83C1-741813650143}">
          <dgm:prSet/>
          <dgm:spPr/>
          <dgm:t>
            <a:bodyPr/>
            <a:lstStyle/>
            <a:p>
              <a:pPr/>
              <a:r>
                <a:rPr lang="en-US" b="0" i="0"/>
                <a:t>𝑝 ̂&lt;0.5 , 𝑤ℎ𝑒𝑛 𝑧&lt;0</a:t>
              </a:r>
              <a:endParaRPr lang="en-US" dirty="0"/>
            </a:p>
          </dgm:t>
        </dgm:pt>
      </mc:Fallback>
    </mc:AlternateContent>
    <dgm:pt modelId="{CF233C1C-38D8-4DF8-99B1-970D642C5208}" type="parTrans" cxnId="{DA6419FD-E6BA-4851-A00A-251FAA22E63E}">
      <dgm:prSet/>
      <dgm:spPr/>
      <dgm:t>
        <a:bodyPr/>
        <a:lstStyle/>
        <a:p>
          <a:endParaRPr lang="en-US"/>
        </a:p>
      </dgm:t>
    </dgm:pt>
    <dgm:pt modelId="{CB1A1978-C7FD-4C97-889A-CA0A4366CA80}" type="sibTrans" cxnId="{DA6419FD-E6BA-4851-A00A-251FAA22E63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765FD9B-1606-4E29-8C9C-9DDABA95BA0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≥0.5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765FD9B-1606-4E29-8C9C-9DDABA95BA07}">
          <dgm:prSet/>
          <dgm:spPr/>
          <dgm:t>
            <a:bodyPr/>
            <a:lstStyle/>
            <a:p>
              <a:pPr/>
              <a:r>
                <a:rPr lang="en-US" i="0"/>
                <a:t>𝑝 ̂≥0.5 𝑤ℎ𝑒𝑛 </a:t>
              </a:r>
              <a:r>
                <a:rPr lang="en-US" b="0" i="0"/>
                <a:t>𝑧</a:t>
              </a:r>
              <a:r>
                <a:rPr lang="en-US" i="0"/>
                <a:t>≥0</a:t>
              </a:r>
              <a:endParaRPr lang="en-US" dirty="0"/>
            </a:p>
          </dgm:t>
        </dgm:pt>
      </mc:Fallback>
    </mc:AlternateContent>
    <dgm:pt modelId="{6E70E9BE-D210-4DF3-A075-061E046A001B}" type="parTrans" cxnId="{E11402BE-F0C3-4AF7-95B5-F61C84681562}">
      <dgm:prSet/>
      <dgm:spPr/>
      <dgm:t>
        <a:bodyPr/>
        <a:lstStyle/>
        <a:p>
          <a:endParaRPr lang="en-US"/>
        </a:p>
      </dgm:t>
    </dgm:pt>
    <dgm:pt modelId="{F0BCE2E1-5AEA-4F14-9DDA-D2790A9CF291}" type="sibTrans" cxnId="{E11402BE-F0C3-4AF7-95B5-F61C846815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5B188A2-4B26-4214-99E2-C7A2DEFB0725}">
          <dgm:prSet/>
          <dgm:spPr/>
          <dgm:t>
            <a:bodyPr/>
            <a:lstStyle/>
            <a:p>
              <a:r>
                <a:rPr lang="en-US" dirty="0"/>
                <a:t>This means Logistic Regression predicts 1 if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en-US" dirty="0"/>
                <a:t> is positive and 0 if it is negative </a:t>
              </a:r>
            </a:p>
          </dgm:t>
        </dgm:pt>
      </mc:Choice>
      <mc:Fallback xmlns="">
        <dgm:pt modelId="{05B188A2-4B26-4214-99E2-C7A2DEFB0725}">
          <dgm:prSet/>
          <dgm:spPr/>
          <dgm:t>
            <a:bodyPr/>
            <a:lstStyle/>
            <a:p>
              <a:r>
                <a:rPr lang="en-US" dirty="0"/>
                <a:t>This means Logistic Regression predicts 1 if </a:t>
              </a:r>
              <a:r>
                <a:rPr lang="en-US" b="0" i="0"/>
                <a:t>𝑧</a:t>
              </a:r>
              <a:r>
                <a:rPr lang="en-US" dirty="0"/>
                <a:t> is positive and 0 if it is negative </a:t>
              </a:r>
            </a:p>
          </dgm:t>
        </dgm:pt>
      </mc:Fallback>
    </mc:AlternateContent>
    <dgm:pt modelId="{84ECCD77-4718-4FA9-BAAF-DA145F15D9B8}" type="parTrans" cxnId="{0D90C86B-EC04-41BD-9243-3FA39C5EE9EE}">
      <dgm:prSet/>
      <dgm:spPr/>
      <dgm:t>
        <a:bodyPr/>
        <a:lstStyle/>
        <a:p>
          <a:endParaRPr lang="en-US"/>
        </a:p>
      </dgm:t>
    </dgm:pt>
    <dgm:pt modelId="{05830DF0-7E41-462E-931A-0D3A479A7C7E}" type="sibTrans" cxnId="{0D90C86B-EC04-41BD-9243-3FA39C5EE9EE}">
      <dgm:prSet/>
      <dgm:spPr/>
      <dgm:t>
        <a:bodyPr/>
        <a:lstStyle/>
        <a:p>
          <a:endParaRPr lang="en-US"/>
        </a:p>
      </dgm:t>
    </dgm:pt>
    <dgm:pt modelId="{739F279C-9232-47DA-B022-F0C4140A8A51}" type="pres">
      <dgm:prSet presAssocID="{B93CED46-253B-41A7-BED6-353857DBA5BF}" presName="linear" presStyleCnt="0">
        <dgm:presLayoutVars>
          <dgm:animLvl val="lvl"/>
          <dgm:resizeHandles val="exact"/>
        </dgm:presLayoutVars>
      </dgm:prSet>
      <dgm:spPr/>
    </dgm:pt>
    <dgm:pt modelId="{147E3F5E-F447-4771-8464-22481016EF42}" type="pres">
      <dgm:prSet presAssocID="{4B455CED-7850-4D6C-A238-2A8EB44B8E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3EA112-C8A2-4EC4-9F2C-458F85546CB6}" type="pres">
      <dgm:prSet presAssocID="{6A6E9A36-A671-40D5-A37B-C7CD7023C36D}" presName="spacer" presStyleCnt="0"/>
      <dgm:spPr/>
    </dgm:pt>
    <dgm:pt modelId="{5C82A4AD-C996-4649-8977-FFE2333B954F}" type="pres">
      <dgm:prSet presAssocID="{96F75EF0-1EBA-47FC-83C1-7418136501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FCBF33-D689-48C9-91A6-50FDD33E92AD}" type="pres">
      <dgm:prSet presAssocID="{CB1A1978-C7FD-4C97-889A-CA0A4366CA80}" presName="spacer" presStyleCnt="0"/>
      <dgm:spPr/>
    </dgm:pt>
    <dgm:pt modelId="{FCC04CAB-A4CE-4794-A2B2-82F09E1D02D9}" type="pres">
      <dgm:prSet presAssocID="{4765FD9B-1606-4E29-8C9C-9DDABA95BA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1D3DDF-72D3-43CF-99D1-BFA38E5FE084}" type="pres">
      <dgm:prSet presAssocID="{F0BCE2E1-5AEA-4F14-9DDA-D2790A9CF291}" presName="spacer" presStyleCnt="0"/>
      <dgm:spPr/>
    </dgm:pt>
    <dgm:pt modelId="{368958E4-CC56-4A5B-BFC7-677CAAABD63E}" type="pres">
      <dgm:prSet presAssocID="{05B188A2-4B26-4214-99E2-C7A2DEFB07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DFF920-D31B-4D1A-AE1B-EAEC410BA955}" type="presOf" srcId="{4765FD9B-1606-4E29-8C9C-9DDABA95BA07}" destId="{FCC04CAB-A4CE-4794-A2B2-82F09E1D02D9}" srcOrd="0" destOrd="0" presId="urn:microsoft.com/office/officeart/2005/8/layout/vList2"/>
    <dgm:cxn modelId="{69084F32-DCDB-46D6-B7FF-C633A3F92DD4}" type="presOf" srcId="{B93CED46-253B-41A7-BED6-353857DBA5BF}" destId="{739F279C-9232-47DA-B022-F0C4140A8A51}" srcOrd="0" destOrd="0" presId="urn:microsoft.com/office/officeart/2005/8/layout/vList2"/>
    <dgm:cxn modelId="{0D90C86B-EC04-41BD-9243-3FA39C5EE9EE}" srcId="{B93CED46-253B-41A7-BED6-353857DBA5BF}" destId="{05B188A2-4B26-4214-99E2-C7A2DEFB0725}" srcOrd="3" destOrd="0" parTransId="{84ECCD77-4718-4FA9-BAAF-DA145F15D9B8}" sibTransId="{05830DF0-7E41-462E-931A-0D3A479A7C7E}"/>
    <dgm:cxn modelId="{5A52766C-25A4-472B-A5D9-CA2E91EA13C9}" type="presOf" srcId="{05B188A2-4B26-4214-99E2-C7A2DEFB0725}" destId="{368958E4-CC56-4A5B-BFC7-677CAAABD63E}" srcOrd="0" destOrd="0" presId="urn:microsoft.com/office/officeart/2005/8/layout/vList2"/>
    <dgm:cxn modelId="{4FC7006D-96E4-44BB-9D0A-902FF5B1481D}" srcId="{B93CED46-253B-41A7-BED6-353857DBA5BF}" destId="{4B455CED-7850-4D6C-A238-2A8EB44B8E39}" srcOrd="0" destOrd="0" parTransId="{AFC4F301-82FD-408D-9BCB-DC84226ADE93}" sibTransId="{6A6E9A36-A671-40D5-A37B-C7CD7023C36D}"/>
    <dgm:cxn modelId="{86FA666E-1247-4AE8-B4A8-5DC1680A1078}" type="presOf" srcId="{96F75EF0-1EBA-47FC-83C1-741813650143}" destId="{5C82A4AD-C996-4649-8977-FFE2333B954F}" srcOrd="0" destOrd="0" presId="urn:microsoft.com/office/officeart/2005/8/layout/vList2"/>
    <dgm:cxn modelId="{AE519599-F744-487E-BB53-8E27348EE482}" type="presOf" srcId="{4B455CED-7850-4D6C-A238-2A8EB44B8E39}" destId="{147E3F5E-F447-4771-8464-22481016EF42}" srcOrd="0" destOrd="0" presId="urn:microsoft.com/office/officeart/2005/8/layout/vList2"/>
    <dgm:cxn modelId="{E11402BE-F0C3-4AF7-95B5-F61C84681562}" srcId="{B93CED46-253B-41A7-BED6-353857DBA5BF}" destId="{4765FD9B-1606-4E29-8C9C-9DDABA95BA07}" srcOrd="2" destOrd="0" parTransId="{6E70E9BE-D210-4DF3-A075-061E046A001B}" sibTransId="{F0BCE2E1-5AEA-4F14-9DDA-D2790A9CF291}"/>
    <dgm:cxn modelId="{DA6419FD-E6BA-4851-A00A-251FAA22E63E}" srcId="{B93CED46-253B-41A7-BED6-353857DBA5BF}" destId="{96F75EF0-1EBA-47FC-83C1-741813650143}" srcOrd="1" destOrd="0" parTransId="{CF233C1C-38D8-4DF8-99B1-970D642C5208}" sibTransId="{CB1A1978-C7FD-4C97-889A-CA0A4366CA80}"/>
    <dgm:cxn modelId="{7F082C6A-7474-4328-9740-91D69170E1A2}" type="presParOf" srcId="{739F279C-9232-47DA-B022-F0C4140A8A51}" destId="{147E3F5E-F447-4771-8464-22481016EF42}" srcOrd="0" destOrd="0" presId="urn:microsoft.com/office/officeart/2005/8/layout/vList2"/>
    <dgm:cxn modelId="{9103DF77-3A96-433D-8B72-E9617AE2C787}" type="presParOf" srcId="{739F279C-9232-47DA-B022-F0C4140A8A51}" destId="{B53EA112-C8A2-4EC4-9F2C-458F85546CB6}" srcOrd="1" destOrd="0" presId="urn:microsoft.com/office/officeart/2005/8/layout/vList2"/>
    <dgm:cxn modelId="{CC3EE021-F848-4F37-95AD-4FDA2EB7C912}" type="presParOf" srcId="{739F279C-9232-47DA-B022-F0C4140A8A51}" destId="{5C82A4AD-C996-4649-8977-FFE2333B954F}" srcOrd="2" destOrd="0" presId="urn:microsoft.com/office/officeart/2005/8/layout/vList2"/>
    <dgm:cxn modelId="{E0F92FCB-694A-46EC-B740-7D4A31C860F4}" type="presParOf" srcId="{739F279C-9232-47DA-B022-F0C4140A8A51}" destId="{50FCBF33-D689-48C9-91A6-50FDD33E92AD}" srcOrd="3" destOrd="0" presId="urn:microsoft.com/office/officeart/2005/8/layout/vList2"/>
    <dgm:cxn modelId="{208DB184-B047-44E8-B3B7-8AD3D465BC78}" type="presParOf" srcId="{739F279C-9232-47DA-B022-F0C4140A8A51}" destId="{FCC04CAB-A4CE-4794-A2B2-82F09E1D02D9}" srcOrd="4" destOrd="0" presId="urn:microsoft.com/office/officeart/2005/8/layout/vList2"/>
    <dgm:cxn modelId="{57068613-DA1A-4826-8693-7FE617CC476D}" type="presParOf" srcId="{739F279C-9232-47DA-B022-F0C4140A8A51}" destId="{9D1D3DDF-72D3-43CF-99D1-BFA38E5FE084}" srcOrd="5" destOrd="0" presId="urn:microsoft.com/office/officeart/2005/8/layout/vList2"/>
    <dgm:cxn modelId="{7CC5FD1E-B26E-4073-BCC1-48FEC0C87C06}" type="presParOf" srcId="{739F279C-9232-47DA-B022-F0C4140A8A51}" destId="{368958E4-CC56-4A5B-BFC7-677CAAABD6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C2E61-23A3-4B9E-AFC4-FFC48306D428}">
      <dsp:nvSpPr>
        <dsp:cNvPr id="0" name=""/>
        <dsp:cNvSpPr/>
      </dsp:nvSpPr>
      <dsp:spPr>
        <a:xfrm>
          <a:off x="1879394" y="822739"/>
          <a:ext cx="1239466" cy="21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56"/>
              </a:lnTo>
              <a:lnTo>
                <a:pt x="1239466" y="107556"/>
              </a:lnTo>
              <a:lnTo>
                <a:pt x="1239466" y="215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698A0-3553-4AFC-90A7-2FADE983EB5A}">
      <dsp:nvSpPr>
        <dsp:cNvPr id="0" name=""/>
        <dsp:cNvSpPr/>
      </dsp:nvSpPr>
      <dsp:spPr>
        <a:xfrm>
          <a:off x="1833674" y="822739"/>
          <a:ext cx="91440" cy="2151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514E8-99B3-4B57-A0A2-16263803BB21}">
      <dsp:nvSpPr>
        <dsp:cNvPr id="0" name=""/>
        <dsp:cNvSpPr/>
      </dsp:nvSpPr>
      <dsp:spPr>
        <a:xfrm>
          <a:off x="639927" y="822739"/>
          <a:ext cx="1239466" cy="215113"/>
        </a:xfrm>
        <a:custGeom>
          <a:avLst/>
          <a:gdLst/>
          <a:ahLst/>
          <a:cxnLst/>
          <a:rect l="0" t="0" r="0" b="0"/>
          <a:pathLst>
            <a:path>
              <a:moveTo>
                <a:pt x="1239466" y="0"/>
              </a:moveTo>
              <a:lnTo>
                <a:pt x="1239466" y="107556"/>
              </a:lnTo>
              <a:lnTo>
                <a:pt x="0" y="107556"/>
              </a:lnTo>
              <a:lnTo>
                <a:pt x="0" y="215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86A0C-4DF4-4DC8-8710-710FC91DA091}">
      <dsp:nvSpPr>
        <dsp:cNvPr id="0" name=""/>
        <dsp:cNvSpPr/>
      </dsp:nvSpPr>
      <dsp:spPr>
        <a:xfrm>
          <a:off x="349400" y="435"/>
          <a:ext cx="3059986" cy="822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 biological neuron consists of three primary components: </a:t>
          </a:r>
          <a:endParaRPr lang="en-US" sz="2000" kern="1200" dirty="0"/>
        </a:p>
      </dsp:txBody>
      <dsp:txXfrm>
        <a:off x="349400" y="435"/>
        <a:ext cx="3059986" cy="822303"/>
      </dsp:txXfrm>
    </dsp:sp>
    <dsp:sp modelId="{643E1242-191A-435C-A636-0C27C68E668F}">
      <dsp:nvSpPr>
        <dsp:cNvPr id="0" name=""/>
        <dsp:cNvSpPr/>
      </dsp:nvSpPr>
      <dsp:spPr>
        <a:xfrm>
          <a:off x="127751" y="1037853"/>
          <a:ext cx="1024352" cy="512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Dendrites</a:t>
          </a:r>
          <a:endParaRPr lang="en-US" sz="1700" kern="1200" dirty="0"/>
        </a:p>
      </dsp:txBody>
      <dsp:txXfrm>
        <a:off x="127751" y="1037853"/>
        <a:ext cx="1024352" cy="512176"/>
      </dsp:txXfrm>
    </dsp:sp>
    <dsp:sp modelId="{1515956D-BB64-4283-91DE-78EB1CFB11FE}">
      <dsp:nvSpPr>
        <dsp:cNvPr id="0" name=""/>
        <dsp:cNvSpPr/>
      </dsp:nvSpPr>
      <dsp:spPr>
        <a:xfrm>
          <a:off x="1367217" y="1037853"/>
          <a:ext cx="1024352" cy="512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Soma (or cell body)</a:t>
          </a:r>
          <a:endParaRPr lang="en-US" sz="1700" kern="1200"/>
        </a:p>
      </dsp:txBody>
      <dsp:txXfrm>
        <a:off x="1367217" y="1037853"/>
        <a:ext cx="1024352" cy="512176"/>
      </dsp:txXfrm>
    </dsp:sp>
    <dsp:sp modelId="{79CE8219-2DD8-4F35-89C1-D3B9DF29C856}">
      <dsp:nvSpPr>
        <dsp:cNvPr id="0" name=""/>
        <dsp:cNvSpPr/>
      </dsp:nvSpPr>
      <dsp:spPr>
        <a:xfrm>
          <a:off x="2606684" y="1037853"/>
          <a:ext cx="1024352" cy="512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Axon</a:t>
          </a:r>
          <a:endParaRPr lang="en-US" sz="1700" kern="1200"/>
        </a:p>
      </dsp:txBody>
      <dsp:txXfrm>
        <a:off x="2606684" y="1037853"/>
        <a:ext cx="1024352" cy="5121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9807-E571-412E-BF1F-3473EC3318E2}">
      <dsp:nvSpPr>
        <dsp:cNvPr id="0" name=""/>
        <dsp:cNvSpPr/>
      </dsp:nvSpPr>
      <dsp:spPr>
        <a:xfrm>
          <a:off x="0" y="8520"/>
          <a:ext cx="9436034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Intuition: Minimizing the loss will maximize the probability of the true label (class)</a:t>
          </a:r>
          <a:endParaRPr lang="en-US" sz="3200" kern="1200"/>
        </a:p>
      </dsp:txBody>
      <dsp:txXfrm>
        <a:off x="62141" y="70661"/>
        <a:ext cx="9311752" cy="11486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ECCE-775F-4B8B-A159-47345824813B}">
      <dsp:nvSpPr>
        <dsp:cNvPr id="0" name=""/>
        <dsp:cNvSpPr/>
      </dsp:nvSpPr>
      <dsp:spPr>
        <a:xfrm>
          <a:off x="0" y="0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Neurons in Output Layer: One</a:t>
          </a:r>
        </a:p>
      </dsp:txBody>
      <dsp:txXfrm>
        <a:off x="24520" y="24520"/>
        <a:ext cx="8592954" cy="453262"/>
      </dsp:txXfrm>
    </dsp:sp>
    <dsp:sp modelId="{B3C54717-C733-425A-8222-472D45D32415}">
      <dsp:nvSpPr>
        <dsp:cNvPr id="0" name=""/>
        <dsp:cNvSpPr/>
      </dsp:nvSpPr>
      <dsp:spPr>
        <a:xfrm>
          <a:off x="0" y="512839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Activation Function for output Layer : Sigmoid</a:t>
          </a:r>
        </a:p>
      </dsp:txBody>
      <dsp:txXfrm>
        <a:off x="24520" y="537359"/>
        <a:ext cx="8592954" cy="453262"/>
      </dsp:txXfrm>
    </dsp:sp>
    <dsp:sp modelId="{8C669D44-75BC-48E9-9352-1CC9E77A5FB3}">
      <dsp:nvSpPr>
        <dsp:cNvPr id="0" name=""/>
        <dsp:cNvSpPr/>
      </dsp:nvSpPr>
      <dsp:spPr>
        <a:xfrm>
          <a:off x="0" y="1025477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1600" i="1" kern="120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</m:t>
                      </m:r>
                    </m:e>
                  </m:eqAr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 =</m:t>
              </m:r>
              <m:d>
                <m:dPr>
                  <m:begChr m:val="{"/>
                  <m:endChr m:val="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0.5</m:t>
                      </m:r>
                    </m:e>
                  </m:eqArr>
                </m:e>
              </m:d>
            </m:oMath>
          </a14:m>
          <a:endParaRPr lang="en-US" sz="1600" kern="1200" dirty="0"/>
        </a:p>
      </dsp:txBody>
      <dsp:txXfrm>
        <a:off x="24520" y="1049997"/>
        <a:ext cx="8592954" cy="453262"/>
      </dsp:txXfrm>
    </dsp:sp>
    <dsp:sp modelId="{DC89452F-01BD-4C14-8D4C-EFAF86907D4F}">
      <dsp:nvSpPr>
        <dsp:cNvPr id="0" name=""/>
        <dsp:cNvSpPr/>
      </dsp:nvSpPr>
      <dsp:spPr>
        <a:xfrm>
          <a:off x="0" y="1538116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Loss Function : Binary Cross Entropy Loss (Logistic Loss Function)</a:t>
          </a:r>
        </a:p>
      </dsp:txBody>
      <dsp:txXfrm>
        <a:off x="24520" y="1562636"/>
        <a:ext cx="8592954" cy="4532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AFC-D37B-4305-89BF-C2D494A3F37E}">
      <dsp:nvSpPr>
        <dsp:cNvPr id="0" name=""/>
        <dsp:cNvSpPr/>
      </dsp:nvSpPr>
      <dsp:spPr>
        <a:xfrm>
          <a:off x="0" y="4778"/>
          <a:ext cx="209267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Binary Classification</a:t>
          </a:r>
        </a:p>
      </dsp:txBody>
      <dsp:txXfrm>
        <a:off x="17563" y="22341"/>
        <a:ext cx="2057545" cy="324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AFC-D37B-4305-89BF-C2D494A3F37E}">
      <dsp:nvSpPr>
        <dsp:cNvPr id="0" name=""/>
        <dsp:cNvSpPr/>
      </dsp:nvSpPr>
      <dsp:spPr>
        <a:xfrm>
          <a:off x="0" y="4778"/>
          <a:ext cx="209267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Multi-class Classification</a:t>
          </a:r>
        </a:p>
      </dsp:txBody>
      <dsp:txXfrm>
        <a:off x="17563" y="22341"/>
        <a:ext cx="2057545" cy="324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9E21F-76D7-4E79-8A08-A27B5D58B7D7}">
      <dsp:nvSpPr>
        <dsp:cNvPr id="0" name=""/>
        <dsp:cNvSpPr/>
      </dsp:nvSpPr>
      <dsp:spPr>
        <a:xfrm>
          <a:off x="0" y="220"/>
          <a:ext cx="8574644" cy="142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Generalization of Logistic regression</a:t>
          </a:r>
          <a:r>
            <a:rPr lang="en-US" sz="12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4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𝑧</m:t>
                      </m:r>
                    </m:e>
                  </m:acc>
                </m:e>
                <m:sub>
                  <m:r>
                    <a:rPr lang="en-US" sz="2400" i="1" kern="120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400" i="1" kern="1200">
                  <a:latin typeface="Cambria Math" panose="02040503050406030204" pitchFamily="18" charset="0"/>
                </a:rPr>
                <m:t>(</m:t>
              </m:r>
              <m:r>
                <a:rPr lang="en-US" sz="2400" i="1" kern="1200">
                  <a:latin typeface="Cambria Math" panose="02040503050406030204" pitchFamily="18" charset="0"/>
                </a:rPr>
                <m:t>𝑥</m:t>
              </m:r>
              <m:r>
                <a:rPr lang="en-US" sz="2400" i="1" kern="1200">
                  <a:latin typeface="Cambria Math" panose="02040503050406030204" pitchFamily="18" charset="0"/>
                </a:rPr>
                <m:t>) =</m:t>
              </m:r>
              <m:r>
                <m:rPr>
                  <m:nor/>
                </m:rPr>
                <a:rPr lang="en-US" sz="2400" i="1" kern="1200"/>
                <m:t> </m:t>
              </m:r>
              <m:sSup>
                <m:sSupPr>
                  <m:ctrlPr>
                    <a:rPr lang="en-US" sz="2400" b="0" i="1" kern="1200">
                      <a:latin typeface="Cambria Math" panose="02040503050406030204" pitchFamily="18" charset="0"/>
                    </a:rPr>
                  </m:ctrlPr>
                </m:sSupPr>
                <m:e>
                  <m:acc>
                    <m:accPr>
                      <m:chr m:val="̂"/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m:rPr>
                          <m:nor/>
                        </m:rPr>
                        <a:rPr lang="en-US" sz="2400" kern="1200"/>
                        <m:t>b</m:t>
                      </m:r>
                    </m:e>
                  </m:acc>
                </m:e>
                <m:sup>
                  <m:r>
                    <a:rPr lang="en-US" sz="2400" b="0" i="1" kern="1200">
                      <a:latin typeface="Cambria Math" panose="02040503050406030204" pitchFamily="18" charset="0"/>
                    </a:rPr>
                    <m:t>𝑘</m:t>
                  </m:r>
                </m:sup>
              </m:sSup>
              <m:r>
                <a:rPr lang="en-US" sz="2400" b="0" i="1" kern="1200">
                  <a:latin typeface="Cambria Math" panose="02040503050406030204" pitchFamily="18" charset="0"/>
                </a:rPr>
                <m:t>+ </m:t>
              </m:r>
              <m:sSubSup>
                <m:sSubSupPr>
                  <m:ctrlPr>
                    <a:rPr lang="en-US" sz="2400" b="0" i="1" kern="1200">
                      <a:latin typeface="Cambria Math" panose="02040503050406030204" pitchFamily="18" charset="0"/>
                    </a:rPr>
                  </m:ctrlPr>
                </m:sSubSupPr>
                <m:e>
                  <m:acc>
                    <m:accPr>
                      <m:chr m:val="̂"/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400" b="0" i="1" kern="1200">
                      <a:latin typeface="Cambria Math" panose="02040503050406030204" pitchFamily="18" charset="0"/>
                    </a:rPr>
                    <m:t>1</m:t>
                  </m:r>
                </m:sub>
                <m:sup>
                  <m:r>
                    <a:rPr lang="en-US" sz="2400" b="0" i="1" kern="1200">
                      <a:latin typeface="Cambria Math" panose="02040503050406030204" pitchFamily="18" charset="0"/>
                    </a:rPr>
                    <m:t>𝑘</m:t>
                  </m:r>
                </m:sup>
              </m:sSubSup>
              <m:sSub>
                <m:sSub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400" i="1" kern="1200">
                  <a:latin typeface="Cambria Math" panose="02040503050406030204" pitchFamily="18" charset="0"/>
                </a:rPr>
                <m:t>+…+</m:t>
              </m:r>
              <m:sSubSup>
                <m:sSubSupPr>
                  <m:ctrlPr>
                    <a:rPr lang="en-US" sz="2400" b="0" i="1" kern="1200">
                      <a:latin typeface="Cambria Math" panose="02040503050406030204" pitchFamily="18" charset="0"/>
                    </a:rPr>
                  </m:ctrlPr>
                </m:sSubSupPr>
                <m:e>
                  <m:acc>
                    <m:accPr>
                      <m:chr m:val="̂"/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400" i="1" kern="1200">
                      <a:latin typeface="Cambria Math" panose="02040503050406030204" pitchFamily="18" charset="0"/>
                    </a:rPr>
                    <m:t>𝑛</m:t>
                  </m:r>
                </m:sub>
                <m:sup>
                  <m:r>
                    <a:rPr lang="en-US" sz="2400" b="0" i="1" kern="1200">
                      <a:latin typeface="Cambria Math" panose="02040503050406030204" pitchFamily="18" charset="0"/>
                    </a:rPr>
                    <m:t>𝑘</m:t>
                  </m:r>
                </m:sup>
              </m:sSubSup>
              <m:sSub>
                <m:sSub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r>
            <a:rPr lang="en-US" sz="2400" kern="1200" dirty="0"/>
            <a:t>, each class has set of weights and bias</a:t>
          </a:r>
          <a:r>
            <a:rPr lang="en-US" sz="1200" kern="1200" dirty="0"/>
            <a:t>.</a:t>
          </a:r>
        </a:p>
      </dsp:txBody>
      <dsp:txXfrm>
        <a:off x="69537" y="69757"/>
        <a:ext cx="8435570" cy="1285401"/>
      </dsp:txXfrm>
    </dsp:sp>
    <dsp:sp modelId="{F37E61DE-762D-47F4-8F94-ADD516691000}">
      <dsp:nvSpPr>
        <dsp:cNvPr id="0" name=""/>
        <dsp:cNvSpPr/>
      </dsp:nvSpPr>
      <dsp:spPr>
        <a:xfrm>
          <a:off x="0" y="1438392"/>
          <a:ext cx="8574644" cy="142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Softmax  Function: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𝑝</m:t>
                      </m:r>
                    </m:e>
                  </m:acc>
                </m:e>
                <m:sub>
                  <m:r>
                    <a:rPr lang="en-US" sz="2400" b="0" i="1" kern="120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400" b="0" i="1" kern="120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sup>
                  </m:sSup>
                </m:num>
                <m:den>
                  <m:nary>
                    <m:naryPr>
                      <m:chr m:val="∑"/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𝑘</m:t>
                      </m:r>
                    </m:sup>
                    <m:e>
                      <m:sSup>
                        <m:sSupPr>
                          <m:ctrlPr>
                            <a:rPr lang="en-US" sz="2400" b="0" i="1" kern="1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kern="12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e>
                  </m:nary>
                </m:den>
              </m:f>
            </m:oMath>
          </a14:m>
          <a:r>
            <a:rPr 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2400" b="0" i="0" kern="1200" smtClean="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𝑓𝑜𝑟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=2: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sup>
                  </m:sSup>
                </m:num>
                <m:den>
                  <m:sSup>
                    <m:sSup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sup>
                  </m:sSup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+</m:t>
                  </m:r>
                  <m:sSup>
                    <m:sSup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sup>
                  </m:sSup>
                </m:den>
              </m:f>
              <m:r>
                <a:rPr lang="en-US" sz="2400" b="0" i="1" kern="1200" smtClean="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n-US" sz="2400" b="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sup>
                  </m:sSup>
                </m:num>
                <m:den>
                  <m:sSup>
                    <m:sSup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sup>
                  </m:sSup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+</m:t>
                  </m:r>
                  <m:sSup>
                    <m:sSup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sup>
                  </m:sSup>
                </m:den>
              </m:f>
            </m:oMath>
          </a14:m>
          <a:endParaRPr lang="en-US" sz="2400" kern="1200" dirty="0"/>
        </a:p>
      </dsp:txBody>
      <dsp:txXfrm>
        <a:off x="69537" y="1507929"/>
        <a:ext cx="8435570" cy="1285401"/>
      </dsp:txXfrm>
    </dsp:sp>
    <dsp:sp modelId="{61882DBD-F90C-446D-9809-880F64EA9FC7}">
      <dsp:nvSpPr>
        <dsp:cNvPr id="0" name=""/>
        <dsp:cNvSpPr/>
      </dsp:nvSpPr>
      <dsp:spPr>
        <a:xfrm>
          <a:off x="0" y="2876785"/>
          <a:ext cx="8574644" cy="142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̂"/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  <m:r>
                  <a:rPr lang="en-US" sz="2400" b="0" i="1" kern="1200">
                    <a:latin typeface="Cambria Math" panose="02040503050406030204" pitchFamily="18" charset="0"/>
                  </a:rPr>
                  <m:t>=</m:t>
                </m:r>
                <m:limLow>
                  <m:limLowPr>
                    <m:ctrlPr>
                      <a:rPr lang="en-US" sz="2400" b="0" i="1" kern="1200">
                        <a:latin typeface="Cambria Math" panose="02040503050406030204" pitchFamily="18" charset="0"/>
                      </a:rPr>
                    </m:ctrlPr>
                  </m:limLowPr>
                  <m:e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𝑎𝑟𝑔𝑚𝑎𝑥</m:t>
                    </m:r>
                  </m:e>
                  <m:lim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𝑘</m:t>
                    </m:r>
                  </m:lim>
                </m:limLow>
                <m:r>
                  <a:rPr lang="en-US" sz="2400" b="0" i="1" kern="1200">
                    <a:latin typeface="Cambria Math" panose="02040503050406030204" pitchFamily="18" charset="0"/>
                  </a:rPr>
                  <m:t> </m:t>
                </m:r>
                <m:sSub>
                  <m:sSubPr>
                    <m:ctrlPr>
                      <a:rPr lang="en-US" sz="24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lang="en-US" sz="2400" b="0" i="1" kern="12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e>
                  <m:sub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2400" b="0" i="1" kern="120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>
                    <a:latin typeface="Cambria Math" panose="02040503050406030204" pitchFamily="18" charset="0"/>
                  </a:rPr>
                  <m:t>𝑥</m:t>
                </m:r>
                <m:r>
                  <a:rPr lang="en-US" sz="2400" b="0" i="1" kern="1200">
                    <a:latin typeface="Cambria Math" panose="02040503050406030204" pitchFamily="18" charset="0"/>
                  </a:rPr>
                  <m:t>)=</m:t>
                </m:r>
                <m:limLow>
                  <m:limLowPr>
                    <m:ctrlPr>
                      <a:rPr lang="en-US" sz="2400" i="1" kern="1200">
                        <a:latin typeface="Cambria Math" panose="02040503050406030204" pitchFamily="18" charset="0"/>
                      </a:rPr>
                    </m:ctrlPr>
                  </m:limLowPr>
                  <m:e>
                    <m:r>
                      <a:rPr lang="en-US" sz="2400" i="1" kern="1200">
                        <a:latin typeface="Cambria Math" panose="02040503050406030204" pitchFamily="18" charset="0"/>
                      </a:rPr>
                      <m:t>𝑎𝑟𝑔𝑚𝑎𝑥</m:t>
                    </m:r>
                  </m:e>
                  <m:lim>
                    <m:r>
                      <a:rPr lang="en-US" sz="2400" i="1" kern="1200">
                        <a:latin typeface="Cambria Math" panose="02040503050406030204" pitchFamily="18" charset="0"/>
                      </a:rPr>
                      <m:t>𝑘</m:t>
                    </m:r>
                  </m:lim>
                </m:limLow>
                <m:r>
                  <a:rPr lang="en-US" sz="2400" i="1" kern="1200">
                    <a:latin typeface="Cambria Math" panose="02040503050406030204" pitchFamily="18" charset="0"/>
                  </a:rPr>
                  <m:t> </m:t>
                </m:r>
                <m:sSub>
                  <m:sSubPr>
                    <m:ctrlPr>
                      <a:rPr lang="en-US" sz="24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lang="en-US" sz="2400" b="0" i="1" kern="12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e>
                  <m:sub>
                    <m:r>
                      <a:rPr lang="en-US" sz="2400" i="1" kern="120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2400" i="1" kern="1200">
                    <a:latin typeface="Cambria Math" panose="02040503050406030204" pitchFamily="18" charset="0"/>
                  </a:rPr>
                  <m:t>(</m:t>
                </m:r>
                <m:r>
                  <a:rPr lang="en-US" sz="2400" i="1" kern="1200">
                    <a:latin typeface="Cambria Math" panose="02040503050406030204" pitchFamily="18" charset="0"/>
                  </a:rPr>
                  <m:t>𝑥</m:t>
                </m:r>
                <m:r>
                  <a:rPr lang="en-US" sz="2400" i="1" kern="120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69537" y="2946322"/>
        <a:ext cx="8435570" cy="12854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ECCE-775F-4B8B-A159-47345824813B}">
      <dsp:nvSpPr>
        <dsp:cNvPr id="0" name=""/>
        <dsp:cNvSpPr/>
      </dsp:nvSpPr>
      <dsp:spPr>
        <a:xfrm>
          <a:off x="0" y="360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Neurons in Output Layer: Number of Classes</a:t>
          </a:r>
        </a:p>
      </dsp:txBody>
      <dsp:txXfrm>
        <a:off x="24375" y="24735"/>
        <a:ext cx="8593244" cy="450583"/>
      </dsp:txXfrm>
    </dsp:sp>
    <dsp:sp modelId="{B3C54717-C733-425A-8222-472D45D32415}">
      <dsp:nvSpPr>
        <dsp:cNvPr id="0" name=""/>
        <dsp:cNvSpPr/>
      </dsp:nvSpPr>
      <dsp:spPr>
        <a:xfrm>
          <a:off x="0" y="513882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Activation Function for output Layer : </a:t>
          </a:r>
          <a:r>
            <a:rPr lang="en-US" sz="1600" kern="1200" dirty="0" err="1"/>
            <a:t>Softmax</a:t>
          </a:r>
          <a:r>
            <a:rPr lang="en-US" sz="1600" kern="1200" dirty="0"/>
            <a:t> Function</a:t>
          </a:r>
        </a:p>
      </dsp:txBody>
      <dsp:txXfrm>
        <a:off x="24375" y="538257"/>
        <a:ext cx="8593244" cy="450583"/>
      </dsp:txXfrm>
    </dsp:sp>
    <dsp:sp modelId="{8C669D44-75BC-48E9-9352-1CC9E77A5FB3}">
      <dsp:nvSpPr>
        <dsp:cNvPr id="0" name=""/>
        <dsp:cNvSpPr/>
      </dsp:nvSpPr>
      <dsp:spPr>
        <a:xfrm>
          <a:off x="0" y="1027404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limLow>
                <m:limLow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limLow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𝑎𝑟𝑔𝑚𝑎𝑥</m:t>
                  </m:r>
                </m:e>
                <m:lim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lim>
              </m:limLow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   (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𝐶𝑙𝑎𝑠𝑠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𝑤h𝑖𝑐h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h𝑎𝑠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𝑡h𝑒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𝑚𝑎𝑥𝑖𝑚𝑢𝑚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𝑝𝑟𝑜𝑏𝑏𝑎𝑖𝑙𝑖𝑡𝑦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𝑣𝑎𝑙𝑢𝑒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𝑜𝑟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𝑣𝑎𝑙𝑢𝑒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600" kern="1200" dirty="0"/>
        </a:p>
      </dsp:txBody>
      <dsp:txXfrm>
        <a:off x="24375" y="1051779"/>
        <a:ext cx="8593244" cy="450583"/>
      </dsp:txXfrm>
    </dsp:sp>
    <dsp:sp modelId="{DC89452F-01BD-4C14-8D4C-EFAF86907D4F}">
      <dsp:nvSpPr>
        <dsp:cNvPr id="0" name=""/>
        <dsp:cNvSpPr/>
      </dsp:nvSpPr>
      <dsp:spPr>
        <a:xfrm>
          <a:off x="0" y="1540926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Loss Function : Cross Entropy Loss </a:t>
          </a:r>
        </a:p>
      </dsp:txBody>
      <dsp:txXfrm>
        <a:off x="24375" y="1565301"/>
        <a:ext cx="8593244" cy="450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ECCE-775F-4B8B-A159-47345824813B}">
      <dsp:nvSpPr>
        <dsp:cNvPr id="0" name=""/>
        <dsp:cNvSpPr/>
      </dsp:nvSpPr>
      <dsp:spPr>
        <a:xfrm>
          <a:off x="0" y="360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Neurons in Output Layer: Two</a:t>
          </a:r>
        </a:p>
      </dsp:txBody>
      <dsp:txXfrm>
        <a:off x="24375" y="24735"/>
        <a:ext cx="8593244" cy="450583"/>
      </dsp:txXfrm>
    </dsp:sp>
    <dsp:sp modelId="{B3C54717-C733-425A-8222-472D45D32415}">
      <dsp:nvSpPr>
        <dsp:cNvPr id="0" name=""/>
        <dsp:cNvSpPr/>
      </dsp:nvSpPr>
      <dsp:spPr>
        <a:xfrm>
          <a:off x="0" y="513882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Activation Function for output Layer : </a:t>
          </a:r>
          <a:r>
            <a:rPr lang="en-US" sz="1600" kern="1200" dirty="0" err="1"/>
            <a:t>Softmax</a:t>
          </a:r>
          <a:r>
            <a:rPr lang="en-US" sz="1600" kern="1200" dirty="0"/>
            <a:t> Function</a:t>
          </a:r>
        </a:p>
      </dsp:txBody>
      <dsp:txXfrm>
        <a:off x="24375" y="538257"/>
        <a:ext cx="8593244" cy="450583"/>
      </dsp:txXfrm>
    </dsp:sp>
    <dsp:sp modelId="{8C669D44-75BC-48E9-9352-1CC9E77A5FB3}">
      <dsp:nvSpPr>
        <dsp:cNvPr id="0" name=""/>
        <dsp:cNvSpPr/>
      </dsp:nvSpPr>
      <dsp:spPr>
        <a:xfrm>
          <a:off x="0" y="1027404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limLow>
                <m:limLow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limLow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𝑎𝑟𝑔𝑚𝑎𝑥</m:t>
                  </m:r>
                </m:e>
                <m:lim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lim>
              </m:limLow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   (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𝐶𝑙𝑎𝑠𝑠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𝑤h𝑖𝑐h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h𝑎𝑠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𝑡h𝑒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𝑚𝑎𝑥𝑖𝑚𝑢𝑚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𝑝𝑟𝑜𝑏𝑏𝑎𝑖𝑙𝑖𝑡𝑦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𝑣𝑎𝑙𝑢𝑒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𝑜𝑟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𝑣𝑎𝑙𝑢𝑒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600" kern="1200" dirty="0"/>
        </a:p>
      </dsp:txBody>
      <dsp:txXfrm>
        <a:off x="24375" y="1051779"/>
        <a:ext cx="8593244" cy="450583"/>
      </dsp:txXfrm>
    </dsp:sp>
    <dsp:sp modelId="{DC89452F-01BD-4C14-8D4C-EFAF86907D4F}">
      <dsp:nvSpPr>
        <dsp:cNvPr id="0" name=""/>
        <dsp:cNvSpPr/>
      </dsp:nvSpPr>
      <dsp:spPr>
        <a:xfrm>
          <a:off x="0" y="1540926"/>
          <a:ext cx="8641994" cy="499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Loss Function : Cross Entropy Loss </a:t>
          </a:r>
        </a:p>
      </dsp:txBody>
      <dsp:txXfrm>
        <a:off x="24375" y="1565301"/>
        <a:ext cx="8593244" cy="4505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AFC-D37B-4305-89BF-C2D494A3F37E}">
      <dsp:nvSpPr>
        <dsp:cNvPr id="0" name=""/>
        <dsp:cNvSpPr/>
      </dsp:nvSpPr>
      <dsp:spPr>
        <a:xfrm>
          <a:off x="0" y="4778"/>
          <a:ext cx="209267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Binary Classification</a:t>
          </a:r>
        </a:p>
      </dsp:txBody>
      <dsp:txXfrm>
        <a:off x="17563" y="22341"/>
        <a:ext cx="2057545" cy="324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AFC-D37B-4305-89BF-C2D494A3F37E}">
      <dsp:nvSpPr>
        <dsp:cNvPr id="0" name=""/>
        <dsp:cNvSpPr/>
      </dsp:nvSpPr>
      <dsp:spPr>
        <a:xfrm>
          <a:off x="0" y="9557"/>
          <a:ext cx="209267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Multi-class Classification</a:t>
          </a:r>
        </a:p>
      </dsp:txBody>
      <dsp:txXfrm>
        <a:off x="17563" y="27120"/>
        <a:ext cx="2057545" cy="324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AFC-D37B-4305-89BF-C2D494A3F37E}">
      <dsp:nvSpPr>
        <dsp:cNvPr id="0" name=""/>
        <dsp:cNvSpPr/>
      </dsp:nvSpPr>
      <dsp:spPr>
        <a:xfrm>
          <a:off x="0" y="9557"/>
          <a:ext cx="209267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Multi-label Classification</a:t>
          </a:r>
        </a:p>
      </dsp:txBody>
      <dsp:txXfrm>
        <a:off x="17563" y="27120"/>
        <a:ext cx="2057545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45067-506C-469E-9CED-3A7809906975}">
      <dsp:nvSpPr>
        <dsp:cNvPr id="0" name=""/>
        <dsp:cNvSpPr/>
      </dsp:nvSpPr>
      <dsp:spPr>
        <a:xfrm>
          <a:off x="10410" y="0"/>
          <a:ext cx="1999531" cy="163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Dendrites receive signals from other neurons.</a:t>
          </a:r>
          <a:endParaRPr lang="en-US" sz="1800" kern="1200" dirty="0"/>
        </a:p>
      </dsp:txBody>
      <dsp:txXfrm>
        <a:off x="58352" y="47942"/>
        <a:ext cx="1903647" cy="1540960"/>
      </dsp:txXfrm>
    </dsp:sp>
    <dsp:sp modelId="{EE0B1908-F1DD-437F-A9E8-D0097326BA89}">
      <dsp:nvSpPr>
        <dsp:cNvPr id="0" name=""/>
        <dsp:cNvSpPr/>
      </dsp:nvSpPr>
      <dsp:spPr>
        <a:xfrm>
          <a:off x="2209894" y="570480"/>
          <a:ext cx="423900" cy="495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09894" y="669657"/>
        <a:ext cx="296730" cy="297529"/>
      </dsp:txXfrm>
    </dsp:sp>
    <dsp:sp modelId="{8ED8DCA4-1C3C-43C1-89EF-A410DC6647FA}">
      <dsp:nvSpPr>
        <dsp:cNvPr id="0" name=""/>
        <dsp:cNvSpPr/>
      </dsp:nvSpPr>
      <dsp:spPr>
        <a:xfrm>
          <a:off x="2809754" y="0"/>
          <a:ext cx="1999531" cy="163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soma performs the summation of incoming signals. </a:t>
          </a:r>
          <a:endParaRPr lang="en-US" sz="1800" kern="1200" dirty="0"/>
        </a:p>
      </dsp:txBody>
      <dsp:txXfrm>
        <a:off x="2857696" y="47942"/>
        <a:ext cx="1903647" cy="1540960"/>
      </dsp:txXfrm>
    </dsp:sp>
    <dsp:sp modelId="{8830C99F-2971-4FA1-B345-35F262E1DDCF}">
      <dsp:nvSpPr>
        <dsp:cNvPr id="0" name=""/>
        <dsp:cNvSpPr/>
      </dsp:nvSpPr>
      <dsp:spPr>
        <a:xfrm>
          <a:off x="5009238" y="570480"/>
          <a:ext cx="423900" cy="495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09238" y="669657"/>
        <a:ext cx="296730" cy="297529"/>
      </dsp:txXfrm>
    </dsp:sp>
    <dsp:sp modelId="{BB534F70-45D3-47EB-ACB1-503694A191F5}">
      <dsp:nvSpPr>
        <dsp:cNvPr id="0" name=""/>
        <dsp:cNvSpPr/>
      </dsp:nvSpPr>
      <dsp:spPr>
        <a:xfrm>
          <a:off x="5609098" y="0"/>
          <a:ext cx="1999531" cy="1636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Once sufficient input is received, the neuron fires by transmitting a signal over its axon to other cells</a:t>
          </a:r>
          <a:endParaRPr lang="en-US" sz="1800" kern="1200" dirty="0"/>
        </a:p>
      </dsp:txBody>
      <dsp:txXfrm>
        <a:off x="5657040" y="47942"/>
        <a:ext cx="1903647" cy="15409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ECCE-775F-4B8B-A159-47345824813B}">
      <dsp:nvSpPr>
        <dsp:cNvPr id="0" name=""/>
        <dsp:cNvSpPr/>
      </dsp:nvSpPr>
      <dsp:spPr>
        <a:xfrm>
          <a:off x="0" y="201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Neurons in Output Layer: Number of Classes</a:t>
          </a:r>
        </a:p>
      </dsp:txBody>
      <dsp:txXfrm>
        <a:off x="24520" y="24721"/>
        <a:ext cx="8592954" cy="453262"/>
      </dsp:txXfrm>
    </dsp:sp>
    <dsp:sp modelId="{B3C54717-C733-425A-8222-472D45D32415}">
      <dsp:nvSpPr>
        <dsp:cNvPr id="0" name=""/>
        <dsp:cNvSpPr/>
      </dsp:nvSpPr>
      <dsp:spPr>
        <a:xfrm>
          <a:off x="0" y="512839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Activation Function for output Layer : Sigmoid</a:t>
          </a:r>
        </a:p>
      </dsp:txBody>
      <dsp:txXfrm>
        <a:off x="24520" y="537359"/>
        <a:ext cx="8592954" cy="453262"/>
      </dsp:txXfrm>
    </dsp:sp>
    <dsp:sp modelId="{8C669D44-75BC-48E9-9352-1CC9E77A5FB3}">
      <dsp:nvSpPr>
        <dsp:cNvPr id="0" name=""/>
        <dsp:cNvSpPr/>
      </dsp:nvSpPr>
      <dsp:spPr>
        <a:xfrm>
          <a:off x="0" y="1025477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1600" i="1" kern="120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</m:t>
                      </m:r>
                    </m:e>
                  </m:eqAr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 =</m:t>
              </m:r>
              <m:d>
                <m:dPr>
                  <m:begChr m:val="{"/>
                  <m:endChr m:val="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i="1" kern="120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 kern="1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>
                          <a:latin typeface="Cambria Math" panose="02040503050406030204" pitchFamily="18" charset="0"/>
                        </a:rPr>
                        <m:t>0.5</m:t>
                      </m:r>
                    </m:e>
                  </m:eqArr>
                </m:e>
              </m:d>
            </m:oMath>
          </a14:m>
          <a:endParaRPr lang="en-US" sz="1600" kern="1200" dirty="0"/>
        </a:p>
      </dsp:txBody>
      <dsp:txXfrm>
        <a:off x="24520" y="1049997"/>
        <a:ext cx="8592954" cy="453262"/>
      </dsp:txXfrm>
    </dsp:sp>
    <dsp:sp modelId="{DC89452F-01BD-4C14-8D4C-EFAF86907D4F}">
      <dsp:nvSpPr>
        <dsp:cNvPr id="0" name=""/>
        <dsp:cNvSpPr/>
      </dsp:nvSpPr>
      <dsp:spPr>
        <a:xfrm>
          <a:off x="0" y="1538116"/>
          <a:ext cx="8641994" cy="50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Loss Function : Binary Cross Entropy Loss (Logistic Loss Function)</a:t>
          </a:r>
        </a:p>
      </dsp:txBody>
      <dsp:txXfrm>
        <a:off x="24520" y="1562636"/>
        <a:ext cx="8592954" cy="4532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D4A4F-95A7-4D3B-B277-BC803B984F44}">
      <dsp:nvSpPr>
        <dsp:cNvPr id="0" name=""/>
        <dsp:cNvSpPr/>
      </dsp:nvSpPr>
      <dsp:spPr>
        <a:xfrm>
          <a:off x="0" y="632"/>
          <a:ext cx="7850277" cy="2138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 computation graph is a directed acyclic graph (DAG) used to represent mathematical expressions and operations in a structured manner. Each node in the graph represents an operation, like addition or multiplication, and the edges represent the data flow between these operations, typically carrying tensors or matrices.</a:t>
          </a:r>
          <a:endParaRPr lang="en-US" sz="2400" kern="1200" dirty="0"/>
        </a:p>
      </dsp:txBody>
      <dsp:txXfrm>
        <a:off x="104413" y="105045"/>
        <a:ext cx="7641451" cy="19300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B2FB-C3BD-47FB-9402-99FD4F7B23F7}">
      <dsp:nvSpPr>
        <dsp:cNvPr id="0" name=""/>
        <dsp:cNvSpPr/>
      </dsp:nvSpPr>
      <dsp:spPr>
        <a:xfrm>
          <a:off x="0" y="0"/>
          <a:ext cx="8395738" cy="60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Key benefits include:</a:t>
          </a:r>
          <a:endParaRPr lang="en-US" sz="2800" kern="1200" dirty="0"/>
        </a:p>
      </dsp:txBody>
      <dsp:txXfrm>
        <a:off x="29373" y="29373"/>
        <a:ext cx="8336992" cy="542953"/>
      </dsp:txXfrm>
    </dsp:sp>
    <dsp:sp modelId="{5E2840E6-5FEE-4C86-A03A-3665A39A097E}">
      <dsp:nvSpPr>
        <dsp:cNvPr id="0" name=""/>
        <dsp:cNvSpPr/>
      </dsp:nvSpPr>
      <dsp:spPr>
        <a:xfrm>
          <a:off x="0" y="693260"/>
          <a:ext cx="8395738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6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 dirty="0">
              <a:solidFill>
                <a:schemeClr val="accent2"/>
              </a:solidFill>
            </a:rPr>
            <a:t>Modularity</a:t>
          </a:r>
          <a:r>
            <a:rPr lang="en-US" sz="2400" b="0" i="0" kern="1200" dirty="0">
              <a:solidFill>
                <a:schemeClr val="accent2"/>
              </a:solidFill>
            </a:rPr>
            <a:t>: </a:t>
          </a:r>
          <a:r>
            <a:rPr lang="en-US" sz="2400" b="0" i="0" kern="1200" dirty="0"/>
            <a:t>Easy to break down complex expressions into simpler parts.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 dirty="0">
              <a:solidFill>
                <a:schemeClr val="accent2"/>
              </a:solidFill>
            </a:rPr>
            <a:t>Differentiation</a:t>
          </a:r>
          <a:r>
            <a:rPr lang="en-US" sz="2400" b="0" i="0" kern="1200" dirty="0"/>
            <a:t>: Facilitates the process of computing gradients efficiently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0" y="693260"/>
        <a:ext cx="8395738" cy="14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2BE7-FA4E-41CA-A87D-98CA5F6ACAA6}">
      <dsp:nvSpPr>
        <dsp:cNvPr id="0" name=""/>
        <dsp:cNvSpPr/>
      </dsp:nvSpPr>
      <dsp:spPr>
        <a:xfrm>
          <a:off x="0" y="0"/>
          <a:ext cx="9345403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The properties of biological neurons inspire the processing elements in ANN in several ways:</a:t>
          </a:r>
          <a:endParaRPr lang="en-US" sz="3500" kern="1200" dirty="0"/>
        </a:p>
      </dsp:txBody>
      <dsp:txXfrm>
        <a:off x="67966" y="67966"/>
        <a:ext cx="9209471" cy="1256367"/>
      </dsp:txXfrm>
    </dsp:sp>
    <dsp:sp modelId="{1E8A2362-AC4A-45F9-9C27-7918D56D909F}">
      <dsp:nvSpPr>
        <dsp:cNvPr id="0" name=""/>
        <dsp:cNvSpPr/>
      </dsp:nvSpPr>
      <dsp:spPr>
        <a:xfrm>
          <a:off x="0" y="1405208"/>
          <a:ext cx="9345403" cy="383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71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/>
            <a:t>The processing element receives multiple signals.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These signals can be adjusted by weights at the receiving connection points.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/>
            <a:t>The processing element calculates the weighted sum of the inputs.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When the conditions are appropriate (sufficient input), the neuron transmits a single output.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The output from a particular neuron can be connected to many other neurons</a:t>
          </a:r>
          <a:endParaRPr lang="en-US" sz="2700" kern="1200"/>
        </a:p>
      </dsp:txBody>
      <dsp:txXfrm>
        <a:off x="0" y="1405208"/>
        <a:ext cx="9345403" cy="3839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88B54-4B07-4D9D-9FF0-4A46DB348639}">
      <dsp:nvSpPr>
        <dsp:cNvPr id="0" name=""/>
        <dsp:cNvSpPr/>
      </dsp:nvSpPr>
      <dsp:spPr>
        <a:xfrm>
          <a:off x="0" y="0"/>
          <a:ext cx="4603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99271-CBD9-41E5-A56F-666A62D2133E}">
      <dsp:nvSpPr>
        <dsp:cNvPr id="0" name=""/>
        <dsp:cNvSpPr/>
      </dsp:nvSpPr>
      <dsp:spPr>
        <a:xfrm>
          <a:off x="0" y="0"/>
          <a:ext cx="4603989" cy="87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 threshold units can be used for simple binary classification.</a:t>
          </a:r>
        </a:p>
      </dsp:txBody>
      <dsp:txXfrm>
        <a:off x="0" y="0"/>
        <a:ext cx="4603989" cy="877162"/>
      </dsp:txXfrm>
    </dsp:sp>
    <dsp:sp modelId="{FDFF4B57-C2BB-47B6-8AE4-9EDC4657E1F6}">
      <dsp:nvSpPr>
        <dsp:cNvPr id="0" name=""/>
        <dsp:cNvSpPr/>
      </dsp:nvSpPr>
      <dsp:spPr>
        <a:xfrm>
          <a:off x="0" y="877162"/>
          <a:ext cx="4603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BF627-ACDA-4564-8B40-6510DF139CE5}">
      <dsp:nvSpPr>
        <dsp:cNvPr id="0" name=""/>
        <dsp:cNvSpPr/>
      </dsp:nvSpPr>
      <dsp:spPr>
        <a:xfrm>
          <a:off x="0" y="877162"/>
          <a:ext cx="4603989" cy="87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computes a linear combination of the  inputs and if the results exceeds a threshold, it outputs the positive class or else outputs the negative class. </a:t>
          </a:r>
        </a:p>
      </dsp:txBody>
      <dsp:txXfrm>
        <a:off x="0" y="877162"/>
        <a:ext cx="4603989" cy="877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525CF-DC83-4568-B5D2-2E9B461EEE48}">
      <dsp:nvSpPr>
        <dsp:cNvPr id="0" name=""/>
        <dsp:cNvSpPr/>
      </dsp:nvSpPr>
      <dsp:spPr>
        <a:xfrm>
          <a:off x="0" y="24285"/>
          <a:ext cx="777547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Neurons in Output Layer: One</a:t>
          </a:r>
        </a:p>
      </dsp:txBody>
      <dsp:txXfrm>
        <a:off x="23417" y="47702"/>
        <a:ext cx="7728639" cy="432866"/>
      </dsp:txXfrm>
    </dsp:sp>
    <dsp:sp modelId="{47AFA8B0-3F8A-469D-9280-5F21A444CB08}">
      <dsp:nvSpPr>
        <dsp:cNvPr id="0" name=""/>
        <dsp:cNvSpPr/>
      </dsp:nvSpPr>
      <dsp:spPr>
        <a:xfrm>
          <a:off x="0" y="561585"/>
          <a:ext cx="777547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Activation Function for output Layer : Linear (None)</a:t>
          </a:r>
        </a:p>
      </dsp:txBody>
      <dsp:txXfrm>
        <a:off x="23417" y="585002"/>
        <a:ext cx="7728639" cy="432866"/>
      </dsp:txXfrm>
    </dsp:sp>
    <dsp:sp modelId="{84B5EAF2-542C-402F-9B89-D5474599A180}">
      <dsp:nvSpPr>
        <dsp:cNvPr id="0" name=""/>
        <dsp:cNvSpPr/>
      </dsp:nvSpPr>
      <dsp:spPr>
        <a:xfrm>
          <a:off x="0" y="1098886"/>
          <a:ext cx="777547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2000" i="1" kern="1200">
                  <a:latin typeface="Cambria Math" panose="02040503050406030204" pitchFamily="18" charset="0"/>
                </a:rPr>
                <m:t>=</m:t>
              </m:r>
              <m:r>
                <a:rPr lang="en-US" sz="2000" kern="1200">
                  <a:latin typeface="Cambria Math" panose="02040503050406030204" pitchFamily="18" charset="0"/>
                </a:rPr>
                <m:t>𝑏</m:t>
              </m:r>
              <m:r>
                <a:rPr lang="en-US" sz="2000" kern="1200"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000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000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000" kern="1200"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000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2000" kern="1200">
                  <a:latin typeface="Cambria Math" panose="02040503050406030204" pitchFamily="18" charset="0"/>
                </a:rPr>
                <m:t>+</m:t>
              </m:r>
              <m:r>
                <a:rPr lang="en-US" sz="2000" i="1" kern="1200">
                  <a:latin typeface="Cambria Math" panose="02040503050406030204" pitchFamily="18" charset="0"/>
                </a:rPr>
                <m:t> </m:t>
              </m:r>
              <m:r>
                <a:rPr lang="en-US" sz="2000" kern="1200">
                  <a:latin typeface="Cambria Math" panose="02040503050406030204" pitchFamily="18" charset="0"/>
                </a:rPr>
                <m:t>⋯+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0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i="1" kern="1200"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000" kern="120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en-US" sz="2000" kern="1200"/>
        </a:p>
      </dsp:txBody>
      <dsp:txXfrm>
        <a:off x="23417" y="1122303"/>
        <a:ext cx="7728639" cy="432866"/>
      </dsp:txXfrm>
    </dsp:sp>
    <dsp:sp modelId="{DBE7F820-EB7C-4761-B4DB-0E926A38E52D}">
      <dsp:nvSpPr>
        <dsp:cNvPr id="0" name=""/>
        <dsp:cNvSpPr/>
      </dsp:nvSpPr>
      <dsp:spPr>
        <a:xfrm>
          <a:off x="0" y="1636186"/>
          <a:ext cx="777547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Loss Function: Mean Squared Error</a:t>
          </a:r>
        </a:p>
      </dsp:txBody>
      <dsp:txXfrm>
        <a:off x="23417" y="1659603"/>
        <a:ext cx="7728639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1DDF-B9BD-44FD-8B09-C20BC1405FAC}">
      <dsp:nvSpPr>
        <dsp:cNvPr id="0" name=""/>
        <dsp:cNvSpPr/>
      </dsp:nvSpPr>
      <dsp:spPr>
        <a:xfrm>
          <a:off x="0" y="304665"/>
          <a:ext cx="8852664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065" tIns="354076" rIns="68706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Define a loss function - a lower value indicates better model performance.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Calculate gradients - these represent the change in loss with respect to weights. Positive gradients imply a decrease in weight to minimize loss, while negative gradients indicate an increase in weight.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Utilize gradients to guide weight adjustments, leading to continuous improvement in model performance.</a:t>
          </a:r>
        </a:p>
      </dsp:txBody>
      <dsp:txXfrm>
        <a:off x="0" y="304665"/>
        <a:ext cx="8852664" cy="2570400"/>
      </dsp:txXfrm>
    </dsp:sp>
    <dsp:sp modelId="{4B06BF6F-4DDB-4C30-9D8A-E1E4E940693F}">
      <dsp:nvSpPr>
        <dsp:cNvPr id="0" name=""/>
        <dsp:cNvSpPr/>
      </dsp:nvSpPr>
      <dsp:spPr>
        <a:xfrm>
          <a:off x="442633" y="53745"/>
          <a:ext cx="752082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227" tIns="0" rIns="2342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Optimize model performance by finding suitable weights.</a:t>
          </a:r>
        </a:p>
      </dsp:txBody>
      <dsp:txXfrm>
        <a:off x="467131" y="78243"/>
        <a:ext cx="7471828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655CA-0875-4236-A23C-13E5A7C6A734}">
      <dsp:nvSpPr>
        <dsp:cNvPr id="0" name=""/>
        <dsp:cNvSpPr/>
      </dsp:nvSpPr>
      <dsp:spPr>
        <a:xfrm>
          <a:off x="0" y="51700"/>
          <a:ext cx="8225013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100" kern="1200" smtClean="0">
                  <a:latin typeface="Cambria Math" panose="02040503050406030204" pitchFamily="18" charset="0"/>
                </a:rPr>
                <m:t>𝑝</m:t>
              </m:r>
            </m:oMath>
          </a14:m>
          <a:r>
            <a:rPr lang="en-US" sz="2100" kern="1200" dirty="0"/>
            <a:t>: probability of class “1”</a:t>
          </a:r>
        </a:p>
      </dsp:txBody>
      <dsp:txXfrm>
        <a:off x="24588" y="76288"/>
        <a:ext cx="8175837" cy="454509"/>
      </dsp:txXfrm>
    </dsp:sp>
    <dsp:sp modelId="{350C6FCC-4C0F-4BBD-B3B2-E91EA4865860}">
      <dsp:nvSpPr>
        <dsp:cNvPr id="0" name=""/>
        <dsp:cNvSpPr/>
      </dsp:nvSpPr>
      <dsp:spPr>
        <a:xfrm>
          <a:off x="0" y="806673"/>
          <a:ext cx="8225013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 to relate </a:t>
          </a:r>
          <a14:m xmlns:a14="http://schemas.microsoft.com/office/drawing/2010/main">
            <m:oMath xmlns:m="http://schemas.openxmlformats.org/officeDocument/2006/math">
              <m:r>
                <a:rPr lang="en-US" sz="2100" kern="1200">
                  <a:latin typeface="Cambria Math" panose="02040503050406030204" pitchFamily="18" charset="0"/>
                </a:rPr>
                <m:t>𝑝</m:t>
              </m:r>
            </m:oMath>
          </a14:m>
          <a:r>
            <a:rPr lang="en-US" sz="2100" kern="1200" dirty="0"/>
            <a:t> to predictors with a function that guarantees </a:t>
          </a:r>
          <a14:m xmlns:a14="http://schemas.microsoft.com/office/drawing/2010/main">
            <m:oMath xmlns:m="http://schemas.openxmlformats.org/officeDocument/2006/math">
              <m:r>
                <a:rPr lang="en-US" sz="2100" kern="1200">
                  <a:latin typeface="Cambria Math" panose="02040503050406030204" pitchFamily="18" charset="0"/>
                </a:rPr>
                <m:t>0≤</m:t>
              </m:r>
              <m:r>
                <a:rPr lang="en-US" sz="2100" kern="1200">
                  <a:latin typeface="Cambria Math" panose="02040503050406030204" pitchFamily="18" charset="0"/>
                </a:rPr>
                <m:t>𝑝</m:t>
              </m:r>
              <m:r>
                <a:rPr lang="en-US" sz="2100" kern="1200">
                  <a:latin typeface="Cambria Math" panose="02040503050406030204" pitchFamily="18" charset="0"/>
                </a:rPr>
                <m:t>≤1</m:t>
              </m:r>
            </m:oMath>
          </a14:m>
          <a:endParaRPr lang="en-US" sz="2100" kern="1200" dirty="0"/>
        </a:p>
      </dsp:txBody>
      <dsp:txXfrm>
        <a:off x="24588" y="831261"/>
        <a:ext cx="8175837" cy="454509"/>
      </dsp:txXfrm>
    </dsp:sp>
    <dsp:sp modelId="{A9FB4744-852B-45FC-86CB-A35869AF1A41}">
      <dsp:nvSpPr>
        <dsp:cNvPr id="0" name=""/>
        <dsp:cNvSpPr/>
      </dsp:nvSpPr>
      <dsp:spPr>
        <a:xfrm>
          <a:off x="0" y="1613353"/>
          <a:ext cx="8225013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standard linear function does not</a:t>
          </a:r>
        </a:p>
      </dsp:txBody>
      <dsp:txXfrm>
        <a:off x="24588" y="1637941"/>
        <a:ext cx="8175837" cy="454509"/>
      </dsp:txXfrm>
    </dsp:sp>
    <dsp:sp modelId="{853512AC-7891-468E-BDC7-B5A59CC81EEB}">
      <dsp:nvSpPr>
        <dsp:cNvPr id="0" name=""/>
        <dsp:cNvSpPr/>
      </dsp:nvSpPr>
      <dsp:spPr>
        <a:xfrm>
          <a:off x="0" y="2364211"/>
          <a:ext cx="8225013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Fix: logistic response function (logit/sigmoid)</a:t>
          </a:r>
        </a:p>
      </dsp:txBody>
      <dsp:txXfrm>
        <a:off x="24588" y="2388799"/>
        <a:ext cx="8175837" cy="454509"/>
      </dsp:txXfrm>
    </dsp:sp>
    <dsp:sp modelId="{7461A538-7998-4432-AEFF-A0971BC2ADC9}">
      <dsp:nvSpPr>
        <dsp:cNvPr id="0" name=""/>
        <dsp:cNvSpPr/>
      </dsp:nvSpPr>
      <dsp:spPr>
        <a:xfrm>
          <a:off x="0" y="3202731"/>
          <a:ext cx="8225013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144" tIns="30480" rIns="170688" bIns="30480" numCol="1" spcCol="1270" anchor="t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625475" lvl="1" indent="-288925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𝑧</m:t>
                  </m:r>
                </m:e>
              </m:acc>
              <m:r>
                <a:rPr lang="en-US" sz="2400" kern="120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=</m:t>
              </m:r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𝑏</m:t>
                  </m:r>
                </m:e>
              </m:acc>
              <m:r>
                <a:rPr lang="en-US" sz="2400" kern="120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1</m:t>
                  </m:r>
                </m:sub>
              </m:sSub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400" kern="120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b>
              </m:sSub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2400" kern="120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+ ⋯+</m:t>
              </m:r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</m:acc>
                </m:e>
                <m:sub>
                  <m: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𝑛</m:t>
                  </m:r>
                </m:sub>
              </m:sSub>
              <m:sSub>
                <m:sSubPr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en-US" sz="2400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625475" lvl="1" indent="-288925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625475" lvl="1" indent="-288925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400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𝑝</m:t>
                  </m:r>
                </m:e>
              </m:acc>
              <m:r>
                <a:rPr lang="en-US" sz="2400" kern="120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=</m:t>
              </m:r>
              <m:r>
                <a:rPr lang="en-US" sz="2400" kern="120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𝜎</m:t>
              </m:r>
              <m:r>
                <a:rPr lang="en-US" sz="2400" kern="120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(</m:t>
              </m:r>
              <m:acc>
                <m:accPr>
                  <m:chr m:val="̂"/>
                  <m:ctrlPr>
                    <a:rPr lang="en-US" sz="240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𝑧</m:t>
                  </m:r>
                </m:e>
              </m:acc>
              <m:r>
                <a:rPr lang="en-US" sz="2400" kern="120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)=</m:t>
              </m:r>
              <m:f>
                <m:fPr>
                  <m:ctrlPr>
                    <a:rPr lang="en-US" sz="2400" i="1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n-US" sz="2400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acc>
                        <m:accPr>
                          <m:chr m:val="̂"/>
                          <m:ctrlPr>
                            <a:rPr lang="en-US" sz="240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sup>
                  </m:sSup>
                </m:num>
                <m:den>
                  <m:r>
                    <a:rPr lang="en-US" sz="2400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1+</m:t>
                  </m:r>
                  <m:sSup>
                    <m:sSupPr>
                      <m:ctrlPr>
                        <a:rPr lang="en-US" sz="2400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acc>
                        <m:accPr>
                          <m:chr m:val="̂"/>
                          <m:ctrlPr>
                            <a:rPr lang="en-US" sz="240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sup>
                  </m:sSup>
                </m:den>
              </m:f>
              <m:r>
                <a:rPr lang="en-US" sz="2400" kern="120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i="1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400" kern="1200">
                      <a:solidFill>
                        <a:schemeClr val="accent2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1+</m:t>
                  </m:r>
                  <m:sSup>
                    <m:sSupPr>
                      <m:ctrlPr>
                        <a:rPr lang="en-US" sz="2400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en-US" sz="24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sup>
                  </m:sSup>
                </m:den>
              </m:f>
            </m:oMath>
          </a14:m>
          <a:endParaRPr lang="en-US" sz="2400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02731"/>
        <a:ext cx="8225013" cy="169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3F5E-F447-4771-8464-22481016EF42}">
      <dsp:nvSpPr>
        <dsp:cNvPr id="0" name=""/>
        <dsp:cNvSpPr/>
      </dsp:nvSpPr>
      <dsp:spPr>
        <a:xfrm>
          <a:off x="0" y="114535"/>
          <a:ext cx="8641703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   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18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800" i="1" kern="120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1800" i="1" kern="120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800" i="1" kern="120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800" i="1" kern="120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8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kern="1200">
                          <a:latin typeface="Cambria Math" panose="02040503050406030204" pitchFamily="18" charset="0"/>
                        </a:rPr>
                        <m:t>𝑡h𝑟𝑒𝑠h𝑜𝑙𝑑</m:t>
                      </m:r>
                    </m:e>
                    <m:e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800" i="1" kern="1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kern="120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 </m:t>
                      </m:r>
                    </m:e>
                  </m:eqArr>
                </m:e>
              </m:d>
            </m:oMath>
          </a14:m>
          <a:r>
            <a:rPr lang="en-US" sz="1800" kern="1200" dirty="0"/>
            <a:t>,  typically,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>
                  <a:latin typeface="Cambria Math" panose="02040503050406030204" pitchFamily="18" charset="0"/>
                </a:rPr>
                <m:t>𝑡h𝑟𝑒𝑠h𝑜𝑙𝑑</m:t>
              </m:r>
            </m:oMath>
          </a14:m>
          <a:r>
            <a:rPr lang="en-US" sz="1800" kern="1200" dirty="0"/>
            <a:t> = 0.5</a:t>
          </a:r>
        </a:p>
      </dsp:txBody>
      <dsp:txXfrm>
        <a:off x="38038" y="152573"/>
        <a:ext cx="8565627" cy="703143"/>
      </dsp:txXfrm>
    </dsp:sp>
    <dsp:sp modelId="{5C82A4AD-C996-4649-8977-FFE2333B954F}">
      <dsp:nvSpPr>
        <dsp:cNvPr id="0" name=""/>
        <dsp:cNvSpPr/>
      </dsp:nvSpPr>
      <dsp:spPr>
        <a:xfrm>
          <a:off x="0" y="945595"/>
          <a:ext cx="8641703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̂"/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1800" b="0" i="1" kern="1200">
                        <a:latin typeface="Cambria Math" panose="02040503050406030204" pitchFamily="18" charset="0"/>
                      </a:rPr>
                      <m:t>𝑝</m:t>
                    </m:r>
                  </m:e>
                </m:acc>
                <m:r>
                  <a:rPr lang="en-US" sz="1800" b="0" i="1" kern="1200">
                    <a:latin typeface="Cambria Math" panose="02040503050406030204" pitchFamily="18" charset="0"/>
                  </a:rPr>
                  <m:t>&lt;0.5 , </m:t>
                </m:r>
                <m:r>
                  <a:rPr lang="en-US" sz="1800" b="0" i="1" kern="1200">
                    <a:latin typeface="Cambria Math" panose="02040503050406030204" pitchFamily="18" charset="0"/>
                  </a:rPr>
                  <m:t>𝑤h𝑒𝑛</m:t>
                </m:r>
                <m:r>
                  <a:rPr lang="en-US" sz="1800" b="0" i="1" kern="1200">
                    <a:latin typeface="Cambria Math" panose="02040503050406030204" pitchFamily="18" charset="0"/>
                  </a:rPr>
                  <m:t> </m:t>
                </m:r>
                <m:r>
                  <a:rPr lang="en-US" sz="1800" b="0" i="1" kern="1200">
                    <a:latin typeface="Cambria Math" panose="02040503050406030204" pitchFamily="18" charset="0"/>
                  </a:rPr>
                  <m:t>𝑧</m:t>
                </m:r>
                <m:r>
                  <a:rPr lang="en-US" sz="1800" b="0" i="1" kern="1200">
                    <a:latin typeface="Cambria Math" panose="02040503050406030204" pitchFamily="18" charset="0"/>
                  </a:rPr>
                  <m:t>&lt;0</m:t>
                </m:r>
              </m:oMath>
            </m:oMathPara>
          </a14:m>
          <a:endParaRPr lang="en-US" sz="1800" kern="1200" dirty="0"/>
        </a:p>
      </dsp:txBody>
      <dsp:txXfrm>
        <a:off x="38038" y="983633"/>
        <a:ext cx="8565627" cy="703143"/>
      </dsp:txXfrm>
    </dsp:sp>
    <dsp:sp modelId="{FCC04CAB-A4CE-4794-A2B2-82F09E1D02D9}">
      <dsp:nvSpPr>
        <dsp:cNvPr id="0" name=""/>
        <dsp:cNvSpPr/>
      </dsp:nvSpPr>
      <dsp:spPr>
        <a:xfrm>
          <a:off x="0" y="1776655"/>
          <a:ext cx="8641703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̂"/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1800" i="1" kern="1200">
                        <a:latin typeface="Cambria Math" panose="02040503050406030204" pitchFamily="18" charset="0"/>
                      </a:rPr>
                      <m:t>𝑝</m:t>
                    </m:r>
                  </m:e>
                </m:acc>
                <m:r>
                  <a:rPr lang="en-US" sz="1800" i="1" kern="1200">
                    <a:latin typeface="Cambria Math" panose="02040503050406030204" pitchFamily="18" charset="0"/>
                  </a:rPr>
                  <m:t>≥0.5 </m:t>
                </m:r>
                <m:r>
                  <a:rPr lang="en-US" sz="1800" i="1" kern="1200">
                    <a:latin typeface="Cambria Math" panose="02040503050406030204" pitchFamily="18" charset="0"/>
                  </a:rPr>
                  <m:t>𝑤h𝑒𝑛</m:t>
                </m:r>
                <m:r>
                  <a:rPr lang="en-US" sz="1800" i="1" kern="1200">
                    <a:latin typeface="Cambria Math" panose="02040503050406030204" pitchFamily="18" charset="0"/>
                  </a:rPr>
                  <m:t> </m:t>
                </m:r>
                <m:r>
                  <a:rPr lang="en-US" sz="1800" b="0" i="1" kern="1200">
                    <a:latin typeface="Cambria Math" panose="02040503050406030204" pitchFamily="18" charset="0"/>
                  </a:rPr>
                  <m:t>𝑧</m:t>
                </m:r>
                <m:r>
                  <a:rPr lang="en-US" sz="1800" i="1" kern="1200">
                    <a:latin typeface="Cambria Math" panose="02040503050406030204" pitchFamily="18" charset="0"/>
                  </a:rPr>
                  <m:t>≥0</m:t>
                </m:r>
              </m:oMath>
            </m:oMathPara>
          </a14:m>
          <a:endParaRPr lang="en-US" sz="1800" kern="1200" dirty="0"/>
        </a:p>
      </dsp:txBody>
      <dsp:txXfrm>
        <a:off x="38038" y="1814693"/>
        <a:ext cx="8565627" cy="703143"/>
      </dsp:txXfrm>
    </dsp:sp>
    <dsp:sp modelId="{368958E4-CC56-4A5B-BFC7-677CAAABD63E}">
      <dsp:nvSpPr>
        <dsp:cNvPr id="0" name=""/>
        <dsp:cNvSpPr/>
      </dsp:nvSpPr>
      <dsp:spPr>
        <a:xfrm>
          <a:off x="0" y="2607715"/>
          <a:ext cx="8641703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means Logistic Regression predicts 1 if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>
                  <a:latin typeface="Cambria Math" panose="02040503050406030204" pitchFamily="18" charset="0"/>
                </a:rPr>
                <m:t>𝑧</m:t>
              </m:r>
            </m:oMath>
          </a14:m>
          <a:r>
            <a:rPr lang="en-US" sz="1800" kern="1200" dirty="0"/>
            <a:t> is positive and 0 if it is negative </a:t>
          </a:r>
        </a:p>
      </dsp:txBody>
      <dsp:txXfrm>
        <a:off x="38038" y="2645753"/>
        <a:ext cx="8565627" cy="7031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5D570-F909-492F-A660-FA3036CDFD60}">
      <dsp:nvSpPr>
        <dsp:cNvPr id="0" name=""/>
        <dsp:cNvSpPr/>
      </dsp:nvSpPr>
      <dsp:spPr>
        <a:xfrm>
          <a:off x="0" y="22769"/>
          <a:ext cx="3991169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Logit (sigmoid) function is a function that returns the result between 0 and 1.</a:t>
          </a:r>
        </a:p>
      </dsp:txBody>
      <dsp:txXfrm>
        <a:off x="56372" y="79141"/>
        <a:ext cx="3878425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5710-BDA9-40AC-91B8-7138F80859A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5710-BDA9-40AC-91B8-7138F80859A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5710-BDA9-40AC-91B8-7138F80859A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with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7D60-1F67-9049-9332-09B31DA4906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7D60-1F67-9049-9332-09B31DA4906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89590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1677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E79DB-C209-CC9B-25D9-5541E93D1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7B423C-8DF4-ABA3-DD14-F440840C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8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Graphic 14" descr="Network diagram outline">
            <a:extLst>
              <a:ext uri="{FF2B5EF4-FFF2-40B4-BE49-F238E27FC236}">
                <a16:creationId xmlns:a16="http://schemas.microsoft.com/office/drawing/2014/main" id="{9F5379E6-2CC7-8A90-B4A5-331E26B09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87723" y="2631236"/>
            <a:ext cx="1595526" cy="15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Data" Target="../diagrams/data11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5" Type="http://schemas.openxmlformats.org/officeDocument/2006/relationships/diagramQuickStyle" Target="../diagrams/quickStyle9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0.xml"/><Relationship Id="rId1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0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2.xml"/><Relationship Id="rId4" Type="http://schemas.openxmlformats.org/officeDocument/2006/relationships/image" Target="../media/image148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31.png"/><Relationship Id="rId3" Type="http://schemas.openxmlformats.org/officeDocument/2006/relationships/image" Target="../media/image5.sv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5" Type="http://schemas.openxmlformats.org/officeDocument/2006/relationships/image" Target="../media/image33.png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5.xml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27.svg"/><Relationship Id="rId26" Type="http://schemas.openxmlformats.org/officeDocument/2006/relationships/diagramQuickStyle" Target="../diagrams/quickStyle12.xml"/><Relationship Id="rId3" Type="http://schemas.openxmlformats.org/officeDocument/2006/relationships/image" Target="../media/image5.svg"/><Relationship Id="rId21" Type="http://schemas.openxmlformats.org/officeDocument/2006/relationships/image" Target="../media/image28.svg"/><Relationship Id="rId7" Type="http://schemas.openxmlformats.org/officeDocument/2006/relationships/image" Target="../media/image21.svg"/><Relationship Id="rId12" Type="http://schemas.openxmlformats.org/officeDocument/2006/relationships/image" Target="../media/image36.png"/><Relationship Id="rId17" Type="http://schemas.openxmlformats.org/officeDocument/2006/relationships/image" Target="../media/image26.svg"/><Relationship Id="rId25" Type="http://schemas.openxmlformats.org/officeDocument/2006/relationships/diagramLayout" Target="../diagrams/layout12.xml"/><Relationship Id="rId33" Type="http://schemas.microsoft.com/office/2007/relationships/diagramDrawing" Target="../diagrams/drawing13.xml"/><Relationship Id="rId2" Type="http://schemas.openxmlformats.org/officeDocument/2006/relationships/image" Target="../media/image4.png"/><Relationship Id="rId16" Type="http://schemas.openxmlformats.org/officeDocument/2006/relationships/image" Target="../media/image25.png"/><Relationship Id="rId20" Type="http://schemas.openxmlformats.org/officeDocument/2006/relationships/image" Target="../media/image44.png"/><Relationship Id="rId29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24" Type="http://schemas.openxmlformats.org/officeDocument/2006/relationships/diagramData" Target="../diagrams/data14.xml"/><Relationship Id="rId32" Type="http://schemas.openxmlformats.org/officeDocument/2006/relationships/diagramColors" Target="../diagrams/colors13.xml"/><Relationship Id="rId5" Type="http://schemas.openxmlformats.org/officeDocument/2006/relationships/image" Target="../media/image19.sv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microsoft.com/office/2007/relationships/diagramDrawing" Target="../diagrams/drawing12.xml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31" Type="http://schemas.openxmlformats.org/officeDocument/2006/relationships/diagramQuickStyle" Target="../diagrams/quickStyle13.xml"/><Relationship Id="rId4" Type="http://schemas.openxmlformats.org/officeDocument/2006/relationships/image" Target="../media/image18.png"/><Relationship Id="rId9" Type="http://schemas.openxmlformats.org/officeDocument/2006/relationships/image" Target="../media/image35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diagramColors" Target="../diagrams/colors12.xml"/><Relationship Id="rId30" Type="http://schemas.openxmlformats.org/officeDocument/2006/relationships/diagramLayout" Target="../diagrams/layout13.xml"/><Relationship Id="rId8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4.xml"/><Relationship Id="rId12" Type="http://schemas.openxmlformats.org/officeDocument/2006/relationships/diagramColors" Target="../diagrams/colors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4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openxmlformats.org/officeDocument/2006/relationships/image" Target="../media/image41.png"/><Relationship Id="rId3" Type="http://schemas.openxmlformats.org/officeDocument/2006/relationships/image" Target="../media/image5.sv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15" Type="http://schemas.openxmlformats.org/officeDocument/2006/relationships/image" Target="../media/image52.png"/><Relationship Id="rId10" Type="http://schemas.openxmlformats.org/officeDocument/2006/relationships/diagramLayout" Target="../diagrams/layout15.xml"/><Relationship Id="rId4" Type="http://schemas.openxmlformats.org/officeDocument/2006/relationships/diagramData" Target="../diagrams/data19.xml"/><Relationship Id="rId9" Type="http://schemas.openxmlformats.org/officeDocument/2006/relationships/diagramData" Target="../diagrams/data190.xml"/><Relationship Id="rId1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13" Type="http://schemas.openxmlformats.org/officeDocument/2006/relationships/image" Target="../media/image42.png"/><Relationship Id="rId3" Type="http://schemas.openxmlformats.org/officeDocument/2006/relationships/image" Target="../media/image5.svg"/><Relationship Id="rId7" Type="http://schemas.openxmlformats.org/officeDocument/2006/relationships/diagramColors" Target="../diagrams/colors16.xml"/><Relationship Id="rId12" Type="http://schemas.openxmlformats.org/officeDocument/2006/relationships/diagramColors" Target="../diagrams/colors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6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15" Type="http://schemas.openxmlformats.org/officeDocument/2006/relationships/image" Target="../media/image55.png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20.xml"/><Relationship Id="rId9" Type="http://schemas.openxmlformats.org/officeDocument/2006/relationships/diagramData" Target="../diagrams/data21.xml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61.png"/><Relationship Id="rId26" Type="http://schemas.microsoft.com/office/2007/relationships/diagramDrawing" Target="../diagrams/drawing17.xml"/><Relationship Id="rId39" Type="http://schemas.openxmlformats.org/officeDocument/2006/relationships/diagramQuickStyle" Target="../diagrams/quickStyle19.xml"/><Relationship Id="rId21" Type="http://schemas.openxmlformats.org/officeDocument/2006/relationships/image" Target="../media/image47.png"/><Relationship Id="rId34" Type="http://schemas.openxmlformats.org/officeDocument/2006/relationships/image" Target="../media/image63.png"/><Relationship Id="rId7" Type="http://schemas.openxmlformats.org/officeDocument/2006/relationships/image" Target="../media/image35.svg"/><Relationship Id="rId2" Type="http://schemas.openxmlformats.org/officeDocument/2006/relationships/image" Target="../media/image18.png"/><Relationship Id="rId16" Type="http://schemas.openxmlformats.org/officeDocument/2006/relationships/image" Target="../media/image27.svg"/><Relationship Id="rId20" Type="http://schemas.openxmlformats.org/officeDocument/2006/relationships/image" Target="../media/image46.png"/><Relationship Id="rId29" Type="http://schemas.openxmlformats.org/officeDocument/2006/relationships/diagramQuickStyle" Target="../diagrams/quickStyle18.xml"/><Relationship Id="rId41" Type="http://schemas.microsoft.com/office/2007/relationships/diagramDrawing" Target="../diagrams/drawing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62.png"/><Relationship Id="rId37" Type="http://schemas.openxmlformats.org/officeDocument/2006/relationships/diagramData" Target="../diagrams/data24.xml"/><Relationship Id="rId40" Type="http://schemas.openxmlformats.org/officeDocument/2006/relationships/diagramColors" Target="../diagrams/colors19.xml"/><Relationship Id="rId5" Type="http://schemas.openxmlformats.org/officeDocument/2006/relationships/image" Target="../media/image21.svg"/><Relationship Id="rId15" Type="http://schemas.openxmlformats.org/officeDocument/2006/relationships/image" Target="../media/image26.svg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36" Type="http://schemas.openxmlformats.org/officeDocument/2006/relationships/image" Target="../media/image67.png"/><Relationship Id="rId10" Type="http://schemas.openxmlformats.org/officeDocument/2006/relationships/image" Target="../media/image59.png"/><Relationship Id="rId19" Type="http://schemas.openxmlformats.org/officeDocument/2006/relationships/image" Target="../media/image28.svg"/><Relationship Id="rId31" Type="http://schemas.microsoft.com/office/2007/relationships/diagramDrawing" Target="../diagrams/drawing18.xml"/><Relationship Id="rId4" Type="http://schemas.openxmlformats.org/officeDocument/2006/relationships/image" Target="../media/image20.png"/><Relationship Id="rId9" Type="http://schemas.openxmlformats.org/officeDocument/2006/relationships/image" Target="../media/image58.png"/><Relationship Id="rId14" Type="http://schemas.openxmlformats.org/officeDocument/2006/relationships/image" Target="../media/image25.png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18.xml"/><Relationship Id="rId35" Type="http://schemas.openxmlformats.org/officeDocument/2006/relationships/image" Target="../media/image66.png"/><Relationship Id="rId8" Type="http://schemas.openxmlformats.org/officeDocument/2006/relationships/image" Target="../media/image57.png"/><Relationship Id="rId3" Type="http://schemas.openxmlformats.org/officeDocument/2006/relationships/image" Target="../media/image19.svg"/><Relationship Id="rId12" Type="http://schemas.openxmlformats.org/officeDocument/2006/relationships/image" Target="../media/image38.png"/><Relationship Id="rId17" Type="http://schemas.openxmlformats.org/officeDocument/2006/relationships/image" Target="../media/image60.png"/><Relationship Id="rId25" Type="http://schemas.openxmlformats.org/officeDocument/2006/relationships/diagramColors" Target="../diagrams/colors17.xml"/><Relationship Id="rId33" Type="http://schemas.openxmlformats.org/officeDocument/2006/relationships/image" Target="../media/image56.png"/><Relationship Id="rId38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0.xml"/><Relationship Id="rId3" Type="http://schemas.openxmlformats.org/officeDocument/2006/relationships/image" Target="../media/image5.svg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microsoft.com/office/2007/relationships/diagramDrawing" Target="../diagrams/drawing20.xml"/><Relationship Id="rId5" Type="http://schemas.openxmlformats.org/officeDocument/2006/relationships/image" Target="../media/image68.png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20.xml"/><Relationship Id="rId4" Type="http://schemas.openxmlformats.org/officeDocument/2006/relationships/image" Target="../media/image50.png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5.sv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6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.svg"/><Relationship Id="rId7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.svg"/><Relationship Id="rId7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5.svg"/><Relationship Id="rId7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13" Type="http://schemas.microsoft.com/office/2007/relationships/diagramDrawing" Target="../diagrams/drawing2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1.xml"/><Relationship Id="rId12" Type="http://schemas.openxmlformats.org/officeDocument/2006/relationships/diagramColors" Target="../diagrams/colors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1.xml"/><Relationship Id="rId11" Type="http://schemas.openxmlformats.org/officeDocument/2006/relationships/diagramQuickStyle" Target="../diagrams/quickStyle22.xml"/><Relationship Id="rId5" Type="http://schemas.openxmlformats.org/officeDocument/2006/relationships/diagramLayout" Target="../diagrams/layout21.xml"/><Relationship Id="rId10" Type="http://schemas.openxmlformats.org/officeDocument/2006/relationships/diagramLayout" Target="../diagrams/layout22.xml"/><Relationship Id="rId4" Type="http://schemas.openxmlformats.org/officeDocument/2006/relationships/diagramData" Target="../diagrams/data27.xml"/><Relationship Id="rId9" Type="http://schemas.openxmlformats.org/officeDocument/2006/relationships/diagramData" Target="../diagrams/data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5.sv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5.sv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4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5.svg"/><Relationship Id="rId7" Type="http://schemas.openxmlformats.org/officeDocument/2006/relationships/image" Target="../media/image1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32.png"/><Relationship Id="rId9" Type="http://schemas.openxmlformats.org/officeDocument/2006/relationships/image" Target="../media/image1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5.sv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4.png"/><Relationship Id="rId2" Type="http://schemas.openxmlformats.org/officeDocument/2006/relationships/image" Target="../media/image135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9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3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1.png"/><Relationship Id="rId3" Type="http://schemas.openxmlformats.org/officeDocument/2006/relationships/image" Target="../media/image1510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64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6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0.png"/><Relationship Id="rId18" Type="http://schemas.openxmlformats.org/officeDocument/2006/relationships/image" Target="../media/image162.png"/><Relationship Id="rId3" Type="http://schemas.openxmlformats.org/officeDocument/2006/relationships/image" Target="../media/image1510.png"/><Relationship Id="rId7" Type="http://schemas.openxmlformats.org/officeDocument/2006/relationships/image" Target="../media/image155.png"/><Relationship Id="rId12" Type="http://schemas.openxmlformats.org/officeDocument/2006/relationships/image" Target="../media/image169.png"/><Relationship Id="rId17" Type="http://schemas.openxmlformats.org/officeDocument/2006/relationships/image" Target="../media/image170.png"/><Relationship Id="rId2" Type="http://schemas.openxmlformats.org/officeDocument/2006/relationships/image" Target="../media/image164.png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68.png"/><Relationship Id="rId14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2.png"/><Relationship Id="rId18" Type="http://schemas.openxmlformats.org/officeDocument/2006/relationships/image" Target="../media/image170.png"/><Relationship Id="rId3" Type="http://schemas.openxmlformats.org/officeDocument/2006/relationships/image" Target="../media/image1510.png"/><Relationship Id="rId21" Type="http://schemas.openxmlformats.org/officeDocument/2006/relationships/image" Target="../media/image174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166.png"/><Relationship Id="rId2" Type="http://schemas.openxmlformats.org/officeDocument/2006/relationships/image" Target="../media/image164.png"/><Relationship Id="rId16" Type="http://schemas.openxmlformats.org/officeDocument/2006/relationships/image" Target="../media/image163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61.png"/><Relationship Id="rId10" Type="http://schemas.openxmlformats.org/officeDocument/2006/relationships/image" Target="../media/image171.png"/><Relationship Id="rId19" Type="http://schemas.openxmlformats.org/officeDocument/2006/relationships/image" Target="../media/image173.png"/><Relationship Id="rId4" Type="http://schemas.openxmlformats.org/officeDocument/2006/relationships/image" Target="../media/image152.png"/><Relationship Id="rId9" Type="http://schemas.openxmlformats.org/officeDocument/2006/relationships/image" Target="../media/image168.png"/><Relationship Id="rId1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178.png"/><Relationship Id="rId3" Type="http://schemas.openxmlformats.org/officeDocument/2006/relationships/image" Target="../media/image1510.png"/><Relationship Id="rId21" Type="http://schemas.openxmlformats.org/officeDocument/2006/relationships/image" Target="../media/image179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166.png"/><Relationship Id="rId2" Type="http://schemas.openxmlformats.org/officeDocument/2006/relationships/image" Target="../media/image164.png"/><Relationship Id="rId16" Type="http://schemas.openxmlformats.org/officeDocument/2006/relationships/image" Target="../media/image163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23" Type="http://schemas.openxmlformats.org/officeDocument/2006/relationships/image" Target="../media/image174.png"/><Relationship Id="rId10" Type="http://schemas.openxmlformats.org/officeDocument/2006/relationships/image" Target="../media/image171.png"/><Relationship Id="rId19" Type="http://schemas.openxmlformats.org/officeDocument/2006/relationships/image" Target="../media/image173.png"/><Relationship Id="rId4" Type="http://schemas.openxmlformats.org/officeDocument/2006/relationships/image" Target="../media/image152.png"/><Relationship Id="rId9" Type="http://schemas.openxmlformats.org/officeDocument/2006/relationships/image" Target="../media/image168.png"/><Relationship Id="rId14" Type="http://schemas.openxmlformats.org/officeDocument/2006/relationships/image" Target="../media/image176.png"/><Relationship Id="rId22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178.png"/><Relationship Id="rId3" Type="http://schemas.openxmlformats.org/officeDocument/2006/relationships/image" Target="../media/image1510.png"/><Relationship Id="rId21" Type="http://schemas.openxmlformats.org/officeDocument/2006/relationships/image" Target="../media/image179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166.png"/><Relationship Id="rId2" Type="http://schemas.openxmlformats.org/officeDocument/2006/relationships/image" Target="../media/image164.png"/><Relationship Id="rId16" Type="http://schemas.openxmlformats.org/officeDocument/2006/relationships/image" Target="../media/image163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23" Type="http://schemas.openxmlformats.org/officeDocument/2006/relationships/image" Target="../media/image174.png"/><Relationship Id="rId10" Type="http://schemas.openxmlformats.org/officeDocument/2006/relationships/image" Target="../media/image171.png"/><Relationship Id="rId19" Type="http://schemas.openxmlformats.org/officeDocument/2006/relationships/image" Target="../media/image173.png"/><Relationship Id="rId4" Type="http://schemas.openxmlformats.org/officeDocument/2006/relationships/image" Target="../media/image152.png"/><Relationship Id="rId9" Type="http://schemas.openxmlformats.org/officeDocument/2006/relationships/image" Target="../media/image168.png"/><Relationship Id="rId14" Type="http://schemas.openxmlformats.org/officeDocument/2006/relationships/image" Target="../media/image176.png"/><Relationship Id="rId22" Type="http://schemas.openxmlformats.org/officeDocument/2006/relationships/image" Target="../media/image1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5.sv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197.png"/><Relationship Id="rId3" Type="http://schemas.openxmlformats.org/officeDocument/2006/relationships/image" Target="../media/image1510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162.png"/><Relationship Id="rId2" Type="http://schemas.openxmlformats.org/officeDocument/2006/relationships/image" Target="../media/image193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10" Type="http://schemas.openxmlformats.org/officeDocument/2006/relationships/image" Target="../media/image195.png"/><Relationship Id="rId4" Type="http://schemas.openxmlformats.org/officeDocument/2006/relationships/image" Target="../media/image152.png"/><Relationship Id="rId9" Type="http://schemas.openxmlformats.org/officeDocument/2006/relationships/image" Target="../media/image194.png"/><Relationship Id="rId14" Type="http://schemas.openxmlformats.org/officeDocument/2006/relationships/image" Target="../media/image1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4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image" Target="../media/image65.png"/><Relationship Id="rId9" Type="http://schemas.openxmlformats.org/officeDocument/2006/relationships/image" Target="../media/image11.png"/><Relationship Id="rId1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162.png"/><Relationship Id="rId3" Type="http://schemas.openxmlformats.org/officeDocument/2006/relationships/image" Target="../media/image1510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200.png"/><Relationship Id="rId2" Type="http://schemas.openxmlformats.org/officeDocument/2006/relationships/image" Target="../media/image193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10" Type="http://schemas.openxmlformats.org/officeDocument/2006/relationships/image" Target="../media/image199.png"/><Relationship Id="rId19" Type="http://schemas.openxmlformats.org/officeDocument/2006/relationships/image" Target="../media/image1970.png"/><Relationship Id="rId4" Type="http://schemas.openxmlformats.org/officeDocument/2006/relationships/image" Target="../media/image152.png"/><Relationship Id="rId9" Type="http://schemas.openxmlformats.org/officeDocument/2006/relationships/image" Target="../media/image198.png"/><Relationship Id="rId1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2011.png"/><Relationship Id="rId3" Type="http://schemas.openxmlformats.org/officeDocument/2006/relationships/image" Target="../media/image1510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201.png"/><Relationship Id="rId2" Type="http://schemas.openxmlformats.org/officeDocument/2006/relationships/image" Target="../media/image193.png"/><Relationship Id="rId16" Type="http://schemas.openxmlformats.org/officeDocument/2006/relationships/image" Target="../media/image196.png"/><Relationship Id="rId20" Type="http://schemas.openxmlformats.org/officeDocument/2006/relationships/image" Target="../media/image19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10" Type="http://schemas.openxmlformats.org/officeDocument/2006/relationships/image" Target="../media/image195.png"/><Relationship Id="rId19" Type="http://schemas.openxmlformats.org/officeDocument/2006/relationships/image" Target="../media/image162.png"/><Relationship Id="rId4" Type="http://schemas.openxmlformats.org/officeDocument/2006/relationships/image" Target="../media/image152.png"/><Relationship Id="rId9" Type="http://schemas.openxmlformats.org/officeDocument/2006/relationships/image" Target="../media/image2002.png"/><Relationship Id="rId14" Type="http://schemas.openxmlformats.org/officeDocument/2006/relationships/image" Target="../media/image17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203.png"/><Relationship Id="rId3" Type="http://schemas.openxmlformats.org/officeDocument/2006/relationships/image" Target="../media/image1510.png"/><Relationship Id="rId21" Type="http://schemas.openxmlformats.org/officeDocument/2006/relationships/image" Target="../media/image2021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202.png"/><Relationship Id="rId2" Type="http://schemas.openxmlformats.org/officeDocument/2006/relationships/image" Target="../media/image193.png"/><Relationship Id="rId16" Type="http://schemas.openxmlformats.org/officeDocument/2006/relationships/image" Target="../media/image196.png"/><Relationship Id="rId20" Type="http://schemas.openxmlformats.org/officeDocument/2006/relationships/image" Target="../media/image19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10" Type="http://schemas.openxmlformats.org/officeDocument/2006/relationships/image" Target="../media/image2010.png"/><Relationship Id="rId19" Type="http://schemas.openxmlformats.org/officeDocument/2006/relationships/image" Target="../media/image162.png"/><Relationship Id="rId4" Type="http://schemas.openxmlformats.org/officeDocument/2006/relationships/image" Target="../media/image152.png"/><Relationship Id="rId9" Type="http://schemas.openxmlformats.org/officeDocument/2006/relationships/image" Target="../media/image198.png"/><Relationship Id="rId14" Type="http://schemas.openxmlformats.org/officeDocument/2006/relationships/image" Target="../media/image17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75.png"/><Relationship Id="rId18" Type="http://schemas.openxmlformats.org/officeDocument/2006/relationships/image" Target="../media/image203.png"/><Relationship Id="rId3" Type="http://schemas.openxmlformats.org/officeDocument/2006/relationships/image" Target="../media/image1510.png"/><Relationship Id="rId21" Type="http://schemas.openxmlformats.org/officeDocument/2006/relationships/image" Target="../media/image204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17" Type="http://schemas.openxmlformats.org/officeDocument/2006/relationships/image" Target="../media/image202.png"/><Relationship Id="rId2" Type="http://schemas.openxmlformats.org/officeDocument/2006/relationships/image" Target="../media/image193.png"/><Relationship Id="rId16" Type="http://schemas.openxmlformats.org/officeDocument/2006/relationships/image" Target="../media/image196.png"/><Relationship Id="rId20" Type="http://schemas.openxmlformats.org/officeDocument/2006/relationships/image" Target="../media/image19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7.png"/><Relationship Id="rId24" Type="http://schemas.openxmlformats.org/officeDocument/2006/relationships/image" Target="../media/image205.png"/><Relationship Id="rId5" Type="http://schemas.openxmlformats.org/officeDocument/2006/relationships/image" Target="../media/image153.png"/><Relationship Id="rId15" Type="http://schemas.openxmlformats.org/officeDocument/2006/relationships/image" Target="../media/image177.png"/><Relationship Id="rId23" Type="http://schemas.openxmlformats.org/officeDocument/2006/relationships/image" Target="../media/image2041.png"/><Relationship Id="rId10" Type="http://schemas.openxmlformats.org/officeDocument/2006/relationships/image" Target="../media/image195.png"/><Relationship Id="rId19" Type="http://schemas.openxmlformats.org/officeDocument/2006/relationships/image" Target="../media/image162.png"/><Relationship Id="rId4" Type="http://schemas.openxmlformats.org/officeDocument/2006/relationships/image" Target="../media/image152.png"/><Relationship Id="rId9" Type="http://schemas.openxmlformats.org/officeDocument/2006/relationships/image" Target="../media/image2020.png"/><Relationship Id="rId14" Type="http://schemas.openxmlformats.org/officeDocument/2006/relationships/image" Target="../media/image176.png"/><Relationship Id="rId22" Type="http://schemas.openxmlformats.org/officeDocument/2006/relationships/image" Target="../media/image20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0.png"/><Relationship Id="rId2" Type="http://schemas.openxmlformats.org/officeDocument/2006/relationships/image" Target="../media/image20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5.sv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23" Type="http://schemas.openxmlformats.org/officeDocument/2006/relationships/image" Target="../media/image4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94BD1311-CCFC-43B2-97B8-24AC07FA2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Neural Network 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Harpreet Singh (</a:t>
            </a:r>
            <a:r>
              <a:rPr lang="en-US" sz="2000">
                <a:cs typeface="Calibri"/>
              </a:rPr>
              <a:t>Fall 2023)</a:t>
            </a:r>
            <a:br>
              <a:rPr lang="en-US" sz="2000" dirty="0">
                <a:cs typeface="Calibri"/>
              </a:rPr>
            </a:b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98EAB-BDE6-49E3-B9D2-E8FFD94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E4120-8E0C-4B06-A86A-158E06F6B5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001250" cy="1096963"/>
          </a:xfrm>
        </p:spPr>
        <p:txBody>
          <a:bodyPr/>
          <a:lstStyle/>
          <a:p>
            <a:pPr algn="ctr"/>
            <a:r>
              <a:rPr lang="en-US" dirty="0"/>
              <a:t>Math (Logistic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8062EE6-249C-DA18-2538-4544FF88DABC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97186231"/>
                  </p:ext>
                </p:extLst>
              </p:nvPr>
            </p:nvGraphicFramePr>
            <p:xfrm>
              <a:off x="385586" y="1268493"/>
              <a:ext cx="8225013" cy="52349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8062EE6-249C-DA18-2538-4544FF88DABC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97186231"/>
                  </p:ext>
                </p:extLst>
              </p:nvPr>
            </p:nvGraphicFramePr>
            <p:xfrm>
              <a:off x="385586" y="1268493"/>
              <a:ext cx="8225013" cy="52349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958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ADD-6A19-42CE-AC09-91080B651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1063" y="139005"/>
            <a:ext cx="9921240" cy="10969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Logit (Sigmoid) Function 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54D35-E82B-47F6-95B4-50AE9EB8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" y="1462190"/>
            <a:ext cx="3743131" cy="1812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A53F1435-BF53-486C-F96B-D7D07D3D1B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59167"/>
                  </p:ext>
                </p:extLst>
              </p:nvPr>
            </p:nvGraphicFramePr>
            <p:xfrm>
              <a:off x="241040" y="3275742"/>
              <a:ext cx="8641703" cy="35014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A53F1435-BF53-486C-F96B-D7D07D3D1B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59167"/>
                  </p:ext>
                </p:extLst>
              </p:nvPr>
            </p:nvGraphicFramePr>
            <p:xfrm>
              <a:off x="241040" y="3275742"/>
              <a:ext cx="8641703" cy="35014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BCCE137-E293-B119-A672-147246DAB8C1}"/>
              </a:ext>
            </a:extLst>
          </p:cNvPr>
          <p:cNvGraphicFramePr/>
          <p:nvPr/>
        </p:nvGraphicFramePr>
        <p:xfrm>
          <a:off x="4126464" y="1529061"/>
          <a:ext cx="399116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9420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005-C7F1-4E03-95C1-D8A4BC6DAA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9619129" cy="10969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Binary Cross Entropy Loss/Logistic 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A003-6871-47F3-9450-13D627C1AC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50988"/>
            <a:ext cx="10515600" cy="3832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810" y="1474279"/>
                <a:ext cx="7838287" cy="405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 single training instance :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 over the whole triaging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0" y="1474279"/>
                <a:ext cx="7838287" cy="4051750"/>
              </a:xfrm>
              <a:prstGeom prst="rect">
                <a:avLst/>
              </a:prstGeom>
              <a:blipFill>
                <a:blip r:embed="rId3"/>
                <a:stretch>
                  <a:fillRect l="-1166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429" y="1582341"/>
                <a:ext cx="327570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Intuition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→∞,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→∞,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29" y="1582341"/>
                <a:ext cx="3275703" cy="1846659"/>
              </a:xfrm>
              <a:prstGeom prst="rect">
                <a:avLst/>
              </a:prstGeom>
              <a:blipFill>
                <a:blip r:embed="rId4"/>
                <a:stretch>
                  <a:fillRect l="-2980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43F833-F09C-25E6-35F8-BD2098617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72585"/>
              </p:ext>
            </p:extLst>
          </p:nvPr>
        </p:nvGraphicFramePr>
        <p:xfrm>
          <a:off x="370440" y="5120130"/>
          <a:ext cx="9436034" cy="129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647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Logistic Regression </a:t>
            </a:r>
            <a:r>
              <a:rPr lang="en-US" sz="3600" dirty="0"/>
              <a:t>as a </a:t>
            </a:r>
            <a:r>
              <a:rPr lang="en-US" sz="3600" spc="-7" dirty="0"/>
              <a:t>Single-layer Neural</a:t>
            </a:r>
            <a:r>
              <a:rPr lang="en-US" sz="3600" spc="20" dirty="0"/>
              <a:t> </a:t>
            </a:r>
            <a:r>
              <a:rPr lang="en-US" sz="3600" spc="-7" dirty="0"/>
              <a:t>Network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55C4ED40-D495-28F0-3656-C1CAFDCB37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35453035"/>
                  </p:ext>
                </p:extLst>
              </p:nvPr>
            </p:nvGraphicFramePr>
            <p:xfrm>
              <a:off x="553174" y="4598799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55C4ED40-D495-28F0-3656-C1CAFDCB37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35453035"/>
                  </p:ext>
                </p:extLst>
              </p:nvPr>
            </p:nvGraphicFramePr>
            <p:xfrm>
              <a:off x="553174" y="4598799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DF57A18-41D1-5CFF-1AEC-44955704C0E9}"/>
              </a:ext>
            </a:extLst>
          </p:cNvPr>
          <p:cNvGrpSpPr/>
          <p:nvPr/>
        </p:nvGrpSpPr>
        <p:grpSpPr>
          <a:xfrm>
            <a:off x="553174" y="1183922"/>
            <a:ext cx="8040222" cy="3315163"/>
            <a:chOff x="376591" y="929922"/>
            <a:chExt cx="8040222" cy="3315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396CA2-6E05-0855-E3C1-97C356EFC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6591" y="929922"/>
              <a:ext cx="8040222" cy="33151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3E7BF4-4BF7-03E3-E4B0-B9065C55FDA1}"/>
                    </a:ext>
                  </a:extLst>
                </p:cNvPr>
                <p:cNvSpPr txBox="1"/>
                <p:nvPr/>
              </p:nvSpPr>
              <p:spPr>
                <a:xfrm>
                  <a:off x="4092222" y="1962887"/>
                  <a:ext cx="183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3E7BF4-4BF7-03E3-E4B0-B9065C55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222" y="1962887"/>
                  <a:ext cx="18396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3333" t="-26667" r="-12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B1C0CE4-7E8D-C8E8-62E9-43F99D759582}"/>
                    </a:ext>
                  </a:extLst>
                </p:cNvPr>
                <p:cNvSpPr txBox="1"/>
                <p:nvPr/>
              </p:nvSpPr>
              <p:spPr>
                <a:xfrm>
                  <a:off x="4552257" y="198966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B1C0CE4-7E8D-C8E8-62E9-43F99D759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257" y="1989667"/>
                  <a:ext cx="18671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3333" t="-24444" r="-8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37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Multiclass Classification (</a:t>
            </a:r>
            <a:r>
              <a:rPr lang="en-US" sz="3600" spc="-7" dirty="0" err="1"/>
              <a:t>Softmax</a:t>
            </a:r>
            <a:r>
              <a:rPr lang="en-US" sz="3600" spc="-7" dirty="0"/>
              <a:t> Regression)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 Light"/>
              </a:rPr>
              <a:t>(pick one from more than two labels)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C692761-6B09-8DE0-3599-8D9CBF3FEE14}"/>
              </a:ext>
            </a:extLst>
          </p:cNvPr>
          <p:cNvGrpSpPr/>
          <p:nvPr/>
        </p:nvGrpSpPr>
        <p:grpSpPr>
          <a:xfrm>
            <a:off x="4860617" y="1988096"/>
            <a:ext cx="2941320" cy="2565371"/>
            <a:chOff x="845975" y="1840012"/>
            <a:chExt cx="3767122" cy="316350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A9F18A-D564-6A8B-9229-E9C0D93B9BDF}"/>
                </a:ext>
              </a:extLst>
            </p:cNvPr>
            <p:cNvGrpSpPr/>
            <p:nvPr/>
          </p:nvGrpSpPr>
          <p:grpSpPr>
            <a:xfrm>
              <a:off x="863029" y="2358913"/>
              <a:ext cx="3750068" cy="2644602"/>
              <a:chOff x="863029" y="2358913"/>
              <a:chExt cx="3750068" cy="26446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E859FA-0E19-D03B-AC71-386FC3BB7E98}"/>
                  </a:ext>
                </a:extLst>
              </p:cNvPr>
              <p:cNvSpPr/>
              <p:nvPr/>
            </p:nvSpPr>
            <p:spPr>
              <a:xfrm>
                <a:off x="863029" y="2358913"/>
                <a:ext cx="3750068" cy="2644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31A950B-09B0-87E4-03D6-129DA0FD263B}"/>
                  </a:ext>
                </a:extLst>
              </p:cNvPr>
              <p:cNvCxnSpPr/>
              <p:nvPr/>
            </p:nvCxnSpPr>
            <p:spPr>
              <a:xfrm>
                <a:off x="1710813" y="2358913"/>
                <a:ext cx="0" cy="2644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428D340-02B2-D003-1037-38AA36471F3D}"/>
                  </a:ext>
                </a:extLst>
              </p:cNvPr>
              <p:cNvCxnSpPr/>
              <p:nvPr/>
            </p:nvCxnSpPr>
            <p:spPr>
              <a:xfrm>
                <a:off x="863029" y="3077497"/>
                <a:ext cx="847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CBB39B-198D-EC9D-1523-985BCE0C8C9F}"/>
                  </a:ext>
                </a:extLst>
              </p:cNvPr>
              <p:cNvSpPr txBox="1"/>
              <p:nvPr/>
            </p:nvSpPr>
            <p:spPr>
              <a:xfrm>
                <a:off x="963561" y="2553205"/>
                <a:ext cx="847784" cy="45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= 3</a:t>
                </a:r>
              </a:p>
            </p:txBody>
          </p:sp>
        </p:grpSp>
        <p:pic>
          <p:nvPicPr>
            <p:cNvPr id="19" name="Graphic 18" descr="Dog with solid fill">
              <a:extLst>
                <a:ext uri="{FF2B5EF4-FFF2-40B4-BE49-F238E27FC236}">
                  <a16:creationId xmlns:a16="http://schemas.microsoft.com/office/drawing/2014/main" id="{393D104D-EEDA-CF3A-4B83-811BCBB2F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7936" y="3143437"/>
              <a:ext cx="650691" cy="650691"/>
            </a:xfrm>
            <a:prstGeom prst="rect">
              <a:avLst/>
            </a:prstGeom>
          </p:spPr>
        </p:pic>
        <p:pic>
          <p:nvPicPr>
            <p:cNvPr id="21" name="Graphic 20" descr="Kitten with solid fill">
              <a:extLst>
                <a:ext uri="{FF2B5EF4-FFF2-40B4-BE49-F238E27FC236}">
                  <a16:creationId xmlns:a16="http://schemas.microsoft.com/office/drawing/2014/main" id="{EF8891D0-F6D7-0BFA-371C-F0B96E0C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471" y="3663744"/>
              <a:ext cx="673510" cy="673510"/>
            </a:xfrm>
            <a:prstGeom prst="rect">
              <a:avLst/>
            </a:prstGeom>
          </p:spPr>
        </p:pic>
        <p:pic>
          <p:nvPicPr>
            <p:cNvPr id="23" name="Graphic 22" descr="Chicken with solid fill">
              <a:extLst>
                <a:ext uri="{FF2B5EF4-FFF2-40B4-BE49-F238E27FC236}">
                  <a16:creationId xmlns:a16="http://schemas.microsoft.com/office/drawing/2014/main" id="{E9753715-6643-B7A6-69D3-23AB4952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18760" y="2988627"/>
              <a:ext cx="373678" cy="37367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8840C-EC57-E781-D307-3484C4E0C004}"/>
                </a:ext>
              </a:extLst>
            </p:cNvPr>
            <p:cNvSpPr txBox="1"/>
            <p:nvPr/>
          </p:nvSpPr>
          <p:spPr>
            <a:xfrm>
              <a:off x="1811345" y="2561279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0CC857-D35E-F0E5-BAD7-D869AB965E8E}"/>
                </a:ext>
              </a:extLst>
            </p:cNvPr>
            <p:cNvSpPr/>
            <p:nvPr/>
          </p:nvSpPr>
          <p:spPr>
            <a:xfrm>
              <a:off x="1907458" y="3008671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43BB20-8982-A364-4DBE-BD2C534CF608}"/>
                </a:ext>
              </a:extLst>
            </p:cNvPr>
            <p:cNvSpPr/>
            <p:nvPr/>
          </p:nvSpPr>
          <p:spPr>
            <a:xfrm>
              <a:off x="2865329" y="3008670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4E2DF0-143D-2B04-480C-1F853EC4A6E4}"/>
                </a:ext>
              </a:extLst>
            </p:cNvPr>
            <p:cNvSpPr/>
            <p:nvPr/>
          </p:nvSpPr>
          <p:spPr>
            <a:xfrm>
              <a:off x="3823201" y="3008672"/>
              <a:ext cx="581651" cy="58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Dog with solid fill">
              <a:extLst>
                <a:ext uri="{FF2B5EF4-FFF2-40B4-BE49-F238E27FC236}">
                  <a16:creationId xmlns:a16="http://schemas.microsoft.com/office/drawing/2014/main" id="{4BE3580F-326E-65D8-C0D8-2180F7EF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5359" y="3008670"/>
              <a:ext cx="373678" cy="373678"/>
            </a:xfrm>
            <a:prstGeom prst="rect">
              <a:avLst/>
            </a:prstGeom>
          </p:spPr>
        </p:pic>
        <p:pic>
          <p:nvPicPr>
            <p:cNvPr id="29" name="Graphic 28" descr="Kitten with solid fill">
              <a:extLst>
                <a:ext uri="{FF2B5EF4-FFF2-40B4-BE49-F238E27FC236}">
                  <a16:creationId xmlns:a16="http://schemas.microsoft.com/office/drawing/2014/main" id="{8989DF09-7D52-8B50-3CE6-AF6D39F8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28134" y="3143436"/>
              <a:ext cx="492039" cy="492039"/>
            </a:xfrm>
            <a:prstGeom prst="rect">
              <a:avLst/>
            </a:prstGeom>
          </p:spPr>
        </p:pic>
        <p:pic>
          <p:nvPicPr>
            <p:cNvPr id="30" name="Graphic 29" descr="Chicken with solid fill">
              <a:extLst>
                <a:ext uri="{FF2B5EF4-FFF2-40B4-BE49-F238E27FC236}">
                  <a16:creationId xmlns:a16="http://schemas.microsoft.com/office/drawing/2014/main" id="{EEDE2915-35FB-E558-BD1D-D6ECECB12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9213" y="4380374"/>
              <a:ext cx="526026" cy="5260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AC37C-E3C8-5C5C-A91C-AA71F1A8AEBD}"/>
                </a:ext>
              </a:extLst>
            </p:cNvPr>
            <p:cNvSpPr txBox="1"/>
            <p:nvPr/>
          </p:nvSpPr>
          <p:spPr>
            <a:xfrm>
              <a:off x="1742920" y="3953866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0E99C7-D30D-1C63-FE1D-CAAA57D69631}"/>
                    </a:ext>
                  </a:extLst>
                </p:cNvPr>
                <p:cNvSpPr txBox="1"/>
                <p:nvPr/>
              </p:nvSpPr>
              <p:spPr>
                <a:xfrm>
                  <a:off x="1827278" y="4323199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[100]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0E99C7-D30D-1C63-FE1D-CAAA57D6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78" y="4323199"/>
                  <a:ext cx="59792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377" t="-2703" r="-40260" b="-7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101334-36F7-B1A6-AAD8-AA4160D8A4E7}"/>
                    </a:ext>
                  </a:extLst>
                </p:cNvPr>
                <p:cNvSpPr txBox="1"/>
                <p:nvPr/>
              </p:nvSpPr>
              <p:spPr>
                <a:xfrm>
                  <a:off x="2884294" y="4337254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[010]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101334-36F7-B1A6-AAD8-AA4160D8A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94" y="4337254"/>
                  <a:ext cx="59792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3377" t="-2703" r="-40260" b="-7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DBF0167-519F-2930-5354-8C4C74A58B43}"/>
                    </a:ext>
                  </a:extLst>
                </p:cNvPr>
                <p:cNvSpPr txBox="1"/>
                <p:nvPr/>
              </p:nvSpPr>
              <p:spPr>
                <a:xfrm>
                  <a:off x="3731039" y="4327739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[001]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DBF0167-519F-2930-5354-8C4C74A58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039" y="4327739"/>
                  <a:ext cx="59792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t="-2703" r="-40789" b="-7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808B41-97EB-BD0C-C26D-BD35E2B3E2F7}"/>
                </a:ext>
              </a:extLst>
            </p:cNvPr>
            <p:cNvSpPr txBox="1"/>
            <p:nvPr/>
          </p:nvSpPr>
          <p:spPr>
            <a:xfrm>
              <a:off x="845975" y="1840012"/>
              <a:ext cx="2972785" cy="45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Cat or Hen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0042D4-D2F0-C524-B2BC-5D2DF98A5759}"/>
              </a:ext>
            </a:extLst>
          </p:cNvPr>
          <p:cNvGrpSpPr/>
          <p:nvPr/>
        </p:nvGrpSpPr>
        <p:grpSpPr>
          <a:xfrm>
            <a:off x="392667" y="2002526"/>
            <a:ext cx="3049937" cy="2516997"/>
            <a:chOff x="4856445" y="1807111"/>
            <a:chExt cx="3879489" cy="31789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6A3ACEA-4927-B8D8-23A5-422AC35D3026}"/>
                </a:ext>
              </a:extLst>
            </p:cNvPr>
            <p:cNvGrpSpPr/>
            <p:nvPr/>
          </p:nvGrpSpPr>
          <p:grpSpPr>
            <a:xfrm>
              <a:off x="4985866" y="2341443"/>
              <a:ext cx="3750068" cy="2644602"/>
              <a:chOff x="4985866" y="2341443"/>
              <a:chExt cx="3750068" cy="264460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BE56EEA-030A-C532-E204-750F92BDB4EA}"/>
                  </a:ext>
                </a:extLst>
              </p:cNvPr>
              <p:cNvGrpSpPr/>
              <p:nvPr/>
            </p:nvGrpSpPr>
            <p:grpSpPr>
              <a:xfrm>
                <a:off x="4985866" y="2341443"/>
                <a:ext cx="3750068" cy="2644602"/>
                <a:chOff x="863029" y="2358913"/>
                <a:chExt cx="3750068" cy="264460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305347-9DD1-BE35-377B-071FA58D626F}"/>
                    </a:ext>
                  </a:extLst>
                </p:cNvPr>
                <p:cNvSpPr/>
                <p:nvPr/>
              </p:nvSpPr>
              <p:spPr>
                <a:xfrm>
                  <a:off x="863029" y="2358913"/>
                  <a:ext cx="3750068" cy="26446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EE5D29C-CF24-34FB-F3BE-6E11AFDBF95A}"/>
                    </a:ext>
                  </a:extLst>
                </p:cNvPr>
                <p:cNvCxnSpPr/>
                <p:nvPr/>
              </p:nvCxnSpPr>
              <p:spPr>
                <a:xfrm>
                  <a:off x="1710813" y="2358913"/>
                  <a:ext cx="0" cy="26446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5633AF-1591-A1C1-D0F0-5017E680C0F7}"/>
                    </a:ext>
                  </a:extLst>
                </p:cNvPr>
                <p:cNvCxnSpPr/>
                <p:nvPr/>
              </p:nvCxnSpPr>
              <p:spPr>
                <a:xfrm>
                  <a:off x="863029" y="3077497"/>
                  <a:ext cx="8477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26D6F20-7AB3-501D-1862-00E99E665C4A}"/>
                    </a:ext>
                  </a:extLst>
                </p:cNvPr>
                <p:cNvSpPr txBox="1"/>
                <p:nvPr/>
              </p:nvSpPr>
              <p:spPr>
                <a:xfrm>
                  <a:off x="897803" y="2553751"/>
                  <a:ext cx="847784" cy="466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 = 2</a:t>
                  </a:r>
                </a:p>
              </p:txBody>
            </p:sp>
          </p:grpSp>
          <p:pic>
            <p:nvPicPr>
              <p:cNvPr id="40" name="Graphic 39" descr="Dog with solid fill">
                <a:extLst>
                  <a:ext uri="{FF2B5EF4-FFF2-40B4-BE49-F238E27FC236}">
                    <a16:creationId xmlns:a16="http://schemas.microsoft.com/office/drawing/2014/main" id="{C052E4C1-09D0-7148-04EA-8FF81F957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50773" y="3125967"/>
                <a:ext cx="650691" cy="650691"/>
              </a:xfrm>
              <a:prstGeom prst="rect">
                <a:avLst/>
              </a:prstGeom>
            </p:spPr>
          </p:pic>
          <p:pic>
            <p:nvPicPr>
              <p:cNvPr id="41" name="Graphic 40" descr="Kitten with solid fill">
                <a:extLst>
                  <a:ext uri="{FF2B5EF4-FFF2-40B4-BE49-F238E27FC236}">
                    <a16:creationId xmlns:a16="http://schemas.microsoft.com/office/drawing/2014/main" id="{9DABE690-15A5-CB77-5706-7C1BA0481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308" y="3646274"/>
                <a:ext cx="673510" cy="67351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F71F4D-6F48-8A33-D33E-5C171213D201}"/>
                  </a:ext>
                </a:extLst>
              </p:cNvPr>
              <p:cNvSpPr txBox="1"/>
              <p:nvPr/>
            </p:nvSpPr>
            <p:spPr>
              <a:xfrm>
                <a:off x="5934182" y="2543809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BDA0E95-2D1B-D6C6-8AEF-CD6F93CEDA69}"/>
                  </a:ext>
                </a:extLst>
              </p:cNvPr>
              <p:cNvSpPr/>
              <p:nvPr/>
            </p:nvSpPr>
            <p:spPr>
              <a:xfrm>
                <a:off x="6030295" y="2991201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C716AF-F9DB-E0A5-3B43-D2B4299E605D}"/>
                  </a:ext>
                </a:extLst>
              </p:cNvPr>
              <p:cNvSpPr/>
              <p:nvPr/>
            </p:nvSpPr>
            <p:spPr>
              <a:xfrm>
                <a:off x="6988166" y="2991200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7B5D3C-0B3F-CB6C-7898-516B749C4FFF}"/>
                  </a:ext>
                </a:extLst>
              </p:cNvPr>
              <p:cNvSpPr/>
              <p:nvPr/>
            </p:nvSpPr>
            <p:spPr>
              <a:xfrm>
                <a:off x="7946038" y="2991202"/>
                <a:ext cx="581651" cy="5801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Graphic 46" descr="Dog with solid fill">
                <a:extLst>
                  <a:ext uri="{FF2B5EF4-FFF2-40B4-BE49-F238E27FC236}">
                    <a16:creationId xmlns:a16="http://schemas.microsoft.com/office/drawing/2014/main" id="{6CBDFF9D-3DF6-8361-48D7-0EBE17366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08196" y="2991200"/>
                <a:ext cx="373678" cy="373678"/>
              </a:xfrm>
              <a:prstGeom prst="rect">
                <a:avLst/>
              </a:prstGeom>
            </p:spPr>
          </p:pic>
          <p:pic>
            <p:nvPicPr>
              <p:cNvPr id="48" name="Graphic 47" descr="Kitten with solid fill">
                <a:extLst>
                  <a:ext uri="{FF2B5EF4-FFF2-40B4-BE49-F238E27FC236}">
                    <a16:creationId xmlns:a16="http://schemas.microsoft.com/office/drawing/2014/main" id="{78AB8D5E-9F3D-D445-2159-8061D4713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50971" y="3125966"/>
                <a:ext cx="492039" cy="49203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3195A-A602-A282-3E4E-F1B82660D8F3}"/>
                  </a:ext>
                </a:extLst>
              </p:cNvPr>
              <p:cNvSpPr txBox="1"/>
              <p:nvPr/>
            </p:nvSpPr>
            <p:spPr>
              <a:xfrm>
                <a:off x="5865757" y="3936396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Labels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2BAD5AF-EBE9-73C4-A008-4E6A86268AB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15" y="4305730"/>
                    <a:ext cx="434307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2BAD5AF-EBE9-73C4-A008-4E6A86268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115" y="4305730"/>
                    <a:ext cx="434307" cy="3498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214" t="-2222" r="-2678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42D4B3-7987-D61B-6AC5-8FFE2C60679D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42D4B3-7987-D61B-6AC5-8FFE2C606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t="-2222" r="-25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4F9145-DDD1-9A99-DBE9-0836D7E47869}"/>
                      </a:ext>
                    </a:extLst>
                  </p:cNvPr>
                  <p:cNvSpPr txBox="1"/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4F9145-DDD1-9A99-DBE9-0836D7E47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214" t="-2222" r="-2678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71D0BD-0D14-02D2-C0C1-575AC3A46516}"/>
                </a:ext>
              </a:extLst>
            </p:cNvPr>
            <p:cNvSpPr txBox="1"/>
            <p:nvPr/>
          </p:nvSpPr>
          <p:spPr>
            <a:xfrm>
              <a:off x="4856445" y="1807111"/>
              <a:ext cx="215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No Dog</a:t>
              </a:r>
            </a:p>
          </p:txBody>
        </p:sp>
        <p:pic>
          <p:nvPicPr>
            <p:cNvPr id="59" name="Graphic 58" descr="Chicken with solid fill">
              <a:extLst>
                <a:ext uri="{FF2B5EF4-FFF2-40B4-BE49-F238E27FC236}">
                  <a16:creationId xmlns:a16="http://schemas.microsoft.com/office/drawing/2014/main" id="{90AE3F5E-63F0-9CF7-E106-03C6B0B69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73770" y="4385747"/>
              <a:ext cx="526026" cy="526026"/>
            </a:xfrm>
            <a:prstGeom prst="rect">
              <a:avLst/>
            </a:prstGeom>
          </p:spPr>
        </p:pic>
        <p:pic>
          <p:nvPicPr>
            <p:cNvPr id="60" name="Graphic 59" descr="Chicken with solid fill">
              <a:extLst>
                <a:ext uri="{FF2B5EF4-FFF2-40B4-BE49-F238E27FC236}">
                  <a16:creationId xmlns:a16="http://schemas.microsoft.com/office/drawing/2014/main" id="{D23FF2BB-68E2-1515-56B2-E35B85E9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941597" y="2956597"/>
              <a:ext cx="373678" cy="373678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3946F63-0C1F-AFD5-C995-23E2214D4366}"/>
              </a:ext>
            </a:extLst>
          </p:cNvPr>
          <p:cNvGrpSpPr/>
          <p:nvPr/>
        </p:nvGrpSpPr>
        <p:grpSpPr>
          <a:xfrm>
            <a:off x="4468503" y="4881866"/>
            <a:ext cx="2429743" cy="1811008"/>
            <a:chOff x="563638" y="4989055"/>
            <a:chExt cx="2429743" cy="1811008"/>
          </a:xfrm>
        </p:grpSpPr>
        <p:pic>
          <p:nvPicPr>
            <p:cNvPr id="139" name="Graphic 138" descr="Dog with solid fill">
              <a:extLst>
                <a:ext uri="{FF2B5EF4-FFF2-40B4-BE49-F238E27FC236}">
                  <a16:creationId xmlns:a16="http://schemas.microsoft.com/office/drawing/2014/main" id="{9B70F616-0457-F179-8062-B168AE52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13A24E6-A3B8-5B35-6D43-06A4F7905435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2062998-BF3A-5B10-8257-8567DAF93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E0C3FD1-8AD7-94A6-1D31-6549E39EE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A1720B-FF38-8B17-54D6-F463E5604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4E3265-9BCC-0481-0526-8A2B4362E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146" y="4989055"/>
              <a:ext cx="1275552" cy="1160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5AB0E6B-02E5-87CC-091B-1317CA78A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67" y="5665706"/>
              <a:ext cx="1512120" cy="1965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Graphic 157" descr="Dog with solid fill">
              <a:extLst>
                <a:ext uri="{FF2B5EF4-FFF2-40B4-BE49-F238E27FC236}">
                  <a16:creationId xmlns:a16="http://schemas.microsoft.com/office/drawing/2014/main" id="{C226C2F8-FE27-F5F0-E25A-928CE18A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159" name="Graphic 158" descr="Dog with solid fill">
              <a:extLst>
                <a:ext uri="{FF2B5EF4-FFF2-40B4-BE49-F238E27FC236}">
                  <a16:creationId xmlns:a16="http://schemas.microsoft.com/office/drawing/2014/main" id="{24BF1E29-EC98-C1AC-35B3-1125355F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160" name="Graphic 159" descr="Chicken with solid fill">
              <a:extLst>
                <a:ext uri="{FF2B5EF4-FFF2-40B4-BE49-F238E27FC236}">
                  <a16:creationId xmlns:a16="http://schemas.microsoft.com/office/drawing/2014/main" id="{6224DE4A-3853-74AB-5CE8-F0967E33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161" name="Graphic 160" descr="Chicken with solid fill">
              <a:extLst>
                <a:ext uri="{FF2B5EF4-FFF2-40B4-BE49-F238E27FC236}">
                  <a16:creationId xmlns:a16="http://schemas.microsoft.com/office/drawing/2014/main" id="{0E084745-26A5-6FBB-F7F2-A965C4F8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162" name="Graphic 161" descr="Chicken with solid fill">
              <a:extLst>
                <a:ext uri="{FF2B5EF4-FFF2-40B4-BE49-F238E27FC236}">
                  <a16:creationId xmlns:a16="http://schemas.microsoft.com/office/drawing/2014/main" id="{4E868259-1787-0709-F20C-977EB0DBE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163" name="Graphic 162" descr="Kitten with solid fill">
              <a:extLst>
                <a:ext uri="{FF2B5EF4-FFF2-40B4-BE49-F238E27FC236}">
                  <a16:creationId xmlns:a16="http://schemas.microsoft.com/office/drawing/2014/main" id="{2F8BBF5D-8525-0EA9-2F06-B87D8515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164" name="Graphic 163" descr="Kitten with solid fill">
              <a:extLst>
                <a:ext uri="{FF2B5EF4-FFF2-40B4-BE49-F238E27FC236}">
                  <a16:creationId xmlns:a16="http://schemas.microsoft.com/office/drawing/2014/main" id="{D28A9D2C-6F7A-4E66-8C63-7C27B64E2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165" name="Graphic 164" descr="Kitten with solid fill">
              <a:extLst>
                <a:ext uri="{FF2B5EF4-FFF2-40B4-BE49-F238E27FC236}">
                  <a16:creationId xmlns:a16="http://schemas.microsoft.com/office/drawing/2014/main" id="{490EED8D-81B6-0016-5CC9-6990B523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9AB57B4-EA9B-3DB4-30E1-9EDD901207B5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9AB57B4-EA9B-3DB4-30E1-9EDD90120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14F42D5-FBCD-43BE-C6AC-902863F45A53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14F42D5-FBCD-43BE-C6AC-902863F45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38FA2C8-2D62-AB47-318C-A989A3C32626}"/>
              </a:ext>
            </a:extLst>
          </p:cNvPr>
          <p:cNvGrpSpPr/>
          <p:nvPr/>
        </p:nvGrpSpPr>
        <p:grpSpPr>
          <a:xfrm>
            <a:off x="92400" y="4875735"/>
            <a:ext cx="2429743" cy="1786232"/>
            <a:chOff x="563638" y="5013831"/>
            <a:chExt cx="2429743" cy="1786232"/>
          </a:xfrm>
        </p:grpSpPr>
        <p:pic>
          <p:nvPicPr>
            <p:cNvPr id="172" name="Graphic 171" descr="Dog with solid fill">
              <a:extLst>
                <a:ext uri="{FF2B5EF4-FFF2-40B4-BE49-F238E27FC236}">
                  <a16:creationId xmlns:a16="http://schemas.microsoft.com/office/drawing/2014/main" id="{B507E184-4634-4BCB-76A2-DFF53B12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6258407-C5C4-27BF-6BB8-C62CA2CBE9D5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13888861-02EE-0F89-529D-EA00D3034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2F92669F-BC27-096A-C911-DC73ADDE9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0095D2E-1C60-3389-72B5-39A3AB1D4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Graphic 175" descr="Dog with solid fill">
              <a:extLst>
                <a:ext uri="{FF2B5EF4-FFF2-40B4-BE49-F238E27FC236}">
                  <a16:creationId xmlns:a16="http://schemas.microsoft.com/office/drawing/2014/main" id="{8586C151-5610-9A24-3D0E-7A8AC367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177" name="Graphic 176" descr="Dog with solid fill">
              <a:extLst>
                <a:ext uri="{FF2B5EF4-FFF2-40B4-BE49-F238E27FC236}">
                  <a16:creationId xmlns:a16="http://schemas.microsoft.com/office/drawing/2014/main" id="{E35D0853-8991-B7D2-964A-1EBFA2FC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178" name="Graphic 177" descr="Chicken with solid fill">
              <a:extLst>
                <a:ext uri="{FF2B5EF4-FFF2-40B4-BE49-F238E27FC236}">
                  <a16:creationId xmlns:a16="http://schemas.microsoft.com/office/drawing/2014/main" id="{9A710418-3A84-062A-D0AF-FAA8A286A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179" name="Graphic 178" descr="Chicken with solid fill">
              <a:extLst>
                <a:ext uri="{FF2B5EF4-FFF2-40B4-BE49-F238E27FC236}">
                  <a16:creationId xmlns:a16="http://schemas.microsoft.com/office/drawing/2014/main" id="{95F75A3D-5EBB-BA2B-D815-5D43F40C5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180" name="Graphic 179" descr="Chicken with solid fill">
              <a:extLst>
                <a:ext uri="{FF2B5EF4-FFF2-40B4-BE49-F238E27FC236}">
                  <a16:creationId xmlns:a16="http://schemas.microsoft.com/office/drawing/2014/main" id="{4ADD3A39-591C-B7C3-7544-11A063083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181" name="Graphic 180" descr="Kitten with solid fill">
              <a:extLst>
                <a:ext uri="{FF2B5EF4-FFF2-40B4-BE49-F238E27FC236}">
                  <a16:creationId xmlns:a16="http://schemas.microsoft.com/office/drawing/2014/main" id="{1BA09978-796C-584D-2FE7-87FD5651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182" name="Graphic 181" descr="Kitten with solid fill">
              <a:extLst>
                <a:ext uri="{FF2B5EF4-FFF2-40B4-BE49-F238E27FC236}">
                  <a16:creationId xmlns:a16="http://schemas.microsoft.com/office/drawing/2014/main" id="{AC89F3D3-98C9-44C3-EF31-E3CB0062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183" name="Graphic 182" descr="Kitten with solid fill">
              <a:extLst>
                <a:ext uri="{FF2B5EF4-FFF2-40B4-BE49-F238E27FC236}">
                  <a16:creationId xmlns:a16="http://schemas.microsoft.com/office/drawing/2014/main" id="{F278BC19-A0FD-7C9E-865F-A78D9BC3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46952A-8007-45CB-9788-4B517EEF40C1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46952A-8007-45CB-9788-4B517EEF4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39FE1A3A-CED2-83DF-F79A-5061B77E0204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39FE1A3A-CED2-83DF-F79A-5061B77E0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9996BA-0F80-5012-3D96-8A9D52EEDF72}"/>
              </a:ext>
            </a:extLst>
          </p:cNvPr>
          <p:cNvCxnSpPr/>
          <p:nvPr/>
        </p:nvCxnSpPr>
        <p:spPr>
          <a:xfrm>
            <a:off x="4011561" y="1446838"/>
            <a:ext cx="68826" cy="5411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0" name="Diagram 10239">
            <a:extLst>
              <a:ext uri="{FF2B5EF4-FFF2-40B4-BE49-F238E27FC236}">
                <a16:creationId xmlns:a16="http://schemas.microsoft.com/office/drawing/2014/main" id="{8D2CD97F-46D1-921E-72AF-585492F07942}"/>
              </a:ext>
            </a:extLst>
          </p:cNvPr>
          <p:cNvGraphicFramePr/>
          <p:nvPr/>
        </p:nvGraphicFramePr>
        <p:xfrm>
          <a:off x="444327" y="1553341"/>
          <a:ext cx="20926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0241" name="Diagram 10240">
            <a:extLst>
              <a:ext uri="{FF2B5EF4-FFF2-40B4-BE49-F238E27FC236}">
                <a16:creationId xmlns:a16="http://schemas.microsoft.com/office/drawing/2014/main" id="{29ECA042-E02C-6CEC-D6F5-9D243653C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442312"/>
              </p:ext>
            </p:extLst>
          </p:nvPr>
        </p:nvGraphicFramePr>
        <p:xfrm>
          <a:off x="4305602" y="1547781"/>
          <a:ext cx="20926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</p:spTree>
    <p:extLst>
      <p:ext uri="{BB962C8B-B14F-4D97-AF65-F5344CB8AC3E}">
        <p14:creationId xmlns:p14="http://schemas.microsoft.com/office/powerpoint/2010/main" val="213573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Multiclass Classification (</a:t>
            </a:r>
            <a:r>
              <a:rPr lang="en-US" sz="3600" spc="-7" dirty="0" err="1"/>
              <a:t>Softmax</a:t>
            </a:r>
            <a:r>
              <a:rPr lang="en-US" sz="3600" spc="-7" dirty="0"/>
              <a:t> Regression)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 Light"/>
              </a:rPr>
              <a:t>(pick one from more than two labels)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DF2969-20C1-B8E1-C678-50B09F6E2EB8}"/>
              </a:ext>
            </a:extLst>
          </p:cNvPr>
          <p:cNvSpPr txBox="1">
            <a:spLocks/>
          </p:cNvSpPr>
          <p:nvPr/>
        </p:nvSpPr>
        <p:spPr>
          <a:xfrm>
            <a:off x="539972" y="3034670"/>
            <a:ext cx="10515600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8D0D-577A-7B2A-86EB-0DD3ABB0F10B}"/>
              </a:ext>
            </a:extLst>
          </p:cNvPr>
          <p:cNvSpPr txBox="1"/>
          <p:nvPr/>
        </p:nvSpPr>
        <p:spPr>
          <a:xfrm>
            <a:off x="712694" y="3757595"/>
            <a:ext cx="8202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A1D0250-FB96-F090-4672-E69B35AB42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6713453"/>
                  </p:ext>
                </p:extLst>
              </p:nvPr>
            </p:nvGraphicFramePr>
            <p:xfrm>
              <a:off x="377808" y="1764260"/>
              <a:ext cx="8574644" cy="4301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A1D0250-FB96-F090-4672-E69B35AB42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6713453"/>
                  </p:ext>
                </p:extLst>
              </p:nvPr>
            </p:nvGraphicFramePr>
            <p:xfrm>
              <a:off x="377808" y="1764260"/>
              <a:ext cx="8574644" cy="4301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717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74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Negative Log Likelihood Loss/Cross Entropy Loss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B22FB-C928-8646-DDF8-47E0740F5F5A}"/>
                  </a:ext>
                </a:extLst>
              </p:cNvPr>
              <p:cNvSpPr txBox="1"/>
              <p:nvPr/>
            </p:nvSpPr>
            <p:spPr>
              <a:xfrm>
                <a:off x="761779" y="1241333"/>
                <a:ext cx="6094378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B22FB-C928-8646-DDF8-47E0740F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79" y="1241333"/>
                <a:ext cx="6094378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675209E-D6F6-628E-9E1F-7DAA2EED1CB0}"/>
              </a:ext>
            </a:extLst>
          </p:cNvPr>
          <p:cNvSpPr txBox="1"/>
          <p:nvPr/>
        </p:nvSpPr>
        <p:spPr>
          <a:xfrm>
            <a:off x="761779" y="2488169"/>
            <a:ext cx="293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two classes: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76E1B6-687A-EC16-8CA8-3EE179257AB6}"/>
                  </a:ext>
                </a:extLst>
              </p:cNvPr>
              <p:cNvSpPr txBox="1"/>
              <p:nvPr/>
            </p:nvSpPr>
            <p:spPr>
              <a:xfrm>
                <a:off x="761779" y="2797441"/>
                <a:ext cx="6094378" cy="2712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76E1B6-687A-EC16-8CA8-3EE17925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79" y="2797441"/>
                <a:ext cx="6094378" cy="2712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7682FC-711C-5FC6-A11A-34276609A9FE}"/>
              </a:ext>
            </a:extLst>
          </p:cNvPr>
          <p:cNvSpPr txBox="1"/>
          <p:nvPr/>
        </p:nvSpPr>
        <p:spPr>
          <a:xfrm>
            <a:off x="6371616" y="4902740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45881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74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Negative Log Likelihood Loss/Cross Entropy Loss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B22FB-C928-8646-DDF8-47E0740F5F5A}"/>
                  </a:ext>
                </a:extLst>
              </p:cNvPr>
              <p:cNvSpPr txBox="1"/>
              <p:nvPr/>
            </p:nvSpPr>
            <p:spPr>
              <a:xfrm>
                <a:off x="833120" y="865762"/>
                <a:ext cx="6094378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B22FB-C928-8646-DDF8-47E0740F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865762"/>
                <a:ext cx="6094378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6AD7198-78BC-5899-0DA5-0D6E7F197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8" y="2238973"/>
            <a:ext cx="8535591" cy="29722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00E5B-F587-D3D4-4B23-945AC4A605BD}"/>
              </a:ext>
            </a:extLst>
          </p:cNvPr>
          <p:cNvGrpSpPr/>
          <p:nvPr/>
        </p:nvGrpSpPr>
        <p:grpSpPr>
          <a:xfrm>
            <a:off x="293895" y="5206937"/>
            <a:ext cx="9436034" cy="1272960"/>
            <a:chOff x="0" y="8520"/>
            <a:chExt cx="9436034" cy="12729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FD424A-9FFA-DD04-83AF-7CC8ECEDB38D}"/>
                </a:ext>
              </a:extLst>
            </p:cNvPr>
            <p:cNvSpPr/>
            <p:nvPr/>
          </p:nvSpPr>
          <p:spPr>
            <a:xfrm>
              <a:off x="0" y="8520"/>
              <a:ext cx="9436034" cy="1272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F24BF520-12ED-FB61-B8BD-45BD2A1F53B2}"/>
                </a:ext>
              </a:extLst>
            </p:cNvPr>
            <p:cNvSpPr txBox="1"/>
            <p:nvPr/>
          </p:nvSpPr>
          <p:spPr>
            <a:xfrm>
              <a:off x="62141" y="70661"/>
              <a:ext cx="9311752" cy="1148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/>
                <a:t>Intuition: Minimizing the loss will maximize the probability of the true label (class)</a:t>
              </a:r>
              <a:endParaRPr lang="en-US" sz="3200" kern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343D4-3BB3-8E80-BCCA-7FAB6E0AE09C}"/>
              </a:ext>
            </a:extLst>
          </p:cNvPr>
          <p:cNvSpPr txBox="1"/>
          <p:nvPr/>
        </p:nvSpPr>
        <p:spPr>
          <a:xfrm>
            <a:off x="374142" y="1887534"/>
            <a:ext cx="579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for two observations, m = 2 and two classes, k =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63BE8-AC9E-0B45-9941-E06C05D0A8D4}"/>
              </a:ext>
            </a:extLst>
          </p:cNvPr>
          <p:cNvSpPr txBox="1"/>
          <p:nvPr/>
        </p:nvSpPr>
        <p:spPr>
          <a:xfrm>
            <a:off x="374142" y="3772513"/>
            <a:ext cx="201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#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81C79-CC9B-0D6F-1A97-2BC8F68DA17E}"/>
              </a:ext>
            </a:extLst>
          </p:cNvPr>
          <p:cNvSpPr txBox="1"/>
          <p:nvPr/>
        </p:nvSpPr>
        <p:spPr>
          <a:xfrm>
            <a:off x="374142" y="4338352"/>
            <a:ext cx="201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# 2</a:t>
            </a:r>
          </a:p>
        </p:txBody>
      </p:sp>
    </p:spTree>
    <p:extLst>
      <p:ext uri="{BB962C8B-B14F-4D97-AF65-F5344CB8AC3E}">
        <p14:creationId xmlns:p14="http://schemas.microsoft.com/office/powerpoint/2010/main" val="320070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45" y="254780"/>
            <a:ext cx="10252004" cy="6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spc="-7" dirty="0"/>
              <a:t>Multiclass Classification </a:t>
            </a:r>
            <a:r>
              <a:rPr lang="en-US" sz="3200" dirty="0"/>
              <a:t>as a </a:t>
            </a:r>
            <a:r>
              <a:rPr lang="en-US" sz="3200" spc="-7" dirty="0"/>
              <a:t>Single-layer Neural</a:t>
            </a:r>
            <a:r>
              <a:rPr lang="en-US" sz="3200" spc="20" dirty="0"/>
              <a:t> </a:t>
            </a:r>
            <a:r>
              <a:rPr lang="en-US" sz="3200" spc="-7" dirty="0"/>
              <a:t>Network</a:t>
            </a:r>
            <a:endParaRPr lang="en-US" alt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1918981D-3ABA-8748-4C62-4D36D8086F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0405122"/>
                  </p:ext>
                </p:extLst>
              </p:nvPr>
            </p:nvGraphicFramePr>
            <p:xfrm>
              <a:off x="405689" y="4764128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1918981D-3ABA-8748-4C62-4D36D8086F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0405122"/>
                  </p:ext>
                </p:extLst>
              </p:nvPr>
            </p:nvGraphicFramePr>
            <p:xfrm>
              <a:off x="405689" y="4764128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66527F0-4421-1F2A-2CA2-D2D9F06ED1D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19626" y="1262692"/>
            <a:ext cx="1967160" cy="13317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E898BC-4554-B63F-CAAC-6781CF01C6EE}"/>
              </a:ext>
            </a:extLst>
          </p:cNvPr>
          <p:cNvGrpSpPr/>
          <p:nvPr/>
        </p:nvGrpSpPr>
        <p:grpSpPr>
          <a:xfrm>
            <a:off x="223150" y="739472"/>
            <a:ext cx="10103874" cy="4024656"/>
            <a:chOff x="239286" y="729283"/>
            <a:chExt cx="10103874" cy="402465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FCE9D4B-AC86-41DC-CC12-AF174FD6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9286" y="1269254"/>
              <a:ext cx="8364998" cy="3484685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530E0-A856-16E1-7D7D-8580B2D47936}"/>
                </a:ext>
              </a:extLst>
            </p:cNvPr>
            <p:cNvGrpSpPr/>
            <p:nvPr/>
          </p:nvGrpSpPr>
          <p:grpSpPr>
            <a:xfrm>
              <a:off x="3945221" y="1130755"/>
              <a:ext cx="758483" cy="2862093"/>
              <a:chOff x="3945221" y="1130755"/>
              <a:chExt cx="758483" cy="286209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CA45C9-1EA6-7AC6-B45E-C1BDB1654108}"/>
                  </a:ext>
                </a:extLst>
              </p:cNvPr>
              <p:cNvSpPr txBox="1"/>
              <p:nvPr/>
            </p:nvSpPr>
            <p:spPr>
              <a:xfrm>
                <a:off x="4421786" y="1540676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C96E4-0D42-A3D7-A3DF-6038066F05EE}"/>
                  </a:ext>
                </a:extLst>
              </p:cNvPr>
              <p:cNvSpPr txBox="1"/>
              <p:nvPr/>
            </p:nvSpPr>
            <p:spPr>
              <a:xfrm>
                <a:off x="4421786" y="2214917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ACD270-3699-9A13-B17E-E1A64A1B63F2}"/>
                  </a:ext>
                </a:extLst>
              </p:cNvPr>
              <p:cNvSpPr txBox="1"/>
              <p:nvPr/>
            </p:nvSpPr>
            <p:spPr>
              <a:xfrm>
                <a:off x="4421786" y="2930834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6A4332-908C-1D20-B42D-FC6ABA5096A0}"/>
                  </a:ext>
                </a:extLst>
              </p:cNvPr>
              <p:cNvSpPr txBox="1"/>
              <p:nvPr/>
            </p:nvSpPr>
            <p:spPr>
              <a:xfrm>
                <a:off x="4421786" y="3623516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CC380FB-D3EE-6A30-7212-C84F2EC963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385" y="1130755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CC380FB-D3EE-6A30-7212-C84F2EC96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9385" y="1130755"/>
                    <a:ext cx="18671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t="-23913" r="-80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353D33A-F8F1-F146-34AD-58D0D7B234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221" y="1135464"/>
                    <a:ext cx="183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353D33A-F8F1-F146-34AD-58D0D7B23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5221" y="1135464"/>
                    <a:ext cx="18396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t="-26667" r="-12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BA5899-6CBF-6838-A0AF-83A63768B1A0}"/>
                </a:ext>
              </a:extLst>
            </p:cNvPr>
            <p:cNvSpPr txBox="1"/>
            <p:nvPr/>
          </p:nvSpPr>
          <p:spPr>
            <a:xfrm>
              <a:off x="7462684" y="729283"/>
              <a:ext cx="28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In </a:t>
              </a:r>
              <a:r>
                <a:rPr lang="en-US" sz="1400" b="1" dirty="0" err="1">
                  <a:solidFill>
                    <a:schemeClr val="accent2">
                      <a:lumMod val="75000"/>
                    </a:schemeClr>
                  </a:solidFill>
                </a:rPr>
                <a:t>Pytorch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, shape of W:</a:t>
              </a:r>
            </a:p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(# of Outputs, # of inputs) = (3, 4</a:t>
              </a:r>
              <a:r>
                <a:rPr lang="en-US" sz="1400" dirty="0"/>
                <a:t>)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5D7A5D-2E7F-495B-FB74-4AFD39C9940C}"/>
                </a:ext>
              </a:extLst>
            </p:cNvPr>
            <p:cNvCxnSpPr>
              <a:cxnSpLocks/>
            </p:cNvCxnSpPr>
            <p:nvPr/>
          </p:nvCxnSpPr>
          <p:spPr>
            <a:xfrm>
              <a:off x="7944465" y="4000499"/>
              <a:ext cx="580103" cy="28383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D4EB98-C38E-2AEE-5BE4-028092B20812}"/>
                </a:ext>
              </a:extLst>
            </p:cNvPr>
            <p:cNvSpPr txBox="1"/>
            <p:nvPr/>
          </p:nvSpPr>
          <p:spPr>
            <a:xfrm>
              <a:off x="7618691" y="4256672"/>
              <a:ext cx="2445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One for each output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06A4D-FFF4-E724-95D7-E24AADCED451}"/>
              </a:ext>
            </a:extLst>
          </p:cNvPr>
          <p:cNvSpPr txBox="1"/>
          <p:nvPr/>
        </p:nvSpPr>
        <p:spPr>
          <a:xfrm>
            <a:off x="4064709" y="419891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Probabilities will sum to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17484-C435-AD56-0F52-CA3D14D4BBDC}"/>
              </a:ext>
            </a:extLst>
          </p:cNvPr>
          <p:cNvSpPr/>
          <p:nvPr/>
        </p:nvSpPr>
        <p:spPr>
          <a:xfrm>
            <a:off x="4405649" y="1550865"/>
            <a:ext cx="281918" cy="2452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B442A-0820-86F8-9B40-F6E31E47D6A2}"/>
              </a:ext>
            </a:extLst>
          </p:cNvPr>
          <p:cNvSpPr/>
          <p:nvPr/>
        </p:nvSpPr>
        <p:spPr>
          <a:xfrm>
            <a:off x="3744092" y="1542833"/>
            <a:ext cx="451988" cy="2452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79FBEC-976F-8EA3-F48E-3B4CA819D797}"/>
              </a:ext>
            </a:extLst>
          </p:cNvPr>
          <p:cNvCxnSpPr>
            <a:cxnSpLocks/>
          </p:cNvCxnSpPr>
          <p:nvPr/>
        </p:nvCxnSpPr>
        <p:spPr>
          <a:xfrm flipH="1" flipV="1">
            <a:off x="4021065" y="4052914"/>
            <a:ext cx="228166" cy="198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3600" kern="1200" spc="-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Classification with </a:t>
            </a:r>
            <a:r>
              <a:rPr lang="en-US" altLang="en-US" sz="3600" kern="1200" spc="-7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en-US" altLang="en-US" sz="3600" kern="1200" spc="-7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Cross Entropy Loss function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9F626954-DB90-5AF8-9F64-C74E4795CC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93786455"/>
                  </p:ext>
                </p:extLst>
              </p:nvPr>
            </p:nvGraphicFramePr>
            <p:xfrm>
              <a:off x="464684" y="4696105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9F626954-DB90-5AF8-9F64-C74E4795CC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93786455"/>
                  </p:ext>
                </p:extLst>
              </p:nvPr>
            </p:nvGraphicFramePr>
            <p:xfrm>
              <a:off x="464684" y="4696105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FDF63C2-6868-CAAA-61EE-761582893A1A}"/>
              </a:ext>
            </a:extLst>
          </p:cNvPr>
          <p:cNvGrpSpPr/>
          <p:nvPr/>
        </p:nvGrpSpPr>
        <p:grpSpPr>
          <a:xfrm>
            <a:off x="165421" y="1336289"/>
            <a:ext cx="8183117" cy="3181794"/>
            <a:chOff x="165421" y="1336289"/>
            <a:chExt cx="8183117" cy="31817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CCC384-C3BC-5E46-84FB-01A0ADCF0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421" y="1336289"/>
              <a:ext cx="8183117" cy="318179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98A362-5CFD-3870-7DE0-7997C6372D6A}"/>
                </a:ext>
              </a:extLst>
            </p:cNvPr>
            <p:cNvGrpSpPr/>
            <p:nvPr/>
          </p:nvGrpSpPr>
          <p:grpSpPr>
            <a:xfrm>
              <a:off x="3895577" y="1884896"/>
              <a:ext cx="890104" cy="1593453"/>
              <a:chOff x="3895577" y="1884896"/>
              <a:chExt cx="890104" cy="159345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113216-11DB-6DA0-16CC-CCA133CE58FF}"/>
                  </a:ext>
                </a:extLst>
              </p:cNvPr>
              <p:cNvSpPr/>
              <p:nvPr/>
            </p:nvSpPr>
            <p:spPr>
              <a:xfrm>
                <a:off x="4343229" y="2278020"/>
                <a:ext cx="287765" cy="12003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C388586-B29C-65DF-A485-66CDCA30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5577" y="1884896"/>
                    <a:ext cx="183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C388586-B29C-65DF-A485-66CDCA308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5577" y="1884896"/>
                    <a:ext cx="18396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t="-23913" r="-1266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D5510B7-6A84-7763-50DA-23324C356732}"/>
                      </a:ext>
                    </a:extLst>
                  </p:cNvPr>
                  <p:cNvSpPr txBox="1"/>
                  <p:nvPr/>
                </p:nvSpPr>
                <p:spPr>
                  <a:xfrm>
                    <a:off x="4395131" y="1917216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D5510B7-6A84-7763-50DA-23324C3567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131" y="1917216"/>
                    <a:ext cx="18671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2258" t="-26667" r="-7419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8007-0CD3-E910-E8DE-AFD0B28CDAA5}"/>
                  </a:ext>
                </a:extLst>
              </p:cNvPr>
              <p:cNvSpPr txBox="1"/>
              <p:nvPr/>
            </p:nvSpPr>
            <p:spPr>
              <a:xfrm>
                <a:off x="4343229" y="2257336"/>
                <a:ext cx="4424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54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82" y="2360010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Artificial Neural Network (Feed Forward neural Network</a:t>
            </a:r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E1936FB4-CE3B-4EF6-93CD-1620C532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DBD1E2-D45E-47D4-8DD8-1285FEA24AE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Multilabel Classification (</a:t>
            </a:r>
            <a:r>
              <a:rPr lang="en-US" sz="3600" spc="-7" dirty="0" err="1"/>
              <a:t>Softmax</a:t>
            </a:r>
            <a:r>
              <a:rPr lang="en-US" sz="3600" spc="-7" dirty="0"/>
              <a:t> Regression)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692761-6B09-8DE0-3599-8D9CBF3FEE14}"/>
              </a:ext>
            </a:extLst>
          </p:cNvPr>
          <p:cNvGrpSpPr/>
          <p:nvPr/>
        </p:nvGrpSpPr>
        <p:grpSpPr>
          <a:xfrm>
            <a:off x="3909270" y="2046272"/>
            <a:ext cx="2998576" cy="2566613"/>
            <a:chOff x="772644" y="1838481"/>
            <a:chExt cx="3840453" cy="31650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A9F18A-D564-6A8B-9229-E9C0D93B9BDF}"/>
                </a:ext>
              </a:extLst>
            </p:cNvPr>
            <p:cNvGrpSpPr/>
            <p:nvPr/>
          </p:nvGrpSpPr>
          <p:grpSpPr>
            <a:xfrm>
              <a:off x="863029" y="2358912"/>
              <a:ext cx="3750068" cy="2644603"/>
              <a:chOff x="863029" y="2358912"/>
              <a:chExt cx="3750068" cy="264460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E859FA-0E19-D03B-AC71-386FC3BB7E98}"/>
                  </a:ext>
                </a:extLst>
              </p:cNvPr>
              <p:cNvSpPr/>
              <p:nvPr/>
            </p:nvSpPr>
            <p:spPr>
              <a:xfrm>
                <a:off x="863029" y="2358912"/>
                <a:ext cx="3750068" cy="2644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31A950B-09B0-87E4-03D6-129DA0FD263B}"/>
                  </a:ext>
                </a:extLst>
              </p:cNvPr>
              <p:cNvCxnSpPr/>
              <p:nvPr/>
            </p:nvCxnSpPr>
            <p:spPr>
              <a:xfrm>
                <a:off x="1710813" y="2358913"/>
                <a:ext cx="0" cy="2644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428D340-02B2-D003-1037-38AA36471F3D}"/>
                  </a:ext>
                </a:extLst>
              </p:cNvPr>
              <p:cNvCxnSpPr/>
              <p:nvPr/>
            </p:nvCxnSpPr>
            <p:spPr>
              <a:xfrm>
                <a:off x="863029" y="3077497"/>
                <a:ext cx="847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CBB39B-198D-EC9D-1523-985BCE0C8C9F}"/>
                  </a:ext>
                </a:extLst>
              </p:cNvPr>
              <p:cNvSpPr txBox="1"/>
              <p:nvPr/>
            </p:nvSpPr>
            <p:spPr>
              <a:xfrm>
                <a:off x="963561" y="2553205"/>
                <a:ext cx="847784" cy="45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= 3</a:t>
                </a:r>
              </a:p>
            </p:txBody>
          </p:sp>
        </p:grpSp>
        <p:pic>
          <p:nvPicPr>
            <p:cNvPr id="19" name="Graphic 18" descr="Dog with solid fill">
              <a:extLst>
                <a:ext uri="{FF2B5EF4-FFF2-40B4-BE49-F238E27FC236}">
                  <a16:creationId xmlns:a16="http://schemas.microsoft.com/office/drawing/2014/main" id="{393D104D-EEDA-CF3A-4B83-811BCBB2F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936" y="3143437"/>
              <a:ext cx="650691" cy="650691"/>
            </a:xfrm>
            <a:prstGeom prst="rect">
              <a:avLst/>
            </a:prstGeom>
          </p:spPr>
        </p:pic>
        <p:pic>
          <p:nvPicPr>
            <p:cNvPr id="21" name="Graphic 20" descr="Kitten with solid fill">
              <a:extLst>
                <a:ext uri="{FF2B5EF4-FFF2-40B4-BE49-F238E27FC236}">
                  <a16:creationId xmlns:a16="http://schemas.microsoft.com/office/drawing/2014/main" id="{EF8891D0-F6D7-0BFA-371C-F0B96E0CC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471" y="3663744"/>
              <a:ext cx="673510" cy="673510"/>
            </a:xfrm>
            <a:prstGeom prst="rect">
              <a:avLst/>
            </a:prstGeom>
          </p:spPr>
        </p:pic>
        <p:pic>
          <p:nvPicPr>
            <p:cNvPr id="23" name="Graphic 22" descr="Chicken with solid fill">
              <a:extLst>
                <a:ext uri="{FF2B5EF4-FFF2-40B4-BE49-F238E27FC236}">
                  <a16:creationId xmlns:a16="http://schemas.microsoft.com/office/drawing/2014/main" id="{E9753715-6643-B7A6-69D3-23AB4952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8760" y="2988627"/>
              <a:ext cx="373678" cy="37367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8840C-EC57-E781-D307-3484C4E0C004}"/>
                </a:ext>
              </a:extLst>
            </p:cNvPr>
            <p:cNvSpPr txBox="1"/>
            <p:nvPr/>
          </p:nvSpPr>
          <p:spPr>
            <a:xfrm>
              <a:off x="1811345" y="2561279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0CC857-D35E-F0E5-BAD7-D869AB965E8E}"/>
                </a:ext>
              </a:extLst>
            </p:cNvPr>
            <p:cNvSpPr/>
            <p:nvPr/>
          </p:nvSpPr>
          <p:spPr>
            <a:xfrm>
              <a:off x="1907458" y="3008671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43BB20-8982-A364-4DBE-BD2C534CF608}"/>
                </a:ext>
              </a:extLst>
            </p:cNvPr>
            <p:cNvSpPr/>
            <p:nvPr/>
          </p:nvSpPr>
          <p:spPr>
            <a:xfrm>
              <a:off x="2865329" y="3008670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4E2DF0-143D-2B04-480C-1F853EC4A6E4}"/>
                </a:ext>
              </a:extLst>
            </p:cNvPr>
            <p:cNvSpPr/>
            <p:nvPr/>
          </p:nvSpPr>
          <p:spPr>
            <a:xfrm>
              <a:off x="3823201" y="3008672"/>
              <a:ext cx="581651" cy="58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Dog with solid fill">
              <a:extLst>
                <a:ext uri="{FF2B5EF4-FFF2-40B4-BE49-F238E27FC236}">
                  <a16:creationId xmlns:a16="http://schemas.microsoft.com/office/drawing/2014/main" id="{4BE3580F-326E-65D8-C0D8-2180F7EF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5359" y="3008670"/>
              <a:ext cx="373678" cy="373678"/>
            </a:xfrm>
            <a:prstGeom prst="rect">
              <a:avLst/>
            </a:prstGeom>
          </p:spPr>
        </p:pic>
        <p:pic>
          <p:nvPicPr>
            <p:cNvPr id="29" name="Graphic 28" descr="Kitten with solid fill">
              <a:extLst>
                <a:ext uri="{FF2B5EF4-FFF2-40B4-BE49-F238E27FC236}">
                  <a16:creationId xmlns:a16="http://schemas.microsoft.com/office/drawing/2014/main" id="{8989DF09-7D52-8B50-3CE6-AF6D39F8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8134" y="3143436"/>
              <a:ext cx="492039" cy="492039"/>
            </a:xfrm>
            <a:prstGeom prst="rect">
              <a:avLst/>
            </a:prstGeom>
          </p:spPr>
        </p:pic>
        <p:pic>
          <p:nvPicPr>
            <p:cNvPr id="30" name="Graphic 29" descr="Chicken with solid fill">
              <a:extLst>
                <a:ext uri="{FF2B5EF4-FFF2-40B4-BE49-F238E27FC236}">
                  <a16:creationId xmlns:a16="http://schemas.microsoft.com/office/drawing/2014/main" id="{EEDE2915-35FB-E558-BD1D-D6ECECB12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9213" y="4380374"/>
              <a:ext cx="526026" cy="5260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AC37C-E3C8-5C5C-A91C-AA71F1A8AEBD}"/>
                </a:ext>
              </a:extLst>
            </p:cNvPr>
            <p:cNvSpPr txBox="1"/>
            <p:nvPr/>
          </p:nvSpPr>
          <p:spPr>
            <a:xfrm>
              <a:off x="1742920" y="3953866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0E99C7-D30D-1C63-FE1D-CAAA57D69631}"/>
                    </a:ext>
                  </a:extLst>
                </p:cNvPr>
                <p:cNvSpPr txBox="1"/>
                <p:nvPr/>
              </p:nvSpPr>
              <p:spPr>
                <a:xfrm>
                  <a:off x="1827278" y="4323199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[100]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0E99C7-D30D-1C63-FE1D-CAAA57D6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78" y="4323199"/>
                  <a:ext cx="59792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377" t="-2703" r="-40260" b="-7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101334-36F7-B1A6-AAD8-AA4160D8A4E7}"/>
                    </a:ext>
                  </a:extLst>
                </p:cNvPr>
                <p:cNvSpPr txBox="1"/>
                <p:nvPr/>
              </p:nvSpPr>
              <p:spPr>
                <a:xfrm>
                  <a:off x="2884294" y="4337254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[010]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101334-36F7-B1A6-AAD8-AA4160D8A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94" y="4337254"/>
                  <a:ext cx="5979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t="-2703" r="-40789" b="-7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DBF0167-519F-2930-5354-8C4C74A58B43}"/>
                    </a:ext>
                  </a:extLst>
                </p:cNvPr>
                <p:cNvSpPr txBox="1"/>
                <p:nvPr/>
              </p:nvSpPr>
              <p:spPr>
                <a:xfrm>
                  <a:off x="3731039" y="4327739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[001]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DBF0167-519F-2930-5354-8C4C74A58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039" y="4327739"/>
                  <a:ext cx="59792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377" t="-5405" r="-40260" b="-6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808B41-97EB-BD0C-C26D-BD35E2B3E2F7}"/>
                </a:ext>
              </a:extLst>
            </p:cNvPr>
            <p:cNvSpPr txBox="1"/>
            <p:nvPr/>
          </p:nvSpPr>
          <p:spPr>
            <a:xfrm>
              <a:off x="772644" y="1838481"/>
              <a:ext cx="2972787" cy="45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Cat or Hen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0042D4-D2F0-C524-B2BC-5D2DF98A5759}"/>
              </a:ext>
            </a:extLst>
          </p:cNvPr>
          <p:cNvGrpSpPr/>
          <p:nvPr/>
        </p:nvGrpSpPr>
        <p:grpSpPr>
          <a:xfrm>
            <a:off x="392667" y="2002526"/>
            <a:ext cx="3049937" cy="2516997"/>
            <a:chOff x="4856445" y="1807111"/>
            <a:chExt cx="3879489" cy="31789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6A3ACEA-4927-B8D8-23A5-422AC35D3026}"/>
                </a:ext>
              </a:extLst>
            </p:cNvPr>
            <p:cNvGrpSpPr/>
            <p:nvPr/>
          </p:nvGrpSpPr>
          <p:grpSpPr>
            <a:xfrm>
              <a:off x="4985866" y="2341443"/>
              <a:ext cx="3750068" cy="2644602"/>
              <a:chOff x="4985866" y="2341443"/>
              <a:chExt cx="3750068" cy="264460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BE56EEA-030A-C532-E204-750F92BDB4EA}"/>
                  </a:ext>
                </a:extLst>
              </p:cNvPr>
              <p:cNvGrpSpPr/>
              <p:nvPr/>
            </p:nvGrpSpPr>
            <p:grpSpPr>
              <a:xfrm>
                <a:off x="4985866" y="2341443"/>
                <a:ext cx="3750068" cy="2644602"/>
                <a:chOff x="863029" y="2358913"/>
                <a:chExt cx="3750068" cy="264460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305347-9DD1-BE35-377B-071FA58D626F}"/>
                    </a:ext>
                  </a:extLst>
                </p:cNvPr>
                <p:cNvSpPr/>
                <p:nvPr/>
              </p:nvSpPr>
              <p:spPr>
                <a:xfrm>
                  <a:off x="863029" y="2358913"/>
                  <a:ext cx="3750068" cy="26446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EE5D29C-CF24-34FB-F3BE-6E11AFDBF95A}"/>
                    </a:ext>
                  </a:extLst>
                </p:cNvPr>
                <p:cNvCxnSpPr/>
                <p:nvPr/>
              </p:nvCxnSpPr>
              <p:spPr>
                <a:xfrm>
                  <a:off x="1710813" y="2358913"/>
                  <a:ext cx="0" cy="26446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5633AF-1591-A1C1-D0F0-5017E680C0F7}"/>
                    </a:ext>
                  </a:extLst>
                </p:cNvPr>
                <p:cNvCxnSpPr/>
                <p:nvPr/>
              </p:nvCxnSpPr>
              <p:spPr>
                <a:xfrm>
                  <a:off x="863029" y="3077497"/>
                  <a:ext cx="8477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26D6F20-7AB3-501D-1862-00E99E665C4A}"/>
                    </a:ext>
                  </a:extLst>
                </p:cNvPr>
                <p:cNvSpPr txBox="1"/>
                <p:nvPr/>
              </p:nvSpPr>
              <p:spPr>
                <a:xfrm>
                  <a:off x="897803" y="2553751"/>
                  <a:ext cx="847784" cy="466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 = 2</a:t>
                  </a:r>
                </a:p>
              </p:txBody>
            </p:sp>
          </p:grpSp>
          <p:pic>
            <p:nvPicPr>
              <p:cNvPr id="40" name="Graphic 39" descr="Dog with solid fill">
                <a:extLst>
                  <a:ext uri="{FF2B5EF4-FFF2-40B4-BE49-F238E27FC236}">
                    <a16:creationId xmlns:a16="http://schemas.microsoft.com/office/drawing/2014/main" id="{C052E4C1-09D0-7148-04EA-8FF81F957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50773" y="3125967"/>
                <a:ext cx="650691" cy="650691"/>
              </a:xfrm>
              <a:prstGeom prst="rect">
                <a:avLst/>
              </a:prstGeom>
            </p:spPr>
          </p:pic>
          <p:pic>
            <p:nvPicPr>
              <p:cNvPr id="41" name="Graphic 40" descr="Kitten with solid fill">
                <a:extLst>
                  <a:ext uri="{FF2B5EF4-FFF2-40B4-BE49-F238E27FC236}">
                    <a16:creationId xmlns:a16="http://schemas.microsoft.com/office/drawing/2014/main" id="{9DABE690-15A5-CB77-5706-7C1BA0481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98308" y="3646274"/>
                <a:ext cx="673510" cy="67351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F71F4D-6F48-8A33-D33E-5C171213D201}"/>
                  </a:ext>
                </a:extLst>
              </p:cNvPr>
              <p:cNvSpPr txBox="1"/>
              <p:nvPr/>
            </p:nvSpPr>
            <p:spPr>
              <a:xfrm>
                <a:off x="5934182" y="2543809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BDA0E95-2D1B-D6C6-8AEF-CD6F93CEDA69}"/>
                  </a:ext>
                </a:extLst>
              </p:cNvPr>
              <p:cNvSpPr/>
              <p:nvPr/>
            </p:nvSpPr>
            <p:spPr>
              <a:xfrm>
                <a:off x="6030295" y="2991201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0C716AF-F9DB-E0A5-3B43-D2B4299E605D}"/>
                  </a:ext>
                </a:extLst>
              </p:cNvPr>
              <p:cNvSpPr/>
              <p:nvPr/>
            </p:nvSpPr>
            <p:spPr>
              <a:xfrm>
                <a:off x="6988166" y="2991200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7B5D3C-0B3F-CB6C-7898-516B749C4FFF}"/>
                  </a:ext>
                </a:extLst>
              </p:cNvPr>
              <p:cNvSpPr/>
              <p:nvPr/>
            </p:nvSpPr>
            <p:spPr>
              <a:xfrm>
                <a:off x="7946038" y="2991202"/>
                <a:ext cx="581651" cy="5801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Graphic 46" descr="Dog with solid fill">
                <a:extLst>
                  <a:ext uri="{FF2B5EF4-FFF2-40B4-BE49-F238E27FC236}">
                    <a16:creationId xmlns:a16="http://schemas.microsoft.com/office/drawing/2014/main" id="{6CBDFF9D-3DF6-8361-48D7-0EBE17366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08196" y="2991200"/>
                <a:ext cx="373678" cy="373678"/>
              </a:xfrm>
              <a:prstGeom prst="rect">
                <a:avLst/>
              </a:prstGeom>
            </p:spPr>
          </p:pic>
          <p:pic>
            <p:nvPicPr>
              <p:cNvPr id="48" name="Graphic 47" descr="Kitten with solid fill">
                <a:extLst>
                  <a:ext uri="{FF2B5EF4-FFF2-40B4-BE49-F238E27FC236}">
                    <a16:creationId xmlns:a16="http://schemas.microsoft.com/office/drawing/2014/main" id="{78AB8D5E-9F3D-D445-2159-8061D4713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50971" y="3125966"/>
                <a:ext cx="492039" cy="49203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3195A-A602-A282-3E4E-F1B82660D8F3}"/>
                  </a:ext>
                </a:extLst>
              </p:cNvPr>
              <p:cNvSpPr txBox="1"/>
              <p:nvPr/>
            </p:nvSpPr>
            <p:spPr>
              <a:xfrm>
                <a:off x="5865757" y="3936396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Labels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2BAD5AF-EBE9-73C4-A008-4E6A86268AB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15" y="4305730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2BAD5AF-EBE9-73C4-A008-4E6A86268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115" y="4305730"/>
                    <a:ext cx="434308" cy="3498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214" t="-2222" r="-2678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42D4B3-7987-D61B-6AC5-8FFE2C60679D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42D4B3-7987-D61B-6AC5-8FFE2C6067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t="-2222" r="-25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4F9145-DDD1-9A99-DBE9-0836D7E47869}"/>
                      </a:ext>
                    </a:extLst>
                  </p:cNvPr>
                  <p:cNvSpPr txBox="1"/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34F9145-DDD1-9A99-DBE9-0836D7E47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214" t="-2222" r="-2678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71D0BD-0D14-02D2-C0C1-575AC3A46516}"/>
                </a:ext>
              </a:extLst>
            </p:cNvPr>
            <p:cNvSpPr txBox="1"/>
            <p:nvPr/>
          </p:nvSpPr>
          <p:spPr>
            <a:xfrm>
              <a:off x="4856445" y="1807111"/>
              <a:ext cx="215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No Dog</a:t>
              </a:r>
            </a:p>
          </p:txBody>
        </p:sp>
        <p:pic>
          <p:nvPicPr>
            <p:cNvPr id="59" name="Graphic 58" descr="Chicken with solid fill">
              <a:extLst>
                <a:ext uri="{FF2B5EF4-FFF2-40B4-BE49-F238E27FC236}">
                  <a16:creationId xmlns:a16="http://schemas.microsoft.com/office/drawing/2014/main" id="{90AE3F5E-63F0-9CF7-E106-03C6B0B69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73770" y="4385747"/>
              <a:ext cx="526026" cy="526026"/>
            </a:xfrm>
            <a:prstGeom prst="rect">
              <a:avLst/>
            </a:prstGeom>
          </p:spPr>
        </p:pic>
        <p:pic>
          <p:nvPicPr>
            <p:cNvPr id="60" name="Graphic 59" descr="Chicken with solid fill">
              <a:extLst>
                <a:ext uri="{FF2B5EF4-FFF2-40B4-BE49-F238E27FC236}">
                  <a16:creationId xmlns:a16="http://schemas.microsoft.com/office/drawing/2014/main" id="{D23FF2BB-68E2-1515-56B2-E35B85E9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79751" y="3007486"/>
              <a:ext cx="373678" cy="373677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3946F63-0C1F-AFD5-C995-23E2214D4366}"/>
              </a:ext>
            </a:extLst>
          </p:cNvPr>
          <p:cNvGrpSpPr/>
          <p:nvPr/>
        </p:nvGrpSpPr>
        <p:grpSpPr>
          <a:xfrm>
            <a:off x="3563191" y="4890983"/>
            <a:ext cx="2429743" cy="1811008"/>
            <a:chOff x="563638" y="4989055"/>
            <a:chExt cx="2429743" cy="1811008"/>
          </a:xfrm>
        </p:grpSpPr>
        <p:pic>
          <p:nvPicPr>
            <p:cNvPr id="139" name="Graphic 138" descr="Dog with solid fill">
              <a:extLst>
                <a:ext uri="{FF2B5EF4-FFF2-40B4-BE49-F238E27FC236}">
                  <a16:creationId xmlns:a16="http://schemas.microsoft.com/office/drawing/2014/main" id="{9B70F616-0457-F179-8062-B168AE52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13A24E6-A3B8-5B35-6D43-06A4F7905435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2062998-BF3A-5B10-8257-8567DAF93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E0C3FD1-8AD7-94A6-1D31-6549E39EE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A1720B-FF38-8B17-54D6-F463E5604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4E3265-9BCC-0481-0526-8A2B4362E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146" y="4989055"/>
              <a:ext cx="1275552" cy="1160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5AB0E6B-02E5-87CC-091B-1317CA78A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67" y="5665706"/>
              <a:ext cx="1512120" cy="1965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Graphic 157" descr="Dog with solid fill">
              <a:extLst>
                <a:ext uri="{FF2B5EF4-FFF2-40B4-BE49-F238E27FC236}">
                  <a16:creationId xmlns:a16="http://schemas.microsoft.com/office/drawing/2014/main" id="{C226C2F8-FE27-F5F0-E25A-928CE18A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159" name="Graphic 158" descr="Dog with solid fill">
              <a:extLst>
                <a:ext uri="{FF2B5EF4-FFF2-40B4-BE49-F238E27FC236}">
                  <a16:creationId xmlns:a16="http://schemas.microsoft.com/office/drawing/2014/main" id="{24BF1E29-EC98-C1AC-35B3-1125355F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160" name="Graphic 159" descr="Chicken with solid fill">
              <a:extLst>
                <a:ext uri="{FF2B5EF4-FFF2-40B4-BE49-F238E27FC236}">
                  <a16:creationId xmlns:a16="http://schemas.microsoft.com/office/drawing/2014/main" id="{6224DE4A-3853-74AB-5CE8-F0967E33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161" name="Graphic 160" descr="Chicken with solid fill">
              <a:extLst>
                <a:ext uri="{FF2B5EF4-FFF2-40B4-BE49-F238E27FC236}">
                  <a16:creationId xmlns:a16="http://schemas.microsoft.com/office/drawing/2014/main" id="{0E084745-26A5-6FBB-F7F2-A965C4F8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162" name="Graphic 161" descr="Chicken with solid fill">
              <a:extLst>
                <a:ext uri="{FF2B5EF4-FFF2-40B4-BE49-F238E27FC236}">
                  <a16:creationId xmlns:a16="http://schemas.microsoft.com/office/drawing/2014/main" id="{4E868259-1787-0709-F20C-977EB0DBE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163" name="Graphic 162" descr="Kitten with solid fill">
              <a:extLst>
                <a:ext uri="{FF2B5EF4-FFF2-40B4-BE49-F238E27FC236}">
                  <a16:creationId xmlns:a16="http://schemas.microsoft.com/office/drawing/2014/main" id="{2F8BBF5D-8525-0EA9-2F06-B87D8515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164" name="Graphic 163" descr="Kitten with solid fill">
              <a:extLst>
                <a:ext uri="{FF2B5EF4-FFF2-40B4-BE49-F238E27FC236}">
                  <a16:creationId xmlns:a16="http://schemas.microsoft.com/office/drawing/2014/main" id="{D28A9D2C-6F7A-4E66-8C63-7C27B64E2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165" name="Graphic 164" descr="Kitten with solid fill">
              <a:extLst>
                <a:ext uri="{FF2B5EF4-FFF2-40B4-BE49-F238E27FC236}">
                  <a16:creationId xmlns:a16="http://schemas.microsoft.com/office/drawing/2014/main" id="{490EED8D-81B6-0016-5CC9-6990B523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9AB57B4-EA9B-3DB4-30E1-9EDD901207B5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9AB57B4-EA9B-3DB4-30E1-9EDD90120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14F42D5-FBCD-43BE-C6AC-902863F45A53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14F42D5-FBCD-43BE-C6AC-902863F45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38FA2C8-2D62-AB47-318C-A989A3C32626}"/>
              </a:ext>
            </a:extLst>
          </p:cNvPr>
          <p:cNvGrpSpPr/>
          <p:nvPr/>
        </p:nvGrpSpPr>
        <p:grpSpPr>
          <a:xfrm>
            <a:off x="92400" y="4875735"/>
            <a:ext cx="2429743" cy="1786232"/>
            <a:chOff x="563638" y="5013831"/>
            <a:chExt cx="2429743" cy="1786232"/>
          </a:xfrm>
        </p:grpSpPr>
        <p:pic>
          <p:nvPicPr>
            <p:cNvPr id="172" name="Graphic 171" descr="Dog with solid fill">
              <a:extLst>
                <a:ext uri="{FF2B5EF4-FFF2-40B4-BE49-F238E27FC236}">
                  <a16:creationId xmlns:a16="http://schemas.microsoft.com/office/drawing/2014/main" id="{B507E184-4634-4BCB-76A2-DFF53B12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6258407-C5C4-27BF-6BB8-C62CA2CBE9D5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13888861-02EE-0F89-529D-EA00D3034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2F92669F-BC27-096A-C911-DC73ADDE9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0095D2E-1C60-3389-72B5-39A3AB1D4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Graphic 175" descr="Dog with solid fill">
              <a:extLst>
                <a:ext uri="{FF2B5EF4-FFF2-40B4-BE49-F238E27FC236}">
                  <a16:creationId xmlns:a16="http://schemas.microsoft.com/office/drawing/2014/main" id="{8586C151-5610-9A24-3D0E-7A8AC367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177" name="Graphic 176" descr="Dog with solid fill">
              <a:extLst>
                <a:ext uri="{FF2B5EF4-FFF2-40B4-BE49-F238E27FC236}">
                  <a16:creationId xmlns:a16="http://schemas.microsoft.com/office/drawing/2014/main" id="{E35D0853-8991-B7D2-964A-1EBFA2FC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178" name="Graphic 177" descr="Chicken with solid fill">
              <a:extLst>
                <a:ext uri="{FF2B5EF4-FFF2-40B4-BE49-F238E27FC236}">
                  <a16:creationId xmlns:a16="http://schemas.microsoft.com/office/drawing/2014/main" id="{9A710418-3A84-062A-D0AF-FAA8A286A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179" name="Graphic 178" descr="Chicken with solid fill">
              <a:extLst>
                <a:ext uri="{FF2B5EF4-FFF2-40B4-BE49-F238E27FC236}">
                  <a16:creationId xmlns:a16="http://schemas.microsoft.com/office/drawing/2014/main" id="{95F75A3D-5EBB-BA2B-D815-5D43F40C5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180" name="Graphic 179" descr="Chicken with solid fill">
              <a:extLst>
                <a:ext uri="{FF2B5EF4-FFF2-40B4-BE49-F238E27FC236}">
                  <a16:creationId xmlns:a16="http://schemas.microsoft.com/office/drawing/2014/main" id="{4ADD3A39-591C-B7C3-7544-11A063083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181" name="Graphic 180" descr="Kitten with solid fill">
              <a:extLst>
                <a:ext uri="{FF2B5EF4-FFF2-40B4-BE49-F238E27FC236}">
                  <a16:creationId xmlns:a16="http://schemas.microsoft.com/office/drawing/2014/main" id="{1BA09978-796C-584D-2FE7-87FD5651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182" name="Graphic 181" descr="Kitten with solid fill">
              <a:extLst>
                <a:ext uri="{FF2B5EF4-FFF2-40B4-BE49-F238E27FC236}">
                  <a16:creationId xmlns:a16="http://schemas.microsoft.com/office/drawing/2014/main" id="{AC89F3D3-98C9-44C3-EF31-E3CB0062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183" name="Graphic 182" descr="Kitten with solid fill">
              <a:extLst>
                <a:ext uri="{FF2B5EF4-FFF2-40B4-BE49-F238E27FC236}">
                  <a16:creationId xmlns:a16="http://schemas.microsoft.com/office/drawing/2014/main" id="{F278BC19-A0FD-7C9E-865F-A78D9BC3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46952A-8007-45CB-9788-4B517EEF40C1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46952A-8007-45CB-9788-4B517EEF4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39FE1A3A-CED2-83DF-F79A-5061B77E0204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39FE1A3A-CED2-83DF-F79A-5061B77E0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21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9996BA-0F80-5012-3D96-8A9D52EEDF72}"/>
              </a:ext>
            </a:extLst>
          </p:cNvPr>
          <p:cNvCxnSpPr/>
          <p:nvPr/>
        </p:nvCxnSpPr>
        <p:spPr>
          <a:xfrm>
            <a:off x="3588579" y="1372524"/>
            <a:ext cx="68826" cy="5411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0" name="Diagram 10239">
            <a:extLst>
              <a:ext uri="{FF2B5EF4-FFF2-40B4-BE49-F238E27FC236}">
                <a16:creationId xmlns:a16="http://schemas.microsoft.com/office/drawing/2014/main" id="{8D2CD97F-46D1-921E-72AF-585492F07942}"/>
              </a:ext>
            </a:extLst>
          </p:cNvPr>
          <p:cNvGraphicFramePr/>
          <p:nvPr/>
        </p:nvGraphicFramePr>
        <p:xfrm>
          <a:off x="444327" y="1553341"/>
          <a:ext cx="20926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241" name="Diagram 10240">
            <a:extLst>
              <a:ext uri="{FF2B5EF4-FFF2-40B4-BE49-F238E27FC236}">
                <a16:creationId xmlns:a16="http://schemas.microsoft.com/office/drawing/2014/main" id="{29ECA042-E02C-6CEC-D6F5-9D243653C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397103"/>
              </p:ext>
            </p:extLst>
          </p:nvPr>
        </p:nvGraphicFramePr>
        <p:xfrm>
          <a:off x="4305602" y="1547781"/>
          <a:ext cx="20926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8734CF-254A-17ED-A064-A30935B15FB0}"/>
              </a:ext>
            </a:extLst>
          </p:cNvPr>
          <p:cNvCxnSpPr/>
          <p:nvPr/>
        </p:nvCxnSpPr>
        <p:spPr>
          <a:xfrm>
            <a:off x="7417939" y="1401982"/>
            <a:ext cx="68826" cy="5411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9FA33-330D-9EDB-D75E-357BABEF7CEA}"/>
              </a:ext>
            </a:extLst>
          </p:cNvPr>
          <p:cNvGrpSpPr/>
          <p:nvPr/>
        </p:nvGrpSpPr>
        <p:grpSpPr>
          <a:xfrm>
            <a:off x="7905843" y="2046272"/>
            <a:ext cx="2998576" cy="2566613"/>
            <a:chOff x="772644" y="1838481"/>
            <a:chExt cx="3840453" cy="31650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5D02AD-C377-D213-9087-4EF7555A0D41}"/>
                </a:ext>
              </a:extLst>
            </p:cNvPr>
            <p:cNvGrpSpPr/>
            <p:nvPr/>
          </p:nvGrpSpPr>
          <p:grpSpPr>
            <a:xfrm>
              <a:off x="863029" y="2358912"/>
              <a:ext cx="3750068" cy="2644603"/>
              <a:chOff x="863029" y="2358912"/>
              <a:chExt cx="3750068" cy="264460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B82A62C-388A-79F1-B29C-A0539F975BFB}"/>
                  </a:ext>
                </a:extLst>
              </p:cNvPr>
              <p:cNvSpPr/>
              <p:nvPr/>
            </p:nvSpPr>
            <p:spPr>
              <a:xfrm>
                <a:off x="863029" y="2358912"/>
                <a:ext cx="3750068" cy="2644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E4BBCFA-B8F1-BEFB-95F0-CCB8FFE81F3A}"/>
                  </a:ext>
                </a:extLst>
              </p:cNvPr>
              <p:cNvCxnSpPr/>
              <p:nvPr/>
            </p:nvCxnSpPr>
            <p:spPr>
              <a:xfrm>
                <a:off x="1710813" y="2358913"/>
                <a:ext cx="0" cy="2644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37FEA95-36A4-57AC-A627-D1FB2043DF71}"/>
                  </a:ext>
                </a:extLst>
              </p:cNvPr>
              <p:cNvCxnSpPr/>
              <p:nvPr/>
            </p:nvCxnSpPr>
            <p:spPr>
              <a:xfrm>
                <a:off x="863029" y="3077497"/>
                <a:ext cx="847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7C97EA-EAE9-4303-150D-7F30CA798493}"/>
                  </a:ext>
                </a:extLst>
              </p:cNvPr>
              <p:cNvSpPr txBox="1"/>
              <p:nvPr/>
            </p:nvSpPr>
            <p:spPr>
              <a:xfrm>
                <a:off x="963561" y="2553205"/>
                <a:ext cx="847784" cy="45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= 3</a:t>
                </a:r>
              </a:p>
            </p:txBody>
          </p:sp>
        </p:grpSp>
        <p:pic>
          <p:nvPicPr>
            <p:cNvPr id="5" name="Graphic 4" descr="Dog with solid fill">
              <a:extLst>
                <a:ext uri="{FF2B5EF4-FFF2-40B4-BE49-F238E27FC236}">
                  <a16:creationId xmlns:a16="http://schemas.microsoft.com/office/drawing/2014/main" id="{61389276-88FE-591E-69DA-B45F80274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936" y="3143437"/>
              <a:ext cx="650691" cy="650691"/>
            </a:xfrm>
            <a:prstGeom prst="rect">
              <a:avLst/>
            </a:prstGeom>
          </p:spPr>
        </p:pic>
        <p:pic>
          <p:nvPicPr>
            <p:cNvPr id="6" name="Graphic 5" descr="Kitten with solid fill">
              <a:extLst>
                <a:ext uri="{FF2B5EF4-FFF2-40B4-BE49-F238E27FC236}">
                  <a16:creationId xmlns:a16="http://schemas.microsoft.com/office/drawing/2014/main" id="{66B0D07E-07AC-1C0E-73DD-12DDF737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471" y="3663744"/>
              <a:ext cx="673510" cy="673510"/>
            </a:xfrm>
            <a:prstGeom prst="rect">
              <a:avLst/>
            </a:prstGeom>
          </p:spPr>
        </p:pic>
        <p:pic>
          <p:nvPicPr>
            <p:cNvPr id="7" name="Graphic 6" descr="Chicken with solid fill">
              <a:extLst>
                <a:ext uri="{FF2B5EF4-FFF2-40B4-BE49-F238E27FC236}">
                  <a16:creationId xmlns:a16="http://schemas.microsoft.com/office/drawing/2014/main" id="{53142326-104E-5B7F-A422-D8637F45E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8760" y="2988627"/>
              <a:ext cx="373678" cy="3736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BDA96C-0513-A10C-E7CF-1E9284A996EC}"/>
                </a:ext>
              </a:extLst>
            </p:cNvPr>
            <p:cNvSpPr txBox="1"/>
            <p:nvPr/>
          </p:nvSpPr>
          <p:spPr>
            <a:xfrm>
              <a:off x="1811345" y="2561279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CA1392-76BB-D789-797C-BE7625E1A7BB}"/>
                </a:ext>
              </a:extLst>
            </p:cNvPr>
            <p:cNvSpPr/>
            <p:nvPr/>
          </p:nvSpPr>
          <p:spPr>
            <a:xfrm>
              <a:off x="1907458" y="3008671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DDAFBF-423D-D556-0CFF-5ED01E057D55}"/>
                </a:ext>
              </a:extLst>
            </p:cNvPr>
            <p:cNvSpPr/>
            <p:nvPr/>
          </p:nvSpPr>
          <p:spPr>
            <a:xfrm>
              <a:off x="2865329" y="3008670"/>
              <a:ext cx="651139" cy="580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8B3C36-98FC-D086-F75B-913862A6CBD5}"/>
                </a:ext>
              </a:extLst>
            </p:cNvPr>
            <p:cNvSpPr/>
            <p:nvPr/>
          </p:nvSpPr>
          <p:spPr>
            <a:xfrm>
              <a:off x="3823201" y="3008672"/>
              <a:ext cx="581651" cy="58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Dog with solid fill">
              <a:extLst>
                <a:ext uri="{FF2B5EF4-FFF2-40B4-BE49-F238E27FC236}">
                  <a16:creationId xmlns:a16="http://schemas.microsoft.com/office/drawing/2014/main" id="{90DF1A19-3B05-AA0C-5F3E-A9A643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5359" y="3008670"/>
              <a:ext cx="373678" cy="373678"/>
            </a:xfrm>
            <a:prstGeom prst="rect">
              <a:avLst/>
            </a:prstGeom>
          </p:spPr>
        </p:pic>
        <p:pic>
          <p:nvPicPr>
            <p:cNvPr id="18" name="Graphic 17" descr="Kitten with solid fill">
              <a:extLst>
                <a:ext uri="{FF2B5EF4-FFF2-40B4-BE49-F238E27FC236}">
                  <a16:creationId xmlns:a16="http://schemas.microsoft.com/office/drawing/2014/main" id="{74AAFB19-55E3-35F8-126B-B41799984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139" y="3156770"/>
              <a:ext cx="492039" cy="492039"/>
            </a:xfrm>
            <a:prstGeom prst="rect">
              <a:avLst/>
            </a:prstGeom>
          </p:spPr>
        </p:pic>
        <p:pic>
          <p:nvPicPr>
            <p:cNvPr id="20" name="Graphic 19" descr="Chicken with solid fill">
              <a:extLst>
                <a:ext uri="{FF2B5EF4-FFF2-40B4-BE49-F238E27FC236}">
                  <a16:creationId xmlns:a16="http://schemas.microsoft.com/office/drawing/2014/main" id="{81A3B515-77C3-01F0-6D90-9695378A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9213" y="4380374"/>
              <a:ext cx="526026" cy="5260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6B272B-EF38-BAD5-8D52-DF72747D3487}"/>
                </a:ext>
              </a:extLst>
            </p:cNvPr>
            <p:cNvSpPr txBox="1"/>
            <p:nvPr/>
          </p:nvSpPr>
          <p:spPr>
            <a:xfrm>
              <a:off x="1742920" y="3953866"/>
              <a:ext cx="13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B6C4E1-42BD-47E7-3490-8E001685FAE7}"/>
                    </a:ext>
                  </a:extLst>
                </p:cNvPr>
                <p:cNvSpPr txBox="1"/>
                <p:nvPr/>
              </p:nvSpPr>
              <p:spPr>
                <a:xfrm>
                  <a:off x="1827279" y="4323199"/>
                  <a:ext cx="765793" cy="34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[110]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B6C4E1-42BD-47E7-3490-8E001685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79" y="4323199"/>
                  <a:ext cx="765793" cy="341583"/>
                </a:xfrm>
                <a:prstGeom prst="rect">
                  <a:avLst/>
                </a:prstGeom>
                <a:blipFill>
                  <a:blip r:embed="rId32"/>
                  <a:stretch>
                    <a:fillRect l="-14286" t="-2174" r="-14286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9A5E00C-1065-55B7-D4CA-E1ACD9E34A28}"/>
                    </a:ext>
                  </a:extLst>
                </p:cNvPr>
                <p:cNvSpPr txBox="1"/>
                <p:nvPr/>
              </p:nvSpPr>
              <p:spPr>
                <a:xfrm>
                  <a:off x="2831262" y="4301483"/>
                  <a:ext cx="765793" cy="34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[011]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9A5E00C-1065-55B7-D4CA-E1ACD9E3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262" y="4301483"/>
                  <a:ext cx="765793" cy="341583"/>
                </a:xfrm>
                <a:prstGeom prst="rect">
                  <a:avLst/>
                </a:prstGeom>
                <a:blipFill>
                  <a:blip r:embed="rId33"/>
                  <a:stretch>
                    <a:fillRect l="-14286" t="-2174" r="-14286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F274C0C-8C51-1E74-6BB1-817B7D9BA81D}"/>
                    </a:ext>
                  </a:extLst>
                </p:cNvPr>
                <p:cNvSpPr txBox="1"/>
                <p:nvPr/>
              </p:nvSpPr>
              <p:spPr>
                <a:xfrm>
                  <a:off x="3731129" y="4316259"/>
                  <a:ext cx="765793" cy="34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[101]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F274C0C-8C51-1E74-6BB1-817B7D9BA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129" y="4316259"/>
                  <a:ext cx="765793" cy="341583"/>
                </a:xfrm>
                <a:prstGeom prst="rect">
                  <a:avLst/>
                </a:prstGeom>
                <a:blipFill>
                  <a:blip r:embed="rId34"/>
                  <a:stretch>
                    <a:fillRect l="-14286" t="-2174" r="-14286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BEFF8D-6222-C094-0B80-EAF580133B35}"/>
                </a:ext>
              </a:extLst>
            </p:cNvPr>
            <p:cNvSpPr txBox="1"/>
            <p:nvPr/>
          </p:nvSpPr>
          <p:spPr>
            <a:xfrm>
              <a:off x="772644" y="1838481"/>
              <a:ext cx="2972787" cy="45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Cat or Hen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A31B36C-4E33-B800-EA09-02454BFBA711}"/>
              </a:ext>
            </a:extLst>
          </p:cNvPr>
          <p:cNvGrpSpPr/>
          <p:nvPr/>
        </p:nvGrpSpPr>
        <p:grpSpPr>
          <a:xfrm>
            <a:off x="7559764" y="4890983"/>
            <a:ext cx="2429743" cy="1811008"/>
            <a:chOff x="563638" y="4989055"/>
            <a:chExt cx="2429743" cy="1811008"/>
          </a:xfrm>
        </p:grpSpPr>
        <p:pic>
          <p:nvPicPr>
            <p:cNvPr id="132" name="Graphic 131" descr="Dog with solid fill">
              <a:extLst>
                <a:ext uri="{FF2B5EF4-FFF2-40B4-BE49-F238E27FC236}">
                  <a16:creationId xmlns:a16="http://schemas.microsoft.com/office/drawing/2014/main" id="{757F244C-5445-FBEB-0DAA-541DEEBD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5389092-BA93-5990-BF25-53991D2D8F65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A14B565-F600-D7EF-603A-632E1C81D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7A4B235D-6A13-D9EA-64D4-7B19366FD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8A6EE59-3446-4721-709B-8210228C2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FACD32-C73F-2533-4F74-A3BC2CB5E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146" y="4989055"/>
              <a:ext cx="1275552" cy="1160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75D715-9672-B281-D984-9B4BBF214016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67" y="5665706"/>
              <a:ext cx="1512120" cy="1965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phic 135" descr="Dog with solid fill">
              <a:extLst>
                <a:ext uri="{FF2B5EF4-FFF2-40B4-BE49-F238E27FC236}">
                  <a16:creationId xmlns:a16="http://schemas.microsoft.com/office/drawing/2014/main" id="{AF77DDFA-C84A-D7BD-CDFB-B1D13C51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137" name="Graphic 136" descr="Dog with solid fill">
              <a:extLst>
                <a:ext uri="{FF2B5EF4-FFF2-40B4-BE49-F238E27FC236}">
                  <a16:creationId xmlns:a16="http://schemas.microsoft.com/office/drawing/2014/main" id="{A6FF67D4-BF74-A12A-8822-C7819C832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138" name="Graphic 137" descr="Chicken with solid fill">
              <a:extLst>
                <a:ext uri="{FF2B5EF4-FFF2-40B4-BE49-F238E27FC236}">
                  <a16:creationId xmlns:a16="http://schemas.microsoft.com/office/drawing/2014/main" id="{30876B2A-D862-DC37-C534-96D63F69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140" name="Graphic 139" descr="Chicken with solid fill">
              <a:extLst>
                <a:ext uri="{FF2B5EF4-FFF2-40B4-BE49-F238E27FC236}">
                  <a16:creationId xmlns:a16="http://schemas.microsoft.com/office/drawing/2014/main" id="{49A31C16-B894-5962-22C7-0433F087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147" name="Graphic 146" descr="Chicken with solid fill">
              <a:extLst>
                <a:ext uri="{FF2B5EF4-FFF2-40B4-BE49-F238E27FC236}">
                  <a16:creationId xmlns:a16="http://schemas.microsoft.com/office/drawing/2014/main" id="{CA319A2A-70A0-771B-D933-C927CB389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149" name="Graphic 148" descr="Kitten with solid fill">
              <a:extLst>
                <a:ext uri="{FF2B5EF4-FFF2-40B4-BE49-F238E27FC236}">
                  <a16:creationId xmlns:a16="http://schemas.microsoft.com/office/drawing/2014/main" id="{AE61E65E-F738-D9C8-E0DA-C0797D945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150" name="Graphic 149" descr="Kitten with solid fill">
              <a:extLst>
                <a:ext uri="{FF2B5EF4-FFF2-40B4-BE49-F238E27FC236}">
                  <a16:creationId xmlns:a16="http://schemas.microsoft.com/office/drawing/2014/main" id="{CBCE75B8-F5B6-E74E-66C9-30EA369B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151" name="Graphic 150" descr="Kitten with solid fill">
              <a:extLst>
                <a:ext uri="{FF2B5EF4-FFF2-40B4-BE49-F238E27FC236}">
                  <a16:creationId xmlns:a16="http://schemas.microsoft.com/office/drawing/2014/main" id="{360F72F9-0874-9FE1-B1B0-E3AB4898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B37F1AF-325F-C68D-65EE-1F8E1B935BA3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B37F1AF-325F-C68D-65EE-1F8E1B93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31EADDE-3D90-3137-420C-9B7B5D5E8FC8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31EADDE-3D90-3137-420C-9B7B5D5E8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36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6" name="Diagram 165">
            <a:extLst>
              <a:ext uri="{FF2B5EF4-FFF2-40B4-BE49-F238E27FC236}">
                <a16:creationId xmlns:a16="http://schemas.microsoft.com/office/drawing/2014/main" id="{670FA417-5E7B-680F-A649-C7DC2402E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555130"/>
              </p:ext>
            </p:extLst>
          </p:nvPr>
        </p:nvGraphicFramePr>
        <p:xfrm>
          <a:off x="8205634" y="1499011"/>
          <a:ext cx="20926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pic>
        <p:nvPicPr>
          <p:cNvPr id="167" name="Graphic 166" descr="Kitten with solid fill">
            <a:extLst>
              <a:ext uri="{FF2B5EF4-FFF2-40B4-BE49-F238E27FC236}">
                <a16:creationId xmlns:a16="http://schemas.microsoft.com/office/drawing/2014/main" id="{1820BFAD-67EE-8C35-06A0-92DE4CD6FA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6336" y="3100886"/>
            <a:ext cx="384178" cy="399008"/>
          </a:xfrm>
          <a:prstGeom prst="rect">
            <a:avLst/>
          </a:prstGeom>
        </p:spPr>
      </p:pic>
      <p:pic>
        <p:nvPicPr>
          <p:cNvPr id="174" name="Graphic 173" descr="Chicken with solid fill">
            <a:extLst>
              <a:ext uri="{FF2B5EF4-FFF2-40B4-BE49-F238E27FC236}">
                <a16:creationId xmlns:a16="http://schemas.microsoft.com/office/drawing/2014/main" id="{40F4F4A2-DA3E-F18E-1373-7EC3DB63B4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499" y="2974060"/>
            <a:ext cx="291763" cy="303026"/>
          </a:xfrm>
          <a:prstGeom prst="rect">
            <a:avLst/>
          </a:prstGeom>
        </p:spPr>
      </p:pic>
      <p:pic>
        <p:nvPicPr>
          <p:cNvPr id="175" name="Graphic 174" descr="Dog with solid fill">
            <a:extLst>
              <a:ext uri="{FF2B5EF4-FFF2-40B4-BE49-F238E27FC236}">
                <a16:creationId xmlns:a16="http://schemas.microsoft.com/office/drawing/2014/main" id="{7FBDCE15-8B4F-52CF-A70C-EEA002778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7516" y="3194602"/>
            <a:ext cx="254308" cy="2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7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3" y="-6985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spc="-7" dirty="0"/>
              <a:t>Multilabel Classification </a:t>
            </a:r>
            <a:r>
              <a:rPr lang="en-US" sz="3200" dirty="0"/>
              <a:t>as a </a:t>
            </a:r>
            <a:r>
              <a:rPr lang="en-US" sz="3200" spc="-7" dirty="0"/>
              <a:t>Single-layer Neural</a:t>
            </a:r>
            <a:r>
              <a:rPr lang="en-US" sz="3200" spc="20" dirty="0"/>
              <a:t> </a:t>
            </a:r>
            <a:r>
              <a:rPr lang="en-US" sz="3200" spc="-7" dirty="0"/>
              <a:t>Network</a:t>
            </a:r>
            <a:endParaRPr lang="en-US" alt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F3B2C7-507D-8260-48CC-2D6A7AB6DB50}"/>
              </a:ext>
            </a:extLst>
          </p:cNvPr>
          <p:cNvGrpSpPr/>
          <p:nvPr/>
        </p:nvGrpSpPr>
        <p:grpSpPr>
          <a:xfrm>
            <a:off x="172547" y="1074028"/>
            <a:ext cx="8641995" cy="3622077"/>
            <a:chOff x="259939" y="1401324"/>
            <a:chExt cx="8641995" cy="36220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33A86C-DB61-6837-1CEB-F4C0E16F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939" y="1401324"/>
              <a:ext cx="8641995" cy="36220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382AE8-35E0-A195-0539-FCF0221506EB}"/>
                    </a:ext>
                  </a:extLst>
                </p:cNvPr>
                <p:cNvSpPr txBox="1"/>
                <p:nvPr/>
              </p:nvSpPr>
              <p:spPr>
                <a:xfrm>
                  <a:off x="4058152" y="1432164"/>
                  <a:ext cx="183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382AE8-35E0-A195-0539-FCF022150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152" y="1432164"/>
                  <a:ext cx="1839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t="-23913" r="-119355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5E4F-E858-AC1C-76C9-7F50B1F65734}"/>
                </a:ext>
              </a:extLst>
            </p:cNvPr>
            <p:cNvGrpSpPr/>
            <p:nvPr/>
          </p:nvGrpSpPr>
          <p:grpSpPr>
            <a:xfrm>
              <a:off x="4439978" y="1432164"/>
              <a:ext cx="284756" cy="2922103"/>
              <a:chOff x="4593633" y="2116127"/>
              <a:chExt cx="284756" cy="29221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189AD5-C229-25FD-185E-A57A42BB9629}"/>
                  </a:ext>
                </a:extLst>
              </p:cNvPr>
              <p:cNvSpPr txBox="1"/>
              <p:nvPr/>
            </p:nvSpPr>
            <p:spPr>
              <a:xfrm>
                <a:off x="4593634" y="2586058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13C533-B0DE-C54F-AFF2-7D39F527B759}"/>
                  </a:ext>
                </a:extLst>
              </p:cNvPr>
              <p:cNvSpPr txBox="1"/>
              <p:nvPr/>
            </p:nvSpPr>
            <p:spPr>
              <a:xfrm>
                <a:off x="4593634" y="3260299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4781F5-B7B9-B72F-006A-06EABA60B96C}"/>
                  </a:ext>
                </a:extLst>
              </p:cNvPr>
              <p:cNvSpPr txBox="1"/>
              <p:nvPr/>
            </p:nvSpPr>
            <p:spPr>
              <a:xfrm>
                <a:off x="4593634" y="3976216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37DCD4-321B-3A35-D5DA-89EF29C3EAA2}"/>
                  </a:ext>
                </a:extLst>
              </p:cNvPr>
              <p:cNvSpPr/>
              <p:nvPr/>
            </p:nvSpPr>
            <p:spPr>
              <a:xfrm>
                <a:off x="4596471" y="2509611"/>
                <a:ext cx="281918" cy="24521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15B94-FA41-78A8-172A-70F811630158}"/>
                  </a:ext>
                </a:extLst>
              </p:cNvPr>
              <p:cNvSpPr txBox="1"/>
              <p:nvPr/>
            </p:nvSpPr>
            <p:spPr>
              <a:xfrm>
                <a:off x="4593633" y="4668898"/>
                <a:ext cx="281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B50329-85FE-934A-CAC1-0EB614039A60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233" y="211612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B50329-85FE-934A-CAC1-0EB614039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1233" y="2116127"/>
                    <a:ext cx="18671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2258" t="-26667" r="-7419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760E62A3-C741-567D-1222-5B994A3DD1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7624789"/>
                  </p:ext>
                </p:extLst>
              </p:nvPr>
            </p:nvGraphicFramePr>
            <p:xfrm>
              <a:off x="464684" y="4696105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760E62A3-C741-567D-1222-5B994A3DD1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7624789"/>
                  </p:ext>
                </p:extLst>
              </p:nvPr>
            </p:nvGraphicFramePr>
            <p:xfrm>
              <a:off x="464684" y="4696105"/>
              <a:ext cx="8641994" cy="2040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A67F5E-E8D4-8DBE-5BF2-29B2D20AA44A}"/>
              </a:ext>
            </a:extLst>
          </p:cNvPr>
          <p:cNvSpPr txBox="1"/>
          <p:nvPr/>
        </p:nvSpPr>
        <p:spPr>
          <a:xfrm>
            <a:off x="3840480" y="4176872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Probabilities will not sum to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41006B-CC5D-1335-36C3-D92F221B6464}"/>
              </a:ext>
            </a:extLst>
          </p:cNvPr>
          <p:cNvCxnSpPr>
            <a:cxnSpLocks/>
          </p:cNvCxnSpPr>
          <p:nvPr/>
        </p:nvCxnSpPr>
        <p:spPr>
          <a:xfrm flipH="1" flipV="1">
            <a:off x="4154720" y="4048866"/>
            <a:ext cx="228166" cy="198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FD8D2-B79D-4EA9-A427-A67944B77F73}"/>
              </a:ext>
            </a:extLst>
          </p:cNvPr>
          <p:cNvSpPr/>
          <p:nvPr/>
        </p:nvSpPr>
        <p:spPr>
          <a:xfrm>
            <a:off x="3854320" y="1518109"/>
            <a:ext cx="397408" cy="2452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1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402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Linear Classifiers</a:t>
            </a:r>
            <a:endParaRPr lang="en-US" alt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DD8518-32A9-51C6-5242-73E971BF3C63}"/>
                  </a:ext>
                </a:extLst>
              </p:cNvPr>
              <p:cNvSpPr txBox="1"/>
              <p:nvPr/>
            </p:nvSpPr>
            <p:spPr>
              <a:xfrm>
                <a:off x="309880" y="1303401"/>
                <a:ext cx="9941560" cy="4174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Predictions in all the previous models can be made based 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equation given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the equation of a line</a:t>
                </a:r>
              </a:p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standard linear format: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(−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(−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line acts as a decision boundary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if input is on one side of the line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if on the other side of the line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DD8518-32A9-51C6-5242-73E971BF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" y="1303401"/>
                <a:ext cx="9941560" cy="4174348"/>
              </a:xfrm>
              <a:prstGeom prst="rect">
                <a:avLst/>
              </a:prstGeom>
              <a:blipFill>
                <a:blip r:embed="rId4"/>
                <a:stretch>
                  <a:fillRect l="-981" t="-1168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3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F5F8-0D5F-3245-94FD-1C8CCF86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43" y="133898"/>
            <a:ext cx="10515600" cy="1325563"/>
          </a:xfrm>
        </p:spPr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D8B8A-830C-0C44-9E6F-6C293F65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3" y="1663736"/>
            <a:ext cx="8782761" cy="3282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C8879-6437-8943-9093-17F82EABF9AC}"/>
              </a:ext>
            </a:extLst>
          </p:cNvPr>
          <p:cNvSpPr txBox="1"/>
          <p:nvPr/>
        </p:nvSpPr>
        <p:spPr>
          <a:xfrm>
            <a:off x="425668" y="5321625"/>
            <a:ext cx="775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XOR is not a </a:t>
            </a:r>
            <a:r>
              <a:rPr lang="en-US" sz="3600" b="1" dirty="0"/>
              <a:t>linearly separable </a:t>
            </a:r>
            <a:r>
              <a:rPr lang="en-US" sz="3600" dirty="0"/>
              <a:t>function!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E6EC8-51C2-4310-8DCB-80524A91C187}"/>
              </a:ext>
            </a:extLst>
          </p:cNvPr>
          <p:cNvSpPr txBox="1"/>
          <p:nvPr/>
        </p:nvSpPr>
        <p:spPr>
          <a:xfrm>
            <a:off x="425668" y="6159104"/>
            <a:ext cx="610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Credit: 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251083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402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Multilayer Perceptron</a:t>
            </a:r>
            <a:endParaRPr lang="en-US" alt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4DC88-B77A-0B7A-D582-5FA4DA0E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3" y="1380249"/>
            <a:ext cx="8413433" cy="47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402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Multilayer Perceptron</a:t>
            </a:r>
            <a:endParaRPr lang="en-US" alt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2BD2E-8630-3111-DFE6-48A15D55EA98}"/>
                  </a:ext>
                </a:extLst>
              </p:cNvPr>
              <p:cNvSpPr txBox="1"/>
              <p:nvPr/>
            </p:nvSpPr>
            <p:spPr>
              <a:xfrm>
                <a:off x="668549" y="1298434"/>
                <a:ext cx="1532343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2BD2E-8630-3111-DFE6-48A15D55E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9" y="1298434"/>
                <a:ext cx="1532343" cy="280333"/>
              </a:xfrm>
              <a:prstGeom prst="rect">
                <a:avLst/>
              </a:prstGeom>
              <a:blipFill>
                <a:blip r:embed="rId4"/>
                <a:stretch>
                  <a:fillRect l="-3586" t="-2174" r="-79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D8BB93F-0DB7-062C-2119-CEA804DC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659" y="1117362"/>
            <a:ext cx="4431252" cy="5122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549BC0-292B-D666-2F19-C73359EFED23}"/>
                  </a:ext>
                </a:extLst>
              </p:cNvPr>
              <p:cNvSpPr txBox="1"/>
              <p:nvPr/>
            </p:nvSpPr>
            <p:spPr>
              <a:xfrm>
                <a:off x="662137" y="1647412"/>
                <a:ext cx="153875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549BC0-292B-D666-2F19-C73359EF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37" y="1647412"/>
                <a:ext cx="1538755" cy="280846"/>
              </a:xfrm>
              <a:prstGeom prst="rect">
                <a:avLst/>
              </a:prstGeom>
              <a:blipFill>
                <a:blip r:embed="rId6"/>
                <a:stretch>
                  <a:fillRect l="-3571" t="-2174" r="-119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9D1725-B5FF-BD0B-3649-AEF25B342D9E}"/>
                  </a:ext>
                </a:extLst>
              </p:cNvPr>
              <p:cNvSpPr txBox="1"/>
              <p:nvPr/>
            </p:nvSpPr>
            <p:spPr>
              <a:xfrm>
                <a:off x="547479" y="2213842"/>
                <a:ext cx="2564420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9D1725-B5FF-BD0B-3649-AEF25B34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9" y="2213842"/>
                <a:ext cx="2564420" cy="280846"/>
              </a:xfrm>
              <a:prstGeom prst="rect">
                <a:avLst/>
              </a:prstGeom>
              <a:blipFill>
                <a:blip r:embed="rId7"/>
                <a:stretch>
                  <a:fillRect l="-1905" t="-2174" r="-47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7F896-8C62-4A98-7806-5F6FEA375ECF}"/>
                  </a:ext>
                </a:extLst>
              </p:cNvPr>
              <p:cNvSpPr txBox="1"/>
              <p:nvPr/>
            </p:nvSpPr>
            <p:spPr>
              <a:xfrm>
                <a:off x="498275" y="2535561"/>
                <a:ext cx="2821093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7F896-8C62-4A98-7806-5F6FEA37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75" y="2535561"/>
                <a:ext cx="2821093" cy="280846"/>
              </a:xfrm>
              <a:prstGeom prst="rect">
                <a:avLst/>
              </a:prstGeom>
              <a:blipFill>
                <a:blip r:embed="rId8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A1D54-0526-9CBA-2B69-8B29D7BFE96D}"/>
                  </a:ext>
                </a:extLst>
              </p:cNvPr>
              <p:cNvSpPr txBox="1"/>
              <p:nvPr/>
            </p:nvSpPr>
            <p:spPr>
              <a:xfrm>
                <a:off x="547479" y="2888829"/>
                <a:ext cx="1298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A1D54-0526-9CBA-2B69-8B29D7BF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9" y="2888829"/>
                <a:ext cx="1298945" cy="276999"/>
              </a:xfrm>
              <a:prstGeom prst="rect">
                <a:avLst/>
              </a:prstGeom>
              <a:blipFill>
                <a:blip r:embed="rId9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7C89CD-420C-E787-2635-56CDA183F840}"/>
                  </a:ext>
                </a:extLst>
              </p:cNvPr>
              <p:cNvSpPr txBox="1"/>
              <p:nvPr/>
            </p:nvSpPr>
            <p:spPr>
              <a:xfrm>
                <a:off x="562360" y="3397934"/>
                <a:ext cx="114813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7C89CD-420C-E787-2635-56CDA183F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0" y="3397934"/>
                <a:ext cx="1148135" cy="280846"/>
              </a:xfrm>
              <a:prstGeom prst="rect">
                <a:avLst/>
              </a:prstGeom>
              <a:blipFill>
                <a:blip r:embed="rId10"/>
                <a:stretch>
                  <a:fillRect l="-12169" t="-26087" r="-37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93BC4-9DB5-C7F7-F841-F2C4C315C138}"/>
                  </a:ext>
                </a:extLst>
              </p:cNvPr>
              <p:cNvSpPr txBox="1"/>
              <p:nvPr/>
            </p:nvSpPr>
            <p:spPr>
              <a:xfrm>
                <a:off x="547479" y="3731812"/>
                <a:ext cx="1557734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93BC4-9DB5-C7F7-F841-F2C4C315C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9" y="3731812"/>
                <a:ext cx="1557734" cy="280846"/>
              </a:xfrm>
              <a:prstGeom prst="rect">
                <a:avLst/>
              </a:prstGeom>
              <a:blipFill>
                <a:blip r:embed="rId11"/>
                <a:stretch>
                  <a:fillRect l="-3137" t="-2174" r="-78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1B2288-F87D-972B-D21E-76AF6B03893C}"/>
                  </a:ext>
                </a:extLst>
              </p:cNvPr>
              <p:cNvSpPr txBox="1"/>
              <p:nvPr/>
            </p:nvSpPr>
            <p:spPr>
              <a:xfrm>
                <a:off x="430779" y="5210588"/>
                <a:ext cx="1820114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1B2288-F87D-972B-D21E-76AF6B038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79" y="5210588"/>
                <a:ext cx="1820114" cy="280333"/>
              </a:xfrm>
              <a:prstGeom prst="rect">
                <a:avLst/>
              </a:prstGeom>
              <a:blipFill>
                <a:blip r:embed="rId12"/>
                <a:stretch>
                  <a:fillRect l="-4698" t="-26087" r="-805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BA7519-E14C-767D-EB17-7002FBEEFB2A}"/>
                  </a:ext>
                </a:extLst>
              </p:cNvPr>
              <p:cNvSpPr txBox="1"/>
              <p:nvPr/>
            </p:nvSpPr>
            <p:spPr>
              <a:xfrm>
                <a:off x="367049" y="5594720"/>
                <a:ext cx="153875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BA7519-E14C-767D-EB17-7002FBEE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9" y="5594720"/>
                <a:ext cx="1538755" cy="280846"/>
              </a:xfrm>
              <a:prstGeom prst="rect">
                <a:avLst/>
              </a:prstGeom>
              <a:blipFill>
                <a:blip r:embed="rId13"/>
                <a:stretch>
                  <a:fillRect l="-3162" t="-2174" r="-118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EDBC554-9476-E117-B436-3CF4F4AAF425}"/>
              </a:ext>
            </a:extLst>
          </p:cNvPr>
          <p:cNvSpPr txBox="1"/>
          <p:nvPr/>
        </p:nvSpPr>
        <p:spPr>
          <a:xfrm>
            <a:off x="293895" y="4627740"/>
            <a:ext cx="451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Non-Linear Function to Hidden Layers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47B0F8-97D4-1FF7-CCD8-EF267CD9A80B}"/>
              </a:ext>
            </a:extLst>
          </p:cNvPr>
          <p:cNvCxnSpPr>
            <a:cxnSpLocks/>
          </p:cNvCxnSpPr>
          <p:nvPr/>
        </p:nvCxnSpPr>
        <p:spPr>
          <a:xfrm flipV="1">
            <a:off x="1021404" y="4912468"/>
            <a:ext cx="0" cy="2981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6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F9B94E8-9A44-4191-224B-73F5709E76EC}"/>
              </a:ext>
            </a:extLst>
          </p:cNvPr>
          <p:cNvSpPr txBox="1">
            <a:spLocks/>
          </p:cNvSpPr>
          <p:nvPr/>
        </p:nvSpPr>
        <p:spPr>
          <a:xfrm>
            <a:off x="1673860" y="296603"/>
            <a:ext cx="6654800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600" spc="-7" dirty="0"/>
              <a:t>Sigmoid Activation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B2D64-44EE-42EC-67B7-8E23EDE0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885" y="1353281"/>
            <a:ext cx="4629087" cy="230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7866F-6032-D072-387B-991BD347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980" y="4140202"/>
            <a:ext cx="4419992" cy="2140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0ACC84-D1F9-0239-D4BB-3A549E512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87" y="2127251"/>
            <a:ext cx="3619500" cy="901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AC63AC-7224-D6E0-7C6C-2F14655D9536}"/>
              </a:ext>
            </a:extLst>
          </p:cNvPr>
          <p:cNvSpPr/>
          <p:nvPr/>
        </p:nvSpPr>
        <p:spPr>
          <a:xfrm>
            <a:off x="5068111" y="5496128"/>
            <a:ext cx="1027889" cy="437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DEC85-3707-1107-C757-C3ACBCB2F5EE}"/>
              </a:ext>
            </a:extLst>
          </p:cNvPr>
          <p:cNvSpPr/>
          <p:nvPr/>
        </p:nvSpPr>
        <p:spPr>
          <a:xfrm>
            <a:off x="7269480" y="5496128"/>
            <a:ext cx="1027889" cy="437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A903C2-104E-289E-E57D-A51684C4D581}"/>
                  </a:ext>
                </a:extLst>
              </p:cNvPr>
              <p:cNvSpPr txBox="1"/>
              <p:nvPr/>
            </p:nvSpPr>
            <p:spPr>
              <a:xfrm>
                <a:off x="288695" y="973593"/>
                <a:ext cx="3698192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A903C2-104E-289E-E57D-A51684C4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5" y="973593"/>
                <a:ext cx="3698192" cy="759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35AFC-38D0-0334-0429-1F2AE250D240}"/>
                  </a:ext>
                </a:extLst>
              </p:cNvPr>
              <p:cNvSpPr txBox="1"/>
              <p:nvPr/>
            </p:nvSpPr>
            <p:spPr>
              <a:xfrm>
                <a:off x="427931" y="4307242"/>
                <a:ext cx="3419719" cy="1407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35AFC-38D0-0334-0429-1F2AE250D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1" y="4307242"/>
                <a:ext cx="3419719" cy="1407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8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DEB312-CEB4-394E-4074-FFCF70F6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22" y="950521"/>
            <a:ext cx="3968244" cy="1906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44AE90-C6F9-5923-8C58-DA1561409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84" y="3033654"/>
            <a:ext cx="3456268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8C3A8-AE0D-7960-9B64-1C2FBB1E6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232" y="4146238"/>
            <a:ext cx="4110035" cy="203262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AB2AE33-14A6-D9C2-604B-1A8807DA4EA8}"/>
              </a:ext>
            </a:extLst>
          </p:cNvPr>
          <p:cNvSpPr txBox="1">
            <a:spLocks/>
          </p:cNvSpPr>
          <p:nvPr/>
        </p:nvSpPr>
        <p:spPr>
          <a:xfrm>
            <a:off x="1267460" y="322783"/>
            <a:ext cx="6654800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600" spc="-7" dirty="0"/>
              <a:t>Tanh Activation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27909-63CA-B809-BD25-09A7073173A0}"/>
              </a:ext>
            </a:extLst>
          </p:cNvPr>
          <p:cNvSpPr txBox="1"/>
          <p:nvPr/>
        </p:nvSpPr>
        <p:spPr>
          <a:xfrm>
            <a:off x="228601" y="2527727"/>
            <a:ext cx="44908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D3B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utput value ranges from –1 to 1 (instead of 0 to 1 in the case of the sigmoid function).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D3B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range tends to make each layer’s output more or less centered around 0 at the beginning of training, which often helps speed up convergence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410C6A-C7CD-8311-6E1D-8695C980E2C9}"/>
              </a:ext>
            </a:extLst>
          </p:cNvPr>
          <p:cNvCxnSpPr/>
          <p:nvPr/>
        </p:nvCxnSpPr>
        <p:spPr>
          <a:xfrm>
            <a:off x="5280660" y="1651819"/>
            <a:ext cx="40010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DF1D8-D9F7-2C8F-625E-CA3CCC42F858}"/>
              </a:ext>
            </a:extLst>
          </p:cNvPr>
          <p:cNvSpPr/>
          <p:nvPr/>
        </p:nvSpPr>
        <p:spPr>
          <a:xfrm>
            <a:off x="5553908" y="5582124"/>
            <a:ext cx="1027889" cy="3063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912FA-E0CF-96DB-A35F-683ED01A994E}"/>
              </a:ext>
            </a:extLst>
          </p:cNvPr>
          <p:cNvSpPr/>
          <p:nvPr/>
        </p:nvSpPr>
        <p:spPr>
          <a:xfrm>
            <a:off x="7720528" y="5582123"/>
            <a:ext cx="1027889" cy="3063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7A962B-5C70-960F-7F22-6B6951B85E49}"/>
                  </a:ext>
                </a:extLst>
              </p:cNvPr>
              <p:cNvSpPr txBox="1"/>
              <p:nvPr/>
            </p:nvSpPr>
            <p:spPr>
              <a:xfrm>
                <a:off x="646524" y="1303402"/>
                <a:ext cx="3396699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7A962B-5C70-960F-7F22-6B6951B8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" y="1303402"/>
                <a:ext cx="3396699" cy="768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72A3B7-CDF2-C45A-AD33-419DBB4D4BF8}"/>
                  </a:ext>
                </a:extLst>
              </p:cNvPr>
              <p:cNvSpPr txBox="1"/>
              <p:nvPr/>
            </p:nvSpPr>
            <p:spPr>
              <a:xfrm>
                <a:off x="835017" y="4899593"/>
                <a:ext cx="270356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72A3B7-CDF2-C45A-AD33-419DBB4D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7" y="4899593"/>
                <a:ext cx="2703561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10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E904C-EFB5-C615-46BB-FA79DB36E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302" y="1365631"/>
            <a:ext cx="4743615" cy="2521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DF7D3-362F-1F1B-8B21-C5D42E42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28" y="4000499"/>
            <a:ext cx="4989966" cy="253471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D0EA26E-13D9-41E7-1151-BBCF8692E7DB}"/>
              </a:ext>
            </a:extLst>
          </p:cNvPr>
          <p:cNvSpPr txBox="1">
            <a:spLocks/>
          </p:cNvSpPr>
          <p:nvPr/>
        </p:nvSpPr>
        <p:spPr>
          <a:xfrm>
            <a:off x="1267460" y="322783"/>
            <a:ext cx="6654800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600" spc="-7" dirty="0" err="1"/>
              <a:t>ReLU</a:t>
            </a:r>
            <a:r>
              <a:rPr lang="en-US" sz="3600" spc="-7" dirty="0"/>
              <a:t> Activation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A083E-435C-241C-94DD-718B560E1DBC}"/>
              </a:ext>
            </a:extLst>
          </p:cNvPr>
          <p:cNvSpPr txBox="1"/>
          <p:nvPr/>
        </p:nvSpPr>
        <p:spPr>
          <a:xfrm>
            <a:off x="388378" y="2434230"/>
            <a:ext cx="2738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very well and has the advantage of being fast to compute, so it has become the default.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E1FF0-5333-53E2-FAAB-2F4F08BFB56A}"/>
                  </a:ext>
                </a:extLst>
              </p:cNvPr>
              <p:cNvSpPr txBox="1"/>
              <p:nvPr/>
            </p:nvSpPr>
            <p:spPr>
              <a:xfrm>
                <a:off x="237472" y="1709760"/>
                <a:ext cx="33183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E1FF0-5333-53E2-FAAB-2F4F08BF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2" y="1709760"/>
                <a:ext cx="3318383" cy="369332"/>
              </a:xfrm>
              <a:prstGeom prst="rect">
                <a:avLst/>
              </a:prstGeom>
              <a:blipFill>
                <a:blip r:embed="rId6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F0CDD-029F-08AF-8F71-7D80B27CB356}"/>
                  </a:ext>
                </a:extLst>
              </p:cNvPr>
              <p:cNvSpPr txBox="1"/>
              <p:nvPr/>
            </p:nvSpPr>
            <p:spPr>
              <a:xfrm>
                <a:off x="504418" y="4161048"/>
                <a:ext cx="267509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F0CDD-029F-08AF-8F71-7D80B27C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8" y="4161048"/>
                <a:ext cx="2675091" cy="617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37191-24E8-4454-4E8E-4CF16DB445C1}"/>
                  </a:ext>
                </a:extLst>
              </p:cNvPr>
              <p:cNvSpPr txBox="1"/>
              <p:nvPr/>
            </p:nvSpPr>
            <p:spPr>
              <a:xfrm>
                <a:off x="388378" y="5363365"/>
                <a:ext cx="24108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derivative is not defined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37191-24E8-4454-4E8E-4CF16DB44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8" y="5363365"/>
                <a:ext cx="2410849" cy="646331"/>
              </a:xfrm>
              <a:prstGeom prst="rect">
                <a:avLst/>
              </a:prstGeom>
              <a:blipFill>
                <a:blip r:embed="rId8"/>
                <a:stretch>
                  <a:fillRect l="-22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6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1001"/>
            <a:ext cx="6942667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MLP that solves XOR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092200"/>
            <a:ext cx="7818135" cy="416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E11C3-0EE5-40DA-ADAE-8E9FB416DE8C}"/>
              </a:ext>
            </a:extLst>
          </p:cNvPr>
          <p:cNvSpPr txBox="1"/>
          <p:nvPr/>
        </p:nvSpPr>
        <p:spPr>
          <a:xfrm>
            <a:off x="7924800" y="1193801"/>
            <a:ext cx="396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with inputs (0, 0) or (1, 1), the network outputs 0.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and with inputs (0, 1) or (1, 0) it outputs 1.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All connections have a weight equal to 1, except the four connections where the weight is shown.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B2E10-E282-4243-9999-F616807A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5586014"/>
            <a:ext cx="3505200" cy="11049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315BEB6-92DC-44E6-B81C-3C4CD344386D}"/>
              </a:ext>
            </a:extLst>
          </p:cNvPr>
          <p:cNvCxnSpPr>
            <a:cxnSpLocks/>
          </p:cNvCxnSpPr>
          <p:nvPr/>
        </p:nvCxnSpPr>
        <p:spPr>
          <a:xfrm rot="5400000">
            <a:off x="3556000" y="2551671"/>
            <a:ext cx="3962400" cy="2387600"/>
          </a:xfrm>
          <a:prstGeom prst="bentConnector3">
            <a:avLst>
              <a:gd name="adj1" fmla="val 1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89" y="142142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Biological Neural Networks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6144EEA-3A40-0E3C-F8A8-0B326E952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576802"/>
              </p:ext>
            </p:extLst>
          </p:nvPr>
        </p:nvGraphicFramePr>
        <p:xfrm>
          <a:off x="490260" y="2869135"/>
          <a:ext cx="3758788" cy="155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BC64A87-DF5F-C0AB-7ECC-044AD6D8D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625939"/>
              </p:ext>
            </p:extLst>
          </p:nvPr>
        </p:nvGraphicFramePr>
        <p:xfrm>
          <a:off x="660676" y="5016261"/>
          <a:ext cx="7619040" cy="163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C2D4706-C73E-35D3-6A5E-3E080E64AC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0196" y="2797703"/>
            <a:ext cx="4224055" cy="1991975"/>
          </a:xfrm>
          <a:prstGeom prst="rect">
            <a:avLst/>
          </a:prstGeom>
        </p:spPr>
      </p:pic>
      <p:pic>
        <p:nvPicPr>
          <p:cNvPr id="14" name="Graphic 73" descr="Brain">
            <a:extLst>
              <a:ext uri="{FF2B5EF4-FFF2-40B4-BE49-F238E27FC236}">
                <a16:creationId xmlns:a16="http://schemas.microsoft.com/office/drawing/2014/main" id="{027AA191-5B88-4694-356D-26EB3BFAA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1145C5-2738-0BE8-8959-FB367F866514}"/>
              </a:ext>
            </a:extLst>
          </p:cNvPr>
          <p:cNvGrpSpPr/>
          <p:nvPr/>
        </p:nvGrpSpPr>
        <p:grpSpPr>
          <a:xfrm>
            <a:off x="184455" y="1178822"/>
            <a:ext cx="8986439" cy="1093654"/>
            <a:chOff x="0" y="0"/>
            <a:chExt cx="9345403" cy="13922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BEB53DD-316C-7746-77A9-251C9BC3F761}"/>
                </a:ext>
              </a:extLst>
            </p:cNvPr>
            <p:cNvSpPr/>
            <p:nvPr/>
          </p:nvSpPr>
          <p:spPr>
            <a:xfrm>
              <a:off x="0" y="0"/>
              <a:ext cx="9345403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253C23AD-9B2A-E94A-E21A-9D86F720A7AC}"/>
                </a:ext>
              </a:extLst>
            </p:cNvPr>
            <p:cNvSpPr txBox="1"/>
            <p:nvPr/>
          </p:nvSpPr>
          <p:spPr>
            <a:xfrm>
              <a:off x="67966" y="67966"/>
              <a:ext cx="9209471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/>
              <a:r>
                <a:rPr lang="en-US" sz="2400" b="0" i="0" dirty="0"/>
                <a:t>Biological neurons refer to a collection of interconnected nerve cells organized in layers, which communicate with one another when specific conditions are met.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48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hidden layers: linear classifier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Hyperplanes</a:t>
            </a:r>
          </a:p>
        </p:txBody>
      </p:sp>
      <p:sp>
        <p:nvSpPr>
          <p:cNvPr id="5" name="Oval 16"/>
          <p:cNvSpPr>
            <a:spLocks noChangeArrowheads="1"/>
          </p:cNvSpPr>
          <p:nvPr/>
        </p:nvSpPr>
        <p:spPr bwMode="auto">
          <a:xfrm rot="16200000">
            <a:off x="2474119" y="3209131"/>
            <a:ext cx="39528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rot="16200000">
            <a:off x="2141538" y="3862387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rot="16200000" flipV="1">
            <a:off x="2522538" y="3862387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42"/>
          <p:cNvSpPr>
            <a:spLocks noChangeArrowheads="1"/>
          </p:cNvSpPr>
          <p:nvPr/>
        </p:nvSpPr>
        <p:spPr bwMode="auto">
          <a:xfrm rot="16200000">
            <a:off x="2089945" y="4280694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 rot="16200000">
            <a:off x="2853533" y="4280694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Object 44"/>
          <p:cNvGraphicFramePr>
            <a:graphicFrameLocks noChangeAspect="1"/>
          </p:cNvGraphicFramePr>
          <p:nvPr/>
        </p:nvGraphicFramePr>
        <p:xfrm>
          <a:off x="2482852" y="3281363"/>
          <a:ext cx="3889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3">
                  <p:embed/>
                </p:oleObj>
              </mc:Choice>
              <mc:Fallback>
                <p:oleObj name="Equation" r:id="rId2" imgW="139680" imgH="164880" progId="Equation.3">
                  <p:embed/>
                  <p:pic>
                    <p:nvPicPr>
                      <p:cNvPr id="1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2" y="3281363"/>
                        <a:ext cx="388937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6"/>
          <p:cNvGraphicFramePr>
            <a:graphicFrameLocks noChangeAspect="1"/>
          </p:cNvGraphicFramePr>
          <p:nvPr/>
        </p:nvGraphicFramePr>
        <p:xfrm>
          <a:off x="2100264" y="4214812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1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4" y="4214812"/>
                        <a:ext cx="4222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7"/>
          <p:cNvGraphicFramePr>
            <a:graphicFrameLocks noChangeAspect="1"/>
          </p:cNvGraphicFramePr>
          <p:nvPr/>
        </p:nvGraphicFramePr>
        <p:xfrm>
          <a:off x="2836863" y="4208462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12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208462"/>
                        <a:ext cx="4587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3657600" y="3352800"/>
            <a:ext cx="6477000" cy="1752600"/>
            <a:chOff x="432" y="1536"/>
            <a:chExt cx="4080" cy="1104"/>
          </a:xfrm>
        </p:grpSpPr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432" y="1536"/>
              <a:ext cx="1056" cy="1104"/>
              <a:chOff x="432" y="1536"/>
              <a:chExt cx="1056" cy="1104"/>
            </a:xfrm>
          </p:grpSpPr>
          <p:sp>
            <p:nvSpPr>
              <p:cNvPr id="21" name="Oval 55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56"/>
              <p:cNvSpPr>
                <a:spLocks noChangeArrowheads="1"/>
              </p:cNvSpPr>
              <p:nvPr/>
            </p:nvSpPr>
            <p:spPr bwMode="auto">
              <a:xfrm>
                <a:off x="1104" y="1680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57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5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59"/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05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1680" y="1536"/>
              <a:ext cx="1488" cy="1104"/>
              <a:chOff x="1728" y="1536"/>
              <a:chExt cx="1488" cy="1104"/>
            </a:xfrm>
          </p:grpSpPr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1823" y="1778"/>
                <a:ext cx="1247" cy="625"/>
                <a:chOff x="1872" y="1824"/>
                <a:chExt cx="1728" cy="864"/>
              </a:xfrm>
            </p:grpSpPr>
            <p:sp>
              <p:nvSpPr>
                <p:cNvPr id="19" name="AutoShape 62"/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672" cy="480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AutoShape 63"/>
                <p:cNvSpPr>
                  <a:spLocks noChangeArrowheads="1"/>
                </p:cNvSpPr>
                <p:nvPr/>
              </p:nvSpPr>
              <p:spPr bwMode="auto">
                <a:xfrm flipH="1">
                  <a:off x="2448" y="2064"/>
                  <a:ext cx="1152" cy="624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Rectangle 64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488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3360" y="1536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Line 66"/>
          <p:cNvSpPr>
            <a:spLocks noChangeShapeType="1"/>
          </p:cNvSpPr>
          <p:nvPr/>
        </p:nvSpPr>
        <p:spPr bwMode="auto">
          <a:xfrm flipV="1">
            <a:off x="3657600" y="3352800"/>
            <a:ext cx="1066800" cy="12954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V="1">
            <a:off x="6096000" y="3352800"/>
            <a:ext cx="914400" cy="17526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>
            <a:off x="8991600" y="3352800"/>
            <a:ext cx="457200" cy="175260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" name="Footer Placeholder 13">
            <a:extLst>
              <a:ext uri="{FF2B5EF4-FFF2-40B4-BE49-F238E27FC236}">
                <a16:creationId xmlns:a16="http://schemas.microsoft.com/office/drawing/2014/main" id="{F526E281-19D6-444B-9B4F-41482FF9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206013"/>
            <a:ext cx="4114800" cy="365125"/>
          </a:xfrm>
        </p:spPr>
        <p:txBody>
          <a:bodyPr/>
          <a:lstStyle/>
          <a:p>
            <a:r>
              <a:rPr lang="en-US" altLang="zh-CN" b="1" dirty="0"/>
              <a:t>Slide Credit: © Eric Xing @ CMU, 2006-2011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90387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hidden layer with nonlinear activation</a:t>
            </a:r>
          </a:p>
          <a:p>
            <a:pPr lvl="1"/>
            <a:r>
              <a:rPr lang="en-US" dirty="0"/>
              <a:t>Boundary of convex region (open or closed) </a:t>
            </a:r>
          </a:p>
          <a:p>
            <a:endParaRPr lang="en-US" dirty="0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rot="16200000">
            <a:off x="2318920" y="2956719"/>
            <a:ext cx="39528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 rot="16200000">
            <a:off x="1986339" y="3609975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rot="16200000" flipV="1">
            <a:off x="2367339" y="3609975"/>
            <a:ext cx="679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 rot="16200000">
            <a:off x="1937921" y="4031457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 rot="16200000">
            <a:off x="2699921" y="4031457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rot="16200000">
            <a:off x="1756152" y="48387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 rot="16200000" flipV="1">
            <a:off x="2213352" y="4457700"/>
            <a:ext cx="679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 rot="16200000">
            <a:off x="2137152" y="4457700"/>
            <a:ext cx="679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rot="16200000" flipV="1">
            <a:off x="2594352" y="48387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39"/>
          <p:cNvSpPr>
            <a:spLocks noChangeArrowheads="1"/>
          </p:cNvSpPr>
          <p:nvPr/>
        </p:nvSpPr>
        <p:spPr bwMode="auto">
          <a:xfrm rot="16200000">
            <a:off x="1934746" y="5107782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40"/>
          <p:cNvSpPr>
            <a:spLocks noChangeArrowheads="1"/>
          </p:cNvSpPr>
          <p:nvPr/>
        </p:nvSpPr>
        <p:spPr bwMode="auto">
          <a:xfrm rot="16200000">
            <a:off x="2698334" y="5107782"/>
            <a:ext cx="395287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Object 41"/>
          <p:cNvGraphicFramePr>
            <a:graphicFrameLocks noChangeAspect="1"/>
          </p:cNvGraphicFramePr>
          <p:nvPr/>
        </p:nvGraphicFramePr>
        <p:xfrm>
          <a:off x="2327653" y="3028951"/>
          <a:ext cx="3889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1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653" y="3028951"/>
                        <a:ext cx="388937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2"/>
          <p:cNvGraphicFramePr>
            <a:graphicFrameLocks noChangeAspect="1"/>
          </p:cNvGraphicFramePr>
          <p:nvPr/>
        </p:nvGraphicFramePr>
        <p:xfrm>
          <a:off x="1945065" y="5041900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1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065" y="5041900"/>
                        <a:ext cx="4222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3"/>
          <p:cNvGraphicFramePr>
            <a:graphicFrameLocks noChangeAspect="1"/>
          </p:cNvGraphicFramePr>
          <p:nvPr/>
        </p:nvGraphicFramePr>
        <p:xfrm>
          <a:off x="2681664" y="5035550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1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664" y="5035550"/>
                        <a:ext cx="4587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3657600" y="3352800"/>
            <a:ext cx="6477000" cy="1752600"/>
            <a:chOff x="432" y="1536"/>
            <a:chExt cx="4080" cy="1104"/>
          </a:xfrm>
        </p:grpSpPr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432" y="1536"/>
              <a:ext cx="1056" cy="1104"/>
              <a:chOff x="432" y="1536"/>
              <a:chExt cx="1056" cy="1104"/>
            </a:xfrm>
          </p:grpSpPr>
          <p:sp>
            <p:nvSpPr>
              <p:cNvPr id="27" name="Oval 47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48"/>
              <p:cNvSpPr>
                <a:spLocks noChangeArrowheads="1"/>
              </p:cNvSpPr>
              <p:nvPr/>
            </p:nvSpPr>
            <p:spPr bwMode="auto">
              <a:xfrm>
                <a:off x="1104" y="1680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40" cy="24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51"/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05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1680" y="1536"/>
              <a:ext cx="1488" cy="1104"/>
              <a:chOff x="1728" y="1536"/>
              <a:chExt cx="1488" cy="1104"/>
            </a:xfrm>
          </p:grpSpPr>
          <p:grpSp>
            <p:nvGrpSpPr>
              <p:cNvPr id="23" name="Group 53"/>
              <p:cNvGrpSpPr>
                <a:grpSpLocks/>
              </p:cNvGrpSpPr>
              <p:nvPr/>
            </p:nvGrpSpPr>
            <p:grpSpPr bwMode="auto">
              <a:xfrm>
                <a:off x="1823" y="1778"/>
                <a:ext cx="1247" cy="625"/>
                <a:chOff x="1872" y="1824"/>
                <a:chExt cx="1728" cy="864"/>
              </a:xfrm>
            </p:grpSpPr>
            <p:sp>
              <p:nvSpPr>
                <p:cNvPr id="25" name="AutoShape 54"/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672" cy="480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AutoShape 55"/>
                <p:cNvSpPr>
                  <a:spLocks noChangeArrowheads="1"/>
                </p:cNvSpPr>
                <p:nvPr/>
              </p:nvSpPr>
              <p:spPr bwMode="auto">
                <a:xfrm flipH="1">
                  <a:off x="2448" y="2064"/>
                  <a:ext cx="1152" cy="624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488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3360" y="1536"/>
              <a:ext cx="115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58"/>
          <p:cNvSpPr>
            <a:spLocks noChangeArrowheads="1"/>
          </p:cNvSpPr>
          <p:nvPr/>
        </p:nvSpPr>
        <p:spPr bwMode="auto">
          <a:xfrm rot="2848167">
            <a:off x="4152900" y="3314700"/>
            <a:ext cx="685800" cy="1828800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9"/>
          <p:cNvSpPr>
            <a:spLocks/>
          </p:cNvSpPr>
          <p:nvPr/>
        </p:nvSpPr>
        <p:spPr bwMode="auto">
          <a:xfrm>
            <a:off x="6388100" y="3352800"/>
            <a:ext cx="558800" cy="1752600"/>
          </a:xfrm>
          <a:custGeom>
            <a:avLst/>
            <a:gdLst/>
            <a:ahLst/>
            <a:cxnLst>
              <a:cxn ang="0">
                <a:pos x="344" y="0"/>
              </a:cxn>
              <a:cxn ang="0">
                <a:pos x="8" y="384"/>
              </a:cxn>
              <a:cxn ang="0">
                <a:pos x="296" y="912"/>
              </a:cxn>
              <a:cxn ang="0">
                <a:pos x="344" y="1104"/>
              </a:cxn>
            </a:cxnLst>
            <a:rect l="0" t="0" r="r" b="b"/>
            <a:pathLst>
              <a:path w="352" h="1104">
                <a:moveTo>
                  <a:pt x="344" y="0"/>
                </a:moveTo>
                <a:cubicBezTo>
                  <a:pt x="180" y="116"/>
                  <a:pt x="16" y="232"/>
                  <a:pt x="8" y="384"/>
                </a:cubicBezTo>
                <a:cubicBezTo>
                  <a:pt x="0" y="536"/>
                  <a:pt x="240" y="792"/>
                  <a:pt x="296" y="912"/>
                </a:cubicBezTo>
                <a:cubicBezTo>
                  <a:pt x="352" y="1032"/>
                  <a:pt x="348" y="1068"/>
                  <a:pt x="344" y="1104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0"/>
          <p:cNvSpPr>
            <a:spLocks/>
          </p:cNvSpPr>
          <p:nvPr/>
        </p:nvSpPr>
        <p:spPr bwMode="auto">
          <a:xfrm>
            <a:off x="8915400" y="3352800"/>
            <a:ext cx="533400" cy="17526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96" y="384"/>
              </a:cxn>
              <a:cxn ang="0">
                <a:pos x="96" y="864"/>
              </a:cxn>
              <a:cxn ang="0">
                <a:pos x="0" y="1104"/>
              </a:cxn>
            </a:cxnLst>
            <a:rect l="0" t="0" r="r" b="b"/>
            <a:pathLst>
              <a:path w="336" h="1104">
                <a:moveTo>
                  <a:pt x="336" y="0"/>
                </a:moveTo>
                <a:cubicBezTo>
                  <a:pt x="236" y="120"/>
                  <a:pt x="136" y="240"/>
                  <a:pt x="96" y="384"/>
                </a:cubicBezTo>
                <a:cubicBezTo>
                  <a:pt x="56" y="528"/>
                  <a:pt x="112" y="744"/>
                  <a:pt x="96" y="864"/>
                </a:cubicBezTo>
                <a:cubicBezTo>
                  <a:pt x="80" y="984"/>
                  <a:pt x="40" y="1044"/>
                  <a:pt x="0" y="1104"/>
                </a:cubicBezTo>
              </a:path>
            </a:pathLst>
          </a:custGeom>
          <a:noFill/>
          <a:ln w="57150" cap="rnd" cmpd="sng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" name="Footer Placeholder 13">
            <a:extLst>
              <a:ext uri="{FF2B5EF4-FFF2-40B4-BE49-F238E27FC236}">
                <a16:creationId xmlns:a16="http://schemas.microsoft.com/office/drawing/2014/main" id="{1E36663B-333B-4006-A088-E5C5B11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64" y="6319043"/>
            <a:ext cx="4114800" cy="365125"/>
          </a:xfrm>
        </p:spPr>
        <p:txBody>
          <a:bodyPr/>
          <a:lstStyle/>
          <a:p>
            <a:r>
              <a:rPr lang="en-US" altLang="zh-CN" b="1" dirty="0"/>
              <a:t>Slide Credit: © Eric Xing @ CMU, 2006-2011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396332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00E906-B00C-1F24-8263-9126419C1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17" y="1380249"/>
            <a:ext cx="7929549" cy="4547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CC1348-5959-E2A1-9B53-F022B609ADD5}"/>
                  </a:ext>
                </a:extLst>
              </p:cNvPr>
              <p:cNvSpPr txBox="1"/>
              <p:nvPr/>
            </p:nvSpPr>
            <p:spPr>
              <a:xfrm>
                <a:off x="449451" y="1799361"/>
                <a:ext cx="1820114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CC1348-5959-E2A1-9B53-F022B609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1" y="1799361"/>
                <a:ext cx="1820114" cy="280333"/>
              </a:xfrm>
              <a:prstGeom prst="rect">
                <a:avLst/>
              </a:prstGeom>
              <a:blipFill>
                <a:blip r:embed="rId5"/>
                <a:stretch>
                  <a:fillRect l="-4698" t="-26087" r="-805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E520E-6908-A47E-B4C5-AEB6BA463D2D}"/>
                  </a:ext>
                </a:extLst>
              </p:cNvPr>
              <p:cNvSpPr txBox="1"/>
              <p:nvPr/>
            </p:nvSpPr>
            <p:spPr>
              <a:xfrm>
                <a:off x="449451" y="2401299"/>
                <a:ext cx="153875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E520E-6908-A47E-B4C5-AEB6BA46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1" y="2401299"/>
                <a:ext cx="1538755" cy="280846"/>
              </a:xfrm>
              <a:prstGeom prst="rect">
                <a:avLst/>
              </a:prstGeom>
              <a:blipFill>
                <a:blip r:embed="rId6"/>
                <a:stretch>
                  <a:fillRect l="-3571" t="-2174" r="-1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FFD4BE-E6F7-0E70-5E55-49C1630CA727}"/>
                  </a:ext>
                </a:extLst>
              </p:cNvPr>
              <p:cNvSpPr txBox="1"/>
              <p:nvPr/>
            </p:nvSpPr>
            <p:spPr>
              <a:xfrm>
                <a:off x="273032" y="3003750"/>
                <a:ext cx="2172951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FFD4BE-E6F7-0E70-5E55-49C1630CA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32" y="3003750"/>
                <a:ext cx="2172951" cy="284437"/>
              </a:xfrm>
              <a:prstGeom prst="rect">
                <a:avLst/>
              </a:prstGeom>
              <a:blipFill>
                <a:blip r:embed="rId7"/>
                <a:stretch>
                  <a:fillRect t="-1956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2">
            <a:extLst>
              <a:ext uri="{FF2B5EF4-FFF2-40B4-BE49-F238E27FC236}">
                <a16:creationId xmlns:a16="http://schemas.microsoft.com/office/drawing/2014/main" id="{EFD883A7-77E0-7874-741E-4B5C91812C16}"/>
              </a:ext>
            </a:extLst>
          </p:cNvPr>
          <p:cNvSpPr txBox="1">
            <a:spLocks/>
          </p:cNvSpPr>
          <p:nvPr/>
        </p:nvSpPr>
        <p:spPr>
          <a:xfrm>
            <a:off x="0" y="302882"/>
            <a:ext cx="8683917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600" spc="-7" dirty="0"/>
              <a:t>Multiclass</a:t>
            </a:r>
            <a:r>
              <a:rPr lang="en-US" sz="3600" spc="-33" dirty="0"/>
              <a:t> </a:t>
            </a:r>
            <a:r>
              <a:rPr lang="en-US" sz="3600" spc="-7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18563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402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Summary – Layers/Activations/Loss Functions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5285B2-C9DD-749D-2C79-42E685FF8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8018"/>
              </p:ext>
            </p:extLst>
          </p:nvPr>
        </p:nvGraphicFramePr>
        <p:xfrm>
          <a:off x="449954" y="1292859"/>
          <a:ext cx="813489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098">
                  <a:extLst>
                    <a:ext uri="{9D8B030D-6E8A-4147-A177-3AD203B41FA5}">
                      <a16:colId xmlns:a16="http://schemas.microsoft.com/office/drawing/2014/main" val="3069235430"/>
                    </a:ext>
                  </a:extLst>
                </a:gridCol>
                <a:gridCol w="1321090">
                  <a:extLst>
                    <a:ext uri="{9D8B030D-6E8A-4147-A177-3AD203B41FA5}">
                      <a16:colId xmlns:a16="http://schemas.microsoft.com/office/drawing/2014/main" val="271587824"/>
                    </a:ext>
                  </a:extLst>
                </a:gridCol>
                <a:gridCol w="1401612">
                  <a:extLst>
                    <a:ext uri="{9D8B030D-6E8A-4147-A177-3AD203B41FA5}">
                      <a16:colId xmlns:a16="http://schemas.microsoft.com/office/drawing/2014/main" val="417533661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477571651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417927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214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Binary Classification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Multi-class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Multi-class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Label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0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input neurons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Depends on the problem (your data) (Number of input variables – ( e.g. for 28x28 black &amp; White images = 28*28 =784)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the problem (your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the problem (your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the problem (your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2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hidden layers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Depends on problem (Hyperparameter)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the problem (hyperparameter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neurons per hidden layer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problem (Hyperparameter)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output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(Two)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8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activation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Hyperparameter (sigmoid, tanh,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, SELU, GELU, MISH etc.)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 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1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Cross Entropy (Cross-Entropy)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Cross-Entropy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Cross Entropy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0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246913" y="1072306"/>
            <a:ext cx="4648202" cy="2257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46913" y="3324811"/>
            <a:ext cx="4648202" cy="3194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1114" y="2842233"/>
            <a:ext cx="4495800" cy="3677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1115" y="1072307"/>
            <a:ext cx="4495799" cy="176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-90344"/>
            <a:ext cx="12115800" cy="1325563"/>
          </a:xfrm>
        </p:spPr>
        <p:txBody>
          <a:bodyPr>
            <a:normAutofit/>
          </a:bodyPr>
          <a:lstStyle/>
          <a:p>
            <a:r>
              <a:rPr lang="en-US" dirty="0"/>
              <a:t>A Recipe for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08314" y="1261462"/>
            <a:ext cx="4038600" cy="1580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Given training data: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13586" y="1261462"/>
            <a:ext cx="4038600" cy="2068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Define goal: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1208314" y="2842234"/>
            <a:ext cx="4038600" cy="3097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Choose each of these:</a:t>
            </a:r>
          </a:p>
          <a:p>
            <a:pPr lvl="1"/>
            <a:r>
              <a:rPr lang="en-US" dirty="0"/>
              <a:t>Decision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5413586" y="3329978"/>
            <a:ext cx="4038600" cy="289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Train with SGD:</a:t>
            </a:r>
          </a:p>
          <a:p>
            <a:pPr marL="0" indent="0">
              <a:buNone/>
            </a:pPr>
            <a:r>
              <a:rPr lang="en-US" dirty="0"/>
              <a:t>(take small steps opposite the gradient)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07" y="1885546"/>
            <a:ext cx="2082800" cy="533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27" y="4000585"/>
            <a:ext cx="21082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07" y="5334962"/>
            <a:ext cx="2349500" cy="469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31" y="1926512"/>
            <a:ext cx="4096234" cy="947367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32" y="5271227"/>
            <a:ext cx="4063643" cy="3731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C7B791-E011-417C-AC5C-E49D5B1066EC}"/>
              </a:ext>
            </a:extLst>
          </p:cNvPr>
          <p:cNvSpPr/>
          <p:nvPr/>
        </p:nvSpPr>
        <p:spPr>
          <a:xfrm>
            <a:off x="7956331" y="5181600"/>
            <a:ext cx="1938784" cy="60409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13">
            <a:extLst>
              <a:ext uri="{FF2B5EF4-FFF2-40B4-BE49-F238E27FC236}">
                <a16:creationId xmlns:a16="http://schemas.microsoft.com/office/drawing/2014/main" id="{68AA8B0D-132A-4328-873C-B82ECE10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427" y="6486776"/>
            <a:ext cx="4114800" cy="365125"/>
          </a:xfrm>
        </p:spPr>
        <p:txBody>
          <a:bodyPr/>
          <a:lstStyle/>
          <a:p>
            <a:r>
              <a:rPr lang="en-US" altLang="zh-CN" b="1" dirty="0"/>
              <a:t>Slide Credit: © Eric Xing @ CMU, 2006-2011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911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9" grpId="0"/>
      <p:bldP spid="20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-2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Computation Graph – Efficient way to calculate gradients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180E5-AE8B-A2DB-C21F-2C1745EBC079}"/>
              </a:ext>
            </a:extLst>
          </p:cNvPr>
          <p:cNvSpPr txBox="1"/>
          <p:nvPr/>
        </p:nvSpPr>
        <p:spPr>
          <a:xfrm>
            <a:off x="643138" y="1461570"/>
            <a:ext cx="726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B3F043-0D2C-A68E-F7DC-74420F602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471657"/>
              </p:ext>
            </p:extLst>
          </p:nvPr>
        </p:nvGraphicFramePr>
        <p:xfrm>
          <a:off x="418651" y="1180912"/>
          <a:ext cx="7850277" cy="2140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E13CD11-6822-FA49-5924-E1DE4A29A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636426"/>
              </p:ext>
            </p:extLst>
          </p:nvPr>
        </p:nvGraphicFramePr>
        <p:xfrm>
          <a:off x="519662" y="3919101"/>
          <a:ext cx="8395738" cy="227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10879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113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Computation graph – Logistic Regression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9DAC8-C925-D36C-9ACC-5D101608030A}"/>
              </a:ext>
            </a:extLst>
          </p:cNvPr>
          <p:cNvSpPr txBox="1"/>
          <p:nvPr/>
        </p:nvSpPr>
        <p:spPr>
          <a:xfrm>
            <a:off x="381137" y="1222704"/>
            <a:ext cx="21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1A4F7-8121-60A7-DDEC-1C32B43C13D0}"/>
                  </a:ext>
                </a:extLst>
              </p:cNvPr>
              <p:cNvSpPr txBox="1"/>
              <p:nvPr/>
            </p:nvSpPr>
            <p:spPr>
              <a:xfrm>
                <a:off x="0" y="2804222"/>
                <a:ext cx="4576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1A4F7-8121-60A7-DDEC-1C32B43C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4222"/>
                <a:ext cx="457650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A7D-22A8-C5ED-36F7-298285E3B7BF}"/>
                  </a:ext>
                </a:extLst>
              </p:cNvPr>
              <p:cNvSpPr txBox="1"/>
              <p:nvPr/>
            </p:nvSpPr>
            <p:spPr>
              <a:xfrm>
                <a:off x="82541" y="1600895"/>
                <a:ext cx="17834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A7D-22A8-C5ED-36F7-298285E3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" y="1600895"/>
                <a:ext cx="178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155427-2757-CAD0-B320-BAB8BA8E57E6}"/>
                  </a:ext>
                </a:extLst>
              </p:cNvPr>
              <p:cNvSpPr txBox="1"/>
              <p:nvPr/>
            </p:nvSpPr>
            <p:spPr>
              <a:xfrm>
                <a:off x="76144" y="1956390"/>
                <a:ext cx="1789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155427-2757-CAD0-B320-BAB8BA8E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" y="1956390"/>
                <a:ext cx="17898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0E8D9E-AD17-D2E7-07FA-87038920A05D}"/>
                  </a:ext>
                </a:extLst>
              </p:cNvPr>
              <p:cNvSpPr txBox="1"/>
              <p:nvPr/>
            </p:nvSpPr>
            <p:spPr>
              <a:xfrm>
                <a:off x="348317" y="2330894"/>
                <a:ext cx="1962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0E8D9E-AD17-D2E7-07FA-87038920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7" y="2330894"/>
                <a:ext cx="1962188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3DDD121-0EC8-B22F-263B-6FB03E2E5016}"/>
              </a:ext>
            </a:extLst>
          </p:cNvPr>
          <p:cNvGrpSpPr/>
          <p:nvPr/>
        </p:nvGrpSpPr>
        <p:grpSpPr>
          <a:xfrm>
            <a:off x="5130399" y="1190495"/>
            <a:ext cx="2948825" cy="5068521"/>
            <a:chOff x="4610616" y="1489074"/>
            <a:chExt cx="2948825" cy="5068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4EEDD71-654D-E751-0904-78125E28589D}"/>
                    </a:ext>
                  </a:extLst>
                </p:cNvPr>
                <p:cNvSpPr/>
                <p:nvPr/>
              </p:nvSpPr>
              <p:spPr>
                <a:xfrm>
                  <a:off x="5139688" y="1489074"/>
                  <a:ext cx="532799" cy="340458"/>
                </a:xfrm>
                <a:prstGeom prst="rect">
                  <a:avLst/>
                </a:prstGeom>
                <a:solidFill>
                  <a:schemeClr val="accent1">
                    <a:alpha val="6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4EEDD71-654D-E751-0904-78125E2858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88" y="1489074"/>
                  <a:ext cx="532799" cy="3404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2FD74DC-7E92-5E52-79B1-687D7624F2DC}"/>
                    </a:ext>
                  </a:extLst>
                </p:cNvPr>
                <p:cNvSpPr/>
                <p:nvPr/>
              </p:nvSpPr>
              <p:spPr>
                <a:xfrm>
                  <a:off x="7149113" y="2298228"/>
                  <a:ext cx="401270" cy="296015"/>
                </a:xfrm>
                <a:prstGeom prst="rect">
                  <a:avLst/>
                </a:prstGeom>
                <a:solidFill>
                  <a:schemeClr val="accent1">
                    <a:alpha val="6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2FD74DC-7E92-5E52-79B1-687D7624F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113" y="2298228"/>
                  <a:ext cx="401270" cy="296015"/>
                </a:xfrm>
                <a:prstGeom prst="rect">
                  <a:avLst/>
                </a:prstGeom>
                <a:blipFill>
                  <a:blip r:embed="rId9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23626F1-4E98-5D80-1143-0C8D085186DC}"/>
                    </a:ext>
                  </a:extLst>
                </p:cNvPr>
                <p:cNvSpPr/>
                <p:nvPr/>
              </p:nvSpPr>
              <p:spPr>
                <a:xfrm>
                  <a:off x="4610616" y="2224004"/>
                  <a:ext cx="1601924" cy="5293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23626F1-4E98-5D80-1143-0C8D08518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616" y="2224004"/>
                  <a:ext cx="1601924" cy="529386"/>
                </a:xfrm>
                <a:prstGeom prst="rect">
                  <a:avLst/>
                </a:prstGeom>
                <a:blipFill>
                  <a:blip r:embed="rId10"/>
                  <a:stretch>
                    <a:fillRect b="-229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2289C8A-B384-BC6B-843A-5B3D94EEC820}"/>
                    </a:ext>
                  </a:extLst>
                </p:cNvPr>
                <p:cNvSpPr/>
                <p:nvPr/>
              </p:nvSpPr>
              <p:spPr>
                <a:xfrm>
                  <a:off x="5943967" y="3221663"/>
                  <a:ext cx="1509326" cy="52266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2289C8A-B384-BC6B-843A-5B3D94EEC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967" y="3221663"/>
                  <a:ext cx="1509326" cy="522665"/>
                </a:xfrm>
                <a:prstGeom prst="rect">
                  <a:avLst/>
                </a:prstGeom>
                <a:blipFill>
                  <a:blip r:embed="rId11"/>
                  <a:stretch>
                    <a:fillRect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D3ABAE-297F-8342-3060-8759CA1CC229}"/>
                </a:ext>
              </a:extLst>
            </p:cNvPr>
            <p:cNvSpPr/>
            <p:nvPr/>
          </p:nvSpPr>
          <p:spPr>
            <a:xfrm>
              <a:off x="5923791" y="6183091"/>
              <a:ext cx="484363" cy="374504"/>
            </a:xfrm>
            <a:prstGeom prst="rect">
              <a:avLst/>
            </a:prstGeom>
            <a:solidFill>
              <a:srgbClr val="92D05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57D7187-6A25-EB81-C846-3A9E6708ECA6}"/>
                    </a:ext>
                  </a:extLst>
                </p:cNvPr>
                <p:cNvSpPr/>
                <p:nvPr/>
              </p:nvSpPr>
              <p:spPr>
                <a:xfrm>
                  <a:off x="6212540" y="4187218"/>
                  <a:ext cx="1346901" cy="54977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57D7187-6A25-EB81-C846-3A9E6708E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540" y="4187218"/>
                  <a:ext cx="1346901" cy="549773"/>
                </a:xfrm>
                <a:prstGeom prst="rect">
                  <a:avLst/>
                </a:prstGeom>
                <a:blipFill>
                  <a:blip r:embed="rId12"/>
                  <a:stretch>
                    <a:fillRect l="-27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8B8BEB-F4DF-A0F4-AABB-2141780B0985}"/>
                    </a:ext>
                  </a:extLst>
                </p:cNvPr>
                <p:cNvSpPr/>
                <p:nvPr/>
              </p:nvSpPr>
              <p:spPr>
                <a:xfrm>
                  <a:off x="4772505" y="5192153"/>
                  <a:ext cx="2786936" cy="5123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𝐵𝑖𝑛𝑎𝑟𝑦𝐶𝑟𝑜𝑠𝑠𝐸𝑛𝑡𝑟𝑜𝑝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8B8BEB-F4DF-A0F4-AABB-2141780B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05" y="5192153"/>
                  <a:ext cx="2786936" cy="512314"/>
                </a:xfrm>
                <a:prstGeom prst="rect">
                  <a:avLst/>
                </a:prstGeom>
                <a:blipFill>
                  <a:blip r:embed="rId13"/>
                  <a:stretch>
                    <a:fillRect l="-8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2C56D5-A72D-F5D0-7900-0FE7345B5C75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38" y="1820788"/>
              <a:ext cx="0" cy="477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5202886-78C7-7EF3-7D37-B233B9F13E7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6698630" y="2592455"/>
              <a:ext cx="674044" cy="62920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1035D9-B19A-E710-7C5C-FBB0E7FCDCA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411578" y="2753390"/>
              <a:ext cx="644353" cy="45516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083C42-3F7A-07CB-B660-BFC0EA5390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8630" y="3745167"/>
              <a:ext cx="8573" cy="4420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4AD1CD-20CC-8FA1-B649-755BFF23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6511" y="4736991"/>
              <a:ext cx="295012" cy="4420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6346D-B51D-D56A-F6B3-6BAB38188F0B}"/>
                </a:ext>
              </a:extLst>
            </p:cNvPr>
            <p:cNvSpPr txBox="1"/>
            <p:nvPr/>
          </p:nvSpPr>
          <p:spPr>
            <a:xfrm>
              <a:off x="4735642" y="2214471"/>
              <a:ext cx="1601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multiplication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073659-4D19-2FF4-7D2C-D035FB79826C}"/>
                </a:ext>
              </a:extLst>
            </p:cNvPr>
            <p:cNvSpPr txBox="1"/>
            <p:nvPr/>
          </p:nvSpPr>
          <p:spPr>
            <a:xfrm>
              <a:off x="6262769" y="3221663"/>
              <a:ext cx="958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Addition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0BF43EE-3E12-A449-AC73-CE9B2113CF6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>
              <a:off x="6165973" y="5704467"/>
              <a:ext cx="0" cy="4786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69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113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 – Forward Pass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EA7769-7B63-2267-DD18-09638F5179C4}"/>
              </a:ext>
            </a:extLst>
          </p:cNvPr>
          <p:cNvGrpSpPr/>
          <p:nvPr/>
        </p:nvGrpSpPr>
        <p:grpSpPr>
          <a:xfrm>
            <a:off x="148475" y="1606677"/>
            <a:ext cx="1178132" cy="724827"/>
            <a:chOff x="76144" y="1600895"/>
            <a:chExt cx="1789831" cy="724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428A7D-22A8-C5ED-36F7-298285E3B7BF}"/>
                    </a:ext>
                  </a:extLst>
                </p:cNvPr>
                <p:cNvSpPr txBox="1"/>
                <p:nvPr/>
              </p:nvSpPr>
              <p:spPr>
                <a:xfrm>
                  <a:off x="82541" y="1600895"/>
                  <a:ext cx="17834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=2</m:t>
                        </m:r>
                      </m:oMath>
                    </m:oMathPara>
                  </a14:m>
                  <a:endPara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428A7D-22A8-C5ED-36F7-298285E3B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1" y="1600895"/>
                  <a:ext cx="178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155427-2757-CAD0-B320-BAB8BA8E57E6}"/>
                    </a:ext>
                  </a:extLst>
                </p:cNvPr>
                <p:cNvSpPr txBox="1"/>
                <p:nvPr/>
              </p:nvSpPr>
              <p:spPr>
                <a:xfrm>
                  <a:off x="76144" y="1956390"/>
                  <a:ext cx="17898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155427-2757-CAD0-B320-BAB8BA8E5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4" y="1956390"/>
                  <a:ext cx="178983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8D534C-2CB9-C85F-1A47-7E4AB286E2B8}"/>
              </a:ext>
            </a:extLst>
          </p:cNvPr>
          <p:cNvGrpSpPr/>
          <p:nvPr/>
        </p:nvGrpSpPr>
        <p:grpSpPr>
          <a:xfrm>
            <a:off x="-228965" y="2825355"/>
            <a:ext cx="1962188" cy="683433"/>
            <a:chOff x="21857" y="2973190"/>
            <a:chExt cx="1962188" cy="683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0E8D9E-AD17-D2E7-07FA-87038920A05D}"/>
                    </a:ext>
                  </a:extLst>
                </p:cNvPr>
                <p:cNvSpPr txBox="1"/>
                <p:nvPr/>
              </p:nvSpPr>
              <p:spPr>
                <a:xfrm>
                  <a:off x="21857" y="3287291"/>
                  <a:ext cx="1962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0E8D9E-AD17-D2E7-07FA-87038920A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7" y="3287291"/>
                  <a:ext cx="19621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E5C04EC-F3FA-DDF5-49FD-CD85F2002DF0}"/>
                    </a:ext>
                  </a:extLst>
                </p:cNvPr>
                <p:cNvSpPr txBox="1"/>
                <p:nvPr/>
              </p:nvSpPr>
              <p:spPr>
                <a:xfrm>
                  <a:off x="21857" y="2973190"/>
                  <a:ext cx="1962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E5C04EC-F3FA-DDF5-49FD-CD85F2002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7" y="2973190"/>
                  <a:ext cx="19621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891501-C85A-453A-2EA6-C51A02417D4A}"/>
              </a:ext>
            </a:extLst>
          </p:cNvPr>
          <p:cNvSpPr txBox="1"/>
          <p:nvPr/>
        </p:nvSpPr>
        <p:spPr>
          <a:xfrm>
            <a:off x="293895" y="1238477"/>
            <a:ext cx="28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F9B07-F829-4789-23E8-3F6ECB1192EB}"/>
              </a:ext>
            </a:extLst>
          </p:cNvPr>
          <p:cNvSpPr txBox="1"/>
          <p:nvPr/>
        </p:nvSpPr>
        <p:spPr>
          <a:xfrm>
            <a:off x="350789" y="2513579"/>
            <a:ext cx="9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D77E4D-BB64-ED88-B8D5-C028CD7935E7}"/>
              </a:ext>
            </a:extLst>
          </p:cNvPr>
          <p:cNvGrpSpPr/>
          <p:nvPr/>
        </p:nvGrpSpPr>
        <p:grpSpPr>
          <a:xfrm>
            <a:off x="3091622" y="1043609"/>
            <a:ext cx="3716323" cy="5501856"/>
            <a:chOff x="4175347" y="974035"/>
            <a:chExt cx="3716323" cy="550185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3DDD121-0EC8-B22F-263B-6FB03E2E5016}"/>
                </a:ext>
              </a:extLst>
            </p:cNvPr>
            <p:cNvGrpSpPr/>
            <p:nvPr/>
          </p:nvGrpSpPr>
          <p:grpSpPr>
            <a:xfrm>
              <a:off x="4175347" y="1407370"/>
              <a:ext cx="2948825" cy="5068521"/>
              <a:chOff x="4610616" y="1489074"/>
              <a:chExt cx="2948825" cy="50685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B4EEDD71-654D-E751-0904-78125E28589D}"/>
                      </a:ext>
                    </a:extLst>
                  </p:cNvPr>
                  <p:cNvSpPr/>
                  <p:nvPr/>
                </p:nvSpPr>
                <p:spPr>
                  <a:xfrm>
                    <a:off x="5139688" y="1489074"/>
                    <a:ext cx="532799" cy="340458"/>
                  </a:xfrm>
                  <a:prstGeom prst="rect">
                    <a:avLst/>
                  </a:prstGeom>
                  <a:solidFill>
                    <a:schemeClr val="accent1">
                      <a:alpha val="6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B4EEDD71-654D-E751-0904-78125E285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688" y="1489074"/>
                    <a:ext cx="532799" cy="3404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2FD74DC-7E92-5E52-79B1-687D7624F2DC}"/>
                      </a:ext>
                    </a:extLst>
                  </p:cNvPr>
                  <p:cNvSpPr/>
                  <p:nvPr/>
                </p:nvSpPr>
                <p:spPr>
                  <a:xfrm>
                    <a:off x="7149113" y="2298228"/>
                    <a:ext cx="401270" cy="296015"/>
                  </a:xfrm>
                  <a:prstGeom prst="rect">
                    <a:avLst/>
                  </a:prstGeom>
                  <a:solidFill>
                    <a:schemeClr val="accent1">
                      <a:alpha val="6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2FD74DC-7E92-5E52-79B1-687D7624F2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9113" y="2298228"/>
                    <a:ext cx="401270" cy="2960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0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23626F1-4E98-5D80-1143-0C8D085186DC}"/>
                      </a:ext>
                    </a:extLst>
                  </p:cNvPr>
                  <p:cNvSpPr/>
                  <p:nvPr/>
                </p:nvSpPr>
                <p:spPr>
                  <a:xfrm>
                    <a:off x="4610616" y="2224004"/>
                    <a:ext cx="1601924" cy="5293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23626F1-4E98-5D80-1143-0C8D08518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616" y="2224004"/>
                    <a:ext cx="1601924" cy="5293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4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289C8A-B384-BC6B-843A-5B3D94EEC820}"/>
                      </a:ext>
                    </a:extLst>
                  </p:cNvPr>
                  <p:cNvSpPr/>
                  <p:nvPr/>
                </p:nvSpPr>
                <p:spPr>
                  <a:xfrm>
                    <a:off x="5943967" y="3221663"/>
                    <a:ext cx="1509326" cy="52266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289C8A-B384-BC6B-843A-5B3D94EEC8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3967" y="3221663"/>
                    <a:ext cx="1509326" cy="522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97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ED3ABAE-297F-8342-3060-8759CA1CC229}"/>
                  </a:ext>
                </a:extLst>
              </p:cNvPr>
              <p:cNvSpPr/>
              <p:nvPr/>
            </p:nvSpPr>
            <p:spPr>
              <a:xfrm>
                <a:off x="5923791" y="6183091"/>
                <a:ext cx="484363" cy="374504"/>
              </a:xfrm>
              <a:prstGeom prst="rect">
                <a:avLst/>
              </a:prstGeom>
              <a:solidFill>
                <a:srgbClr val="92D050">
                  <a:alpha val="6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057D7187-6A25-EB81-C846-3A9E6708ECA6}"/>
                      </a:ext>
                    </a:extLst>
                  </p:cNvPr>
                  <p:cNvSpPr/>
                  <p:nvPr/>
                </p:nvSpPr>
                <p:spPr>
                  <a:xfrm>
                    <a:off x="6212540" y="4187218"/>
                    <a:ext cx="1346901" cy="549773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𝑠𝑖𝑔𝑚𝑜𝑖𝑑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057D7187-6A25-EB81-C846-3A9E6708EC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2540" y="4187218"/>
                    <a:ext cx="1346901" cy="54977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7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8B8BEB-F4DF-A0F4-AABB-2141780B0985}"/>
                      </a:ext>
                    </a:extLst>
                  </p:cNvPr>
                  <p:cNvSpPr/>
                  <p:nvPr/>
                </p:nvSpPr>
                <p:spPr>
                  <a:xfrm>
                    <a:off x="4772505" y="5192153"/>
                    <a:ext cx="2786936" cy="51231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𝐵𝑖𝑛𝑎𝑟𝑦𝐶𝑟𝑜𝑠𝑠𝐸𝑛𝑡𝑟𝑜𝑝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8B8BEB-F4DF-A0F4-AABB-2141780B09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505" y="5192153"/>
                    <a:ext cx="2786936" cy="5123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9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D2C56D5-A72D-F5D0-7900-0FE7345B5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2438" y="1820788"/>
                <a:ext cx="0" cy="4774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5202886-78C7-7EF3-7D37-B233B9F13E71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6698630" y="2592455"/>
                <a:ext cx="674044" cy="62920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B1035D9-B19A-E710-7C5C-FBB0E7FCDCAC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5411578" y="2753390"/>
                <a:ext cx="644353" cy="45516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5083C42-3F7A-07CB-B660-BFC0EA539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630" y="3745167"/>
                <a:ext cx="8573" cy="4420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04AD1CD-20CC-8FA1-B649-755BFF238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36511" y="4736991"/>
                <a:ext cx="295012" cy="4420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D6346D-B51D-D56A-F6B3-6BAB38188F0B}"/>
                  </a:ext>
                </a:extLst>
              </p:cNvPr>
              <p:cNvSpPr txBox="1"/>
              <p:nvPr/>
            </p:nvSpPr>
            <p:spPr>
              <a:xfrm>
                <a:off x="4735642" y="2214471"/>
                <a:ext cx="16013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multiplication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F073659-4D19-2FF4-7D2C-D035FB79826C}"/>
                  </a:ext>
                </a:extLst>
              </p:cNvPr>
              <p:cNvSpPr txBox="1"/>
              <p:nvPr/>
            </p:nvSpPr>
            <p:spPr>
              <a:xfrm>
                <a:off x="6262769" y="3221663"/>
                <a:ext cx="9583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Addition</a:t>
                </a: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0BF43EE-3E12-A449-AC73-CE9B2113CF6E}"/>
                  </a:ext>
                </a:extLst>
              </p:cNvPr>
              <p:cNvCxnSpPr>
                <a:cxnSpLocks/>
                <a:stCxn id="37" idx="2"/>
                <a:endCxn id="25" idx="0"/>
              </p:cNvCxnSpPr>
              <p:nvPr/>
            </p:nvCxnSpPr>
            <p:spPr>
              <a:xfrm>
                <a:off x="6165973" y="5704467"/>
                <a:ext cx="0" cy="47862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41D3E-1735-D598-0D99-FA32CBC42066}"/>
                    </a:ext>
                  </a:extLst>
                </p:cNvPr>
                <p:cNvSpPr txBox="1"/>
                <p:nvPr/>
              </p:nvSpPr>
              <p:spPr>
                <a:xfrm>
                  <a:off x="4976309" y="1744393"/>
                  <a:ext cx="8140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41D3E-1735-D598-0D99-FA32CBC42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09" y="1744393"/>
                  <a:ext cx="8140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6C40A7-7C5B-BC47-2673-78AEFB93BA18}"/>
                    </a:ext>
                  </a:extLst>
                </p:cNvPr>
                <p:cNvSpPr txBox="1"/>
                <p:nvPr/>
              </p:nvSpPr>
              <p:spPr>
                <a:xfrm>
                  <a:off x="6731120" y="2611480"/>
                  <a:ext cx="8140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b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6C40A7-7C5B-BC47-2673-78AEFB93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120" y="2611480"/>
                  <a:ext cx="81409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97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B740B-DAA2-9E4F-36D8-52A8A48C48D8}"/>
                    </a:ext>
                  </a:extLst>
                </p:cNvPr>
                <p:cNvSpPr txBox="1"/>
                <p:nvPr/>
              </p:nvSpPr>
              <p:spPr>
                <a:xfrm>
                  <a:off x="5305151" y="2640689"/>
                  <a:ext cx="8140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u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B740B-DAA2-9E4F-36D8-52A8A48C4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151" y="2640689"/>
                  <a:ext cx="81409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97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4CBBF6-8391-1627-3EBF-4A0AF818BABA}"/>
                    </a:ext>
                  </a:extLst>
                </p:cNvPr>
                <p:cNvSpPr txBox="1"/>
                <p:nvPr/>
              </p:nvSpPr>
              <p:spPr>
                <a:xfrm>
                  <a:off x="6248748" y="3637241"/>
                  <a:ext cx="8140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z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4CBBF6-8391-1627-3EBF-4A0AF818B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48" y="3637241"/>
                  <a:ext cx="81409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59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09C3D6-0280-795E-2DF1-68FB6A5F58B0}"/>
                    </a:ext>
                  </a:extLst>
                </p:cNvPr>
                <p:cNvSpPr txBox="1"/>
                <p:nvPr/>
              </p:nvSpPr>
              <p:spPr>
                <a:xfrm>
                  <a:off x="6306678" y="4698202"/>
                  <a:ext cx="1474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𝟖𝟖𝟎𝟖</m:t>
                      </m:r>
                    </m:oMath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09C3D6-0280-795E-2DF1-68FB6A5F5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678" y="4698202"/>
                  <a:ext cx="1474994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71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1EF6E3A-ABB6-B3DA-05F6-0BC02872E1A6}"/>
                    </a:ext>
                  </a:extLst>
                </p:cNvPr>
                <p:cNvSpPr txBox="1"/>
                <p:nvPr/>
              </p:nvSpPr>
              <p:spPr>
                <a:xfrm>
                  <a:off x="5790407" y="5677409"/>
                  <a:ext cx="1474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noProof="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L</a:t>
                  </a:r>
                  <a14:m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𝟏𝟐𝟔𝟗</m:t>
                      </m:r>
                    </m:oMath>
                  </a14:m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1EF6E3A-ABB6-B3DA-05F6-0BC02872E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407" y="5677409"/>
                  <a:ext cx="147499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30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5C0E9D-46BE-9861-0107-0AE9926B1050}"/>
                </a:ext>
              </a:extLst>
            </p:cNvPr>
            <p:cNvCxnSpPr/>
            <p:nvPr/>
          </p:nvCxnSpPr>
          <p:spPr>
            <a:xfrm>
              <a:off x="7781672" y="974035"/>
              <a:ext cx="109998" cy="5501856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608EC82-0921-5C73-B03E-CF1B38DEB9C6}"/>
              </a:ext>
            </a:extLst>
          </p:cNvPr>
          <p:cNvSpPr txBox="1"/>
          <p:nvPr/>
        </p:nvSpPr>
        <p:spPr>
          <a:xfrm>
            <a:off x="6897264" y="2168443"/>
            <a:ext cx="215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297748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113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 – Forward Pass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9DAC8-C925-D36C-9ACC-5D101608030A}"/>
              </a:ext>
            </a:extLst>
          </p:cNvPr>
          <p:cNvSpPr txBox="1"/>
          <p:nvPr/>
        </p:nvSpPr>
        <p:spPr>
          <a:xfrm>
            <a:off x="381137" y="1222704"/>
            <a:ext cx="21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1A4F7-8121-60A7-DDEC-1C32B43C13D0}"/>
                  </a:ext>
                </a:extLst>
              </p:cNvPr>
              <p:cNvSpPr txBox="1"/>
              <p:nvPr/>
            </p:nvSpPr>
            <p:spPr>
              <a:xfrm>
                <a:off x="46888" y="2754315"/>
                <a:ext cx="4576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1A4F7-8121-60A7-DDEC-1C32B43C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" y="2754315"/>
                <a:ext cx="457650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A7D-22A8-C5ED-36F7-298285E3B7BF}"/>
                  </a:ext>
                </a:extLst>
              </p:cNvPr>
              <p:cNvSpPr txBox="1"/>
              <p:nvPr/>
            </p:nvSpPr>
            <p:spPr>
              <a:xfrm>
                <a:off x="82541" y="1600895"/>
                <a:ext cx="17834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A7D-22A8-C5ED-36F7-298285E3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" y="1600895"/>
                <a:ext cx="1783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155427-2757-CAD0-B320-BAB8BA8E57E6}"/>
                  </a:ext>
                </a:extLst>
              </p:cNvPr>
              <p:cNvSpPr txBox="1"/>
              <p:nvPr/>
            </p:nvSpPr>
            <p:spPr>
              <a:xfrm>
                <a:off x="76144" y="1956390"/>
                <a:ext cx="1789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155427-2757-CAD0-B320-BAB8BA8E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" y="1956390"/>
                <a:ext cx="17898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0E8D9E-AD17-D2E7-07FA-87038920A05D}"/>
                  </a:ext>
                </a:extLst>
              </p:cNvPr>
              <p:cNvSpPr txBox="1"/>
              <p:nvPr/>
            </p:nvSpPr>
            <p:spPr>
              <a:xfrm>
                <a:off x="348317" y="2330894"/>
                <a:ext cx="1962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𝑠𝑖𝑔𝑚𝑜𝑖𝑑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0E8D9E-AD17-D2E7-07FA-87038920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7" y="2330894"/>
                <a:ext cx="1962188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9A2080-3AA9-74A6-C35A-8D3185DEE8AC}"/>
              </a:ext>
            </a:extLst>
          </p:cNvPr>
          <p:cNvSpPr txBox="1"/>
          <p:nvPr/>
        </p:nvSpPr>
        <p:spPr>
          <a:xfrm>
            <a:off x="479283" y="3513707"/>
            <a:ext cx="688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 </a:t>
            </a:r>
            <a:br>
              <a:rPr lang="en-US" dirty="0"/>
            </a:br>
            <a:r>
              <a:rPr lang="en-US" dirty="0"/>
              <a:t>- Minimize Loss using Gradient descent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What we need: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3A3EE6-C311-53A2-0354-A52C0491464F}"/>
                  </a:ext>
                </a:extLst>
              </p:cNvPr>
              <p:cNvSpPr txBox="1"/>
              <p:nvPr/>
            </p:nvSpPr>
            <p:spPr>
              <a:xfrm>
                <a:off x="479283" y="5227109"/>
                <a:ext cx="8458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derivative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𝜕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lang="en-US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𝜕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tells us how much a small change in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</m:oMath>
                </a14:m>
                <a:r>
                  <a:rPr lang="en-US" sz="18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affects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</m:oMath>
                </a14:m>
                <a:r>
                  <a:rPr lang="en-US" sz="18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800" dirty="0"/>
                  <a:t>while holding the other parameters constant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3A3EE6-C311-53A2-0354-A52C0491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83" y="5227109"/>
                <a:ext cx="8458048" cy="646331"/>
              </a:xfrm>
              <a:prstGeom prst="rect">
                <a:avLst/>
              </a:prstGeom>
              <a:blipFill>
                <a:blip r:embed="rId8"/>
                <a:stretch>
                  <a:fillRect l="-649" t="-4717" r="-108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90D892-6AFE-83BA-D3FF-0F26E1629223}"/>
                  </a:ext>
                </a:extLst>
              </p:cNvPr>
              <p:cNvSpPr txBox="1"/>
              <p:nvPr/>
            </p:nvSpPr>
            <p:spPr>
              <a:xfrm>
                <a:off x="2150727" y="4307226"/>
                <a:ext cx="74116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90D892-6AFE-83BA-D3FF-0F26E162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27" y="4307226"/>
                <a:ext cx="741165" cy="5267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07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82" y="202041"/>
            <a:ext cx="105156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Computation graph – Chain Rule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91714" y="1463070"/>
            <a:ext cx="480412" cy="2735807"/>
            <a:chOff x="3642360" y="1993186"/>
            <a:chExt cx="822960" cy="4686519"/>
          </a:xfrm>
        </p:grpSpPr>
        <p:sp>
          <p:nvSpPr>
            <p:cNvPr id="12" name="Connector 11"/>
            <p:cNvSpPr/>
            <p:nvPr/>
          </p:nvSpPr>
          <p:spPr>
            <a:xfrm>
              <a:off x="3642360" y="5856745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Connector 14"/>
            <p:cNvSpPr/>
            <p:nvPr/>
          </p:nvSpPr>
          <p:spPr>
            <a:xfrm>
              <a:off x="3642360" y="1993186"/>
              <a:ext cx="822960" cy="82296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Connector 15"/>
            <p:cNvSpPr/>
            <p:nvPr/>
          </p:nvSpPr>
          <p:spPr>
            <a:xfrm>
              <a:off x="3642360" y="3761740"/>
              <a:ext cx="822960" cy="82296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u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Straight Connector 27"/>
            <p:cNvCxnSpPr>
              <a:cxnSpLocks/>
              <a:stCxn id="16" idx="4"/>
              <a:endCxn id="12" idx="0"/>
            </p:cNvCxnSpPr>
            <p:nvPr/>
          </p:nvCxnSpPr>
          <p:spPr>
            <a:xfrm>
              <a:off x="4053840" y="4584701"/>
              <a:ext cx="0" cy="127204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4053840" y="2816146"/>
              <a:ext cx="0" cy="94559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5DB626-C783-4A45-7E5A-33BB6A2527F3}"/>
              </a:ext>
            </a:extLst>
          </p:cNvPr>
          <p:cNvSpPr txBox="1"/>
          <p:nvPr/>
        </p:nvSpPr>
        <p:spPr>
          <a:xfrm>
            <a:off x="655639" y="4094794"/>
            <a:ext cx="4581548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Backpropagation</a:t>
            </a:r>
            <a:r>
              <a:rPr lang="en-US" sz="2200" dirty="0"/>
              <a:t> is just repeated application of the </a:t>
            </a:r>
            <a:r>
              <a:rPr lang="en-US" sz="2200" b="1" dirty="0"/>
              <a:t>chain rule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E0E4D-C856-DF44-6710-BEA08FDBF70E}"/>
                  </a:ext>
                </a:extLst>
              </p:cNvPr>
              <p:cNvSpPr txBox="1"/>
              <p:nvPr/>
            </p:nvSpPr>
            <p:spPr>
              <a:xfrm>
                <a:off x="885363" y="1679857"/>
                <a:ext cx="2475549" cy="246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𝑮𝒊𝒗𝒆𝒏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1" dirty="0"/>
                  <a:t>Chain Rule </a:t>
                </a:r>
                <a:r>
                  <a:rPr lang="en-US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E0E4D-C856-DF44-6710-BEA08FDB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3" y="1679857"/>
                <a:ext cx="2475549" cy="2464906"/>
              </a:xfrm>
              <a:prstGeom prst="rect">
                <a:avLst/>
              </a:prstGeom>
              <a:blipFill>
                <a:blip r:embed="rId2"/>
                <a:stretch>
                  <a:fillRect l="-5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89" y="142142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Neurons</a:t>
            </a:r>
            <a:endParaRPr lang="en-US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0253" name="Text Box 8">
            <a:extLst>
              <a:ext uri="{FF2B5EF4-FFF2-40B4-BE49-F238E27FC236}">
                <a16:creationId xmlns:a16="http://schemas.microsoft.com/office/drawing/2014/main" id="{D28CD4F4-CEA8-089E-3669-8F92C6EA3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840885"/>
              </p:ext>
            </p:extLst>
          </p:nvPr>
        </p:nvGraphicFramePr>
        <p:xfrm>
          <a:off x="244889" y="1165412"/>
          <a:ext cx="9345404" cy="525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8" y="-42144"/>
            <a:ext cx="9691591" cy="121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Chain Rule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F828E9-16E6-DBF2-8A9F-7839DADA8112}"/>
                  </a:ext>
                </a:extLst>
              </p:cNvPr>
              <p:cNvSpPr txBox="1"/>
              <p:nvPr/>
            </p:nvSpPr>
            <p:spPr>
              <a:xfrm>
                <a:off x="820939" y="4930012"/>
                <a:ext cx="59503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F828E9-16E6-DBF2-8A9F-7839DADA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9" y="4930012"/>
                <a:ext cx="595035" cy="526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DDA643-9CEF-962D-D4A6-F5A23AAF1136}"/>
                  </a:ext>
                </a:extLst>
              </p:cNvPr>
              <p:cNvSpPr txBox="1"/>
              <p:nvPr/>
            </p:nvSpPr>
            <p:spPr>
              <a:xfrm>
                <a:off x="1261822" y="4930012"/>
                <a:ext cx="2264334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DDA643-9CEF-962D-D4A6-F5A23AAF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22" y="4930012"/>
                <a:ext cx="2264334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4BC3509-AB31-3F67-828E-920A0C70F401}"/>
                  </a:ext>
                </a:extLst>
              </p:cNvPr>
              <p:cNvSpPr txBox="1"/>
              <p:nvPr/>
            </p:nvSpPr>
            <p:spPr>
              <a:xfrm>
                <a:off x="836338" y="5909428"/>
                <a:ext cx="54656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4BC3509-AB31-3F67-828E-920A0C7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38" y="5909428"/>
                <a:ext cx="546560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DC8AC78-D022-33E6-AA0F-88C286F5983E}"/>
                  </a:ext>
                </a:extLst>
              </p:cNvPr>
              <p:cNvSpPr txBox="1"/>
              <p:nvPr/>
            </p:nvSpPr>
            <p:spPr>
              <a:xfrm>
                <a:off x="1327088" y="5897897"/>
                <a:ext cx="1609501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DC8AC78-D022-33E6-AA0F-88C286F5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88" y="5897897"/>
                <a:ext cx="1609501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2B46A1E-871E-65F8-B8D0-86C17DD5E393}"/>
                  </a:ext>
                </a:extLst>
              </p:cNvPr>
              <p:cNvSpPr txBox="1"/>
              <p:nvPr/>
            </p:nvSpPr>
            <p:spPr>
              <a:xfrm>
                <a:off x="7358815" y="2445255"/>
                <a:ext cx="2583873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2B46A1E-871E-65F8-B8D0-86C17DD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15" y="2445255"/>
                <a:ext cx="2583873" cy="646331"/>
              </a:xfrm>
              <a:prstGeom prst="rect">
                <a:avLst/>
              </a:prstGeom>
              <a:blipFill>
                <a:blip r:embed="rId6"/>
                <a:stretch>
                  <a:fillRect b="-6481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A3B684-4B13-B5F8-A9FB-3086C5BFAACF}"/>
                  </a:ext>
                </a:extLst>
              </p:cNvPr>
              <p:cNvSpPr txBox="1"/>
              <p:nvPr/>
            </p:nvSpPr>
            <p:spPr>
              <a:xfrm>
                <a:off x="1430974" y="2614872"/>
                <a:ext cx="1390304" cy="369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A3B684-4B13-B5F8-A9FB-3086C5BFA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74" y="2614872"/>
                <a:ext cx="13903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930386-5602-3BCD-9E50-2464BE9CB03D}"/>
                  </a:ext>
                </a:extLst>
              </p:cNvPr>
              <p:cNvSpPr txBox="1"/>
              <p:nvPr/>
            </p:nvSpPr>
            <p:spPr>
              <a:xfrm>
                <a:off x="3218745" y="2614872"/>
                <a:ext cx="1466953" cy="369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930386-5602-3BCD-9E50-2464BE9C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45" y="2614872"/>
                <a:ext cx="14669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8643F56-ECF4-7F32-70C1-A8F677D20D83}"/>
                  </a:ext>
                </a:extLst>
              </p:cNvPr>
              <p:cNvSpPr txBox="1"/>
              <p:nvPr/>
            </p:nvSpPr>
            <p:spPr>
              <a:xfrm>
                <a:off x="5092306" y="2606052"/>
                <a:ext cx="1825027" cy="369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8643F56-ECF4-7F32-70C1-A8F677D20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06" y="2606052"/>
                <a:ext cx="1825027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Arc 171">
            <a:extLst>
              <a:ext uri="{FF2B5EF4-FFF2-40B4-BE49-F238E27FC236}">
                <a16:creationId xmlns:a16="http://schemas.microsoft.com/office/drawing/2014/main" id="{7541F52C-3F87-D58A-9D6F-46F5B6CD1B0A}"/>
              </a:ext>
            </a:extLst>
          </p:cNvPr>
          <p:cNvSpPr/>
          <p:nvPr/>
        </p:nvSpPr>
        <p:spPr>
          <a:xfrm rot="5400000">
            <a:off x="6487749" y="2022091"/>
            <a:ext cx="1211847" cy="2089817"/>
          </a:xfrm>
          <a:prstGeom prst="arc">
            <a:avLst>
              <a:gd name="adj1" fmla="val 16200000"/>
              <a:gd name="adj2" fmla="val 5454241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341E681-9096-DB8A-772F-A7F5849AFC7A}"/>
                  </a:ext>
                </a:extLst>
              </p:cNvPr>
              <p:cNvSpPr txBox="1"/>
              <p:nvPr/>
            </p:nvSpPr>
            <p:spPr>
              <a:xfrm>
                <a:off x="140252" y="2606052"/>
                <a:ext cx="341895" cy="369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341E681-9096-DB8A-772F-A7F5849A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2" y="2606052"/>
                <a:ext cx="341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D7F37AF-DA94-9EAB-2F25-20D7816E8930}"/>
                  </a:ext>
                </a:extLst>
              </p:cNvPr>
              <p:cNvSpPr txBox="1"/>
              <p:nvPr/>
            </p:nvSpPr>
            <p:spPr>
              <a:xfrm>
                <a:off x="1639708" y="1999025"/>
                <a:ext cx="370086" cy="369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D7F37AF-DA94-9EAB-2F25-20D7816E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08" y="1999025"/>
                <a:ext cx="370086" cy="369332"/>
              </a:xfrm>
              <a:prstGeom prst="rect">
                <a:avLst/>
              </a:prstGeom>
              <a:blipFill>
                <a:blip r:embed="rId11"/>
                <a:stretch>
                  <a:fillRect l="-12698" t="-7937" b="-22222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0B23B87-B180-3BA1-3CEB-AD1B8C631195}"/>
              </a:ext>
            </a:extLst>
          </p:cNvPr>
          <p:cNvCxnSpPr>
            <a:cxnSpLocks/>
          </p:cNvCxnSpPr>
          <p:nvPr/>
        </p:nvCxnSpPr>
        <p:spPr>
          <a:xfrm>
            <a:off x="465811" y="2816341"/>
            <a:ext cx="948827" cy="882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FD7D3EA-D516-8374-B922-EEACD74F5CD6}"/>
              </a:ext>
            </a:extLst>
          </p:cNvPr>
          <p:cNvCxnSpPr/>
          <p:nvPr/>
        </p:nvCxnSpPr>
        <p:spPr>
          <a:xfrm>
            <a:off x="2802953" y="2799538"/>
            <a:ext cx="41579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88A9A98-474B-AE8B-21D7-A72AC442EBB0}"/>
              </a:ext>
            </a:extLst>
          </p:cNvPr>
          <p:cNvCxnSpPr/>
          <p:nvPr/>
        </p:nvCxnSpPr>
        <p:spPr>
          <a:xfrm>
            <a:off x="4676514" y="2790718"/>
            <a:ext cx="41579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565839-18EE-7247-1554-590580E56C71}"/>
              </a:ext>
            </a:extLst>
          </p:cNvPr>
          <p:cNvCxnSpPr/>
          <p:nvPr/>
        </p:nvCxnSpPr>
        <p:spPr>
          <a:xfrm>
            <a:off x="6926800" y="2768705"/>
            <a:ext cx="41579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rc 180">
            <a:extLst>
              <a:ext uri="{FF2B5EF4-FFF2-40B4-BE49-F238E27FC236}">
                <a16:creationId xmlns:a16="http://schemas.microsoft.com/office/drawing/2014/main" id="{AD1E5FBA-3526-9408-2D66-C3E485AFC47C}"/>
              </a:ext>
            </a:extLst>
          </p:cNvPr>
          <p:cNvSpPr/>
          <p:nvPr/>
        </p:nvSpPr>
        <p:spPr>
          <a:xfrm rot="5400000">
            <a:off x="4378801" y="2117534"/>
            <a:ext cx="1211847" cy="1870937"/>
          </a:xfrm>
          <a:prstGeom prst="arc">
            <a:avLst>
              <a:gd name="adj1" fmla="val 16200000"/>
              <a:gd name="adj2" fmla="val 5305579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1BBD7E7A-3C91-9D82-1818-D60E3CD4C6F7}"/>
              </a:ext>
            </a:extLst>
          </p:cNvPr>
          <p:cNvSpPr/>
          <p:nvPr/>
        </p:nvSpPr>
        <p:spPr>
          <a:xfrm rot="5400000">
            <a:off x="2436095" y="2203805"/>
            <a:ext cx="1211847" cy="1726388"/>
          </a:xfrm>
          <a:prstGeom prst="arc">
            <a:avLst>
              <a:gd name="adj1" fmla="val 16200000"/>
              <a:gd name="adj2" fmla="val 5305579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15D50B59-0B44-795C-EE13-F370B36485AC}"/>
              </a:ext>
            </a:extLst>
          </p:cNvPr>
          <p:cNvSpPr/>
          <p:nvPr/>
        </p:nvSpPr>
        <p:spPr>
          <a:xfrm rot="5400000">
            <a:off x="540676" y="2187985"/>
            <a:ext cx="1211847" cy="1726388"/>
          </a:xfrm>
          <a:prstGeom prst="arc">
            <a:avLst>
              <a:gd name="adj1" fmla="val 16200000"/>
              <a:gd name="adj2" fmla="val 5305579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2E58FCC-4AE4-C4F7-07D4-012572FBD35F}"/>
                  </a:ext>
                </a:extLst>
              </p:cNvPr>
              <p:cNvSpPr txBox="1"/>
              <p:nvPr/>
            </p:nvSpPr>
            <p:spPr>
              <a:xfrm>
                <a:off x="6947106" y="3721569"/>
                <a:ext cx="57181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2E58FCC-4AE4-C4F7-07D4-012572FB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06" y="3721569"/>
                <a:ext cx="571817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DE24234-9521-F795-30D3-EB6F445ED1DA}"/>
                  </a:ext>
                </a:extLst>
              </p:cNvPr>
              <p:cNvSpPr txBox="1"/>
              <p:nvPr/>
            </p:nvSpPr>
            <p:spPr>
              <a:xfrm>
                <a:off x="4870718" y="3681467"/>
                <a:ext cx="571818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DE24234-9521-F795-30D3-EB6F445E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718" y="3681467"/>
                <a:ext cx="571818" cy="619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4E089E7-A315-C81A-029D-927264D2C61D}"/>
              </a:ext>
            </a:extLst>
          </p:cNvPr>
          <p:cNvCxnSpPr>
            <a:cxnSpLocks/>
          </p:cNvCxnSpPr>
          <p:nvPr/>
        </p:nvCxnSpPr>
        <p:spPr>
          <a:xfrm>
            <a:off x="2060171" y="2170854"/>
            <a:ext cx="1215212" cy="50327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1" name="Arc 10240">
            <a:extLst>
              <a:ext uri="{FF2B5EF4-FFF2-40B4-BE49-F238E27FC236}">
                <a16:creationId xmlns:a16="http://schemas.microsoft.com/office/drawing/2014/main" id="{5E1BE209-FDAD-45FD-29DD-46517B586553}"/>
              </a:ext>
            </a:extLst>
          </p:cNvPr>
          <p:cNvSpPr/>
          <p:nvPr/>
        </p:nvSpPr>
        <p:spPr>
          <a:xfrm rot="6608858" flipH="1">
            <a:off x="2477324" y="1340316"/>
            <a:ext cx="910868" cy="1919272"/>
          </a:xfrm>
          <a:prstGeom prst="arc">
            <a:avLst>
              <a:gd name="adj1" fmla="val 16200000"/>
              <a:gd name="adj2" fmla="val 5566956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Box 10243">
                <a:extLst>
                  <a:ext uri="{FF2B5EF4-FFF2-40B4-BE49-F238E27FC236}">
                    <a16:creationId xmlns:a16="http://schemas.microsoft.com/office/drawing/2014/main" id="{6458407A-5031-4321-4615-F4882F088C15}"/>
                  </a:ext>
                </a:extLst>
              </p:cNvPr>
              <p:cNvSpPr txBox="1"/>
              <p:nvPr/>
            </p:nvSpPr>
            <p:spPr>
              <a:xfrm>
                <a:off x="2821278" y="3681467"/>
                <a:ext cx="564689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4" name="TextBox 10243">
                <a:extLst>
                  <a:ext uri="{FF2B5EF4-FFF2-40B4-BE49-F238E27FC236}">
                    <a16:creationId xmlns:a16="http://schemas.microsoft.com/office/drawing/2014/main" id="{6458407A-5031-4321-4615-F4882F08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78" y="3681467"/>
                <a:ext cx="564689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TextBox 10245">
                <a:extLst>
                  <a:ext uri="{FF2B5EF4-FFF2-40B4-BE49-F238E27FC236}">
                    <a16:creationId xmlns:a16="http://schemas.microsoft.com/office/drawing/2014/main" id="{BAC7BB23-EED6-83F6-E1BC-680FC291702E}"/>
                  </a:ext>
                </a:extLst>
              </p:cNvPr>
              <p:cNvSpPr txBox="1"/>
              <p:nvPr/>
            </p:nvSpPr>
            <p:spPr>
              <a:xfrm>
                <a:off x="924825" y="3716368"/>
                <a:ext cx="571818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6" name="TextBox 10245">
                <a:extLst>
                  <a:ext uri="{FF2B5EF4-FFF2-40B4-BE49-F238E27FC236}">
                    <a16:creationId xmlns:a16="http://schemas.microsoft.com/office/drawing/2014/main" id="{BAC7BB23-EED6-83F6-E1BC-680FC2917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5" y="3716368"/>
                <a:ext cx="571818" cy="6190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8" name="TextBox 10247">
                <a:extLst>
                  <a:ext uri="{FF2B5EF4-FFF2-40B4-BE49-F238E27FC236}">
                    <a16:creationId xmlns:a16="http://schemas.microsoft.com/office/drawing/2014/main" id="{E2288F35-7FE7-1083-8FD0-09A7418313DB}"/>
                  </a:ext>
                </a:extLst>
              </p:cNvPr>
              <p:cNvSpPr txBox="1"/>
              <p:nvPr/>
            </p:nvSpPr>
            <p:spPr>
              <a:xfrm>
                <a:off x="3495755" y="1476813"/>
                <a:ext cx="610578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8" name="TextBox 10247">
                <a:extLst>
                  <a:ext uri="{FF2B5EF4-FFF2-40B4-BE49-F238E27FC236}">
                    <a16:creationId xmlns:a16="http://schemas.microsoft.com/office/drawing/2014/main" id="{E2288F35-7FE7-1083-8FD0-09A741831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55" y="1476813"/>
                <a:ext cx="610578" cy="6190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2" name="Graphic 73" descr="Brain">
            <a:extLst>
              <a:ext uri="{FF2B5EF4-FFF2-40B4-BE49-F238E27FC236}">
                <a16:creationId xmlns:a16="http://schemas.microsoft.com/office/drawing/2014/main" id="{F5D79091-D68F-A84E-30FF-33EE7DC8DA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87412" y="2984204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99409-D993-DE5F-6994-53A8AC23FC56}"/>
                  </a:ext>
                </a:extLst>
              </p:cNvPr>
              <p:cNvSpPr txBox="1"/>
              <p:nvPr/>
            </p:nvSpPr>
            <p:spPr>
              <a:xfrm>
                <a:off x="1467921" y="881158"/>
                <a:ext cx="64355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99409-D993-DE5F-6994-53A8AC23F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21" y="881158"/>
                <a:ext cx="6435553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2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36" grpId="0"/>
      <p:bldP spid="137" grpId="0"/>
      <p:bldP spid="172" grpId="0" animBg="1"/>
      <p:bldP spid="181" grpId="0" animBg="1"/>
      <p:bldP spid="182" grpId="0" animBg="1"/>
      <p:bldP spid="184" grpId="0" animBg="1"/>
      <p:bldP spid="188" grpId="0"/>
      <p:bldP spid="190" grpId="0"/>
      <p:bldP spid="10241" grpId="0" animBg="1"/>
      <p:bldP spid="10244" grpId="0"/>
      <p:bldP spid="10246" grpId="0"/>
      <p:bldP spid="102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9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blipFill>
                <a:blip r:embed="rId10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blipFill>
                <a:blip r:embed="rId11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blipFill>
                <a:blip r:embed="rId12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931467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9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blipFill>
                <a:blip r:embed="rId10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blipFill>
                <a:blip r:embed="rId11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blipFill>
                <a:blip r:embed="rId12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47900" y="5567168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00" y="5567168"/>
                <a:ext cx="1462903" cy="501997"/>
              </a:xfrm>
              <a:prstGeom prst="rect">
                <a:avLst/>
              </a:prstGeom>
              <a:blipFill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4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240398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𝐵𝑖𝑛𝑎𝑟𝑦𝐶𝑟𝑜𝑠𝑠𝐸𝑛𝑡𝑟𝑜𝑝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  <m:r>
                      <a:rPr lang="en-US" sz="16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0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7" y="3120188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blipFill>
                <a:blip r:embed="rId12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blipFill>
                <a:blip r:embed="rId13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6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428301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40398" y="4926648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98" y="4926648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78445"/>
            <a:ext cx="231606" cy="59899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879" y="315902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79" y="3159025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blipFill>
                <a:blip r:embed="rId13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1293414" y="3109487"/>
                <a:ext cx="46160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14" y="3109487"/>
                <a:ext cx="4616092" cy="501997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8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45993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42145" y="3134431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145" y="3134431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12" y="4483929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6" y="5699636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19" y="4382319"/>
                <a:ext cx="5080158" cy="501997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1247262" y="3098125"/>
                <a:ext cx="46160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62" y="3098125"/>
                <a:ext cx="4616092" cy="501997"/>
              </a:xfrm>
              <a:prstGeom prst="rect">
                <a:avLst/>
              </a:prstGeom>
              <a:blipFill>
                <a:blip r:embed="rId1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87A0ED-F367-F7D9-C052-B894FEAD5E18}"/>
              </a:ext>
            </a:extLst>
          </p:cNvPr>
          <p:cNvCxnSpPr>
            <a:cxnSpLocks/>
          </p:cNvCxnSpPr>
          <p:nvPr/>
        </p:nvCxnSpPr>
        <p:spPr>
          <a:xfrm flipH="1" flipV="1">
            <a:off x="4672927" y="1826345"/>
            <a:ext cx="693328" cy="588905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/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20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2C984-2BA5-DD09-95F8-03F200E113DE}"/>
              </a:ext>
            </a:extLst>
          </p:cNvPr>
          <p:cNvCxnSpPr>
            <a:cxnSpLocks/>
          </p:cNvCxnSpPr>
          <p:nvPr/>
        </p:nvCxnSpPr>
        <p:spPr>
          <a:xfrm flipV="1">
            <a:off x="6172707" y="1427284"/>
            <a:ext cx="1469987" cy="938142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/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blipFill>
                <a:blip r:embed="rId2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262548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1261462" y="4382319"/>
                <a:ext cx="508015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62" y="4382319"/>
                <a:ext cx="5080158" cy="501997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1231210" y="3107984"/>
                <a:ext cx="46160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10" y="3107984"/>
                <a:ext cx="4616092" cy="501997"/>
              </a:xfrm>
              <a:prstGeom prst="rect">
                <a:avLst/>
              </a:prstGeom>
              <a:blipFill>
                <a:blip r:embed="rId1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87A0ED-F367-F7D9-C052-B894FEAD5E18}"/>
              </a:ext>
            </a:extLst>
          </p:cNvPr>
          <p:cNvCxnSpPr>
            <a:cxnSpLocks/>
          </p:cNvCxnSpPr>
          <p:nvPr/>
        </p:nvCxnSpPr>
        <p:spPr>
          <a:xfrm flipH="1" flipV="1">
            <a:off x="4672927" y="1826345"/>
            <a:ext cx="693328" cy="588905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/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20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2C984-2BA5-DD09-95F8-03F200E113DE}"/>
              </a:ext>
            </a:extLst>
          </p:cNvPr>
          <p:cNvCxnSpPr>
            <a:cxnSpLocks/>
          </p:cNvCxnSpPr>
          <p:nvPr/>
        </p:nvCxnSpPr>
        <p:spPr>
          <a:xfrm flipV="1">
            <a:off x="6172707" y="1427284"/>
            <a:ext cx="1469987" cy="938142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863A775-E2CD-5ECB-5126-DFFD44ABD379}"/>
              </a:ext>
            </a:extLst>
          </p:cNvPr>
          <p:cNvCxnSpPr>
            <a:cxnSpLocks/>
          </p:cNvCxnSpPr>
          <p:nvPr/>
        </p:nvCxnSpPr>
        <p:spPr>
          <a:xfrm flipH="1" flipV="1">
            <a:off x="4470130" y="637239"/>
            <a:ext cx="10032" cy="47140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92FAC33-C4CE-F0B4-48EE-19CD1764DDDA}"/>
                  </a:ext>
                </a:extLst>
              </p:cNvPr>
              <p:cNvSpPr txBox="1"/>
              <p:nvPr/>
            </p:nvSpPr>
            <p:spPr>
              <a:xfrm>
                <a:off x="383180" y="648516"/>
                <a:ext cx="41037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92FAC33-C4CE-F0B4-48EE-19CD176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80" y="648516"/>
                <a:ext cx="4103711" cy="501997"/>
              </a:xfrm>
              <a:prstGeom prst="rect">
                <a:avLst/>
              </a:prstGeom>
              <a:blipFill>
                <a:blip r:embed="rId2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1268611" y="1216340"/>
                <a:ext cx="269888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11" y="1216340"/>
                <a:ext cx="2698886" cy="501997"/>
              </a:xfrm>
              <a:prstGeom prst="rect">
                <a:avLst/>
              </a:prstGeom>
              <a:blipFill>
                <a:blip r:embed="rId2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/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blipFill>
                <a:blip r:embed="rId2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244022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44" y="5044911"/>
                <a:ext cx="2087547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32" y="3729645"/>
                <a:ext cx="2038445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91" y="2508328"/>
                <a:ext cx="2446399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𝒅𝒆𝒍𝒕𝒂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1261462" y="4382319"/>
                <a:ext cx="508015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62" y="4382319"/>
                <a:ext cx="5080158" cy="501997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1231210" y="3107984"/>
                <a:ext cx="46160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10" y="3107984"/>
                <a:ext cx="4616092" cy="501997"/>
              </a:xfrm>
              <a:prstGeom prst="rect">
                <a:avLst/>
              </a:prstGeom>
              <a:blipFill>
                <a:blip r:embed="rId1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87A0ED-F367-F7D9-C052-B894FEAD5E18}"/>
              </a:ext>
            </a:extLst>
          </p:cNvPr>
          <p:cNvCxnSpPr>
            <a:cxnSpLocks/>
          </p:cNvCxnSpPr>
          <p:nvPr/>
        </p:nvCxnSpPr>
        <p:spPr>
          <a:xfrm flipH="1" flipV="1">
            <a:off x="4672927" y="1826345"/>
            <a:ext cx="693328" cy="588905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/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845346-6834-7BFA-0E50-564E0910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7" y="1981565"/>
                <a:ext cx="4385784" cy="501997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20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2C984-2BA5-DD09-95F8-03F200E113DE}"/>
              </a:ext>
            </a:extLst>
          </p:cNvPr>
          <p:cNvCxnSpPr>
            <a:cxnSpLocks/>
          </p:cNvCxnSpPr>
          <p:nvPr/>
        </p:nvCxnSpPr>
        <p:spPr>
          <a:xfrm flipV="1">
            <a:off x="6172707" y="1427284"/>
            <a:ext cx="1469987" cy="938142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863A775-E2CD-5ECB-5126-DFFD44ABD379}"/>
              </a:ext>
            </a:extLst>
          </p:cNvPr>
          <p:cNvCxnSpPr>
            <a:cxnSpLocks/>
          </p:cNvCxnSpPr>
          <p:nvPr/>
        </p:nvCxnSpPr>
        <p:spPr>
          <a:xfrm flipH="1" flipV="1">
            <a:off x="4470130" y="637239"/>
            <a:ext cx="10032" cy="47140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92FAC33-C4CE-F0B4-48EE-19CD1764DDDA}"/>
                  </a:ext>
                </a:extLst>
              </p:cNvPr>
              <p:cNvSpPr txBox="1"/>
              <p:nvPr/>
            </p:nvSpPr>
            <p:spPr>
              <a:xfrm>
                <a:off x="383180" y="648516"/>
                <a:ext cx="41037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𝒍𝒐𝒄𝒂𝒍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92FAC33-C4CE-F0B4-48EE-19CD176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80" y="648516"/>
                <a:ext cx="4103711" cy="501997"/>
              </a:xfrm>
              <a:prstGeom prst="rect">
                <a:avLst/>
              </a:prstGeom>
              <a:blipFill>
                <a:blip r:embed="rId2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1268611" y="1216340"/>
                <a:ext cx="269888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11" y="1216340"/>
                <a:ext cx="2698886" cy="501997"/>
              </a:xfrm>
              <a:prstGeom prst="rect">
                <a:avLst/>
              </a:prstGeom>
              <a:blipFill>
                <a:blip r:embed="rId2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/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CD6E05-5EC9-3C6D-918B-479C2A95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00" y="1240468"/>
                <a:ext cx="1907406" cy="501997"/>
              </a:xfrm>
              <a:prstGeom prst="rect">
                <a:avLst/>
              </a:prstGeom>
              <a:blipFill>
                <a:blip r:embed="rId2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1564998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68113"/>
            <a:ext cx="9691591" cy="511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Local Gradients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BA4558-CD09-96F7-9583-D44DA2C64FE6}"/>
                  </a:ext>
                </a:extLst>
              </p:cNvPr>
              <p:cNvSpPr txBox="1"/>
              <p:nvPr/>
            </p:nvSpPr>
            <p:spPr>
              <a:xfrm>
                <a:off x="869093" y="1592437"/>
                <a:ext cx="1569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BA4558-CD09-96F7-9583-D44DA2C6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3" y="1592437"/>
                <a:ext cx="1569982" cy="276999"/>
              </a:xfrm>
              <a:prstGeom prst="rect">
                <a:avLst/>
              </a:prstGeom>
              <a:blipFill>
                <a:blip r:embed="rId4"/>
                <a:stretch>
                  <a:fillRect l="-5058" t="-2174" r="-31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3346D-543E-4878-1A68-CE4453D92EC4}"/>
                  </a:ext>
                </a:extLst>
              </p:cNvPr>
              <p:cNvSpPr txBox="1"/>
              <p:nvPr/>
            </p:nvSpPr>
            <p:spPr>
              <a:xfrm>
                <a:off x="3409093" y="1443934"/>
                <a:ext cx="1522340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3346D-543E-4878-1A68-CE4453D92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93" y="1443934"/>
                <a:ext cx="1522340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A21F5D-8183-1532-22C8-1A4CFD22008A}"/>
              </a:ext>
            </a:extLst>
          </p:cNvPr>
          <p:cNvSpPr txBox="1"/>
          <p:nvPr/>
        </p:nvSpPr>
        <p:spPr>
          <a:xfrm>
            <a:off x="7228402" y="424043"/>
            <a:ext cx="24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save from forward 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92FBA-12C1-EA54-D71C-D62D1633EF52}"/>
              </a:ext>
            </a:extLst>
          </p:cNvPr>
          <p:cNvSpPr txBox="1"/>
          <p:nvPr/>
        </p:nvSpPr>
        <p:spPr>
          <a:xfrm>
            <a:off x="714172" y="2174247"/>
            <a:ext cx="15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3796B4-FB14-0AC3-4BCC-4B2C5D747EE3}"/>
                  </a:ext>
                </a:extLst>
              </p:cNvPr>
              <p:cNvSpPr txBox="1"/>
              <p:nvPr/>
            </p:nvSpPr>
            <p:spPr>
              <a:xfrm>
                <a:off x="798146" y="2704133"/>
                <a:ext cx="137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3796B4-FB14-0AC3-4BCC-4B2C5D747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6" y="2704133"/>
                <a:ext cx="1377749" cy="276999"/>
              </a:xfrm>
              <a:prstGeom prst="rect">
                <a:avLst/>
              </a:prstGeom>
              <a:blipFill>
                <a:blip r:embed="rId6"/>
                <a:stretch>
                  <a:fillRect l="-5752" t="-4444" r="-13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6DA84-24E3-2967-CA11-71C19B583251}"/>
                  </a:ext>
                </a:extLst>
              </p:cNvPr>
              <p:cNvSpPr txBox="1"/>
              <p:nvPr/>
            </p:nvSpPr>
            <p:spPr>
              <a:xfrm>
                <a:off x="3175413" y="2570498"/>
                <a:ext cx="78957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6DA84-24E3-2967-CA11-71C19B583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13" y="2570498"/>
                <a:ext cx="789575" cy="526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6477234-B39F-9A72-E4D0-FD2ADAD359D8}"/>
              </a:ext>
            </a:extLst>
          </p:cNvPr>
          <p:cNvSpPr txBox="1"/>
          <p:nvPr/>
        </p:nvSpPr>
        <p:spPr>
          <a:xfrm>
            <a:off x="737231" y="3631167"/>
            <a:ext cx="15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2F9E3B-DAA8-A03E-13B3-E7C0F2280A37}"/>
                  </a:ext>
                </a:extLst>
              </p:cNvPr>
              <p:cNvSpPr txBox="1"/>
              <p:nvPr/>
            </p:nvSpPr>
            <p:spPr>
              <a:xfrm>
                <a:off x="746144" y="4092830"/>
                <a:ext cx="1956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2F9E3B-DAA8-A03E-13B3-E7C0F228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4" y="4092830"/>
                <a:ext cx="1956881" cy="276999"/>
              </a:xfrm>
              <a:prstGeom prst="rect">
                <a:avLst/>
              </a:prstGeom>
              <a:blipFill>
                <a:blip r:embed="rId8"/>
                <a:stretch>
                  <a:fillRect l="-3738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56121-D2F8-D32F-315B-2A51ED8FAE31}"/>
                  </a:ext>
                </a:extLst>
              </p:cNvPr>
              <p:cNvSpPr txBox="1"/>
              <p:nvPr/>
            </p:nvSpPr>
            <p:spPr>
              <a:xfrm>
                <a:off x="3224153" y="3925642"/>
                <a:ext cx="385958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56121-D2F8-D32F-315B-2A51ED8F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53" y="3925642"/>
                <a:ext cx="3859583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C27F99-6465-CAED-5DD6-77153F190635}"/>
              </a:ext>
            </a:extLst>
          </p:cNvPr>
          <p:cNvSpPr txBox="1"/>
          <p:nvPr/>
        </p:nvSpPr>
        <p:spPr>
          <a:xfrm>
            <a:off x="812104" y="1267669"/>
            <a:ext cx="156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54640D-8112-BE11-A91A-0C5C058CE162}"/>
              </a:ext>
            </a:extLst>
          </p:cNvPr>
          <p:cNvCxnSpPr/>
          <p:nvPr/>
        </p:nvCxnSpPr>
        <p:spPr>
          <a:xfrm>
            <a:off x="7002560" y="325120"/>
            <a:ext cx="78960" cy="645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7FA540-5918-7562-6560-6C625410A10C}"/>
                  </a:ext>
                </a:extLst>
              </p:cNvPr>
              <p:cNvSpPr txBox="1"/>
              <p:nvPr/>
            </p:nvSpPr>
            <p:spPr>
              <a:xfrm>
                <a:off x="7187500" y="14236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7FA540-5918-7562-6560-6C625410A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00" y="14236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DA9F7-DD97-4E9E-FF1C-F87C3A7F2C0C}"/>
                  </a:ext>
                </a:extLst>
              </p:cNvPr>
              <p:cNvSpPr txBox="1"/>
              <p:nvPr/>
            </p:nvSpPr>
            <p:spPr>
              <a:xfrm>
                <a:off x="7176182" y="2603066"/>
                <a:ext cx="2325958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DA9F7-DD97-4E9E-FF1C-F87C3A7F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82" y="2603066"/>
                <a:ext cx="2325958" cy="553998"/>
              </a:xfrm>
              <a:prstGeom prst="rect">
                <a:avLst/>
              </a:prstGeom>
              <a:blipFill>
                <a:blip r:embed="rId11"/>
                <a:stretch>
                  <a:fillRect l="-2356" r="-262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21C46-5725-FC41-84F2-7F1E7BB7D34E}"/>
                  </a:ext>
                </a:extLst>
              </p:cNvPr>
              <p:cNvSpPr txBox="1"/>
              <p:nvPr/>
            </p:nvSpPr>
            <p:spPr>
              <a:xfrm>
                <a:off x="7201621" y="4050483"/>
                <a:ext cx="26010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21C46-5725-FC41-84F2-7F1E7BB7D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21" y="4050483"/>
                <a:ext cx="2601033" cy="276999"/>
              </a:xfrm>
              <a:prstGeom prst="rect">
                <a:avLst/>
              </a:prstGeom>
              <a:blipFill>
                <a:blip r:embed="rId12"/>
                <a:stretch>
                  <a:fillRect l="-1405" t="-2174" r="-2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1717C1B-1C47-19A1-3AAE-EA0EE2D2522F}"/>
              </a:ext>
            </a:extLst>
          </p:cNvPr>
          <p:cNvSpPr txBox="1"/>
          <p:nvPr/>
        </p:nvSpPr>
        <p:spPr>
          <a:xfrm>
            <a:off x="746143" y="4718755"/>
            <a:ext cx="24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DCAB1-416C-BF74-5F25-5155DFC2C91D}"/>
                  </a:ext>
                </a:extLst>
              </p:cNvPr>
              <p:cNvSpPr txBox="1"/>
              <p:nvPr/>
            </p:nvSpPr>
            <p:spPr>
              <a:xfrm>
                <a:off x="-415240" y="521706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DCAB1-416C-BF74-5F25-5155DFC2C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240" y="5217066"/>
                <a:ext cx="6096000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3570-053A-E467-E676-C85FDD397AE6}"/>
                  </a:ext>
                </a:extLst>
              </p:cNvPr>
              <p:cNvSpPr txBox="1"/>
              <p:nvPr/>
            </p:nvSpPr>
            <p:spPr>
              <a:xfrm>
                <a:off x="798146" y="5806343"/>
                <a:ext cx="20402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3570-053A-E467-E676-C85FDD39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6" y="5806343"/>
                <a:ext cx="2040239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75FD5B-9077-C416-3472-B035C913B079}"/>
                  </a:ext>
                </a:extLst>
              </p:cNvPr>
              <p:cNvSpPr txBox="1"/>
              <p:nvPr/>
            </p:nvSpPr>
            <p:spPr>
              <a:xfrm>
                <a:off x="7255189" y="5295891"/>
                <a:ext cx="407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75FD5B-9077-C416-3472-B035C913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89" y="5295891"/>
                <a:ext cx="407163" cy="276999"/>
              </a:xfrm>
              <a:prstGeom prst="rect">
                <a:avLst/>
              </a:prstGeom>
              <a:blipFill>
                <a:blip r:embed="rId15"/>
                <a:stretch>
                  <a:fillRect l="-7463" r="-119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77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4055788" y="3732376"/>
                <a:ext cx="1325850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88" y="3732376"/>
                <a:ext cx="1325850" cy="501997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7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2513204" y="1216340"/>
                <a:ext cx="106913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04" y="1216340"/>
                <a:ext cx="1069132" cy="501997"/>
              </a:xfrm>
              <a:prstGeom prst="rect">
                <a:avLst/>
              </a:prstGeom>
              <a:blipFill>
                <a:blip r:embed="rId1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7592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EE555-99B2-427C-B3F9-D5742384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Perceptron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BAD1-63F0-407C-8F92-298C1147E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840" y="886900"/>
            <a:ext cx="6106742" cy="10499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Perceptron is one of the simplest ANN architectures, invented in 1957 by Frank Rosenblatt.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1A9462-B234-C37E-97FD-A6A3CCFCA8E0}"/>
              </a:ext>
            </a:extLst>
          </p:cNvPr>
          <p:cNvGrpSpPr/>
          <p:nvPr/>
        </p:nvGrpSpPr>
        <p:grpSpPr>
          <a:xfrm>
            <a:off x="554416" y="2624127"/>
            <a:ext cx="5632691" cy="3346973"/>
            <a:chOff x="703402" y="3033882"/>
            <a:chExt cx="5632691" cy="334697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F01E02B-51CE-10B3-8745-CB0F609CC9B3}"/>
                </a:ext>
              </a:extLst>
            </p:cNvPr>
            <p:cNvGrpSpPr/>
            <p:nvPr/>
          </p:nvGrpSpPr>
          <p:grpSpPr>
            <a:xfrm>
              <a:off x="703402" y="3033882"/>
              <a:ext cx="5465949" cy="3346973"/>
              <a:chOff x="732832" y="3033882"/>
              <a:chExt cx="5465949" cy="334697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D38E31-143E-7C7C-8671-EBCF8C5E9DC4}"/>
                  </a:ext>
                </a:extLst>
              </p:cNvPr>
              <p:cNvSpPr/>
              <p:nvPr/>
            </p:nvSpPr>
            <p:spPr>
              <a:xfrm>
                <a:off x="924906" y="3033882"/>
                <a:ext cx="502023" cy="5109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3DC3B4-01D8-9AC0-55DE-42D9BBED4D18}"/>
                  </a:ext>
                </a:extLst>
              </p:cNvPr>
              <p:cNvSpPr/>
              <p:nvPr/>
            </p:nvSpPr>
            <p:spPr>
              <a:xfrm>
                <a:off x="924907" y="3953320"/>
                <a:ext cx="502023" cy="5109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3060D3-E550-8144-CEE8-EF951F60E58C}"/>
                  </a:ext>
                </a:extLst>
              </p:cNvPr>
              <p:cNvSpPr/>
              <p:nvPr/>
            </p:nvSpPr>
            <p:spPr>
              <a:xfrm>
                <a:off x="924907" y="5069439"/>
                <a:ext cx="502023" cy="5109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5E28DD-4851-33DC-338E-1013B4BB4036}"/>
                  </a:ext>
                </a:extLst>
              </p:cNvPr>
              <p:cNvSpPr/>
              <p:nvPr/>
            </p:nvSpPr>
            <p:spPr>
              <a:xfrm>
                <a:off x="924906" y="5869867"/>
                <a:ext cx="502023" cy="5109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FEA235-EDA6-E1EB-0829-D3709FAAED66}"/>
                  </a:ext>
                </a:extLst>
              </p:cNvPr>
              <p:cNvSpPr/>
              <p:nvPr/>
            </p:nvSpPr>
            <p:spPr>
              <a:xfrm>
                <a:off x="2145662" y="3378619"/>
                <a:ext cx="619432" cy="4470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1C781D-43B7-F66C-296C-BB4852E433D5}"/>
                  </a:ext>
                </a:extLst>
              </p:cNvPr>
              <p:cNvSpPr/>
              <p:nvPr/>
            </p:nvSpPr>
            <p:spPr>
              <a:xfrm>
                <a:off x="2145662" y="4114980"/>
                <a:ext cx="619432" cy="4470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A67452-C84F-02F3-48E9-CABC18AF1D2C}"/>
                  </a:ext>
                </a:extLst>
              </p:cNvPr>
              <p:cNvSpPr/>
              <p:nvPr/>
            </p:nvSpPr>
            <p:spPr>
              <a:xfrm>
                <a:off x="2145662" y="4896639"/>
                <a:ext cx="619432" cy="4470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C405DC3-74B2-638F-E1BE-DB1861F48580}"/>
                  </a:ext>
                </a:extLst>
              </p:cNvPr>
              <p:cNvSpPr/>
              <p:nvPr/>
            </p:nvSpPr>
            <p:spPr>
              <a:xfrm>
                <a:off x="2145662" y="5678298"/>
                <a:ext cx="619432" cy="4470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B2D3D2B-9DE4-0F30-8B30-7969EB487AB9}"/>
                  </a:ext>
                </a:extLst>
              </p:cNvPr>
              <p:cNvSpPr/>
              <p:nvPr/>
            </p:nvSpPr>
            <p:spPr>
              <a:xfrm>
                <a:off x="3751341" y="4115041"/>
                <a:ext cx="813511" cy="769515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6474BB-B21C-803E-64DC-62C97FDB3193}"/>
                  </a:ext>
                </a:extLst>
              </p:cNvPr>
              <p:cNvSpPr/>
              <p:nvPr/>
            </p:nvSpPr>
            <p:spPr>
              <a:xfrm>
                <a:off x="4960520" y="4115041"/>
                <a:ext cx="813511" cy="769515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8E7AB29-8FA1-65FF-44AF-D47ADCE5F4CA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1426929" y="3378619"/>
                <a:ext cx="718733" cy="223532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897E192-4981-0C6A-4F4E-AD48E231212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1419326" y="5120171"/>
                <a:ext cx="726336" cy="20720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3EEE477-6B9B-C376-1ED1-DF924E5E12E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426929" y="4240776"/>
                <a:ext cx="718733" cy="97736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56F8994-C416-647D-4A6C-D708C3627D15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1413552" y="5901830"/>
                <a:ext cx="732110" cy="248849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CD576B2-7443-614E-9971-0EDB84B70AD6}"/>
                  </a:ext>
                </a:extLst>
              </p:cNvPr>
              <p:cNvCxnSpPr>
                <a:cxnSpLocks/>
                <a:stCxn id="13" idx="3"/>
                <a:endCxn id="25" idx="1"/>
              </p:cNvCxnSpPr>
              <p:nvPr/>
            </p:nvCxnSpPr>
            <p:spPr>
              <a:xfrm>
                <a:off x="2765094" y="3602151"/>
                <a:ext cx="1105383" cy="62558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0ABCC28-C22F-ADE0-613B-A95D3334E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651" y="4684613"/>
                <a:ext cx="1071310" cy="42236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EA004F8-6C1C-1E5B-F17F-82EB3FF6C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9908" y="4851341"/>
                <a:ext cx="1100568" cy="10642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5A573DA-937E-1907-CB6C-C9E9AEBA0A6E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>
                <a:off x="2765093" y="4328729"/>
                <a:ext cx="986248" cy="17107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197DD54-F560-DB01-C068-A78C34479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4852" y="4527681"/>
                <a:ext cx="424750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CB78007-C809-628D-2338-89F531656B6F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676" y="4218086"/>
                    <a:ext cx="78066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CB78007-C809-628D-2338-89F531656B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6676" y="4218086"/>
                    <a:ext cx="78066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852343D-EB3E-19AA-35DD-E3A63D73F1A5}"/>
                  </a:ext>
                </a:extLst>
              </p:cNvPr>
              <p:cNvCxnSpPr/>
              <p:nvPr/>
            </p:nvCxnSpPr>
            <p:spPr>
              <a:xfrm flipV="1">
                <a:off x="5139217" y="4298944"/>
                <a:ext cx="492105" cy="35189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FAFB769-1D6C-42E7-4CF8-644E9CF70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4031" y="4499798"/>
                <a:ext cx="424750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5B9E05C-DCEA-C49F-A752-8864B12D7C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479" y="4051730"/>
                    <a:ext cx="24384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5B9E05C-DCEA-C49F-A752-8864B12D7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479" y="4051730"/>
                    <a:ext cx="243848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0" r="-7500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053E1C1-C06C-7D75-712D-3C6EB73A5F71}"/>
                      </a:ext>
                    </a:extLst>
                  </p:cNvPr>
                  <p:cNvSpPr txBox="1"/>
                  <p:nvPr/>
                </p:nvSpPr>
                <p:spPr>
                  <a:xfrm>
                    <a:off x="732832" y="5184579"/>
                    <a:ext cx="88617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053E1C1-C06C-7D75-712D-3C6EB73A5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32" y="5184579"/>
                    <a:ext cx="88617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B4F6D73-9100-53A3-AF78-B35F1DEF9AA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444" y="5986861"/>
                    <a:ext cx="8861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B4F6D73-9100-53A3-AF78-B35F1DEF9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444" y="5986861"/>
                    <a:ext cx="88617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E239A2A-EA10-7B9C-523B-A2B68F22A91A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514" y="4190383"/>
                    <a:ext cx="24384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E239A2A-EA10-7B9C-523B-A2B68F22A9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514" y="4190383"/>
                    <a:ext cx="24384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500" r="-12500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0E14BF4-D720-B3D1-5847-4083153D13B1}"/>
                      </a:ext>
                    </a:extLst>
                  </p:cNvPr>
                  <p:cNvSpPr txBox="1"/>
                  <p:nvPr/>
                </p:nvSpPr>
                <p:spPr>
                  <a:xfrm>
                    <a:off x="2027024" y="4945659"/>
                    <a:ext cx="88617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0E14BF4-D720-B3D1-5847-4083153D13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7024" y="4945659"/>
                    <a:ext cx="886170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1AD5061-3345-C2F0-5C18-B11E35838ECA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448" y="5727181"/>
                    <a:ext cx="88617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1AD5061-3345-C2F0-5C18-B11E35838E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448" y="5727181"/>
                    <a:ext cx="88617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8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DD16F51-5D5C-C611-1EE8-F9C609968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835" y="3477998"/>
                    <a:ext cx="24384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DD16F51-5D5C-C611-1EE8-F9C6099689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835" y="3477998"/>
                    <a:ext cx="243848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00" r="-2500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F0BBC65-CC7B-420C-174C-53FBA2D3D988}"/>
                </a:ext>
              </a:extLst>
            </p:cNvPr>
            <p:cNvSpPr txBox="1"/>
            <p:nvPr/>
          </p:nvSpPr>
          <p:spPr>
            <a:xfrm>
              <a:off x="4664576" y="4862992"/>
              <a:ext cx="1671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Function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E219CB-DE4C-1A92-47CF-0F49C5A98891}"/>
                </a:ext>
              </a:extLst>
            </p:cNvPr>
            <p:cNvSpPr txBox="1"/>
            <p:nvPr/>
          </p:nvSpPr>
          <p:spPr>
            <a:xfrm>
              <a:off x="3686929" y="3424173"/>
              <a:ext cx="1671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Weighted Sum of inputs</a:t>
              </a:r>
            </a:p>
          </p:txBody>
        </p:sp>
      </p:grpSp>
      <p:pic>
        <p:nvPicPr>
          <p:cNvPr id="74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E97C07A6-B111-F385-F2CC-611C5973BB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453" y="5408541"/>
            <a:ext cx="2649076" cy="614127"/>
          </a:xfrm>
          <a:prstGeom prst="rect">
            <a:avLst/>
          </a:prstGeom>
        </p:spPr>
      </p:pic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35BA43EC-0DD5-A68E-B2B3-0FD0EA813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218846"/>
              </p:ext>
            </p:extLst>
          </p:nvPr>
        </p:nvGraphicFramePr>
        <p:xfrm>
          <a:off x="6970042" y="3068243"/>
          <a:ext cx="460398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6EA7A0C-2120-6833-A661-63931F5C5921}"/>
              </a:ext>
            </a:extLst>
          </p:cNvPr>
          <p:cNvSpPr txBox="1"/>
          <p:nvPr/>
        </p:nvSpPr>
        <p:spPr>
          <a:xfrm>
            <a:off x="5671365" y="3751014"/>
            <a:ext cx="116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0674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967496" y="3729645"/>
                <a:ext cx="143898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96" y="3729645"/>
                <a:ext cx="1438981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3846602" y="2501235"/>
                <a:ext cx="1359634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02" y="2501235"/>
                <a:ext cx="1359634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8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774452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864077" y="3729645"/>
                <a:ext cx="1542400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077" y="3729645"/>
                <a:ext cx="1542400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9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blipFill>
                <a:blip r:embed="rId2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2499619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967496" y="3729645"/>
                <a:ext cx="143898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96" y="3729645"/>
                <a:ext cx="1438981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3781362" y="2508328"/>
                <a:ext cx="1368328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2508328"/>
                <a:ext cx="1368328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87A0ED-F367-F7D9-C052-B894FEAD5E18}"/>
              </a:ext>
            </a:extLst>
          </p:cNvPr>
          <p:cNvCxnSpPr>
            <a:cxnSpLocks/>
          </p:cNvCxnSpPr>
          <p:nvPr/>
        </p:nvCxnSpPr>
        <p:spPr>
          <a:xfrm flipH="1" flipV="1">
            <a:off x="4672927" y="1826345"/>
            <a:ext cx="693328" cy="588905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9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2C984-2BA5-DD09-95F8-03F200E113DE}"/>
              </a:ext>
            </a:extLst>
          </p:cNvPr>
          <p:cNvCxnSpPr>
            <a:cxnSpLocks/>
          </p:cNvCxnSpPr>
          <p:nvPr/>
        </p:nvCxnSpPr>
        <p:spPr>
          <a:xfrm flipV="1">
            <a:off x="6172707" y="1427284"/>
            <a:ext cx="1469987" cy="938142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blipFill>
                <a:blip r:embed="rId2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EBCEC-9BA5-5B38-990A-C51EADE7589C}"/>
                  </a:ext>
                </a:extLst>
              </p:cNvPr>
              <p:cNvSpPr txBox="1"/>
              <p:nvPr/>
            </p:nvSpPr>
            <p:spPr>
              <a:xfrm>
                <a:off x="4059689" y="2049670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EBCEC-9BA5-5B38-990A-C51EADE7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89" y="2049670"/>
                <a:ext cx="1155323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4EDF3-B79D-0D10-048F-84ECB1402494}"/>
                  </a:ext>
                </a:extLst>
              </p:cNvPr>
              <p:cNvSpPr txBox="1"/>
              <p:nvPr/>
            </p:nvSpPr>
            <p:spPr>
              <a:xfrm>
                <a:off x="6131925" y="1593267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4EDF3-B79D-0D10-048F-84ECB1402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25" y="1593267"/>
                <a:ext cx="1155323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0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/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𝐺𝑟𝑡𝑎𝑑𝑖𝑒𝑛𝑡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DEC4898-C414-D4CF-0386-4C90F27A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9" y="4990270"/>
                <a:ext cx="3290811" cy="5019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/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EEDD71-654D-E751-0904-78125E285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4" y="204088"/>
                <a:ext cx="658888" cy="43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/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solidFill>
                <a:schemeClr val="accent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FD74DC-7E92-5E52-79B1-687D7624F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60" y="1061504"/>
                <a:ext cx="994570" cy="36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/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3626F1-4E98-5D80-1143-0C8D08518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60" y="1139111"/>
                <a:ext cx="1780179" cy="67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/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89C8A-B384-BC6B-843A-5B3D94EE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0" y="2408393"/>
                <a:ext cx="1677277" cy="664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D3ABAE-297F-8342-3060-8759CA1CC229}"/>
              </a:ext>
            </a:extLst>
          </p:cNvPr>
          <p:cNvSpPr/>
          <p:nvPr/>
        </p:nvSpPr>
        <p:spPr>
          <a:xfrm>
            <a:off x="5108335" y="6177442"/>
            <a:ext cx="515840" cy="476467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/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Sigmoid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7D7187-6A25-EB81-C846-3A9E6708E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38" y="3636831"/>
                <a:ext cx="2105121" cy="69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/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𝐵𝑖𝑛𝑎𝑟𝑦𝐶𝑟𝑜𝑠𝑠𝐸𝑛𝑡𝑟𝑜𝑝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8B8BEB-F4DF-A0F4-AABB-2141780B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62" y="4915371"/>
                <a:ext cx="3714926" cy="651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202886-78C7-7EF3-7D37-B233B9F13E71}"/>
              </a:ext>
            </a:extLst>
          </p:cNvPr>
          <p:cNvCxnSpPr>
            <a:cxnSpLocks/>
          </p:cNvCxnSpPr>
          <p:nvPr/>
        </p:nvCxnSpPr>
        <p:spPr>
          <a:xfrm flipH="1">
            <a:off x="6469896" y="1427284"/>
            <a:ext cx="1554066" cy="994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1035D9-B19A-E710-7C5C-FBB0E7FCDCAC}"/>
              </a:ext>
            </a:extLst>
          </p:cNvPr>
          <p:cNvCxnSpPr>
            <a:cxnSpLocks/>
          </p:cNvCxnSpPr>
          <p:nvPr/>
        </p:nvCxnSpPr>
        <p:spPr>
          <a:xfrm>
            <a:off x="4961094" y="1822448"/>
            <a:ext cx="716054" cy="57908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083C42-3F7A-07CB-B660-BFC0EA5390EE}"/>
              </a:ext>
            </a:extLst>
          </p:cNvPr>
          <p:cNvCxnSpPr>
            <a:cxnSpLocks/>
          </p:cNvCxnSpPr>
          <p:nvPr/>
        </p:nvCxnSpPr>
        <p:spPr>
          <a:xfrm>
            <a:off x="5921818" y="3074427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D1CD-20CC-8FA1-B649-755BFF23869B}"/>
              </a:ext>
            </a:extLst>
          </p:cNvPr>
          <p:cNvCxnSpPr>
            <a:cxnSpLocks/>
          </p:cNvCxnSpPr>
          <p:nvPr/>
        </p:nvCxnSpPr>
        <p:spPr>
          <a:xfrm flipH="1">
            <a:off x="6002955" y="4356888"/>
            <a:ext cx="246027" cy="57496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D6346D-B51D-D56A-F6B3-6BAB38188F0B}"/>
              </a:ext>
            </a:extLst>
          </p:cNvPr>
          <p:cNvSpPr txBox="1"/>
          <p:nvPr/>
        </p:nvSpPr>
        <p:spPr>
          <a:xfrm>
            <a:off x="3740398" y="1126982"/>
            <a:ext cx="1779550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073659-4D19-2FF4-7D2C-D035FB79826C}"/>
              </a:ext>
            </a:extLst>
          </p:cNvPr>
          <p:cNvSpPr txBox="1"/>
          <p:nvPr/>
        </p:nvSpPr>
        <p:spPr>
          <a:xfrm>
            <a:off x="5437457" y="2408393"/>
            <a:ext cx="1064998" cy="43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BF43EE-3E12-A449-AC73-CE9B2113CF6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5366255" y="5567168"/>
            <a:ext cx="272570" cy="610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/>
              <p:nvPr/>
            </p:nvSpPr>
            <p:spPr>
              <a:xfrm>
                <a:off x="3976298" y="3729645"/>
                <a:ext cx="1430179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2F06284-5423-5BE9-3E38-AC9CC236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3729645"/>
                <a:ext cx="1430179" cy="50199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/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FB3A3-E45E-2503-CC97-41283354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98" y="2508328"/>
                <a:ext cx="1409292" cy="501997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6EA48830-1F50-D67C-72C9-9A002E22A732}"/>
              </a:ext>
            </a:extLst>
          </p:cNvPr>
          <p:cNvSpPr txBox="1"/>
          <p:nvPr/>
        </p:nvSpPr>
        <p:spPr>
          <a:xfrm>
            <a:off x="4620738" y="2482262"/>
            <a:ext cx="55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/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014C-6E80-01A0-3C82-0F5F8D85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59" y="687399"/>
                <a:ext cx="8140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/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1F7ED-812E-8B17-A4FC-14E23AF8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49" y="1924698"/>
                <a:ext cx="814098" cy="369332"/>
              </a:xfrm>
              <a:prstGeom prst="rect">
                <a:avLst/>
              </a:prstGeom>
              <a:blipFill>
                <a:blip r:embed="rId12"/>
                <a:stretch>
                  <a:fillRect l="-59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/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z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C7F8E-C7D8-E6D7-C903-CCC2C91A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45" y="3134055"/>
                <a:ext cx="814098" cy="369332"/>
              </a:xfrm>
              <a:prstGeom prst="rect">
                <a:avLst/>
              </a:prstGeom>
              <a:blipFill>
                <a:blip r:embed="rId13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/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𝟖𝟖𝟎𝟖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DCBC7-4B40-AB8F-1AFA-0128CB07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38" y="4468754"/>
                <a:ext cx="1474994" cy="369332"/>
              </a:xfrm>
              <a:prstGeom prst="rect">
                <a:avLst/>
              </a:prstGeom>
              <a:blipFill>
                <a:blip r:embed="rId14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/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𝟏𝟐𝟔𝟗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05E248-277F-3068-AA11-39F72B50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40" y="5664168"/>
                <a:ext cx="1474994" cy="369332"/>
              </a:xfrm>
              <a:prstGeom prst="rect">
                <a:avLst/>
              </a:prstGeom>
              <a:blipFill>
                <a:blip r:embed="rId15"/>
                <a:stretch>
                  <a:fillRect l="-37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/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den>
                      </m:f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6319-AD44-DF12-0710-9A71B985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98" y="5578445"/>
                <a:ext cx="1462903" cy="501997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/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D31DAC-D6F1-67CF-2625-BC175DF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81" y="4372414"/>
                <a:ext cx="764122" cy="495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A987-5FDE-44D1-5A57-5E9F0AB34A23}"/>
              </a:ext>
            </a:extLst>
          </p:cNvPr>
          <p:cNvCxnSpPr>
            <a:cxnSpLocks/>
          </p:cNvCxnSpPr>
          <p:nvPr/>
        </p:nvCxnSpPr>
        <p:spPr>
          <a:xfrm flipV="1">
            <a:off x="5164094" y="5614573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F9D3D-1316-A973-0DAC-6B5186F8B58E}"/>
              </a:ext>
            </a:extLst>
          </p:cNvPr>
          <p:cNvCxnSpPr>
            <a:cxnSpLocks/>
          </p:cNvCxnSpPr>
          <p:nvPr/>
        </p:nvCxnSpPr>
        <p:spPr>
          <a:xfrm flipV="1">
            <a:off x="5691496" y="4384049"/>
            <a:ext cx="246709" cy="504161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F6F96-9AE3-7D8F-FE0B-533420F75603}"/>
              </a:ext>
            </a:extLst>
          </p:cNvPr>
          <p:cNvCxnSpPr>
            <a:cxnSpLocks/>
          </p:cNvCxnSpPr>
          <p:nvPr/>
        </p:nvCxnSpPr>
        <p:spPr>
          <a:xfrm flipV="1">
            <a:off x="5700979" y="3062584"/>
            <a:ext cx="0" cy="586089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/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3493E-1FD0-6A3C-B97E-845EB22B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95" y="3177806"/>
                <a:ext cx="1155323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87A0ED-F367-F7D9-C052-B894FEAD5E18}"/>
              </a:ext>
            </a:extLst>
          </p:cNvPr>
          <p:cNvCxnSpPr>
            <a:cxnSpLocks/>
          </p:cNvCxnSpPr>
          <p:nvPr/>
        </p:nvCxnSpPr>
        <p:spPr>
          <a:xfrm flipH="1" flipV="1">
            <a:off x="4672927" y="1826345"/>
            <a:ext cx="693328" cy="588905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635F2-AD81-5D0C-9C5D-833366CB1D0B}"/>
              </a:ext>
            </a:extLst>
          </p:cNvPr>
          <p:cNvCxnSpPr>
            <a:cxnSpLocks/>
          </p:cNvCxnSpPr>
          <p:nvPr/>
        </p:nvCxnSpPr>
        <p:spPr>
          <a:xfrm>
            <a:off x="4663400" y="590863"/>
            <a:ext cx="9527" cy="562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/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</m:oMath>
                </a14:m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F5D6AE-A541-240A-A4B8-C107F656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48" y="1862788"/>
                <a:ext cx="814098" cy="369332"/>
              </a:xfrm>
              <a:prstGeom prst="rect">
                <a:avLst/>
              </a:prstGeom>
              <a:blipFill>
                <a:blip r:embed="rId19"/>
                <a:stretch>
                  <a:fillRect l="-67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2C984-2BA5-DD09-95F8-03F200E113DE}"/>
              </a:ext>
            </a:extLst>
          </p:cNvPr>
          <p:cNvCxnSpPr>
            <a:cxnSpLocks/>
          </p:cNvCxnSpPr>
          <p:nvPr/>
        </p:nvCxnSpPr>
        <p:spPr>
          <a:xfrm flipV="1">
            <a:off x="6172707" y="1427284"/>
            <a:ext cx="1469987" cy="938142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863A775-E2CD-5ECB-5126-DFFD44ABD379}"/>
              </a:ext>
            </a:extLst>
          </p:cNvPr>
          <p:cNvCxnSpPr>
            <a:cxnSpLocks/>
          </p:cNvCxnSpPr>
          <p:nvPr/>
        </p:nvCxnSpPr>
        <p:spPr>
          <a:xfrm flipH="1" flipV="1">
            <a:off x="4470130" y="637239"/>
            <a:ext cx="10032" cy="47140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/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den>
                      </m:f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E1A5089-559A-3F70-C048-03EB0A62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05" y="1216340"/>
                <a:ext cx="1688791" cy="501997"/>
              </a:xfrm>
              <a:prstGeom prst="rect">
                <a:avLst/>
              </a:prstGeom>
              <a:blipFill>
                <a:blip r:embed="rId2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74E2950-6697-5CA6-7D23-09081CC231F1}"/>
              </a:ext>
            </a:extLst>
          </p:cNvPr>
          <p:cNvCxnSpPr>
            <a:cxnSpLocks/>
          </p:cNvCxnSpPr>
          <p:nvPr/>
        </p:nvCxnSpPr>
        <p:spPr>
          <a:xfrm>
            <a:off x="9329917" y="238744"/>
            <a:ext cx="9527" cy="5624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C00A7-FE6B-3AD9-2D3F-A96C67D32CA8}"/>
              </a:ext>
            </a:extLst>
          </p:cNvPr>
          <p:cNvSpPr txBox="1"/>
          <p:nvPr/>
        </p:nvSpPr>
        <p:spPr>
          <a:xfrm>
            <a:off x="9497377" y="335280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6F6108F-A4B1-3C41-D1A4-75633F67BBE4}"/>
              </a:ext>
            </a:extLst>
          </p:cNvPr>
          <p:cNvCxnSpPr>
            <a:cxnSpLocks/>
          </p:cNvCxnSpPr>
          <p:nvPr/>
        </p:nvCxnSpPr>
        <p:spPr>
          <a:xfrm flipV="1">
            <a:off x="9346716" y="1017490"/>
            <a:ext cx="0" cy="473976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B3B692-38F2-13E3-4524-86E08E889976}"/>
              </a:ext>
            </a:extLst>
          </p:cNvPr>
          <p:cNvSpPr txBox="1"/>
          <p:nvPr/>
        </p:nvSpPr>
        <p:spPr>
          <a:xfrm>
            <a:off x="9504780" y="1045402"/>
            <a:ext cx="17903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EBCEC-9BA5-5B38-990A-C51EADE7589C}"/>
                  </a:ext>
                </a:extLst>
              </p:cNvPr>
              <p:cNvSpPr txBox="1"/>
              <p:nvPr/>
            </p:nvSpPr>
            <p:spPr>
              <a:xfrm>
                <a:off x="4059689" y="2049670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EBCEC-9BA5-5B38-990A-C51EADE7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89" y="2049670"/>
                <a:ext cx="1155323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4EDF3-B79D-0D10-048F-84ECB1402494}"/>
                  </a:ext>
                </a:extLst>
              </p:cNvPr>
              <p:cNvSpPr txBox="1"/>
              <p:nvPr/>
            </p:nvSpPr>
            <p:spPr>
              <a:xfrm>
                <a:off x="6131925" y="1593267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A4EDF3-B79D-0D10-048F-84ECB1402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25" y="1593267"/>
                <a:ext cx="1155323" cy="307777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2DB853-2510-8700-7763-AB90593EC33D}"/>
                  </a:ext>
                </a:extLst>
              </p:cNvPr>
              <p:cNvSpPr txBox="1"/>
              <p:nvPr/>
            </p:nvSpPr>
            <p:spPr>
              <a:xfrm>
                <a:off x="3416458" y="751308"/>
                <a:ext cx="11553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2DB853-2510-8700-7763-AB90593E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58" y="751308"/>
                <a:ext cx="115532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393FF2-95E7-1FC2-CDB1-9A1D8D0F346D}"/>
                  </a:ext>
                </a:extLst>
              </p:cNvPr>
              <p:cNvSpPr txBox="1"/>
              <p:nvPr/>
            </p:nvSpPr>
            <p:spPr>
              <a:xfrm>
                <a:off x="8023962" y="3234838"/>
                <a:ext cx="395374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den>
                      </m:f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d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𝒆𝒓𝒓𝒐𝒓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𝒊𝒏𝒑𝒖𝒕</m:t>
                      </m:r>
                    </m:oMath>
                  </m:oMathPara>
                </a14:m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393FF2-95E7-1FC2-CDB1-9A1D8D0F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62" y="3234838"/>
                <a:ext cx="3953747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AA6486-EF5F-5B55-B95B-E156702A2A04}"/>
                  </a:ext>
                </a:extLst>
              </p:cNvPr>
              <p:cNvSpPr txBox="1"/>
              <p:nvPr/>
            </p:nvSpPr>
            <p:spPr>
              <a:xfrm>
                <a:off x="8023962" y="4026778"/>
                <a:ext cx="287241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𝑳</m:t>
                          </m:r>
                        </m:num>
                        <m:den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𝝏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den>
                      </m:f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d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𝒆𝒓𝒓𝒐𝒓</m:t>
                      </m:r>
                    </m:oMath>
                  </m:oMathPara>
                </a14:m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AA6486-EF5F-5B55-B95B-E156702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62" y="4026778"/>
                <a:ext cx="2872415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B26FED7-E505-A303-C781-9932935790FF}"/>
              </a:ext>
            </a:extLst>
          </p:cNvPr>
          <p:cNvSpPr txBox="1"/>
          <p:nvPr/>
        </p:nvSpPr>
        <p:spPr>
          <a:xfrm>
            <a:off x="8142509" y="2757492"/>
            <a:ext cx="269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7228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7" y="-41319"/>
            <a:ext cx="105156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Computation graph – Backward pass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02918-1C01-6F49-F1BD-B7AF0944BD76}"/>
              </a:ext>
            </a:extLst>
          </p:cNvPr>
          <p:cNvGrpSpPr/>
          <p:nvPr/>
        </p:nvGrpSpPr>
        <p:grpSpPr>
          <a:xfrm>
            <a:off x="7880144" y="1043903"/>
            <a:ext cx="2707830" cy="3705437"/>
            <a:chOff x="7785664" y="1403092"/>
            <a:chExt cx="2707830" cy="3705437"/>
          </a:xfrm>
        </p:grpSpPr>
        <p:grpSp>
          <p:nvGrpSpPr>
            <p:cNvPr id="9" name="Group 8"/>
            <p:cNvGrpSpPr/>
            <p:nvPr/>
          </p:nvGrpSpPr>
          <p:grpSpPr>
            <a:xfrm>
              <a:off x="7785664" y="1403092"/>
              <a:ext cx="2697978" cy="3705437"/>
              <a:chOff x="2270758" y="261679"/>
              <a:chExt cx="4621718" cy="6347524"/>
            </a:xfrm>
          </p:grpSpPr>
          <p:sp>
            <p:nvSpPr>
              <p:cNvPr id="11" name="Connector 10"/>
              <p:cNvSpPr/>
              <p:nvPr/>
            </p:nvSpPr>
            <p:spPr>
              <a:xfrm>
                <a:off x="2270758" y="3761740"/>
                <a:ext cx="880869" cy="82296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u</a:t>
                </a:r>
                <a:r>
                  <a:rPr lang="en-US" sz="1400" baseline="-25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2" name="Connector 11"/>
              <p:cNvSpPr/>
              <p:nvPr/>
            </p:nvSpPr>
            <p:spPr>
              <a:xfrm>
                <a:off x="4413272" y="5786243"/>
                <a:ext cx="822960" cy="822960"/>
              </a:xfrm>
              <a:prstGeom prst="flowChartConnector">
                <a:avLst/>
              </a:prstGeom>
              <a:solidFill>
                <a:srgbClr val="72CEE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x</a:t>
                </a:r>
                <a:endPara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Connector 14"/>
              <p:cNvSpPr/>
              <p:nvPr/>
            </p:nvSpPr>
            <p:spPr>
              <a:xfrm>
                <a:off x="4336124" y="261679"/>
                <a:ext cx="822960" cy="82296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y</a:t>
                </a:r>
                <a:endPara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Connector 15"/>
              <p:cNvSpPr/>
              <p:nvPr/>
            </p:nvSpPr>
            <p:spPr>
              <a:xfrm>
                <a:off x="4387249" y="3723130"/>
                <a:ext cx="880869" cy="82296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u</a:t>
                </a:r>
                <a:r>
                  <a:rPr lang="en-US" sz="1400" baseline="-25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sp>
            <p:nvSpPr>
              <p:cNvPr id="17" name="Connector 16"/>
              <p:cNvSpPr/>
              <p:nvPr/>
            </p:nvSpPr>
            <p:spPr>
              <a:xfrm>
                <a:off x="6002394" y="3761740"/>
                <a:ext cx="890082" cy="82296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u</a:t>
                </a:r>
                <a:r>
                  <a:rPr lang="en-US" sz="1400" baseline="-25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</a:p>
            </p:txBody>
          </p:sp>
          <p:cxnSp>
            <p:nvCxnSpPr>
              <p:cNvPr id="21" name="Straight Connector 20"/>
              <p:cNvCxnSpPr>
                <a:cxnSpLocks/>
                <a:stCxn id="11" idx="4"/>
                <a:endCxn id="12" idx="0"/>
              </p:cNvCxnSpPr>
              <p:nvPr/>
            </p:nvCxnSpPr>
            <p:spPr>
              <a:xfrm>
                <a:off x="2711193" y="4584700"/>
                <a:ext cx="2113558" cy="120154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  <a:stCxn id="16" idx="4"/>
                <a:endCxn id="12" idx="0"/>
              </p:cNvCxnSpPr>
              <p:nvPr/>
            </p:nvCxnSpPr>
            <p:spPr>
              <a:xfrm flipH="1">
                <a:off x="4824752" y="4546090"/>
                <a:ext cx="2933" cy="1240153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  <a:stCxn id="17" idx="4"/>
                <a:endCxn id="12" idx="0"/>
              </p:cNvCxnSpPr>
              <p:nvPr/>
            </p:nvCxnSpPr>
            <p:spPr>
              <a:xfrm flipH="1">
                <a:off x="4824753" y="4584700"/>
                <a:ext cx="1622683" cy="1201543"/>
              </a:xfrm>
              <a:prstGeom prst="line">
                <a:avLst/>
              </a:prstGeom>
              <a:ln w="28575">
                <a:solidFill>
                  <a:srgbClr val="A955B7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  <a:stCxn id="15" idx="4"/>
                <a:endCxn id="11" idx="0"/>
              </p:cNvCxnSpPr>
              <p:nvPr/>
            </p:nvCxnSpPr>
            <p:spPr>
              <a:xfrm flipH="1">
                <a:off x="2711193" y="1084639"/>
                <a:ext cx="2036410" cy="267710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  <a:stCxn id="29" idx="4"/>
                <a:endCxn id="16" idx="0"/>
              </p:cNvCxnSpPr>
              <p:nvPr/>
            </p:nvCxnSpPr>
            <p:spPr>
              <a:xfrm>
                <a:off x="4803188" y="3013485"/>
                <a:ext cx="24496" cy="709645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  <a:stCxn id="31" idx="4"/>
                <a:endCxn id="17" idx="0"/>
              </p:cNvCxnSpPr>
              <p:nvPr/>
            </p:nvCxnSpPr>
            <p:spPr>
              <a:xfrm>
                <a:off x="6438830" y="3009358"/>
                <a:ext cx="8606" cy="752382"/>
              </a:xfrm>
              <a:prstGeom prst="line">
                <a:avLst/>
              </a:prstGeom>
              <a:ln w="28575">
                <a:solidFill>
                  <a:srgbClr val="A955B7"/>
                </a:solidFill>
                <a:head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onnector 28"/>
            <p:cNvSpPr/>
            <p:nvPr/>
          </p:nvSpPr>
          <p:spPr>
            <a:xfrm>
              <a:off x="9006889" y="2529077"/>
              <a:ext cx="514217" cy="48041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O1</a:t>
              </a:r>
            </a:p>
          </p:txBody>
        </p:sp>
        <p:sp>
          <p:nvSpPr>
            <p:cNvPr id="31" name="Connector 30"/>
            <p:cNvSpPr/>
            <p:nvPr/>
          </p:nvSpPr>
          <p:spPr>
            <a:xfrm>
              <a:off x="9944147" y="2549207"/>
              <a:ext cx="549347" cy="457873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O2</a:t>
              </a:r>
            </a:p>
          </p:txBody>
        </p:sp>
        <p:cxnSp>
          <p:nvCxnSpPr>
            <p:cNvPr id="34" name="Straight Connector 33"/>
            <p:cNvCxnSpPr>
              <a:cxnSpLocks/>
              <a:stCxn id="15" idx="4"/>
              <a:endCxn id="29" idx="0"/>
            </p:cNvCxnSpPr>
            <p:nvPr/>
          </p:nvCxnSpPr>
          <p:spPr>
            <a:xfrm>
              <a:off x="9231550" y="1883504"/>
              <a:ext cx="32448" cy="645573"/>
            </a:xfrm>
            <a:prstGeom prst="line">
              <a:avLst/>
            </a:prstGeom>
            <a:ln w="28575">
              <a:solidFill>
                <a:schemeClr val="accent6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231550" y="1883504"/>
              <a:ext cx="987271" cy="665703"/>
            </a:xfrm>
            <a:prstGeom prst="line">
              <a:avLst/>
            </a:prstGeom>
            <a:ln w="28575">
              <a:solidFill>
                <a:srgbClr val="A955B7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91736" y="5263033"/>
            <a:ext cx="4581548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Backpropagation</a:t>
            </a:r>
            <a:r>
              <a:rPr lang="en-US" sz="2200" dirty="0"/>
              <a:t> is just the repeated application of the </a:t>
            </a:r>
            <a:r>
              <a:rPr lang="en-US" sz="2200" b="1" dirty="0"/>
              <a:t>chain rule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80B62D-9241-BB4E-0265-DAF8608C65F6}"/>
                  </a:ext>
                </a:extLst>
              </p:cNvPr>
              <p:cNvSpPr txBox="1"/>
              <p:nvPr/>
            </p:nvSpPr>
            <p:spPr>
              <a:xfrm>
                <a:off x="852841" y="1255843"/>
                <a:ext cx="205171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𝑷𝒂𝒕𝒉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80B62D-9241-BB4E-0265-DAF8608C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41" y="1255843"/>
                <a:ext cx="2051716" cy="572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421418D-BFDF-A0C4-C0B5-6FAAEBBCAD95}"/>
                  </a:ext>
                </a:extLst>
              </p:cNvPr>
              <p:cNvSpPr txBox="1"/>
              <p:nvPr/>
            </p:nvSpPr>
            <p:spPr>
              <a:xfrm>
                <a:off x="832574" y="2086363"/>
                <a:ext cx="265117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𝑷𝒂𝒕𝒉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421418D-BFDF-A0C4-C0B5-6FAAEBBC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74" y="2086363"/>
                <a:ext cx="2651175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1856DF-9FFD-D51C-E391-5E9A49F410B1}"/>
                  </a:ext>
                </a:extLst>
              </p:cNvPr>
              <p:cNvSpPr txBox="1"/>
              <p:nvPr/>
            </p:nvSpPr>
            <p:spPr>
              <a:xfrm>
                <a:off x="832573" y="3018088"/>
                <a:ext cx="2651175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𝑷𝒂𝒕𝒉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1856DF-9FFD-D51C-E391-5E9A49F41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73" y="3018088"/>
                <a:ext cx="2651175" cy="57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1836D8D-4A44-53E7-8A90-86B4038CE713}"/>
                  </a:ext>
                </a:extLst>
              </p:cNvPr>
              <p:cNvSpPr txBox="1"/>
              <p:nvPr/>
            </p:nvSpPr>
            <p:spPr>
              <a:xfrm>
                <a:off x="813224" y="4043281"/>
                <a:ext cx="543206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1836D8D-4A44-53E7-8A90-86B4038C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4" y="4043281"/>
                <a:ext cx="5432063" cy="573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00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89" y="142142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Neuron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553C0F-9D66-89C5-69CB-AB7EEA347CC0}"/>
              </a:ext>
            </a:extLst>
          </p:cNvPr>
          <p:cNvGrpSpPr/>
          <p:nvPr/>
        </p:nvGrpSpPr>
        <p:grpSpPr>
          <a:xfrm>
            <a:off x="324233" y="1518986"/>
            <a:ext cx="8367713" cy="4386716"/>
            <a:chOff x="1677904" y="1495167"/>
            <a:chExt cx="8367713" cy="4386716"/>
          </a:xfrm>
        </p:grpSpPr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id="{C8811C6D-22D4-F78A-AEFA-9F5CD6F99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904" y="1495167"/>
              <a:ext cx="8367713" cy="3808414"/>
              <a:chOff x="164" y="926"/>
              <a:chExt cx="5271" cy="2399"/>
            </a:xfrm>
          </p:grpSpPr>
          <p:sp>
            <p:nvSpPr>
              <p:cNvPr id="35" name="Oval 37">
                <a:extLst>
                  <a:ext uri="{FF2B5EF4-FFF2-40B4-BE49-F238E27FC236}">
                    <a16:creationId xmlns:a16="http://schemas.microsoft.com/office/drawing/2014/main" id="{A7466EE8-7F73-F5F9-DBAA-A58EE8913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926"/>
                <a:ext cx="2400" cy="23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2">
                <a:extLst>
                  <a:ext uri="{FF2B5EF4-FFF2-40B4-BE49-F238E27FC236}">
                    <a16:creationId xmlns:a16="http://schemas.microsoft.com/office/drawing/2014/main" id="{708D2F64-1D8F-80B2-0350-5883E07DB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1985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rgbClr val="00B050"/>
                    </a:solidFill>
                  </a:rPr>
                  <a:t>Outputs</a:t>
                </a:r>
              </a:p>
            </p:txBody>
          </p:sp>
          <p:sp>
            <p:nvSpPr>
              <p:cNvPr id="37" name="Text Box 34">
                <a:extLst>
                  <a:ext uri="{FF2B5EF4-FFF2-40B4-BE49-F238E27FC236}">
                    <a16:creationId xmlns:a16="http://schemas.microsoft.com/office/drawing/2014/main" id="{B2890612-DCFF-A97D-D747-9F76BC4D1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1" y="2515"/>
                <a:ext cx="190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/>
                  <a:t>Activation </a:t>
                </a:r>
              </a:p>
              <a:p>
                <a:r>
                  <a:rPr lang="en-US" altLang="en-US" sz="2400" dirty="0"/>
                  <a:t>Function</a:t>
                </a:r>
              </a:p>
            </p:txBody>
          </p:sp>
          <p:sp>
            <p:nvSpPr>
              <p:cNvPr id="38" name="Text Box 35">
                <a:extLst>
                  <a:ext uri="{FF2B5EF4-FFF2-40B4-BE49-F238E27FC236}">
                    <a16:creationId xmlns:a16="http://schemas.microsoft.com/office/drawing/2014/main" id="{F53B39CD-883E-8D18-702A-CE9D47458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" y="1479"/>
                <a:ext cx="192" cy="1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 dirty="0">
                    <a:solidFill>
                      <a:schemeClr val="accent2"/>
                    </a:solidFill>
                  </a:rPr>
                  <a:t>INPUTS</a:t>
                </a:r>
              </a:p>
            </p:txBody>
          </p:sp>
          <p:sp>
            <p:nvSpPr>
              <p:cNvPr id="39" name="Text Box 38">
                <a:extLst>
                  <a:ext uri="{FF2B5EF4-FFF2-40B4-BE49-F238E27FC236}">
                    <a16:creationId xmlns:a16="http://schemas.microsoft.com/office/drawing/2014/main" id="{5E04D43B-95F3-6ED5-2F67-AA6120747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32"/>
                <a:ext cx="6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Neuron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7DC634-A3AF-3396-CD84-F5E44B3BAF08}"/>
                </a:ext>
              </a:extLst>
            </p:cNvPr>
            <p:cNvSpPr/>
            <p:nvPr/>
          </p:nvSpPr>
          <p:spPr>
            <a:xfrm>
              <a:off x="4978777" y="2962084"/>
              <a:ext cx="813511" cy="87457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0B005C-3EDF-F09B-ADDF-43C28F01F210}"/>
                </a:ext>
              </a:extLst>
            </p:cNvPr>
            <p:cNvSpPr/>
            <p:nvPr/>
          </p:nvSpPr>
          <p:spPr>
            <a:xfrm>
              <a:off x="6827132" y="2987156"/>
              <a:ext cx="813511" cy="83415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FC4ADA-C3C1-3FE7-D908-9C1E96AD7C5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92288" y="3399374"/>
              <a:ext cx="1034844" cy="485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81B19A-20F9-FFC1-D458-684C62775E83}"/>
                </a:ext>
              </a:extLst>
            </p:cNvPr>
            <p:cNvCxnSpPr>
              <a:cxnSpLocks/>
            </p:cNvCxnSpPr>
            <p:nvPr/>
          </p:nvCxnSpPr>
          <p:spPr>
            <a:xfrm>
              <a:off x="7623652" y="3390612"/>
              <a:ext cx="1058201" cy="7435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82AE85-5E6B-5DB4-BE2B-BF4A0F6E42DC}"/>
                    </a:ext>
                  </a:extLst>
                </p:cNvPr>
                <p:cNvSpPr txBox="1"/>
                <p:nvPr/>
              </p:nvSpPr>
              <p:spPr>
                <a:xfrm>
                  <a:off x="4981616" y="3107682"/>
                  <a:ext cx="78066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82AE85-5E6B-5DB4-BE2B-BF4A0F6E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616" y="3107682"/>
                  <a:ext cx="78066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34CFE9-EAE9-C7D1-CA9C-957582B7B2F2}"/>
                    </a:ext>
                  </a:extLst>
                </p:cNvPr>
                <p:cNvSpPr txBox="1"/>
                <p:nvPr/>
              </p:nvSpPr>
              <p:spPr>
                <a:xfrm>
                  <a:off x="6860405" y="3157358"/>
                  <a:ext cx="6587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34CFE9-EAE9-C7D1-CA9C-957582B7B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405" y="3157358"/>
                  <a:ext cx="65870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41" r="-1666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39">
              <a:extLst>
                <a:ext uri="{FF2B5EF4-FFF2-40B4-BE49-F238E27FC236}">
                  <a16:creationId xmlns:a16="http://schemas.microsoft.com/office/drawing/2014/main" id="{4CC51493-5808-F6F0-363C-9BE1DC5D0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045" y="1840107"/>
              <a:ext cx="2165350" cy="4041776"/>
              <a:chOff x="1014" y="1104"/>
              <a:chExt cx="1364" cy="2546"/>
            </a:xfrm>
          </p:grpSpPr>
          <p:grpSp>
            <p:nvGrpSpPr>
              <p:cNvPr id="18" name="Group 6">
                <a:extLst>
                  <a:ext uri="{FF2B5EF4-FFF2-40B4-BE49-F238E27FC236}">
                    <a16:creationId xmlns:a16="http://schemas.microsoft.com/office/drawing/2014/main" id="{76FE46B8-92EA-3CAE-020C-BC82C7DF5B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392"/>
                <a:ext cx="1274" cy="1488"/>
                <a:chOff x="1200" y="1584"/>
                <a:chExt cx="1274" cy="1488"/>
              </a:xfrm>
            </p:grpSpPr>
            <p:sp>
              <p:nvSpPr>
                <p:cNvPr id="24" name="Line 8">
                  <a:extLst>
                    <a:ext uri="{FF2B5EF4-FFF2-40B4-BE49-F238E27FC236}">
                      <a16:creationId xmlns:a16="http://schemas.microsoft.com/office/drawing/2014/main" id="{EFE6024B-9DF6-6C76-2BC9-A8C06B78D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584"/>
                  <a:ext cx="528" cy="479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9">
                  <a:extLst>
                    <a:ext uri="{FF2B5EF4-FFF2-40B4-BE49-F238E27FC236}">
                      <a16:creationId xmlns:a16="http://schemas.microsoft.com/office/drawing/2014/main" id="{3817C38B-9506-C614-02E3-FBCC20C4E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968"/>
                  <a:ext cx="432" cy="191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10">
                  <a:extLst>
                    <a:ext uri="{FF2B5EF4-FFF2-40B4-BE49-F238E27FC236}">
                      <a16:creationId xmlns:a16="http://schemas.microsoft.com/office/drawing/2014/main" id="{21084A27-63F9-2429-0B4C-E778ABE92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1968"/>
                  <a:ext cx="720" cy="0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11">
                  <a:extLst>
                    <a:ext uri="{FF2B5EF4-FFF2-40B4-BE49-F238E27FC236}">
                      <a16:creationId xmlns:a16="http://schemas.microsoft.com/office/drawing/2014/main" id="{4F12FD74-C3DF-54D7-7F40-96669619E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1584"/>
                  <a:ext cx="720" cy="0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2">
                  <a:extLst>
                    <a:ext uri="{FF2B5EF4-FFF2-40B4-BE49-F238E27FC236}">
                      <a16:creationId xmlns:a16="http://schemas.microsoft.com/office/drawing/2014/main" id="{73E1E6C9-353F-9F78-B59A-1B195A469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0" y="2448"/>
                  <a:ext cx="480" cy="240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13">
                  <a:extLst>
                    <a:ext uri="{FF2B5EF4-FFF2-40B4-BE49-F238E27FC236}">
                      <a16:creationId xmlns:a16="http://schemas.microsoft.com/office/drawing/2014/main" id="{51A1E589-0AB6-D2B4-E6F6-7D9B2BDC59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688"/>
                  <a:ext cx="720" cy="0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D0BF69CB-A845-A492-EB1F-814908333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3072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Oval 15">
                  <a:extLst>
                    <a:ext uri="{FF2B5EF4-FFF2-40B4-BE49-F238E27FC236}">
                      <a16:creationId xmlns:a16="http://schemas.microsoft.com/office/drawing/2014/main" id="{C72A70CD-CB16-A4BA-7CB1-BFD359F59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1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16">
                  <a:extLst>
                    <a:ext uri="{FF2B5EF4-FFF2-40B4-BE49-F238E27FC236}">
                      <a16:creationId xmlns:a16="http://schemas.microsoft.com/office/drawing/2014/main" id="{8867AC0A-E1CF-E5D9-EE78-825FAA486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17">
                  <a:extLst>
                    <a:ext uri="{FF2B5EF4-FFF2-40B4-BE49-F238E27FC236}">
                      <a16:creationId xmlns:a16="http://schemas.microsoft.com/office/drawing/2014/main" id="{92611A6D-715D-BC78-0C5E-CACD065BB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8">
                  <a:extLst>
                    <a:ext uri="{FF2B5EF4-FFF2-40B4-BE49-F238E27FC236}">
                      <a16:creationId xmlns:a16="http://schemas.microsoft.com/office/drawing/2014/main" id="{9DFC38E2-0EE5-3819-40C8-0267E8335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" y="2539"/>
                  <a:ext cx="506" cy="533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9D9D8F42-39DB-A9D5-DB49-D4CC029AA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1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0" name="Text Box 27">
                <a:extLst>
                  <a:ext uri="{FF2B5EF4-FFF2-40B4-BE49-F238E27FC236}">
                    <a16:creationId xmlns:a16="http://schemas.microsoft.com/office/drawing/2014/main" id="{64577FAB-D2FA-204B-5124-C53F5B8A0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1" name="Text Box 28">
                <a:extLst>
                  <a:ext uri="{FF2B5EF4-FFF2-40B4-BE49-F238E27FC236}">
                    <a16:creationId xmlns:a16="http://schemas.microsoft.com/office/drawing/2014/main" id="{95844C07-729D-7C20-B848-9F6CF65AB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2" name="Text Box 29">
                <a:extLst>
                  <a:ext uri="{FF2B5EF4-FFF2-40B4-BE49-F238E27FC236}">
                    <a16:creationId xmlns:a16="http://schemas.microsoft.com/office/drawing/2014/main" id="{331AEF49-2242-7CB2-4E99-9DCD2FF8D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3" name="Text Box 36">
                <a:extLst>
                  <a:ext uri="{FF2B5EF4-FFF2-40B4-BE49-F238E27FC236}">
                    <a16:creationId xmlns:a16="http://schemas.microsoft.com/office/drawing/2014/main" id="{D2CD7C3B-E8E4-FED3-DF34-7AFD72EE3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3359"/>
                <a:ext cx="8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  <a:r>
                  <a:rPr lang="en-US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=Weight</a:t>
                </a:r>
              </a:p>
            </p:txBody>
          </p:sp>
        </p:grp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D79D715-0403-B63D-3002-4D95D759BBC9}"/>
                </a:ext>
              </a:extLst>
            </p:cNvPr>
            <p:cNvSpPr/>
            <p:nvPr/>
          </p:nvSpPr>
          <p:spPr>
            <a:xfrm>
              <a:off x="2298961" y="2035125"/>
              <a:ext cx="604701" cy="2983129"/>
            </a:xfrm>
            <a:prstGeom prst="leftBrace">
              <a:avLst>
                <a:gd name="adj1" fmla="val 8333"/>
                <a:gd name="adj2" fmla="val 4870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81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A5F2CF5-C1A1-E7CE-BAAA-150F864A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2" y="1176186"/>
            <a:ext cx="7344800" cy="3505689"/>
          </a:xfrm>
          <a:prstGeom prst="rect">
            <a:avLst/>
          </a:prstGeom>
        </p:spPr>
      </p:pic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95" y="121275"/>
            <a:ext cx="96915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-7" dirty="0"/>
              <a:t>Linear Regression </a:t>
            </a:r>
            <a:r>
              <a:rPr lang="en-US" sz="3600" dirty="0"/>
              <a:t>as a </a:t>
            </a:r>
            <a:r>
              <a:rPr lang="en-US" sz="3600" spc="-7" dirty="0"/>
              <a:t>Single-layer Neural</a:t>
            </a:r>
            <a:r>
              <a:rPr lang="en-US" sz="3600" spc="20" dirty="0"/>
              <a:t> </a:t>
            </a:r>
            <a:r>
              <a:rPr lang="en-US" sz="3600" spc="-7" dirty="0"/>
              <a:t>Network</a:t>
            </a:r>
            <a:endParaRPr lang="en-US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FEC6A6C-F912-4C82-C592-BDA92A7B6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9586209"/>
                  </p:ext>
                </p:extLst>
              </p:nvPr>
            </p:nvGraphicFramePr>
            <p:xfrm>
              <a:off x="509544" y="4499085"/>
              <a:ext cx="7775473" cy="2140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FEC6A6C-F912-4C82-C592-BDA92A7B6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9586209"/>
                  </p:ext>
                </p:extLst>
              </p:nvPr>
            </p:nvGraphicFramePr>
            <p:xfrm>
              <a:off x="509544" y="4499085"/>
              <a:ext cx="7775473" cy="2140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4E3BC4-9ECA-FCD6-29BD-78AEA0392F8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20962" y="1525153"/>
            <a:ext cx="1771606" cy="11838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75096B-AE95-C9CF-2E9D-223E74103925}"/>
              </a:ext>
            </a:extLst>
          </p:cNvPr>
          <p:cNvSpPr txBox="1"/>
          <p:nvPr/>
        </p:nvSpPr>
        <p:spPr>
          <a:xfrm>
            <a:off x="7692568" y="1063488"/>
            <a:ext cx="244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shape of W:</a:t>
            </a:r>
          </a:p>
          <a:p>
            <a:r>
              <a:rPr lang="en-US" dirty="0"/>
              <a:t>(# of Outputs, # of inputs) = (1, 3)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1B0A39-E61D-0F67-4747-61957A5C9CB6}"/>
              </a:ext>
            </a:extLst>
          </p:cNvPr>
          <p:cNvCxnSpPr>
            <a:cxnSpLocks/>
          </p:cNvCxnSpPr>
          <p:nvPr/>
        </p:nvCxnSpPr>
        <p:spPr>
          <a:xfrm>
            <a:off x="7345331" y="3176585"/>
            <a:ext cx="939686" cy="6003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43C47-BFDC-C428-4EAC-3BCD9FDA40F0}"/>
              </a:ext>
            </a:extLst>
          </p:cNvPr>
          <p:cNvSpPr txBox="1"/>
          <p:nvPr/>
        </p:nvSpPr>
        <p:spPr>
          <a:xfrm>
            <a:off x="8066508" y="3788127"/>
            <a:ext cx="24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for each output </a:t>
            </a:r>
          </a:p>
        </p:txBody>
      </p:sp>
    </p:spTree>
    <p:extLst>
      <p:ext uri="{BB962C8B-B14F-4D97-AF65-F5344CB8AC3E}">
        <p14:creationId xmlns:p14="http://schemas.microsoft.com/office/powerpoint/2010/main" val="24513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95" y="70258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Recap- Gradient Descent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522D56-BC61-70BD-7CED-D9DA52967B44}"/>
              </a:ext>
            </a:extLst>
          </p:cNvPr>
          <p:cNvGrpSpPr/>
          <p:nvPr/>
        </p:nvGrpSpPr>
        <p:grpSpPr>
          <a:xfrm>
            <a:off x="461597" y="1395821"/>
            <a:ext cx="7792034" cy="1678766"/>
            <a:chOff x="193726" y="1457422"/>
            <a:chExt cx="8511567" cy="2435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AC1011-0E4D-A4AC-23CB-159CBC18E548}"/>
                </a:ext>
              </a:extLst>
            </p:cNvPr>
            <p:cNvGrpSpPr/>
            <p:nvPr/>
          </p:nvGrpSpPr>
          <p:grpSpPr>
            <a:xfrm>
              <a:off x="4902871" y="1457422"/>
              <a:ext cx="1532716" cy="913819"/>
              <a:chOff x="661671" y="1509598"/>
              <a:chExt cx="1405875" cy="91381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F5E6B69-BB0E-4362-5370-CC4EAB81CDAE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6" name="Rectangle: Rounded Corners 4">
                <a:extLst>
                  <a:ext uri="{FF2B5EF4-FFF2-40B4-BE49-F238E27FC236}">
                    <a16:creationId xmlns:a16="http://schemas.microsoft.com/office/drawing/2014/main" id="{19255BFE-7274-79F2-8566-98F511695BBA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Calculate Gradients </a:t>
                </a:r>
                <a:endParaRPr lang="en-US" sz="1600" kern="12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555AF4-AEF3-1633-D391-48170010BE9E}"/>
                </a:ext>
              </a:extLst>
            </p:cNvPr>
            <p:cNvGrpSpPr/>
            <p:nvPr/>
          </p:nvGrpSpPr>
          <p:grpSpPr>
            <a:xfrm>
              <a:off x="193726" y="2979468"/>
              <a:ext cx="1405875" cy="913819"/>
              <a:chOff x="661671" y="1509598"/>
              <a:chExt cx="1405875" cy="91381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3C30AB4-3868-B7B0-1861-081BC1787BB4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47" name="Rectangle: Rounded Corners 4">
                <a:extLst>
                  <a:ext uri="{FF2B5EF4-FFF2-40B4-BE49-F238E27FC236}">
                    <a16:creationId xmlns:a16="http://schemas.microsoft.com/office/drawing/2014/main" id="{B5424B5F-1494-D90C-AF0F-9F5C355F8763}"/>
                  </a:ext>
                </a:extLst>
              </p:cNvPr>
              <p:cNvSpPr txBox="1"/>
              <p:nvPr/>
            </p:nvSpPr>
            <p:spPr>
              <a:xfrm>
                <a:off x="704267" y="1526092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Initialize weights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E5D629E-3E4A-43CC-A757-666D87F5BF51}"/>
                </a:ext>
              </a:extLst>
            </p:cNvPr>
            <p:cNvGrpSpPr/>
            <p:nvPr/>
          </p:nvGrpSpPr>
          <p:grpSpPr>
            <a:xfrm>
              <a:off x="1986470" y="2951354"/>
              <a:ext cx="1405875" cy="913819"/>
              <a:chOff x="661671" y="1509598"/>
              <a:chExt cx="1405875" cy="913819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871616F-7CDE-D5DC-503C-581B4500A09C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52" name="Rectangle: Rounded Corners 4">
                <a:extLst>
                  <a:ext uri="{FF2B5EF4-FFF2-40B4-BE49-F238E27FC236}">
                    <a16:creationId xmlns:a16="http://schemas.microsoft.com/office/drawing/2014/main" id="{8F4C1FD1-DC12-17F7-3D30-41A6C9EFF8FD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Predict </a:t>
                </a:r>
                <a:endParaRPr lang="en-US" sz="1600" kern="1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3C0F4D-FB8A-9ED9-2EB1-353B150A6DB3}"/>
                </a:ext>
              </a:extLst>
            </p:cNvPr>
            <p:cNvGrpSpPr/>
            <p:nvPr/>
          </p:nvGrpSpPr>
          <p:grpSpPr>
            <a:xfrm>
              <a:off x="2498366" y="1463088"/>
              <a:ext cx="1532715" cy="913819"/>
              <a:chOff x="661671" y="1509598"/>
              <a:chExt cx="1405875" cy="913819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8CDFE4D-0A99-AEF0-706C-9567BB54028D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55" name="Rectangle: Rounded Corners 4">
                <a:extLst>
                  <a:ext uri="{FF2B5EF4-FFF2-40B4-BE49-F238E27FC236}">
                    <a16:creationId xmlns:a16="http://schemas.microsoft.com/office/drawing/2014/main" id="{647DED2C-F338-ABA5-EC8B-BE3151963022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Calculate Loss </a:t>
                </a:r>
                <a:endParaRPr lang="en-US" sz="1600" kern="1200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213C8A-01E1-2497-4A17-19D4E2CC03C4}"/>
                </a:ext>
              </a:extLst>
            </p:cNvPr>
            <p:cNvGrpSpPr/>
            <p:nvPr/>
          </p:nvGrpSpPr>
          <p:grpSpPr>
            <a:xfrm>
              <a:off x="5744536" y="2951353"/>
              <a:ext cx="1532716" cy="913819"/>
              <a:chOff x="661671" y="1509598"/>
              <a:chExt cx="1405875" cy="91381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B1225E5-F404-6D03-89A9-663B5C68071B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58" name="Rectangle: Rounded Corners 4">
                <a:extLst>
                  <a:ext uri="{FF2B5EF4-FFF2-40B4-BE49-F238E27FC236}">
                    <a16:creationId xmlns:a16="http://schemas.microsoft.com/office/drawing/2014/main" id="{9E088103-FFC9-7D36-24CC-03E35CD6C89D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Update Weights </a:t>
                </a:r>
                <a:endParaRPr lang="en-US" sz="1600" kern="12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699464-F805-2248-AC20-E23CDA5D970D}"/>
                </a:ext>
              </a:extLst>
            </p:cNvPr>
            <p:cNvGrpSpPr/>
            <p:nvPr/>
          </p:nvGrpSpPr>
          <p:grpSpPr>
            <a:xfrm>
              <a:off x="7731229" y="2951353"/>
              <a:ext cx="974064" cy="913819"/>
              <a:chOff x="661671" y="1509598"/>
              <a:chExt cx="1405875" cy="913819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E3BB8C1-C724-9D96-9757-D3080EFD21F5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61" name="Rectangle: Rounded Corners 4">
                <a:extLst>
                  <a:ext uri="{FF2B5EF4-FFF2-40B4-BE49-F238E27FC236}">
                    <a16:creationId xmlns:a16="http://schemas.microsoft.com/office/drawing/2014/main" id="{550CF5D2-F856-D230-AAD0-F8FC9C4E4883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dirty="0"/>
                  <a:t>Stop </a:t>
                </a:r>
                <a:endParaRPr lang="en-US" sz="1600" kern="1200" dirty="0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6821E9-5664-81A7-5068-C40DB73DDC19}"/>
                </a:ext>
              </a:extLst>
            </p:cNvPr>
            <p:cNvCxnSpPr>
              <a:stCxn id="47" idx="3"/>
              <a:endCxn id="52" idx="1"/>
            </p:cNvCxnSpPr>
            <p:nvPr/>
          </p:nvCxnSpPr>
          <p:spPr>
            <a:xfrm>
              <a:off x="1552979" y="3408263"/>
              <a:ext cx="47810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7E8F5A-26EF-2B05-F80F-1089E75343F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2689408" y="2381524"/>
              <a:ext cx="321491" cy="56983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45D0991-F884-17F2-F3F5-C5759E2B535D}"/>
                </a:ext>
              </a:extLst>
            </p:cNvPr>
            <p:cNvCxnSpPr>
              <a:cxnSpLocks/>
              <a:stCxn id="55" idx="3"/>
              <a:endCxn id="5" idx="1"/>
            </p:cNvCxnSpPr>
            <p:nvPr/>
          </p:nvCxnSpPr>
          <p:spPr>
            <a:xfrm flipV="1">
              <a:off x="3982448" y="1914332"/>
              <a:ext cx="920423" cy="56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BC92749-E1D3-50E2-0D4F-79DB4BF51638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7277252" y="3408263"/>
              <a:ext cx="4539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91A0359-E78D-7C21-012F-CC0E86869E86}"/>
                </a:ext>
              </a:extLst>
            </p:cNvPr>
            <p:cNvCxnSpPr>
              <a:cxnSpLocks/>
            </p:cNvCxnSpPr>
            <p:nvPr/>
          </p:nvCxnSpPr>
          <p:spPr>
            <a:xfrm>
              <a:off x="5802933" y="2444961"/>
              <a:ext cx="479487" cy="4858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386615C-BA09-EA2C-B74E-0EDCD83ECBD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>
              <a:off x="3395677" y="3408263"/>
              <a:ext cx="2348859" cy="1436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8" name="Diagram 157">
            <a:extLst>
              <a:ext uri="{FF2B5EF4-FFF2-40B4-BE49-F238E27FC236}">
                <a16:creationId xmlns:a16="http://schemas.microsoft.com/office/drawing/2014/main" id="{781179CA-88E3-001C-B26F-3017B6E61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569540"/>
              </p:ext>
            </p:extLst>
          </p:nvPr>
        </p:nvGraphicFramePr>
        <p:xfrm>
          <a:off x="99788" y="3370107"/>
          <a:ext cx="8852664" cy="292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03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2226-8485-4A63-A5E5-C9CB9E53E0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700"/>
            <a:ext cx="10035540" cy="10969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Binary Classification (pick one from two labels)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187F-630C-4C8C-B27C-76286228D6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35113"/>
            <a:ext cx="10515600" cy="4641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048D1-6B3D-0264-88FC-2F232A268181}"/>
                  </a:ext>
                </a:extLst>
              </p:cNvPr>
              <p:cNvSpPr txBox="1"/>
              <p:nvPr/>
            </p:nvSpPr>
            <p:spPr>
              <a:xfrm>
                <a:off x="787831" y="1791600"/>
                <a:ext cx="521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048D1-6B3D-0264-88FC-2F232A268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1" y="1791600"/>
                <a:ext cx="5216643" cy="461665"/>
              </a:xfrm>
              <a:prstGeom prst="rect">
                <a:avLst/>
              </a:prstGeom>
              <a:blipFill>
                <a:blip r:embed="rId3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D6EBEA7-7AF0-5BDA-934E-242DE7DD0D3A}"/>
              </a:ext>
            </a:extLst>
          </p:cNvPr>
          <p:cNvGrpSpPr/>
          <p:nvPr/>
        </p:nvGrpSpPr>
        <p:grpSpPr>
          <a:xfrm>
            <a:off x="5017770" y="2601825"/>
            <a:ext cx="3602854" cy="3093461"/>
            <a:chOff x="4856445" y="1807111"/>
            <a:chExt cx="3879489" cy="31789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6BA4B8-5C9D-575E-2537-0E30D4C74982}"/>
                </a:ext>
              </a:extLst>
            </p:cNvPr>
            <p:cNvGrpSpPr/>
            <p:nvPr/>
          </p:nvGrpSpPr>
          <p:grpSpPr>
            <a:xfrm>
              <a:off x="4985866" y="2341443"/>
              <a:ext cx="3750068" cy="2644602"/>
              <a:chOff x="4985866" y="2341443"/>
              <a:chExt cx="3750068" cy="26446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E621340-15E0-04A6-67E4-0A461876618D}"/>
                  </a:ext>
                </a:extLst>
              </p:cNvPr>
              <p:cNvGrpSpPr/>
              <p:nvPr/>
            </p:nvGrpSpPr>
            <p:grpSpPr>
              <a:xfrm>
                <a:off x="4985866" y="2341443"/>
                <a:ext cx="3750068" cy="2644602"/>
                <a:chOff x="863029" y="2358913"/>
                <a:chExt cx="3750068" cy="264460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C9735C6-A502-9BD3-D495-180132410E6A}"/>
                    </a:ext>
                  </a:extLst>
                </p:cNvPr>
                <p:cNvSpPr/>
                <p:nvPr/>
              </p:nvSpPr>
              <p:spPr>
                <a:xfrm>
                  <a:off x="863029" y="2358913"/>
                  <a:ext cx="3750068" cy="26446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C48E9C6-9093-DD10-E46C-F106EA8C1A11}"/>
                    </a:ext>
                  </a:extLst>
                </p:cNvPr>
                <p:cNvCxnSpPr/>
                <p:nvPr/>
              </p:nvCxnSpPr>
              <p:spPr>
                <a:xfrm>
                  <a:off x="1710813" y="2358913"/>
                  <a:ext cx="0" cy="26446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F0FA7A3-014B-2D33-2A8F-6C163F5004B3}"/>
                    </a:ext>
                  </a:extLst>
                </p:cNvPr>
                <p:cNvCxnSpPr/>
                <p:nvPr/>
              </p:nvCxnSpPr>
              <p:spPr>
                <a:xfrm>
                  <a:off x="863029" y="3077497"/>
                  <a:ext cx="8477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E708521-A856-97F4-C7BC-D874C163939A}"/>
                    </a:ext>
                  </a:extLst>
                </p:cNvPr>
                <p:cNvSpPr txBox="1"/>
                <p:nvPr/>
              </p:nvSpPr>
              <p:spPr>
                <a:xfrm>
                  <a:off x="897803" y="2553751"/>
                  <a:ext cx="847784" cy="466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 = 2</a:t>
                  </a:r>
                </a:p>
              </p:txBody>
            </p:sp>
          </p:grpSp>
          <p:pic>
            <p:nvPicPr>
              <p:cNvPr id="14" name="Graphic 13" descr="Dog with solid fill">
                <a:extLst>
                  <a:ext uri="{FF2B5EF4-FFF2-40B4-BE49-F238E27FC236}">
                    <a16:creationId xmlns:a16="http://schemas.microsoft.com/office/drawing/2014/main" id="{157ABB67-CD27-1E68-6463-A167E5B70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50773" y="3125967"/>
                <a:ext cx="650691" cy="650691"/>
              </a:xfrm>
              <a:prstGeom prst="rect">
                <a:avLst/>
              </a:prstGeom>
            </p:spPr>
          </p:pic>
          <p:pic>
            <p:nvPicPr>
              <p:cNvPr id="15" name="Graphic 14" descr="Kitten with solid fill">
                <a:extLst>
                  <a:ext uri="{FF2B5EF4-FFF2-40B4-BE49-F238E27FC236}">
                    <a16:creationId xmlns:a16="http://schemas.microsoft.com/office/drawing/2014/main" id="{67E1D3C9-379A-9E6A-D466-EC621BD70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308" y="3646274"/>
                <a:ext cx="673510" cy="67351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20899-AB3C-EF01-A8B3-5EE74191B28A}"/>
                  </a:ext>
                </a:extLst>
              </p:cNvPr>
              <p:cNvSpPr txBox="1"/>
              <p:nvPr/>
            </p:nvSpPr>
            <p:spPr>
              <a:xfrm>
                <a:off x="5934182" y="2543809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4F51A5-58A9-0BFF-D20A-BCFEA8C5AB33}"/>
                  </a:ext>
                </a:extLst>
              </p:cNvPr>
              <p:cNvSpPr/>
              <p:nvPr/>
            </p:nvSpPr>
            <p:spPr>
              <a:xfrm>
                <a:off x="6030295" y="2991201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EDA2AF-D26E-721B-213B-F894C2D5838E}"/>
                  </a:ext>
                </a:extLst>
              </p:cNvPr>
              <p:cNvSpPr/>
              <p:nvPr/>
            </p:nvSpPr>
            <p:spPr>
              <a:xfrm>
                <a:off x="6988166" y="2991200"/>
                <a:ext cx="651139" cy="580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490674-81BA-9E44-3567-C8351A7B36CE}"/>
                  </a:ext>
                </a:extLst>
              </p:cNvPr>
              <p:cNvSpPr/>
              <p:nvPr/>
            </p:nvSpPr>
            <p:spPr>
              <a:xfrm>
                <a:off x="7946038" y="2991202"/>
                <a:ext cx="581651" cy="5801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Graphic 19" descr="Dog with solid fill">
                <a:extLst>
                  <a:ext uri="{FF2B5EF4-FFF2-40B4-BE49-F238E27FC236}">
                    <a16:creationId xmlns:a16="http://schemas.microsoft.com/office/drawing/2014/main" id="{0131BBF8-AAB1-B15F-C93A-23BD819A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08196" y="2991200"/>
                <a:ext cx="373678" cy="373678"/>
              </a:xfrm>
              <a:prstGeom prst="rect">
                <a:avLst/>
              </a:prstGeom>
            </p:spPr>
          </p:pic>
          <p:pic>
            <p:nvPicPr>
              <p:cNvPr id="21" name="Graphic 20" descr="Kitten with solid fill">
                <a:extLst>
                  <a:ext uri="{FF2B5EF4-FFF2-40B4-BE49-F238E27FC236}">
                    <a16:creationId xmlns:a16="http://schemas.microsoft.com/office/drawing/2014/main" id="{12D064D5-B66D-AF65-4250-499535CF5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50971" y="3125966"/>
                <a:ext cx="492039" cy="49203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C1D065-1E4A-4157-E26B-F8F709DCBD90}"/>
                  </a:ext>
                </a:extLst>
              </p:cNvPr>
              <p:cNvSpPr txBox="1"/>
              <p:nvPr/>
            </p:nvSpPr>
            <p:spPr>
              <a:xfrm>
                <a:off x="5865757" y="3936396"/>
                <a:ext cx="130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Labels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C57F591-4026-2335-64D5-FBD5BE7E456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15" y="4305730"/>
                    <a:ext cx="434307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C57F591-4026-2335-64D5-FBD5BE7E45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115" y="4305730"/>
                    <a:ext cx="434307" cy="3498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36" t="-3571" r="-13636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AF0FF25-6AA1-D92C-AEAD-580D9472E4EA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AF0FF25-6AA1-D92C-AEAD-580D9472E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4333" y="4305728"/>
                    <a:ext cx="434308" cy="3498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121" t="-3571" r="-15152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DA24077-9E4A-29F1-2F13-7F7C5B7433F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DA24077-9E4A-29F1-2F13-7F7C5B7433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8009" y="4305727"/>
                    <a:ext cx="434308" cy="3498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636" t="-3571" r="-13636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CBF73-545A-BEF8-18F1-0A44E48467AC}"/>
                </a:ext>
              </a:extLst>
            </p:cNvPr>
            <p:cNvSpPr txBox="1"/>
            <p:nvPr/>
          </p:nvSpPr>
          <p:spPr>
            <a:xfrm>
              <a:off x="4856445" y="1807111"/>
              <a:ext cx="215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  or No Dog</a:t>
              </a:r>
            </a:p>
          </p:txBody>
        </p:sp>
        <p:pic>
          <p:nvPicPr>
            <p:cNvPr id="10" name="Graphic 9" descr="Chicken with solid fill">
              <a:extLst>
                <a:ext uri="{FF2B5EF4-FFF2-40B4-BE49-F238E27FC236}">
                  <a16:creationId xmlns:a16="http://schemas.microsoft.com/office/drawing/2014/main" id="{5D741413-B20E-F87E-FB2F-1F21536D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73770" y="4385747"/>
              <a:ext cx="526026" cy="526026"/>
            </a:xfrm>
            <a:prstGeom prst="rect">
              <a:avLst/>
            </a:prstGeom>
          </p:spPr>
        </p:pic>
        <p:pic>
          <p:nvPicPr>
            <p:cNvPr id="11" name="Graphic 10" descr="Chicken with solid fill">
              <a:extLst>
                <a:ext uri="{FF2B5EF4-FFF2-40B4-BE49-F238E27FC236}">
                  <a16:creationId xmlns:a16="http://schemas.microsoft.com/office/drawing/2014/main" id="{99049551-4D0C-8014-4362-99876938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1597" y="2956597"/>
              <a:ext cx="373678" cy="37367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560B4C-054B-0E48-EDC5-30A8A95FA724}"/>
              </a:ext>
            </a:extLst>
          </p:cNvPr>
          <p:cNvGrpSpPr/>
          <p:nvPr/>
        </p:nvGrpSpPr>
        <p:grpSpPr>
          <a:xfrm>
            <a:off x="417869" y="2875894"/>
            <a:ext cx="3554399" cy="2960701"/>
            <a:chOff x="563638" y="5013831"/>
            <a:chExt cx="2429743" cy="1786232"/>
          </a:xfrm>
        </p:grpSpPr>
        <p:pic>
          <p:nvPicPr>
            <p:cNvPr id="31" name="Graphic 30" descr="Dog with solid fill">
              <a:extLst>
                <a:ext uri="{FF2B5EF4-FFF2-40B4-BE49-F238E27FC236}">
                  <a16:creationId xmlns:a16="http://schemas.microsoft.com/office/drawing/2014/main" id="{52126682-04BA-C276-B1BD-92D96A8A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7245" y="5149854"/>
              <a:ext cx="259693" cy="25969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FF28B55-8C13-89DF-5336-2EC960F33CD4}"/>
                </a:ext>
              </a:extLst>
            </p:cNvPr>
            <p:cNvGrpSpPr/>
            <p:nvPr/>
          </p:nvGrpSpPr>
          <p:grpSpPr>
            <a:xfrm>
              <a:off x="837908" y="5013831"/>
              <a:ext cx="2155473" cy="1700980"/>
              <a:chOff x="5064349" y="4954082"/>
              <a:chExt cx="2155473" cy="170098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EFCA2F-9BFA-7928-698E-3710FC47D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9922" y="4954082"/>
                <a:ext cx="33092" cy="170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6F304D3-2547-FD1E-10A1-7E5471A32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349" y="6492830"/>
                <a:ext cx="2155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620BD39-772A-64F6-DAD7-9BA1E777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247" y="5012558"/>
                <a:ext cx="852850" cy="117201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Graphic 32" descr="Dog with solid fill">
              <a:extLst>
                <a:ext uri="{FF2B5EF4-FFF2-40B4-BE49-F238E27FC236}">
                  <a16:creationId xmlns:a16="http://schemas.microsoft.com/office/drawing/2014/main" id="{1C76A9AB-1FED-0C89-764F-88F07D3B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9645" y="5302254"/>
              <a:ext cx="259693" cy="259693"/>
            </a:xfrm>
            <a:prstGeom prst="rect">
              <a:avLst/>
            </a:prstGeom>
          </p:spPr>
        </p:pic>
        <p:pic>
          <p:nvPicPr>
            <p:cNvPr id="34" name="Graphic 33" descr="Dog with solid fill">
              <a:extLst>
                <a:ext uri="{FF2B5EF4-FFF2-40B4-BE49-F238E27FC236}">
                  <a16:creationId xmlns:a16="http://schemas.microsoft.com/office/drawing/2014/main" id="{37D9EFC3-FE55-56B0-8501-C9A4D87C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66771" y="5454654"/>
              <a:ext cx="259693" cy="259693"/>
            </a:xfrm>
            <a:prstGeom prst="rect">
              <a:avLst/>
            </a:prstGeom>
          </p:spPr>
        </p:pic>
        <p:pic>
          <p:nvPicPr>
            <p:cNvPr id="35" name="Graphic 34" descr="Chicken with solid fill">
              <a:extLst>
                <a:ext uri="{FF2B5EF4-FFF2-40B4-BE49-F238E27FC236}">
                  <a16:creationId xmlns:a16="http://schemas.microsoft.com/office/drawing/2014/main" id="{012CEECE-1F59-C325-8501-EFFA0A00A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76909" y="5831603"/>
              <a:ext cx="246676" cy="246676"/>
            </a:xfrm>
            <a:prstGeom prst="rect">
              <a:avLst/>
            </a:prstGeom>
          </p:spPr>
        </p:pic>
        <p:pic>
          <p:nvPicPr>
            <p:cNvPr id="36" name="Graphic 35" descr="Chicken with solid fill">
              <a:extLst>
                <a:ext uri="{FF2B5EF4-FFF2-40B4-BE49-F238E27FC236}">
                  <a16:creationId xmlns:a16="http://schemas.microsoft.com/office/drawing/2014/main" id="{CD8095CF-19E1-F2C0-3D3D-859851E4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29309" y="5984003"/>
              <a:ext cx="246676" cy="246676"/>
            </a:xfrm>
            <a:prstGeom prst="rect">
              <a:avLst/>
            </a:prstGeom>
          </p:spPr>
        </p:pic>
        <p:pic>
          <p:nvPicPr>
            <p:cNvPr id="37" name="Graphic 36" descr="Chicken with solid fill">
              <a:extLst>
                <a:ext uri="{FF2B5EF4-FFF2-40B4-BE49-F238E27FC236}">
                  <a16:creationId xmlns:a16="http://schemas.microsoft.com/office/drawing/2014/main" id="{DC7A47D3-C075-2716-CF94-C1BF851EE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23585" y="5793479"/>
              <a:ext cx="246676" cy="246676"/>
            </a:xfrm>
            <a:prstGeom prst="rect">
              <a:avLst/>
            </a:prstGeom>
          </p:spPr>
        </p:pic>
        <p:pic>
          <p:nvPicPr>
            <p:cNvPr id="38" name="Graphic 37" descr="Kitten with solid fill">
              <a:extLst>
                <a:ext uri="{FF2B5EF4-FFF2-40B4-BE49-F238E27FC236}">
                  <a16:creationId xmlns:a16="http://schemas.microsoft.com/office/drawing/2014/main" id="{D16177FC-4685-BAFB-FE91-807FE7CD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2079" y="5107050"/>
              <a:ext cx="312885" cy="312885"/>
            </a:xfrm>
            <a:prstGeom prst="rect">
              <a:avLst/>
            </a:prstGeom>
          </p:spPr>
        </p:pic>
        <p:pic>
          <p:nvPicPr>
            <p:cNvPr id="39" name="Graphic 38" descr="Kitten with solid fill">
              <a:extLst>
                <a:ext uri="{FF2B5EF4-FFF2-40B4-BE49-F238E27FC236}">
                  <a16:creationId xmlns:a16="http://schemas.microsoft.com/office/drawing/2014/main" id="{8E2583A6-DD00-2420-1379-749530D7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479" y="5259450"/>
              <a:ext cx="312885" cy="312885"/>
            </a:xfrm>
            <a:prstGeom prst="rect">
              <a:avLst/>
            </a:prstGeom>
          </p:spPr>
        </p:pic>
        <p:pic>
          <p:nvPicPr>
            <p:cNvPr id="40" name="Graphic 39" descr="Kitten with solid fill">
              <a:extLst>
                <a:ext uri="{FF2B5EF4-FFF2-40B4-BE49-F238E27FC236}">
                  <a16:creationId xmlns:a16="http://schemas.microsoft.com/office/drawing/2014/main" id="{CEE4F54C-09C7-C45B-6BF1-0E0A08F8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75235" y="5362857"/>
              <a:ext cx="312885" cy="3128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D40D7B-AE81-DDF4-89AC-A4F2B3429A52}"/>
                    </a:ext>
                  </a:extLst>
                </p:cNvPr>
                <p:cNvSpPr txBox="1"/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46952A-8007-45CB-9788-4B517EEF4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8" y="5719892"/>
                  <a:ext cx="548539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94B9A6E-F553-CF16-AB34-460377A59981}"/>
                    </a:ext>
                  </a:extLst>
                </p:cNvPr>
                <p:cNvSpPr txBox="1"/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39FE1A3A-CED2-83DF-F79A-5061B77E0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52" y="6523064"/>
                  <a:ext cx="548539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749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7160</TotalTime>
  <Words>3575</Words>
  <Application>Microsoft Office PowerPoint</Application>
  <PresentationFormat>Widescreen</PresentationFormat>
  <Paragraphs>783</Paragraphs>
  <Slides>54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Neural Network Introduction</vt:lpstr>
      <vt:lpstr>Artificial Neural Network (Feed Forward neural Network</vt:lpstr>
      <vt:lpstr>PowerPoint Presentation</vt:lpstr>
      <vt:lpstr>PowerPoint Presentation</vt:lpstr>
      <vt:lpstr>Perceptron</vt:lpstr>
      <vt:lpstr>PowerPoint Presentation</vt:lpstr>
      <vt:lpstr>PowerPoint Presentation</vt:lpstr>
      <vt:lpstr>PowerPoint Presentation</vt:lpstr>
      <vt:lpstr>Binary Classification (pick one from two labels)</vt:lpstr>
      <vt:lpstr>Math (Logistic Regression)</vt:lpstr>
      <vt:lpstr>Logit (Sigmoid) Function </vt:lpstr>
      <vt:lpstr>Binary Cross Entropy Loss/Logistic 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MLP that solves XOR problem</vt:lpstr>
      <vt:lpstr>Decision Boundary</vt:lpstr>
      <vt:lpstr>Decision Boundary</vt:lpstr>
      <vt:lpstr>PowerPoint Presentation</vt:lpstr>
      <vt:lpstr>PowerPoint Presentation</vt:lpstr>
      <vt:lpstr>A Recipe for Machine Learning</vt:lpstr>
      <vt:lpstr>PowerPoint Presentation</vt:lpstr>
      <vt:lpstr>PowerPoint Presentation</vt:lpstr>
      <vt:lpstr>PowerPoint Presentation</vt:lpstr>
      <vt:lpstr>PowerPoint Presentation</vt:lpstr>
      <vt:lpstr>Computation graph – 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 graph – Backward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Singh, Harpreet</cp:lastModifiedBy>
  <cp:revision>544</cp:revision>
  <dcterms:created xsi:type="dcterms:W3CDTF">2013-07-15T20:26:40Z</dcterms:created>
  <dcterms:modified xsi:type="dcterms:W3CDTF">2023-08-29T17:23:47Z</dcterms:modified>
</cp:coreProperties>
</file>