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5" r:id="rId3"/>
    <p:sldId id="262" r:id="rId4"/>
    <p:sldId id="263" r:id="rId5"/>
    <p:sldId id="264" r:id="rId6"/>
    <p:sldId id="267" r:id="rId7"/>
    <p:sldId id="261" r:id="rId8"/>
    <p:sldId id="257" r:id="rId9"/>
    <p:sldId id="259" r:id="rId10"/>
    <p:sldId id="260" r:id="rId11"/>
    <p:sldId id="272" r:id="rId12"/>
    <p:sldId id="271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EC8B-2502-19D1-22E8-9A172B596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98CC1-23C7-698D-A4F9-5020D4B7E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C81E-3E24-9C0A-DD7E-3174ECD6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DC9D9-B0DA-BA34-B234-C9F69D89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3F4B-BEC8-6A27-B752-C4656A8D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28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5AFF-FEFF-BE66-7EFC-532910FC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60B55-B5EF-8417-3E43-F015E41AC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1A0A-4AB3-3B22-200D-20F2F667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F0970-F021-CF77-8613-FD3BE3DD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6711-5697-6F9F-4959-D5C8A97F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19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E2C21-5B5F-F990-95FF-D4CDAC240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F995F-B16B-B5B9-E4B5-F644F95C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6407-B86E-CD08-8740-D1889A09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4D6F-C0D0-C5CB-D324-268E4339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284C-A419-BD65-8EEE-7F3D1547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6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A3D0-8189-3B84-3AA7-58E82A7C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0DF0-C277-DA10-4A5A-33531E2B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93752-CDE0-6253-3AFA-F35C42F2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1EE0-D53E-A3C2-D95B-A6157C08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FE63-2ADB-A230-3EF6-6F2FC596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6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B04F-3506-8BF6-E68C-5B921415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482EC-82C9-FAA6-BD31-9D8FD6CD8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CE248-9D4C-E6F3-D2A6-CC11F17A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BACB-50B2-488E-5377-5BE89039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B37F-9D2F-192B-00A5-650287BB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6B95-C4DC-4C71-8C8D-EBDF4580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8F4A-9EE7-7ED6-5F01-ABF5D5D84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07CB1-0E75-5C25-3388-BA596318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7D7E7-6B91-6744-6253-F4CC3BED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E44E3-6A1E-0EC8-65F8-60CF76C7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44C72-2299-8188-BD05-5A3414A6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26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52CB-B742-BA02-C881-C2A3C4C1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86A60-90AC-1455-1068-2816420A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FA336-69B5-F181-EC01-8A673F224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CEEA6-E454-092F-E392-A414FD406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10C77-7BFD-6E38-9F67-F965482D3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FECB3-F385-2110-BEB3-E05EB47E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43562-5499-8145-8F2F-A6F1DF47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A5C88-6182-5AE2-6522-871C3404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4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BA49-FA5D-1734-4AD9-F0D1EBBB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9CE0C-42EE-CE76-10DB-8C804CAC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1430A-2019-43E6-C60D-FDCADF43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E2E3-76E4-6CAB-208E-780366FC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1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27BCE-D163-827A-AF0B-06A3BAA2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64145-18A6-4B9C-3A0E-B2FCAFF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C6594-3142-B902-D643-30395B62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1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20F3-27CD-88EC-148F-362B48EC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E0AC-E351-3AE8-26DE-64D9E2F6F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AC32F-DC4E-BC6B-4D93-3709B77DC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0AB6-0DB8-0F77-EFC7-5B02E873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351DE-365C-BFF3-EE7B-A9DB39A9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95D17-E96F-9F18-2BBD-B8E8F6CD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9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9008-FA63-457A-AC67-AA748603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F880C-E889-E0A0-AFC4-4B7C13C50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5449B-3CED-BEFB-6441-E506A73B6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66E17-B517-5F74-2017-76E2B146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595BD-AC39-67BE-939B-5260308A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E25D4-7F2F-F1D9-3D24-D7E51D3D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32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CFC21-A6D3-D973-6FA0-3D4034C4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2BA52-D682-A6EA-F9B3-B280508A0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EEFF-8FAD-9DE9-C3E1-ADAB2E63A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A2DF-6D97-424E-5348-7E774EED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1412C-74D5-C5AF-C639-B6B929093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1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31" y="4030384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76" y="4203766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506686" y="1426791"/>
            <a:ext cx="2693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475491" y="15764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</p:spTree>
    <p:extLst>
      <p:ext uri="{BB962C8B-B14F-4D97-AF65-F5344CB8AC3E}">
        <p14:creationId xmlns:p14="http://schemas.microsoft.com/office/powerpoint/2010/main" val="310022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21EE6E-A6DB-7ED9-19BB-C4AEBB6931DA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6770EF-8E2A-B354-6699-B01E47700581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1" name="Picture 2" descr="Tableau Logo PNG Vectors Free Download">
              <a:extLst>
                <a:ext uri="{FF2B5EF4-FFF2-40B4-BE49-F238E27FC236}">
                  <a16:creationId xmlns:a16="http://schemas.microsoft.com/office/drawing/2014/main" id="{AE7A65C3-7578-A3FD-E3CF-577D9CF9A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C179A-303E-646A-420B-7911E1596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23" y="946096"/>
            <a:ext cx="10285562" cy="57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0668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6987DD-9C4E-E6E0-8A9F-A9B03C0991A9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4711F-50FE-DADF-1527-EC421B7BEC4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493D2CFA-1B76-3053-FC82-F575F46E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6EAC769-72B7-7692-5266-BE47316D6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7" y="944479"/>
            <a:ext cx="10291314" cy="578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042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SOFTWARE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TABLEAU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2022.3.0</a:t>
            </a:r>
          </a:p>
        </p:txBody>
      </p:sp>
    </p:spTree>
    <p:extLst>
      <p:ext uri="{BB962C8B-B14F-4D97-AF65-F5344CB8AC3E}">
        <p14:creationId xmlns:p14="http://schemas.microsoft.com/office/powerpoint/2010/main" val="207558192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9C3BC-262D-4161-BA79-059CB11CB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042" name="Picture 18" descr="Data Import / Export through files — CMDBuild">
            <a:extLst>
              <a:ext uri="{FF2B5EF4-FFF2-40B4-BE49-F238E27FC236}">
                <a16:creationId xmlns:a16="http://schemas.microsoft.com/office/drawing/2014/main" id="{0EE8105C-0328-F623-8742-DFD8F8A6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123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9C3BC-262D-4161-BA79-059CB11CB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6146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6BC0A571-CC0F-DBDD-B075-C83DF2A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4903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AAACB2-E2DD-7881-503E-D8244EF72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676" y="2443161"/>
            <a:ext cx="1091953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412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569342" y="1310135"/>
            <a:ext cx="210484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17295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D4051-5E75-9CCF-E35A-A84D257B0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925" y="1310135"/>
            <a:ext cx="6043184" cy="5311600"/>
          </a:xfrm>
          <a:prstGeom prst="rect">
            <a:avLst/>
          </a:prstGeom>
        </p:spPr>
      </p:pic>
      <p:pic>
        <p:nvPicPr>
          <p:cNvPr id="7170" name="Picture 2" descr="Document PNGs for Free Download">
            <a:extLst>
              <a:ext uri="{FF2B5EF4-FFF2-40B4-BE49-F238E27FC236}">
                <a16:creationId xmlns:a16="http://schemas.microsoft.com/office/drawing/2014/main" id="{B56B7F7E-F397-E07E-8304-6F74647E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88" y="2851030"/>
            <a:ext cx="3159830" cy="25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1863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00B0F0"/>
                </a:solidFill>
                <a:latin typeface="Lato Black" panose="020F0A02020204030203" pitchFamily="34" charset="0"/>
              </a:rPr>
              <a:t>TABLEAU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497355" y="1426791"/>
            <a:ext cx="2703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Lato Black" panose="020F0A02020204030203" pitchFamily="34" charset="0"/>
              </a:rPr>
              <a:t>PART2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475491" y="15764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pic>
        <p:nvPicPr>
          <p:cNvPr id="2" name="Picture 2" descr="Tableau Logo PNG Vectors Free Download">
            <a:extLst>
              <a:ext uri="{FF2B5EF4-FFF2-40B4-BE49-F238E27FC236}">
                <a16:creationId xmlns:a16="http://schemas.microsoft.com/office/drawing/2014/main" id="{7C0088F9-1891-6105-2C39-1EEF3CE1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61" y="385700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5314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2" name="Picture 12" descr="Sql server - Free logo icons">
            <a:extLst>
              <a:ext uri="{FF2B5EF4-FFF2-40B4-BE49-F238E27FC236}">
                <a16:creationId xmlns:a16="http://schemas.microsoft.com/office/drawing/2014/main" id="{E4809ADD-06C4-946A-9580-971AA0A4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70" y="251298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1D209F85-7A10-29AB-7BB1-DA8CAEE71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5DCB5D0-FEEB-FC1C-9B8D-8C05E8A7D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ableau Logo PNG Vectors Free Download">
            <a:extLst>
              <a:ext uri="{FF2B5EF4-FFF2-40B4-BE49-F238E27FC236}">
                <a16:creationId xmlns:a16="http://schemas.microsoft.com/office/drawing/2014/main" id="{F43E17C9-7F6B-FCE5-1DB8-71721904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7" y="278633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C2AAD6-8706-59FB-A17A-73657575A30A}"/>
              </a:ext>
            </a:extLst>
          </p:cNvPr>
          <p:cNvGrpSpPr/>
          <p:nvPr/>
        </p:nvGrpSpPr>
        <p:grpSpPr>
          <a:xfrm>
            <a:off x="836762" y="182841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FB79F-019A-F7AB-44ED-2F9C91BBFF09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9" name="Picture 2" descr="Tableau Logo PNG Vectors Free Download">
              <a:extLst>
                <a:ext uri="{FF2B5EF4-FFF2-40B4-BE49-F238E27FC236}">
                  <a16:creationId xmlns:a16="http://schemas.microsoft.com/office/drawing/2014/main" id="{CF7F0094-1287-9AE0-DDC5-01D66412D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938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292879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292879"/>
            <a:ext cx="264957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PROCESSING</a:t>
            </a:r>
          </a:p>
        </p:txBody>
      </p:sp>
      <p:pic>
        <p:nvPicPr>
          <p:cNvPr id="2050" name="Picture 2" descr="Data processing - Free computer icons">
            <a:extLst>
              <a:ext uri="{FF2B5EF4-FFF2-40B4-BE49-F238E27FC236}">
                <a16:creationId xmlns:a16="http://schemas.microsoft.com/office/drawing/2014/main" id="{053B20BA-D506-5948-750B-40625791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7" y="2534582"/>
            <a:ext cx="3313981" cy="33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A959FB-25BE-D975-642C-9FDA16427034}"/>
              </a:ext>
            </a:extLst>
          </p:cNvPr>
          <p:cNvGrpSpPr/>
          <p:nvPr/>
        </p:nvGrpSpPr>
        <p:grpSpPr>
          <a:xfrm>
            <a:off x="417547" y="164196"/>
            <a:ext cx="4679913" cy="830997"/>
            <a:chOff x="836762" y="182841"/>
            <a:chExt cx="4679913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C7D6F-F90B-3FA7-13E3-8B858A7C261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13A2CB41-032B-8C35-470D-05F2F21CA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5C049D5-9979-19D7-6954-05A7C9CC8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330" y="1930879"/>
            <a:ext cx="4231028" cy="34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588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370517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370517"/>
            <a:ext cx="310929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</p:txBody>
      </p:sp>
      <p:pic>
        <p:nvPicPr>
          <p:cNvPr id="4098" name="Picture 2" descr="Data visualization - Free marketing icons">
            <a:extLst>
              <a:ext uri="{FF2B5EF4-FFF2-40B4-BE49-F238E27FC236}">
                <a16:creationId xmlns:a16="http://schemas.microsoft.com/office/drawing/2014/main" id="{477B733A-1A0F-D22C-F2C9-CFD08F25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" y="2584873"/>
            <a:ext cx="3891951" cy="38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7D569F1-885C-C67D-8B7F-F1708F35FFD0}"/>
              </a:ext>
            </a:extLst>
          </p:cNvPr>
          <p:cNvGrpSpPr/>
          <p:nvPr/>
        </p:nvGrpSpPr>
        <p:grpSpPr>
          <a:xfrm>
            <a:off x="436354" y="255507"/>
            <a:ext cx="4679913" cy="830997"/>
            <a:chOff x="836762" y="182841"/>
            <a:chExt cx="4679913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817A0-A700-2F3A-31D4-BD7B04DCB25D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0" name="Picture 2" descr="Tableau Logo PNG Vectors Free Download">
              <a:extLst>
                <a:ext uri="{FF2B5EF4-FFF2-40B4-BE49-F238E27FC236}">
                  <a16:creationId xmlns:a16="http://schemas.microsoft.com/office/drawing/2014/main" id="{D500BB91-A3E0-C8A2-E078-08C469C91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B4A0C51-820A-A43C-710B-7A79D732C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3753" y="2128990"/>
            <a:ext cx="6156319" cy="28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485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547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Navya Boorla</cp:lastModifiedBy>
  <cp:revision>54</cp:revision>
  <dcterms:created xsi:type="dcterms:W3CDTF">2023-06-12T11:11:52Z</dcterms:created>
  <dcterms:modified xsi:type="dcterms:W3CDTF">2024-02-29T11:26:19Z</dcterms:modified>
</cp:coreProperties>
</file>