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Keller" userId="981d1b7f-a3ad-4cb6-9613-32d8b9282249" providerId="ADAL" clId="{FB53F424-2E99-4879-AA88-1644BBA8912C}"/>
    <pc:docChg chg="modSld">
      <pc:chgData name="Eric Keller" userId="981d1b7f-a3ad-4cb6-9613-32d8b9282249" providerId="ADAL" clId="{FB53F424-2E99-4879-AA88-1644BBA8912C}" dt="2024-08-21T15:42:42.888" v="14" actId="20577"/>
      <pc:docMkLst>
        <pc:docMk/>
      </pc:docMkLst>
      <pc:sldChg chg="modSp mod">
        <pc:chgData name="Eric Keller" userId="981d1b7f-a3ad-4cb6-9613-32d8b9282249" providerId="ADAL" clId="{FB53F424-2E99-4879-AA88-1644BBA8912C}" dt="2024-08-21T15:42:25.480" v="1" actId="20577"/>
        <pc:sldMkLst>
          <pc:docMk/>
          <pc:sldMk cId="147972921" sldId="256"/>
        </pc:sldMkLst>
        <pc:spChg chg="mod">
          <ac:chgData name="Eric Keller" userId="981d1b7f-a3ad-4cb6-9613-32d8b9282249" providerId="ADAL" clId="{FB53F424-2E99-4879-AA88-1644BBA8912C}" dt="2024-08-21T15:42:25.480" v="1" actId="20577"/>
          <ac:spMkLst>
            <pc:docMk/>
            <pc:sldMk cId="147972921" sldId="256"/>
            <ac:spMk id="2" creationId="{00000000-0000-0000-0000-000000000000}"/>
          </ac:spMkLst>
        </pc:spChg>
      </pc:sldChg>
      <pc:sldChg chg="modSp mod">
        <pc:chgData name="Eric Keller" userId="981d1b7f-a3ad-4cb6-9613-32d8b9282249" providerId="ADAL" clId="{FB53F424-2E99-4879-AA88-1644BBA8912C}" dt="2024-08-21T15:42:42.888" v="14" actId="20577"/>
        <pc:sldMkLst>
          <pc:docMk/>
          <pc:sldMk cId="3730826430" sldId="257"/>
        </pc:sldMkLst>
        <pc:spChg chg="mod">
          <ac:chgData name="Eric Keller" userId="981d1b7f-a3ad-4cb6-9613-32d8b9282249" providerId="ADAL" clId="{FB53F424-2E99-4879-AA88-1644BBA8912C}" dt="2024-08-21T15:42:42.888" v="14" actId="20577"/>
          <ac:spMkLst>
            <pc:docMk/>
            <pc:sldMk cId="3730826430" sldId="257"/>
            <ac:spMk id="3" creationId="{00000000-0000-0000-0000-000000000000}"/>
          </ac:spMkLst>
        </pc:spChg>
      </pc:sldChg>
    </pc:docChg>
  </pc:docChgLst>
  <pc:docChgLst>
    <pc:chgData name="Eric Keller" userId="981d1b7f-a3ad-4cb6-9613-32d8b9282249" providerId="ADAL" clId="{C1CC2D57-B077-48A2-BBC0-07F21746E921}"/>
    <pc:docChg chg="custSel addSld delSld modSld modMainMaster modShowInfo">
      <pc:chgData name="Eric Keller" userId="981d1b7f-a3ad-4cb6-9613-32d8b9282249" providerId="ADAL" clId="{C1CC2D57-B077-48A2-BBC0-07F21746E921}" dt="2023-08-29T22:50:08.504" v="285" actId="2744"/>
      <pc:docMkLst>
        <pc:docMk/>
      </pc:docMkLst>
      <pc:sldChg chg="modSp mod">
        <pc:chgData name="Eric Keller" userId="981d1b7f-a3ad-4cb6-9613-32d8b9282249" providerId="ADAL" clId="{C1CC2D57-B077-48A2-BBC0-07F21746E921}" dt="2023-08-28T19:06:44.477" v="60" actId="20577"/>
        <pc:sldMkLst>
          <pc:docMk/>
          <pc:sldMk cId="147972921" sldId="256"/>
        </pc:sldMkLst>
        <pc:spChg chg="mod">
          <ac:chgData name="Eric Keller" userId="981d1b7f-a3ad-4cb6-9613-32d8b9282249" providerId="ADAL" clId="{C1CC2D57-B077-48A2-BBC0-07F21746E921}" dt="2023-08-28T19:06:38.366" v="34" actId="20577"/>
          <ac:spMkLst>
            <pc:docMk/>
            <pc:sldMk cId="147972921" sldId="256"/>
            <ac:spMk id="2" creationId="{00000000-0000-0000-0000-000000000000}"/>
          </ac:spMkLst>
        </pc:spChg>
        <pc:spChg chg="mod">
          <ac:chgData name="Eric Keller" userId="981d1b7f-a3ad-4cb6-9613-32d8b9282249" providerId="ADAL" clId="{C1CC2D57-B077-48A2-BBC0-07F21746E921}" dt="2023-08-28T19:06:44.477" v="60" actId="20577"/>
          <ac:spMkLst>
            <pc:docMk/>
            <pc:sldMk cId="147972921" sldId="256"/>
            <ac:spMk id="3" creationId="{00000000-0000-0000-0000-000000000000}"/>
          </ac:spMkLst>
        </pc:spChg>
      </pc:sldChg>
      <pc:sldChg chg="modSp mod">
        <pc:chgData name="Eric Keller" userId="981d1b7f-a3ad-4cb6-9613-32d8b9282249" providerId="ADAL" clId="{C1CC2D57-B077-48A2-BBC0-07F21746E921}" dt="2023-08-28T19:06:27.287" v="29" actId="20577"/>
        <pc:sldMkLst>
          <pc:docMk/>
          <pc:sldMk cId="3730826430" sldId="257"/>
        </pc:sldMkLst>
        <pc:spChg chg="mod">
          <ac:chgData name="Eric Keller" userId="981d1b7f-a3ad-4cb6-9613-32d8b9282249" providerId="ADAL" clId="{C1CC2D57-B077-48A2-BBC0-07F21746E921}" dt="2023-08-28T19:06:27.287" v="29" actId="20577"/>
          <ac:spMkLst>
            <pc:docMk/>
            <pc:sldMk cId="3730826430" sldId="257"/>
            <ac:spMk id="3" creationId="{00000000-0000-0000-0000-000000000000}"/>
          </ac:spMkLst>
        </pc:spChg>
      </pc:sldChg>
      <pc:sldChg chg="modSp mod">
        <pc:chgData name="Eric Keller" userId="981d1b7f-a3ad-4cb6-9613-32d8b9282249" providerId="ADAL" clId="{C1CC2D57-B077-48A2-BBC0-07F21746E921}" dt="2023-08-28T19:36:17.304" v="280" actId="20577"/>
        <pc:sldMkLst>
          <pc:docMk/>
          <pc:sldMk cId="2823383344" sldId="258"/>
        </pc:sldMkLst>
        <pc:spChg chg="mod">
          <ac:chgData name="Eric Keller" userId="981d1b7f-a3ad-4cb6-9613-32d8b9282249" providerId="ADAL" clId="{C1CC2D57-B077-48A2-BBC0-07F21746E921}" dt="2023-08-28T19:36:17.304" v="280" actId="20577"/>
          <ac:spMkLst>
            <pc:docMk/>
            <pc:sldMk cId="2823383344" sldId="258"/>
            <ac:spMk id="3" creationId="{00000000-0000-0000-0000-000000000000}"/>
          </ac:spMkLst>
        </pc:spChg>
      </pc:sldChg>
      <pc:sldChg chg="modSp mod">
        <pc:chgData name="Eric Keller" userId="981d1b7f-a3ad-4cb6-9613-32d8b9282249" providerId="ADAL" clId="{C1CC2D57-B077-48A2-BBC0-07F21746E921}" dt="2023-08-28T19:15:13.628" v="181" actId="20577"/>
        <pc:sldMkLst>
          <pc:docMk/>
          <pc:sldMk cId="3099890808" sldId="266"/>
        </pc:sldMkLst>
        <pc:spChg chg="mod">
          <ac:chgData name="Eric Keller" userId="981d1b7f-a3ad-4cb6-9613-32d8b9282249" providerId="ADAL" clId="{C1CC2D57-B077-48A2-BBC0-07F21746E921}" dt="2023-08-28T19:15:13.628" v="181" actId="20577"/>
          <ac:spMkLst>
            <pc:docMk/>
            <pc:sldMk cId="3099890808" sldId="266"/>
            <ac:spMk id="3" creationId="{00000000-0000-0000-0000-000000000000}"/>
          </ac:spMkLst>
        </pc:spChg>
      </pc:sldChg>
      <pc:sldChg chg="new del">
        <pc:chgData name="Eric Keller" userId="981d1b7f-a3ad-4cb6-9613-32d8b9282249" providerId="ADAL" clId="{C1CC2D57-B077-48A2-BBC0-07F21746E921}" dt="2023-08-29T13:32:21.673" v="282" actId="47"/>
        <pc:sldMkLst>
          <pc:docMk/>
          <pc:sldMk cId="822949855" sldId="267"/>
        </pc:sldMkLst>
      </pc:sldChg>
      <pc:sldMasterChg chg="modSp mod modSldLayout">
        <pc:chgData name="Eric Keller" userId="981d1b7f-a3ad-4cb6-9613-32d8b9282249" providerId="ADAL" clId="{C1CC2D57-B077-48A2-BBC0-07F21746E921}" dt="2023-08-28T19:09:10.727" v="87" actId="20577"/>
        <pc:sldMasterMkLst>
          <pc:docMk/>
          <pc:sldMasterMk cId="2094007160" sldId="2147483672"/>
        </pc:sldMasterMkLst>
        <pc:spChg chg="mod">
          <ac:chgData name="Eric Keller" userId="981d1b7f-a3ad-4cb6-9613-32d8b9282249" providerId="ADAL" clId="{C1CC2D57-B077-48A2-BBC0-07F21746E921}" dt="2023-08-28T19:09:10.727" v="87" actId="20577"/>
          <ac:spMkLst>
            <pc:docMk/>
            <pc:sldMasterMk cId="2094007160" sldId="2147483672"/>
            <ac:spMk id="8" creationId="{A6011A02-3D12-EE49-B1C1-6BD63F392562}"/>
          </ac:spMkLst>
        </pc:spChg>
        <pc:sldLayoutChg chg="delSp">
          <pc:chgData name="Eric Keller" userId="981d1b7f-a3ad-4cb6-9613-32d8b9282249" providerId="ADAL" clId="{C1CC2D57-B077-48A2-BBC0-07F21746E921}" dt="2023-08-28T19:07:22.295" v="61" actId="478"/>
          <pc:sldLayoutMkLst>
            <pc:docMk/>
            <pc:sldMasterMk cId="2094007160" sldId="2147483672"/>
            <pc:sldLayoutMk cId="2900925982" sldId="2147483673"/>
          </pc:sldLayoutMkLst>
          <pc:spChg chg="del">
            <ac:chgData name="Eric Keller" userId="981d1b7f-a3ad-4cb6-9613-32d8b9282249" providerId="ADAL" clId="{C1CC2D57-B077-48A2-BBC0-07F21746E921}" dt="2023-08-28T19:07:22.295" v="61" actId="478"/>
            <ac:spMkLst>
              <pc:docMk/>
              <pc:sldMasterMk cId="2094007160" sldId="2147483672"/>
              <pc:sldLayoutMk cId="2900925982" sldId="2147483673"/>
              <ac:spMk id="7" creationId="{BF676F47-DF58-EC41-98B7-C27725BE428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9CE2C8EE-911E-254E-9542-94A9F54000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800" b="1">
              <a:latin typeface="Arial Narrow" panose="020B0604020202020204" pitchFamily="34" charset="0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4CA3C114-F800-7644-8F2A-F8514AB3C2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03" y="233363"/>
            <a:ext cx="3624724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2E2D4ADD-4D66-C243-9E14-6942ED8865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81112"/>
            <a:ext cx="1118906" cy="111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677492" cy="1314450"/>
          </a:xfrm>
        </p:spPr>
        <p:txBody>
          <a:bodyPr/>
          <a:lstStyle>
            <a:lvl1pPr marL="0" indent="0" algn="l">
              <a:buNone/>
              <a:defRPr sz="1500" b="0">
                <a:latin typeface="Calibri" pitchFamily="34" charset="0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1EC6A1-5DA5-944B-9662-D3518D81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438" y="1200150"/>
            <a:ext cx="6277401" cy="1657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092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367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5" y="171452"/>
            <a:ext cx="2185987" cy="45791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171452"/>
            <a:ext cx="6408738" cy="45791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519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7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7" y="1021556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9" y="1021558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9" y="2943227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9295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7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7" y="1021556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6"/>
            <a:ext cx="3871912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485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20720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7" y="200025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0539" y="1057275"/>
            <a:ext cx="8502650" cy="39719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88156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7" y="200025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39" y="1057275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39" y="3100387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975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7" y="200025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540" y="1057275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8065" y="1057275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0539" y="3100387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12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20" y="326759"/>
            <a:ext cx="7592093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921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6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7" y="1021556"/>
            <a:ext cx="3871913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6"/>
            <a:ext cx="3871912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363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520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4" y="333803"/>
            <a:ext cx="75914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2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3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0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088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D36EF0E-62B1-3940-8C38-CCF987273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2" y="278606"/>
            <a:ext cx="7591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0A0B2E2-74D9-0C4E-A8D0-916088100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6" y="1021556"/>
            <a:ext cx="7896225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AAF40682-CA4D-3E4F-9E5D-20D56B23E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31264" y="4958955"/>
            <a:ext cx="279244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8149E3D-23B7-7043-B94C-06B89D7BA94F}" type="slidenum">
              <a:rPr lang="en-US" altLang="en-US" sz="750" b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pPr/>
              <a:t>‹#›</a:t>
            </a:fld>
            <a:endParaRPr lang="en-US" altLang="en-US" sz="750"/>
          </a:p>
        </p:txBody>
      </p:sp>
      <p:sp>
        <p:nvSpPr>
          <p:cNvPr id="64517" name="Rectangle 8">
            <a:extLst>
              <a:ext uri="{FF2B5EF4-FFF2-40B4-BE49-F238E27FC236}">
                <a16:creationId xmlns:a16="http://schemas.microsoft.com/office/drawing/2014/main" id="{ED885EAE-F365-F14E-9009-85B6850DC2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22046"/>
            <a:ext cx="9144000" cy="221456"/>
          </a:xfrm>
          <a:prstGeom prst="rect">
            <a:avLst/>
          </a:prstGeom>
          <a:solidFill>
            <a:srgbClr val="CFB8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4518" name="Rectangle 9">
            <a:extLst>
              <a:ext uri="{FF2B5EF4-FFF2-40B4-BE49-F238E27FC236}">
                <a16:creationId xmlns:a16="http://schemas.microsoft.com/office/drawing/2014/main" id="{243826FC-BACD-B046-B320-90B11BAA51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38" y="4964906"/>
            <a:ext cx="9144000" cy="1714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CE79-CADD-AA40-9F7B-7B1A7C518C41}"/>
              </a:ext>
            </a:extLst>
          </p:cNvPr>
          <p:cNvSpPr txBox="1"/>
          <p:nvPr userDrawn="1"/>
        </p:nvSpPr>
        <p:spPr>
          <a:xfrm>
            <a:off x="152401" y="4935752"/>
            <a:ext cx="1781257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Colorado, Boulder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11A02-3D12-EE49-B1C1-6BD63F392562}"/>
              </a:ext>
            </a:extLst>
          </p:cNvPr>
          <p:cNvSpPr txBox="1"/>
          <p:nvPr userDrawn="1"/>
        </p:nvSpPr>
        <p:spPr>
          <a:xfrm>
            <a:off x="5943600" y="4929143"/>
            <a:ext cx="2430042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9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CSCI 5253 – Datacenter Scale Computing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6137A-D176-6549-935A-283E26F08363}"/>
              </a:ext>
            </a:extLst>
          </p:cNvPr>
          <p:cNvSpPr txBox="1"/>
          <p:nvPr userDrawn="1"/>
        </p:nvSpPr>
        <p:spPr>
          <a:xfrm>
            <a:off x="8572713" y="4935751"/>
            <a:ext cx="418888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fld id="{BF8F5BA2-C620-C842-82BA-629E80D0BD83}" type="slidenum">
              <a:rPr lang="en-US" sz="9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9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marL="89297" indent="-89297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89297" indent="-89297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2pPr>
      <a:lvl3pPr marL="89297" indent="-89297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3pPr>
      <a:lvl4pPr marL="89297" indent="-89297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4pPr>
      <a:lvl5pPr marL="89297" indent="-89297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5pPr>
      <a:lvl6pPr marL="4321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 Narrow" pitchFamily="34" charset="0"/>
        </a:defRPr>
      </a:lvl6pPr>
      <a:lvl7pPr marL="7750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 Narrow" pitchFamily="34" charset="0"/>
        </a:defRPr>
      </a:lvl7pPr>
      <a:lvl8pPr marL="11179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 Narrow" pitchFamily="34" charset="0"/>
        </a:defRPr>
      </a:lvl8pPr>
      <a:lvl9pPr marL="14608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 Narrow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2" charset="2"/>
        <a:buChar char="¢"/>
        <a:defRPr sz="1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Calibri" pitchFamily="34" charset="0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Calibri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78" y="1271519"/>
            <a:ext cx="6850831" cy="314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5" y="332373"/>
            <a:ext cx="8291945" cy="39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2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099"/>
          <a:stretch/>
        </p:blipFill>
        <p:spPr>
          <a:xfrm>
            <a:off x="164013" y="354770"/>
            <a:ext cx="8982756" cy="42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1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0493" y="554313"/>
            <a:ext cx="21497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-187036" y="62345"/>
            <a:ext cx="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82" y="267506"/>
            <a:ext cx="257211" cy="1096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1C116-E55F-4618-B892-E76BBD734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72" y="2024170"/>
            <a:ext cx="8317654" cy="9162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BECA72-5E64-419A-8DBF-B84D5C2FDE13}"/>
              </a:ext>
            </a:extLst>
          </p:cNvPr>
          <p:cNvSpPr/>
          <p:nvPr/>
        </p:nvSpPr>
        <p:spPr bwMode="auto">
          <a:xfrm>
            <a:off x="74507" y="2482291"/>
            <a:ext cx="810632" cy="3389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5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A41F28-E897-4920-989A-84C6A0F1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693"/>
            <a:ext cx="9144000" cy="50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0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4" y="487110"/>
            <a:ext cx="8067960" cy="440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98" y="487110"/>
            <a:ext cx="931008" cy="861048"/>
          </a:xfrm>
          <a:prstGeom prst="rect">
            <a:avLst/>
          </a:prstGeom>
        </p:spPr>
      </p:pic>
      <p:pic>
        <p:nvPicPr>
          <p:cNvPr id="1030" name="Picture 6" descr="Debugging - Free interface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688" y="564084"/>
            <a:ext cx="692393" cy="69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03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51" y="605846"/>
            <a:ext cx="8530961" cy="38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75701"/>
      </p:ext>
    </p:extLst>
  </p:cSld>
  <p:clrMapOvr>
    <a:masterClrMapping/>
  </p:clrMapOvr>
</p:sld>
</file>

<file path=ppt/theme/theme1.xml><?xml version="1.0" encoding="utf-8"?>
<a:theme xmlns:a="http://schemas.openxmlformats.org/drawingml/2006/main" name="4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153A85E-E705-8B41-9B8A-0E077C3BC3CD}" vid="{46AB4DE0-9F07-9548-AAE2-221836DED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10325</TotalTime>
  <Words>1</Words>
  <Application>Microsoft Office PowerPoint</Application>
  <PresentationFormat>On-screen Show (16:9)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Tahoma</vt:lpstr>
      <vt:lpstr>Times New Roman</vt:lpstr>
      <vt:lpstr>Wingdings</vt:lpstr>
      <vt:lpstr>Wingdings 2</vt:lpstr>
      <vt:lpstr>4_template2007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 Scale Computing Fall 2012</dc:title>
  <dc:creator>Dirk Grunwald</dc:creator>
  <cp:lastModifiedBy>navya ch</cp:lastModifiedBy>
  <cp:revision>34</cp:revision>
  <dcterms:created xsi:type="dcterms:W3CDTF">2012-08-28T15:53:50Z</dcterms:created>
  <dcterms:modified xsi:type="dcterms:W3CDTF">2024-12-11T23:42:48Z</dcterms:modified>
</cp:coreProperties>
</file>