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3EA272A-3083-4DC1-81B9-DCD5B0A9521A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0D8D659-7CA5-41F7-A2AB-E2F154D8A2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72A-3083-4DC1-81B9-DCD5B0A9521A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659-7CA5-41F7-A2AB-E2F154D8A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72A-3083-4DC1-81B9-DCD5B0A9521A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659-7CA5-41F7-A2AB-E2F154D8A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EA272A-3083-4DC1-81B9-DCD5B0A9521A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D8D659-7CA5-41F7-A2AB-E2F154D8A2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3EA272A-3083-4DC1-81B9-DCD5B0A9521A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0D8D659-7CA5-41F7-A2AB-E2F154D8A2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72A-3083-4DC1-81B9-DCD5B0A9521A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659-7CA5-41F7-A2AB-E2F154D8A2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72A-3083-4DC1-81B9-DCD5B0A9521A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659-7CA5-41F7-A2AB-E2F154D8A2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EA272A-3083-4DC1-81B9-DCD5B0A9521A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D8D659-7CA5-41F7-A2AB-E2F154D8A2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72A-3083-4DC1-81B9-DCD5B0A9521A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8D659-7CA5-41F7-A2AB-E2F154D8A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EA272A-3083-4DC1-81B9-DCD5B0A9521A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D8D659-7CA5-41F7-A2AB-E2F154D8A20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EA272A-3083-4DC1-81B9-DCD5B0A9521A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D8D659-7CA5-41F7-A2AB-E2F154D8A20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3EA272A-3083-4DC1-81B9-DCD5B0A9521A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D8D659-7CA5-41F7-A2AB-E2F154D8A2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7498080" cy="1143000"/>
          </a:xfrm>
        </p:spPr>
        <p:txBody>
          <a:bodyPr/>
          <a:lstStyle/>
          <a:p>
            <a:r>
              <a:rPr lang="en-US" dirty="0" smtClean="0"/>
              <a:t>FILE SYSTEM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44112" y="4038600"/>
            <a:ext cx="5199888" cy="2819400"/>
          </a:xfrm>
        </p:spPr>
        <p:txBody>
          <a:bodyPr/>
          <a:lstStyle/>
          <a:p>
            <a:r>
              <a:rPr lang="en-US" dirty="0" smtClean="0"/>
              <a:t>C. </a:t>
            </a:r>
            <a:r>
              <a:rPr lang="en-US" dirty="0" err="1" smtClean="0"/>
              <a:t>Navya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(022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Pooja</a:t>
            </a:r>
            <a:r>
              <a:rPr lang="en-US" dirty="0" smtClean="0"/>
              <a:t> R. </a:t>
            </a:r>
            <a:r>
              <a:rPr lang="en-US" dirty="0" err="1" smtClean="0"/>
              <a:t>Dalaya</a:t>
            </a:r>
            <a:r>
              <a:rPr lang="en-US" dirty="0" smtClean="0"/>
              <a:t>(026)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7498080" cy="1143000"/>
          </a:xfrm>
        </p:spPr>
        <p:txBody>
          <a:bodyPr/>
          <a:lstStyle/>
          <a:p>
            <a:r>
              <a:rPr lang="en-US" dirty="0" smtClean="0"/>
              <a:t>Brief Summary:-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2057400"/>
            <a:ext cx="7498080" cy="4800600"/>
          </a:xfrm>
        </p:spPr>
        <p:txBody>
          <a:bodyPr/>
          <a:lstStyle/>
          <a:p>
            <a:r>
              <a:rPr lang="en-US" dirty="0" smtClean="0"/>
              <a:t>Thus, the user is given the opportunity to give his/her own file name and location.</a:t>
            </a:r>
          </a:p>
          <a:p>
            <a:r>
              <a:rPr lang="en-US" dirty="0" smtClean="0"/>
              <a:t>The respective file is placed in the desired location.</a:t>
            </a:r>
          </a:p>
          <a:p>
            <a:r>
              <a:rPr lang="en-US" dirty="0" smtClean="0"/>
              <a:t>The user can also browse through the file system to view his/her files.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85800"/>
            <a:ext cx="7498080" cy="1143000"/>
          </a:xfrm>
        </p:spPr>
        <p:txBody>
          <a:bodyPr/>
          <a:lstStyle/>
          <a:p>
            <a:r>
              <a:rPr lang="en-US" dirty="0" smtClean="0"/>
              <a:t>OBJECTIVE of the project:-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2362200"/>
            <a:ext cx="7498080" cy="4800600"/>
          </a:xfrm>
        </p:spPr>
        <p:txBody>
          <a:bodyPr/>
          <a:lstStyle/>
          <a:p>
            <a:r>
              <a:rPr lang="en-US" dirty="0" smtClean="0"/>
              <a:t>The objective of this project is to understand the underlying concepts of file system.</a:t>
            </a:r>
          </a:p>
          <a:p>
            <a:r>
              <a:rPr lang="en-US" dirty="0" smtClean="0"/>
              <a:t>To understand the working of directory and files and how a file is saved and retrieved from the file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file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file system is used to control how information is stored or retrieved. It represents the hierarchical structure in which files will be stored. </a:t>
            </a:r>
            <a:endParaRPr lang="en-US" dirty="0"/>
          </a:p>
        </p:txBody>
      </p:sp>
      <p:pic>
        <p:nvPicPr>
          <p:cNvPr id="4" name="Picture 3" descr="zOSB02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603204"/>
            <a:ext cx="7162800" cy="3254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498080" cy="1143000"/>
          </a:xfrm>
        </p:spPr>
        <p:txBody>
          <a:bodyPr/>
          <a:lstStyle/>
          <a:p>
            <a:r>
              <a:rPr lang="en-US" dirty="0" smtClean="0"/>
              <a:t>Platform used:-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2362200"/>
            <a:ext cx="7498080" cy="4800600"/>
          </a:xfrm>
        </p:spPr>
        <p:txBody>
          <a:bodyPr/>
          <a:lstStyle/>
          <a:p>
            <a:r>
              <a:rPr lang="en-US" dirty="0" smtClean="0"/>
              <a:t>We made use of JAVA as our language because of the following features of JAVA:-</a:t>
            </a:r>
          </a:p>
          <a:p>
            <a:r>
              <a:rPr lang="en-US" dirty="0" smtClean="0"/>
              <a:t>Simplicity, Object oriented, Security, Robust, High Performance and User friendliness.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630362"/>
          </a:xfrm>
        </p:spPr>
        <p:txBody>
          <a:bodyPr>
            <a:noAutofit/>
          </a:bodyPr>
          <a:lstStyle/>
          <a:p>
            <a:r>
              <a:rPr lang="en-US" sz="4000" dirty="0" smtClean="0"/>
              <a:t>Behind the scenes:-</a:t>
            </a:r>
            <a:br>
              <a:rPr lang="en-US" sz="4000" dirty="0" smtClean="0"/>
            </a:br>
            <a:r>
              <a:rPr lang="en-US" sz="4000" dirty="0" smtClean="0"/>
              <a:t>Miniproj.java:-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47800" y="2362200"/>
            <a:ext cx="7498080" cy="4800600"/>
          </a:xfrm>
        </p:spPr>
        <p:txBody>
          <a:bodyPr/>
          <a:lstStyle/>
          <a:p>
            <a:r>
              <a:rPr lang="en-US" dirty="0" smtClean="0"/>
              <a:t>Contains the main class which calls the </a:t>
            </a:r>
            <a:r>
              <a:rPr lang="en-US" dirty="0" err="1" smtClean="0"/>
              <a:t>MainGUI</a:t>
            </a:r>
            <a:r>
              <a:rPr lang="en-US" dirty="0" smtClean="0"/>
              <a:t> frame by instantiating an object of that class. </a:t>
            </a:r>
          </a:p>
          <a:p>
            <a:r>
              <a:rPr lang="en-US" dirty="0" smtClean="0"/>
              <a:t>It invokes the object that creates the GUI, thereby making the file system user friendly.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MainGUI.java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43000" y="1447800"/>
            <a:ext cx="4660392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Contains the code for navigating from one page to another page by making use of two buttons create and view.</a:t>
            </a:r>
          </a:p>
          <a:p>
            <a:r>
              <a:rPr lang="en-US" dirty="0" smtClean="0"/>
              <a:t>In action performed the code for navigation is present which navigates to </a:t>
            </a:r>
            <a:r>
              <a:rPr lang="en-US" dirty="0" err="1" smtClean="0"/>
              <a:t>CreateGUI</a:t>
            </a:r>
            <a:r>
              <a:rPr lang="en-US" dirty="0" smtClean="0"/>
              <a:t> for “create” button and </a:t>
            </a:r>
            <a:r>
              <a:rPr lang="en-US" dirty="0" err="1" smtClean="0"/>
              <a:t>Inode</a:t>
            </a:r>
            <a:r>
              <a:rPr lang="en-US" dirty="0" smtClean="0"/>
              <a:t> for “view” button.</a:t>
            </a:r>
            <a:endParaRPr lang="en-US" dirty="0"/>
          </a:p>
        </p:txBody>
      </p:sp>
      <p:pic>
        <p:nvPicPr>
          <p:cNvPr id="7" name="Picture 6" descr="s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09215" y="2514600"/>
            <a:ext cx="3334783" cy="2638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CreateGUI.java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608" y="1371600"/>
            <a:ext cx="4203192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 this class we have the GUI for taking the desired filename and location from the user.</a:t>
            </a:r>
          </a:p>
          <a:p>
            <a:r>
              <a:rPr lang="en-US" dirty="0" smtClean="0"/>
              <a:t>In the action performed event of the button “Done”, the user actually creates his/her desired file.</a:t>
            </a:r>
            <a:endParaRPr lang="en-US" dirty="0"/>
          </a:p>
        </p:txBody>
      </p:sp>
      <p:pic>
        <p:nvPicPr>
          <p:cNvPr id="4" name="Picture 3" descr="createG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1905000"/>
            <a:ext cx="3581400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Inode.java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143000"/>
            <a:ext cx="4800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This class is instantiated when the view button is clicked and is used to browse through the file system.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DefaultMutableTreeNode</a:t>
            </a:r>
            <a:r>
              <a:rPr lang="en-US" dirty="0" smtClean="0"/>
              <a:t> is the specific class used to implement the tree structure of the file system. </a:t>
            </a:r>
            <a:endParaRPr lang="en-US" dirty="0"/>
          </a:p>
        </p:txBody>
      </p:sp>
      <p:pic>
        <p:nvPicPr>
          <p:cNvPr id="4" name="Picture 3" descr="s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2590800"/>
            <a:ext cx="3352800" cy="269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7498080" cy="1143000"/>
          </a:xfrm>
        </p:spPr>
        <p:txBody>
          <a:bodyPr/>
          <a:lstStyle/>
          <a:p>
            <a:r>
              <a:rPr lang="en-US" dirty="0" smtClean="0"/>
              <a:t>Brief Summary:-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2057400"/>
            <a:ext cx="7498080" cy="4800600"/>
          </a:xfrm>
        </p:spPr>
        <p:txBody>
          <a:bodyPr/>
          <a:lstStyle/>
          <a:p>
            <a:r>
              <a:rPr lang="en-US" dirty="0" smtClean="0"/>
              <a:t>Thus, the user is given the opportunity to give his/her own file name and location.</a:t>
            </a:r>
          </a:p>
          <a:p>
            <a:r>
              <a:rPr lang="en-US" dirty="0" smtClean="0"/>
              <a:t>The respective file is placed in the desired location.</a:t>
            </a:r>
          </a:p>
          <a:p>
            <a:r>
              <a:rPr lang="en-US" dirty="0" smtClean="0"/>
              <a:t>The user can also browse through the file system to view his/her files.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</TotalTime>
  <Words>370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FILE SYSTEM CREATION</vt:lpstr>
      <vt:lpstr>OBJECTIVE of the project:-</vt:lpstr>
      <vt:lpstr>What is a file system?</vt:lpstr>
      <vt:lpstr>Platform used:-</vt:lpstr>
      <vt:lpstr>Behind the scenes:- Miniproj.java:-</vt:lpstr>
      <vt:lpstr>MainGUI.java</vt:lpstr>
      <vt:lpstr>CreateGUI.java</vt:lpstr>
      <vt:lpstr>Inode.java</vt:lpstr>
      <vt:lpstr>Brief Summary:-</vt:lpstr>
      <vt:lpstr>Brief Summary:-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CREATION</dc:title>
  <dc:creator>Navya</dc:creator>
  <cp:lastModifiedBy>Navya</cp:lastModifiedBy>
  <cp:revision>1</cp:revision>
  <dcterms:created xsi:type="dcterms:W3CDTF">2014-01-03T15:32:20Z</dcterms:created>
  <dcterms:modified xsi:type="dcterms:W3CDTF">2014-01-03T15:38:45Z</dcterms:modified>
</cp:coreProperties>
</file>