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10/11/2013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7498080" cy="1143000"/>
          </a:xfrm>
        </p:spPr>
        <p:txBody>
          <a:bodyPr/>
          <a:lstStyle/>
          <a:p>
            <a:r>
              <a:rPr lang="en-US" dirty="0" smtClean="0"/>
              <a:t>FILE SYSTEM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112" y="4038600"/>
            <a:ext cx="5199888" cy="2819400"/>
          </a:xfrm>
        </p:spPr>
        <p:txBody>
          <a:bodyPr/>
          <a:lstStyle/>
          <a:p>
            <a:r>
              <a:rPr lang="en-US" dirty="0" smtClean="0"/>
              <a:t>C. </a:t>
            </a:r>
            <a:r>
              <a:rPr lang="en-US" dirty="0" err="1" smtClean="0"/>
              <a:t>Navya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(022)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Neha</a:t>
            </a:r>
            <a:r>
              <a:rPr lang="en-US" dirty="0" smtClean="0"/>
              <a:t> Singh(023)</a:t>
            </a:r>
          </a:p>
          <a:p>
            <a:r>
              <a:rPr lang="en-US" dirty="0" err="1" smtClean="0"/>
              <a:t>Pooja</a:t>
            </a:r>
            <a:r>
              <a:rPr lang="en-US" dirty="0" smtClean="0"/>
              <a:t> R. </a:t>
            </a:r>
            <a:r>
              <a:rPr lang="en-US" dirty="0" err="1" smtClean="0"/>
              <a:t>Dalaya</a:t>
            </a:r>
            <a:r>
              <a:rPr lang="en-US" dirty="0" smtClean="0"/>
              <a:t>(026)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Page:-</a:t>
            </a:r>
            <a:endParaRPr lang="en-US" dirty="0"/>
          </a:p>
        </p:txBody>
      </p:sp>
      <p:pic>
        <p:nvPicPr>
          <p:cNvPr id="4" name="Content Placeholder 3" descr="createGU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399548"/>
            <a:ext cx="5029200" cy="4153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Page:-</a:t>
            </a:r>
            <a:endParaRPr lang="en-US" dirty="0"/>
          </a:p>
        </p:txBody>
      </p:sp>
      <p:pic>
        <p:nvPicPr>
          <p:cNvPr id="4" name="Content Placeholder 3" descr="sn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828800"/>
            <a:ext cx="6251124" cy="40909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system:-</a:t>
            </a:r>
            <a:endParaRPr lang="en-US" dirty="0"/>
          </a:p>
        </p:txBody>
      </p:sp>
      <p:pic>
        <p:nvPicPr>
          <p:cNvPr id="4" name="Content Placeholder 3" descr="sn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3694" y="1676400"/>
            <a:ext cx="6935281" cy="4038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630362"/>
          </a:xfrm>
        </p:spPr>
        <p:txBody>
          <a:bodyPr>
            <a:noAutofit/>
          </a:bodyPr>
          <a:lstStyle/>
          <a:p>
            <a:r>
              <a:rPr lang="en-US" sz="4000" dirty="0" smtClean="0"/>
              <a:t>Behind the scenes:-</a:t>
            </a:r>
            <a:br>
              <a:rPr lang="en-US" sz="4000" dirty="0" smtClean="0"/>
            </a:br>
            <a:r>
              <a:rPr lang="en-US" sz="4000" dirty="0" smtClean="0"/>
              <a:t>Miniproj.java:-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7800" y="2362200"/>
            <a:ext cx="7498080" cy="4800600"/>
          </a:xfrm>
        </p:spPr>
        <p:txBody>
          <a:bodyPr/>
          <a:lstStyle/>
          <a:p>
            <a:r>
              <a:rPr lang="en-US" dirty="0" smtClean="0"/>
              <a:t>Contains the main class which calls the </a:t>
            </a:r>
            <a:r>
              <a:rPr lang="en-US" dirty="0" err="1" smtClean="0"/>
              <a:t>MainGUI</a:t>
            </a:r>
            <a:r>
              <a:rPr lang="en-US" dirty="0" smtClean="0"/>
              <a:t> frame by instantiating an object of that class. </a:t>
            </a:r>
          </a:p>
          <a:p>
            <a:r>
              <a:rPr lang="en-US" dirty="0" smtClean="0"/>
              <a:t>It invokes the object that creates the GUI, thereby making the file system user friendly.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MainGUI.java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0" y="1447800"/>
            <a:ext cx="4660392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Contains the code for navigating from one page to another page by making use of two buttons create and view.</a:t>
            </a:r>
          </a:p>
          <a:p>
            <a:r>
              <a:rPr lang="en-US" dirty="0" smtClean="0"/>
              <a:t>In action performed the code for navigation is present which navigates to </a:t>
            </a:r>
            <a:r>
              <a:rPr lang="en-US" dirty="0" err="1" smtClean="0"/>
              <a:t>CreateGUI</a:t>
            </a:r>
            <a:r>
              <a:rPr lang="en-US" dirty="0" smtClean="0"/>
              <a:t> for “create” button and </a:t>
            </a:r>
            <a:r>
              <a:rPr lang="en-US" dirty="0" err="1" smtClean="0"/>
              <a:t>Inode</a:t>
            </a:r>
            <a:r>
              <a:rPr lang="en-US" dirty="0" smtClean="0"/>
              <a:t> for “view” button.</a:t>
            </a:r>
            <a:endParaRPr lang="en-US" dirty="0"/>
          </a:p>
        </p:txBody>
      </p:sp>
      <p:pic>
        <p:nvPicPr>
          <p:cNvPr id="7" name="Picture 6" descr="s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9215" y="2514600"/>
            <a:ext cx="3334783" cy="2638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CreateGUI.java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4203192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this class we have the GUI for taking the desired filename and location from the user.</a:t>
            </a:r>
          </a:p>
          <a:p>
            <a:r>
              <a:rPr lang="en-US" dirty="0" smtClean="0"/>
              <a:t>In the action performed event of the button “Done”, the user actually creates his/her desired file.</a:t>
            </a:r>
            <a:endParaRPr lang="en-US" dirty="0"/>
          </a:p>
        </p:txBody>
      </p:sp>
      <p:pic>
        <p:nvPicPr>
          <p:cNvPr id="4" name="Picture 3" descr="createG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905000"/>
            <a:ext cx="3581400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Inode.java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4800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This class is instantiated when the view button is clicked and is used to browse through the file system.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DefaultMutableTreeNode</a:t>
            </a:r>
            <a:r>
              <a:rPr lang="en-US" dirty="0" smtClean="0"/>
              <a:t> is the specific class used to implement the tree structure of the file system. </a:t>
            </a:r>
            <a:endParaRPr lang="en-US" dirty="0"/>
          </a:p>
        </p:txBody>
      </p:sp>
      <p:pic>
        <p:nvPicPr>
          <p:cNvPr id="4" name="Picture 3" descr="s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2590800"/>
            <a:ext cx="3352800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498080" cy="1143000"/>
          </a:xfrm>
        </p:spPr>
        <p:txBody>
          <a:bodyPr/>
          <a:lstStyle/>
          <a:p>
            <a:r>
              <a:rPr lang="en-US" dirty="0" smtClean="0"/>
              <a:t>Brief Summary:-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57400"/>
            <a:ext cx="7498080" cy="4800600"/>
          </a:xfrm>
        </p:spPr>
        <p:txBody>
          <a:bodyPr/>
          <a:lstStyle/>
          <a:p>
            <a:r>
              <a:rPr lang="en-US" dirty="0" smtClean="0"/>
              <a:t>Thus, the user is given the opportunity to give his/her own file name and location.</a:t>
            </a:r>
          </a:p>
          <a:p>
            <a:r>
              <a:rPr lang="en-US" dirty="0" smtClean="0"/>
              <a:t>The respective file is placed in the desired location.</a:t>
            </a:r>
          </a:p>
          <a:p>
            <a:r>
              <a:rPr lang="en-US" dirty="0" smtClean="0"/>
              <a:t>The user can also browse through the file system to view his/her files.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838200"/>
            <a:ext cx="7498080" cy="1143000"/>
          </a:xfrm>
        </p:spPr>
        <p:txBody>
          <a:bodyPr/>
          <a:lstStyle/>
          <a:p>
            <a:r>
              <a:rPr lang="en-US" dirty="0" smtClean="0"/>
              <a:t>Insights from the project:-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498080" cy="4800600"/>
          </a:xfrm>
        </p:spPr>
        <p:txBody>
          <a:bodyPr/>
          <a:lstStyle/>
          <a:p>
            <a:r>
              <a:rPr lang="en-US" dirty="0" smtClean="0"/>
              <a:t>Learnt the basic intricacies of a file system and how to implement it.</a:t>
            </a:r>
          </a:p>
          <a:p>
            <a:r>
              <a:rPr lang="en-US" dirty="0" smtClean="0"/>
              <a:t>Gained knowledge of creating a user friendly interface.</a:t>
            </a:r>
          </a:p>
          <a:p>
            <a:r>
              <a:rPr lang="en-US" dirty="0" smtClean="0"/>
              <a:t>Gained opportunity to explore the vast knowledge of JAVA.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0424" y="2967335"/>
            <a:ext cx="4963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You…..!!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85800"/>
            <a:ext cx="7498080" cy="1143000"/>
          </a:xfrm>
        </p:spPr>
        <p:txBody>
          <a:bodyPr/>
          <a:lstStyle/>
          <a:p>
            <a:r>
              <a:rPr lang="en-US" dirty="0" smtClean="0"/>
              <a:t>OBJECTIVE of the project:-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62200"/>
            <a:ext cx="7498080" cy="4800600"/>
          </a:xfrm>
        </p:spPr>
        <p:txBody>
          <a:bodyPr/>
          <a:lstStyle/>
          <a:p>
            <a:r>
              <a:rPr lang="en-US" dirty="0" smtClean="0"/>
              <a:t>The objective of this project is to understand the underlying concepts of file system.</a:t>
            </a:r>
          </a:p>
          <a:p>
            <a:r>
              <a:rPr lang="en-US" dirty="0" smtClean="0"/>
              <a:t>To understand the working of directory and files and how a file is saved and retrieved from the file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file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system is used to control how information is stored or retrieved. It represents the hierarchical structure in which files will be stored. </a:t>
            </a:r>
            <a:endParaRPr lang="en-US" dirty="0"/>
          </a:p>
        </p:txBody>
      </p:sp>
      <p:pic>
        <p:nvPicPr>
          <p:cNvPr id="4" name="Picture 3" descr="zOSB02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603204"/>
            <a:ext cx="7162800" cy="3254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File Systems:-</a:t>
            </a:r>
            <a:endParaRPr lang="en-US" dirty="0"/>
          </a:p>
        </p:txBody>
      </p:sp>
      <p:pic>
        <p:nvPicPr>
          <p:cNvPr id="4" name="Content Placeholder 3" descr="filesystem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67818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381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NTFS:-</a:t>
            </a:r>
            <a:endParaRPr lang="en-US" sz="3200" dirty="0"/>
          </a:p>
        </p:txBody>
      </p:sp>
      <p:pic>
        <p:nvPicPr>
          <p:cNvPr id="7" name="Content Placeholder 6" descr="inod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928912"/>
            <a:ext cx="8077200" cy="5776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Comparison between UFS and NTFS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UFS can be implemented by means of a TREE data structure where one root node gives rise to children jus like the root directory of UFS.</a:t>
            </a:r>
          </a:p>
          <a:p>
            <a:r>
              <a:rPr lang="en-US" sz="2800" dirty="0" smtClean="0"/>
              <a:t>NTFS makes use of a B-TREE to store the files into its file system. Here the directories are maintained as the base nodes and under them come various folders and files. </a:t>
            </a:r>
            <a:endParaRPr lang="en-US" sz="2800" dirty="0"/>
          </a:p>
        </p:txBody>
      </p:sp>
      <p:pic>
        <p:nvPicPr>
          <p:cNvPr id="4" name="Picture 3" descr="img_3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4621315"/>
            <a:ext cx="3581400" cy="2236685"/>
          </a:xfrm>
          <a:prstGeom prst="rect">
            <a:avLst/>
          </a:prstGeom>
        </p:spPr>
      </p:pic>
      <p:pic>
        <p:nvPicPr>
          <p:cNvPr id="5" name="Picture 4" descr="tr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4638675"/>
            <a:ext cx="2895600" cy="221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File system:-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made use of the basic principles of the UNIX file system, that is, the UFS.</a:t>
            </a:r>
          </a:p>
          <a:p>
            <a:r>
              <a:rPr lang="en-US" dirty="0" smtClean="0"/>
              <a:t>Thereby, we have a root directory under which we have subdirectories which contain the files.</a:t>
            </a:r>
          </a:p>
          <a:p>
            <a:r>
              <a:rPr lang="en-US" dirty="0" smtClean="0"/>
              <a:t>The data structure used is TREE data structure.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7498080" cy="1143000"/>
          </a:xfrm>
        </p:spPr>
        <p:txBody>
          <a:bodyPr/>
          <a:lstStyle/>
          <a:p>
            <a:r>
              <a:rPr lang="en-US" dirty="0" smtClean="0"/>
              <a:t>Platform used:-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7498080" cy="4800600"/>
          </a:xfrm>
        </p:spPr>
        <p:txBody>
          <a:bodyPr/>
          <a:lstStyle/>
          <a:p>
            <a:r>
              <a:rPr lang="en-US" dirty="0" smtClean="0"/>
              <a:t>We made use of JAVA as our language because of the following features of JAVA:-</a:t>
            </a:r>
          </a:p>
          <a:p>
            <a:r>
              <a:rPr lang="en-US" dirty="0" smtClean="0"/>
              <a:t>Simplicity, Object oriented, Security, Robust, High Performance and User friendliness.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Project:- GUI part</a:t>
            </a:r>
            <a:br>
              <a:rPr lang="en-US" dirty="0" smtClean="0"/>
            </a:br>
            <a:r>
              <a:rPr lang="en-US" dirty="0" smtClean="0"/>
              <a:t>Main page:-</a:t>
            </a:r>
            <a:endParaRPr lang="en-US" dirty="0"/>
          </a:p>
        </p:txBody>
      </p:sp>
      <p:pic>
        <p:nvPicPr>
          <p:cNvPr id="4" name="Content Placeholder 3" descr="sn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981200"/>
            <a:ext cx="4604890" cy="36433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410</TotalTime>
  <Words>506</Words>
  <Application>Microsoft Office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FILE SYSTEM CREATION</vt:lpstr>
      <vt:lpstr>OBJECTIVE of the project:-</vt:lpstr>
      <vt:lpstr>What is a file system?</vt:lpstr>
      <vt:lpstr>Existing File Systems:-</vt:lpstr>
      <vt:lpstr>Slide 5</vt:lpstr>
      <vt:lpstr>Comparison between UFS and NTFS </vt:lpstr>
      <vt:lpstr>Proposed File system:-</vt:lpstr>
      <vt:lpstr>Platform used:-</vt:lpstr>
      <vt:lpstr>Project:- GUI part Main page:-</vt:lpstr>
      <vt:lpstr>Create Page:-</vt:lpstr>
      <vt:lpstr>View Page:-</vt:lpstr>
      <vt:lpstr>File system:-</vt:lpstr>
      <vt:lpstr>Behind the scenes:- Miniproj.java:-</vt:lpstr>
      <vt:lpstr>MainGUI.java</vt:lpstr>
      <vt:lpstr>CreateGUI.java</vt:lpstr>
      <vt:lpstr>Inode.java</vt:lpstr>
      <vt:lpstr>Brief Summary:-</vt:lpstr>
      <vt:lpstr>Insights from the project:-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CREATION</dc:title>
  <dc:creator>Pooja R Dalaya</dc:creator>
  <cp:lastModifiedBy>HOME</cp:lastModifiedBy>
  <cp:revision>43</cp:revision>
  <dcterms:created xsi:type="dcterms:W3CDTF">2006-08-16T00:00:00Z</dcterms:created>
  <dcterms:modified xsi:type="dcterms:W3CDTF">2013-10-11T05:14:30Z</dcterms:modified>
</cp:coreProperties>
</file>