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20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74FB5-8B8A-4475-A038-DBE6DAAC75E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F425F-C755-4D89-9AC0-F782BA1E0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6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e3a6309cc6_3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e3a6309cc6_3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755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5B7D-F766-4351-9E9F-D8DD2E65B30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FE5D-F85A-41DE-9838-07BA1951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5B7D-F766-4351-9E9F-D8DD2E65B30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FE5D-F85A-41DE-9838-07BA1951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5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5B7D-F766-4351-9E9F-D8DD2E65B30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FE5D-F85A-41DE-9838-07BA1951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46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2">
  <p:cSld name="Layout 2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9" name="Google Shape;249;p10"/>
          <p:cNvCxnSpPr>
            <a:stCxn id="250" idx="1"/>
          </p:cNvCxnSpPr>
          <p:nvPr/>
        </p:nvCxnSpPr>
        <p:spPr>
          <a:xfrm>
            <a:off x="3033472" y="937660"/>
            <a:ext cx="15900" cy="6568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51" name="Google Shape;251;p10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252" name="Google Shape;252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56" name="Google Shape;256;p10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257" name="Google Shape;257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8" name="Google Shape;258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59" name="Google Shape;259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60" name="Google Shape;260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261" name="Google Shape;261;p10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262" name="Google Shape;262;p10"/>
          <p:cNvSpPr>
            <a:spLocks noGrp="1"/>
          </p:cNvSpPr>
          <p:nvPr>
            <p:ph type="pic" idx="2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0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0"/>
          <p:cNvSpPr/>
          <p:nvPr/>
        </p:nvSpPr>
        <p:spPr>
          <a:xfrm>
            <a:off x="159875" y="7502350"/>
            <a:ext cx="7612200" cy="2379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10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266" name="Google Shape;266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67" name="Google Shape;267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68" name="Google Shape;268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69" name="Google Shape;269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70" name="Google Shape;270;p10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271" name="Google Shape;271;p10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50" name="Google Shape;250;p10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72" name="Google Shape;272;p10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73" name="Google Shape;273;p10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74" name="Google Shape;274;p10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275" name="Google Shape;275;p10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76" name="Google Shape;276;p10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277" name="Google Shape;277;p10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0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4069DD"/>
            </a:solidFill>
            <a:ln w="9525" cap="flat" cmpd="sng">
              <a:solidFill>
                <a:srgbClr val="4069D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10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80" name="Google Shape;280;p10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281" name="Google Shape;281;p10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" name="Google Shape;283;p10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84" name="Google Shape;284;p10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285" name="Google Shape;285;p10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7" name="Google Shape;287;p10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0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89" name="Google Shape;289;p10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290" name="Google Shape;290;p10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0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" name="Google Shape;292;p10"/>
          <p:cNvSpPr>
            <a:spLocks noGrp="1"/>
          </p:cNvSpPr>
          <p:nvPr>
            <p:ph type="pic" idx="3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570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5B7D-F766-4351-9E9F-D8DD2E65B30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FE5D-F85A-41DE-9838-07BA1951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47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5B7D-F766-4351-9E9F-D8DD2E65B30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FE5D-F85A-41DE-9838-07BA1951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0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5B7D-F766-4351-9E9F-D8DD2E65B30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FE5D-F85A-41DE-9838-07BA1951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5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5B7D-F766-4351-9E9F-D8DD2E65B30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FE5D-F85A-41DE-9838-07BA1951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3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5B7D-F766-4351-9E9F-D8DD2E65B30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FE5D-F85A-41DE-9838-07BA1951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5B7D-F766-4351-9E9F-D8DD2E65B30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FE5D-F85A-41DE-9838-07BA1951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55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5B7D-F766-4351-9E9F-D8DD2E65B30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FE5D-F85A-41DE-9838-07BA1951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9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5B7D-F766-4351-9E9F-D8DD2E65B30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FE5D-F85A-41DE-9838-07BA1951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53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05B7D-F766-4351-9E9F-D8DD2E65B300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DFE5D-F85A-41DE-9838-07BA19515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3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2906AF6-1117-4C67-A88E-5FE104B3051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5" t="-2484" r="-295" b="-2484"/>
          <a:stretch/>
        </p:blipFill>
        <p:spPr>
          <a:xfrm>
            <a:off x="4054475" y="1272566"/>
            <a:ext cx="3035300" cy="2495550"/>
          </a:xfrm>
          <a:prstGeom prst="rect">
            <a:avLst/>
          </a:prstGeo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8EF0191-C0A7-47B4-AF56-D1C8083DDCAA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7" r="3897"/>
          <a:stretch/>
        </p:blipFill>
        <p:spPr>
          <a:xfrm>
            <a:off x="4054475" y="4350701"/>
            <a:ext cx="3035300" cy="2495550"/>
          </a:xfrm>
          <a:prstGeom prst="rect">
            <a:avLst/>
          </a:prstGeom>
        </p:spPr>
      </p:pic>
      <p:sp>
        <p:nvSpPr>
          <p:cNvPr id="433" name="Google Shape;433;p18"/>
          <p:cNvSpPr txBox="1"/>
          <p:nvPr/>
        </p:nvSpPr>
        <p:spPr>
          <a:xfrm>
            <a:off x="3986025" y="6878838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i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 random forest also the same set o</a:t>
            </a:r>
            <a:r>
              <a:rPr lang="en-US" sz="900" b="1" i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 the features are the most in predicting the outcome of what makes employees leave.</a:t>
            </a:r>
            <a:endParaRPr sz="900" b="1" i="1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4" name="Google Shape;434;p18"/>
          <p:cNvSpPr txBox="1"/>
          <p:nvPr/>
        </p:nvSpPr>
        <p:spPr>
          <a:xfrm>
            <a:off x="4005975" y="3882358"/>
            <a:ext cx="3172200" cy="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Barplot showing number_project, last_evaluation, tenure, overworked as the </a:t>
            </a:r>
            <a:r>
              <a:rPr lang="en-US" sz="800" b="1" i="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most influential features</a:t>
            </a:r>
            <a:endParaRPr sz="800" b="1" i="1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35" name="Google Shape;435;p18"/>
          <p:cNvGrpSpPr/>
          <p:nvPr/>
        </p:nvGrpSpPr>
        <p:grpSpPr>
          <a:xfrm>
            <a:off x="176649" y="131675"/>
            <a:ext cx="7436933" cy="771300"/>
            <a:chOff x="188700" y="665125"/>
            <a:chExt cx="5190000" cy="771300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188700" y="665125"/>
              <a:ext cx="5190000" cy="771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rmAutofit/>
            </a:bodyPr>
            <a:lstStyle/>
            <a:p>
              <a:pPr marL="0" lvl="0" indent="0" algn="ctr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Google Sans SemiBold"/>
                  <a:cs typeface="Times New Roman" panose="02020603050405020304" pitchFamily="18" charset="0"/>
                  <a:sym typeface="Google Sans SemiBold"/>
                </a:rPr>
                <a:t>Mercedes Project</a:t>
              </a:r>
              <a:endParaRPr sz="2000" dirty="0">
                <a:solidFill>
                  <a:srgbClr val="000000"/>
                </a:solidFill>
                <a:latin typeface="Times New Roman" panose="02020603050405020304" pitchFamily="18" charset="0"/>
                <a:ea typeface="Google Sans SemiBold"/>
                <a:cs typeface="Times New Roman" panose="02020603050405020304" pitchFamily="18" charset="0"/>
                <a:sym typeface="Google Sans SemiBold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188700" y="1036225"/>
              <a:ext cx="519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Employee 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retention </a:t>
              </a:r>
              <a:r>
                <a:rPr lang="en-US" sz="1600" dirty="0">
                  <a:solidFill>
                    <a:srgbClr val="000000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p</a:t>
              </a:r>
              <a:r>
                <a:rPr lang="en-US" sz="1600">
                  <a:solidFill>
                    <a:srgbClr val="000000"/>
                  </a:solidFill>
                  <a:latin typeface="Times New Roman" panose="02020603050405020304" pitchFamily="18" charset="0"/>
                  <a:ea typeface="Roboto"/>
                  <a:cs typeface="Times New Roman" panose="02020603050405020304" pitchFamily="18" charset="0"/>
                  <a:sym typeface="Roboto"/>
                </a:rPr>
                <a:t>rediction</a:t>
              </a:r>
              <a:endParaRPr sz="1600" dirty="0">
                <a:solidFill>
                  <a:srgbClr val="000000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8A3E969-AACF-414C-88D8-451D990612EB}"/>
              </a:ext>
            </a:extLst>
          </p:cNvPr>
          <p:cNvSpPr txBox="1"/>
          <p:nvPr/>
        </p:nvSpPr>
        <p:spPr>
          <a:xfrm>
            <a:off x="176650" y="1274075"/>
            <a:ext cx="2604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Mercedes seeks to improve employee retention and answer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likely to make the Employees leave the company?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4B3AFA-17C1-4AD4-98D1-6E8C338335E2}"/>
              </a:ext>
            </a:extLst>
          </p:cNvPr>
          <p:cNvSpPr txBox="1"/>
          <p:nvPr/>
        </p:nvSpPr>
        <p:spPr>
          <a:xfrm>
            <a:off x="167000" y="3278590"/>
            <a:ext cx="2604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 problem we can use Logistic regression or tree based models as the target variable we want to predict is binary. </a:t>
            </a:r>
          </a:p>
          <a:p>
            <a:endParaRPr 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 model slightly outperforms the decision tree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26A9D-0317-405B-8C7A-66AFE6356E4D}"/>
              </a:ext>
            </a:extLst>
          </p:cNvPr>
          <p:cNvSpPr txBox="1"/>
          <p:nvPr/>
        </p:nvSpPr>
        <p:spPr>
          <a:xfrm>
            <a:off x="176650" y="5871062"/>
            <a:ext cx="26046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helps to predict which employees would leave and the most influencing feature that results in this outcome.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the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 make decisions to improve employee retention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91227B-51A5-4B75-90DC-C16AC57A2D9C}"/>
              </a:ext>
            </a:extLst>
          </p:cNvPr>
          <p:cNvSpPr txBox="1"/>
          <p:nvPr/>
        </p:nvSpPr>
        <p:spPr>
          <a:xfrm>
            <a:off x="292100" y="7739743"/>
            <a:ext cx="6798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projects should be reduced.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employees having to work overtime (more then 200 hours per month) should be rewarded in a proper balanced manner throughout the different departments.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 should be given to Employees working more than 4 years in the organization.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Meetings about the work culture should be held for the employees to better understand the functioning of the organization.</a:t>
            </a:r>
          </a:p>
          <a:p>
            <a:pPr marL="342900" indent="-342900">
              <a:buAutoNum type="arabicPeriod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evaluation scores should not be reserved for employees working more than 200 hours per month.</a:t>
            </a:r>
          </a:p>
        </p:txBody>
      </p:sp>
    </p:spTree>
    <p:extLst>
      <p:ext uri="{BB962C8B-B14F-4D97-AF65-F5344CB8AC3E}">
        <p14:creationId xmlns:p14="http://schemas.microsoft.com/office/powerpoint/2010/main" val="268777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218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Calibri Light</vt:lpstr>
      <vt:lpstr>Google Sans SemiBold</vt:lpstr>
      <vt:lpstr>Lato</vt:lpstr>
      <vt:lpstr>Roboto</vt:lpstr>
      <vt:lpstr>Tahoma</vt:lpstr>
      <vt:lpstr>Times New Roman</vt:lpstr>
      <vt:lpstr>Work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Boparai</dc:creator>
  <cp:lastModifiedBy>Boparai</cp:lastModifiedBy>
  <cp:revision>10</cp:revision>
  <dcterms:created xsi:type="dcterms:W3CDTF">2024-10-01T02:36:37Z</dcterms:created>
  <dcterms:modified xsi:type="dcterms:W3CDTF">2024-10-01T05:08:20Z</dcterms:modified>
</cp:coreProperties>
</file>