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2110788216"/>
              </p:ext>
            </p:extLst>
          </p:nvPr>
        </p:nvGraphicFramePr>
        <p:xfrm>
          <a:off x="157113" y="550375"/>
          <a:ext cx="8804550" cy="4794115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Omar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Owner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Keep informed with a compact one pager summary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Deanna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Director of Operations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Carter 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Very protective of kitchen staff</a:t>
                      </a:r>
                      <a:endParaRPr lang="en-US"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Gilly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GM(North)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Alex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GM(Downtown)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Nia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GM(Waterfront)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Zane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Kitchen Manager(North)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Get buy in, you won’t have to involve carter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Larissa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Kitchen Manager(Downtown)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L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Get buy in, you won’t have to involve carter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Seydou 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M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666666"/>
                          </a:solidFill>
                        </a:rPr>
                        <a:t>H</a:t>
                      </a: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308873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2" y="2450233"/>
            <a:ext cx="3088729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6666"/>
                </a:solidFill>
              </a:rPr>
              <a:t>Show consideration</a:t>
            </a:r>
            <a:endParaRPr b="1" dirty="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3689533" y="103958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Omar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Owner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7091888" y="103109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Deanna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Director of Operations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149149" y="1139030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Carter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Exec. Chef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724111" y="226654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Gilly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North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685739" y="225377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Alex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6424699" y="294186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Zane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North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6454309" y="341561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Larissa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Kitchen Manager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652699" y="2253779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Seydou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Restaurant Consultant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CCCC"/>
                </a:solidFill>
              </a:rPr>
              <a:t>med</a:t>
            </a:r>
            <a:endParaRPr sz="1600" dirty="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255464" y="3500952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Nia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General Manager - Waterfront</a:t>
            </a:r>
            <a:endParaRPr sz="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187</Words>
  <Application>Microsoft Office PowerPoint</Application>
  <PresentationFormat>On-screen Show (16:9)</PresentationFormat>
  <Paragraphs>77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Boparai</cp:lastModifiedBy>
  <cp:revision>3</cp:revision>
  <dcterms:modified xsi:type="dcterms:W3CDTF">2025-04-13T14:42:56Z</dcterms:modified>
</cp:coreProperties>
</file>