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heme/themeOverride1.xml" ContentType="application/vnd.openxmlformats-officedocument.themeOverr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70" r:id="rId7"/>
    <p:sldId id="262" r:id="rId8"/>
    <p:sldId id="263" r:id="rId9"/>
    <p:sldId id="264" r:id="rId10"/>
    <p:sldId id="265" r:id="rId11"/>
    <p:sldId id="266"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4391B6-AB9D-4D75-BAFB-EDAE00F627FA}">
          <p14:sldIdLst>
            <p14:sldId id="256"/>
            <p14:sldId id="257"/>
            <p14:sldId id="259"/>
            <p14:sldId id="260"/>
            <p14:sldId id="261"/>
            <p14:sldId id="270"/>
            <p14:sldId id="262"/>
            <p14:sldId id="263"/>
            <p14:sldId id="264"/>
            <p14:sldId id="265"/>
            <p14:sldId id="266"/>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2349"/>
    <a:srgbClr val="426B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79BB42-EE72-417D-9A82-08335DF0C374}" type="doc">
      <dgm:prSet loTypeId="urn:microsoft.com/office/officeart/2005/8/layout/chevron1" loCatId="process" qsTypeId="urn:microsoft.com/office/officeart/2005/8/quickstyle/simple4" qsCatId="simple" csTypeId="urn:microsoft.com/office/officeart/2005/8/colors/accent1_5" csCatId="accent1" phldr="1"/>
      <dgm:spPr/>
      <dgm:t>
        <a:bodyPr/>
        <a:lstStyle/>
        <a:p>
          <a:endParaRPr lang="en-IN"/>
        </a:p>
      </dgm:t>
    </dgm:pt>
    <dgm:pt modelId="{FD7C35FA-17BB-4986-8589-9E7C8B9AFC4C}">
      <dgm:prSet/>
      <dgm:spPr/>
      <dgm:t>
        <a:bodyPr/>
        <a:lstStyle/>
        <a:p>
          <a:r>
            <a:rPr lang="en-IN" b="0" dirty="0">
              <a:solidFill>
                <a:schemeClr val="bg1"/>
              </a:solidFill>
            </a:rPr>
            <a:t>1. Understanding the Data</a:t>
          </a:r>
        </a:p>
      </dgm:t>
    </dgm:pt>
    <dgm:pt modelId="{B0B64F54-0675-438B-97A3-B3CF4CA365D7}" type="parTrans" cxnId="{A15570A5-68B8-47DE-AC8F-851F2346C668}">
      <dgm:prSet/>
      <dgm:spPr/>
      <dgm:t>
        <a:bodyPr/>
        <a:lstStyle/>
        <a:p>
          <a:endParaRPr lang="en-IN" b="0">
            <a:solidFill>
              <a:schemeClr val="bg1"/>
            </a:solidFill>
          </a:endParaRPr>
        </a:p>
      </dgm:t>
    </dgm:pt>
    <dgm:pt modelId="{9BF8E543-F690-41C8-A01B-85C0B8672DE6}" type="sibTrans" cxnId="{A15570A5-68B8-47DE-AC8F-851F2346C668}">
      <dgm:prSet/>
      <dgm:spPr/>
      <dgm:t>
        <a:bodyPr/>
        <a:lstStyle/>
        <a:p>
          <a:endParaRPr lang="en-IN" b="0">
            <a:solidFill>
              <a:schemeClr val="bg1"/>
            </a:solidFill>
          </a:endParaRPr>
        </a:p>
      </dgm:t>
    </dgm:pt>
    <dgm:pt modelId="{77E27E2E-5DCD-4CC4-B1DA-15B6A19D596B}">
      <dgm:prSet/>
      <dgm:spPr/>
      <dgm:t>
        <a:bodyPr/>
        <a:lstStyle/>
        <a:p>
          <a:r>
            <a:rPr lang="en-IN" b="0" dirty="0">
              <a:solidFill>
                <a:schemeClr val="bg1"/>
              </a:solidFill>
            </a:rPr>
            <a:t>2. Data Pre Processing</a:t>
          </a:r>
        </a:p>
      </dgm:t>
    </dgm:pt>
    <dgm:pt modelId="{760DAA44-CCA5-4740-8688-B3886B84BBBE}" type="parTrans" cxnId="{7315A6A3-87D4-459C-9C8C-0FAF1DDC64C2}">
      <dgm:prSet/>
      <dgm:spPr/>
      <dgm:t>
        <a:bodyPr/>
        <a:lstStyle/>
        <a:p>
          <a:endParaRPr lang="en-IN" b="0">
            <a:solidFill>
              <a:schemeClr val="bg1"/>
            </a:solidFill>
          </a:endParaRPr>
        </a:p>
      </dgm:t>
    </dgm:pt>
    <dgm:pt modelId="{591AF16D-9D3F-48EF-86B2-DB6158B1E080}" type="sibTrans" cxnId="{7315A6A3-87D4-459C-9C8C-0FAF1DDC64C2}">
      <dgm:prSet/>
      <dgm:spPr/>
      <dgm:t>
        <a:bodyPr/>
        <a:lstStyle/>
        <a:p>
          <a:endParaRPr lang="en-IN" b="0">
            <a:solidFill>
              <a:schemeClr val="bg1"/>
            </a:solidFill>
          </a:endParaRPr>
        </a:p>
      </dgm:t>
    </dgm:pt>
    <dgm:pt modelId="{C659147D-2FAB-4CEF-BF9C-3B411AD1F6E5}">
      <dgm:prSet/>
      <dgm:spPr/>
      <dgm:t>
        <a:bodyPr/>
        <a:lstStyle/>
        <a:p>
          <a:r>
            <a:rPr lang="en-IN" b="0" dirty="0">
              <a:solidFill>
                <a:schemeClr val="bg1"/>
              </a:solidFill>
            </a:rPr>
            <a:t>3. Feature Engineering</a:t>
          </a:r>
        </a:p>
      </dgm:t>
    </dgm:pt>
    <dgm:pt modelId="{863540E9-576D-440B-BF40-242651727865}" type="parTrans" cxnId="{BDB98E0A-C5E9-47B7-A1CD-F52681B878C9}">
      <dgm:prSet/>
      <dgm:spPr/>
      <dgm:t>
        <a:bodyPr/>
        <a:lstStyle/>
        <a:p>
          <a:endParaRPr lang="en-IN" b="0">
            <a:solidFill>
              <a:schemeClr val="bg1"/>
            </a:solidFill>
          </a:endParaRPr>
        </a:p>
      </dgm:t>
    </dgm:pt>
    <dgm:pt modelId="{63B3A650-9DFD-4BD5-A590-A03CB9E89A14}" type="sibTrans" cxnId="{BDB98E0A-C5E9-47B7-A1CD-F52681B878C9}">
      <dgm:prSet/>
      <dgm:spPr/>
      <dgm:t>
        <a:bodyPr/>
        <a:lstStyle/>
        <a:p>
          <a:endParaRPr lang="en-IN" b="0">
            <a:solidFill>
              <a:schemeClr val="bg1"/>
            </a:solidFill>
          </a:endParaRPr>
        </a:p>
      </dgm:t>
    </dgm:pt>
    <dgm:pt modelId="{A9F74AC5-CEA7-4404-848C-6ECD7F942819}">
      <dgm:prSet/>
      <dgm:spPr/>
      <dgm:t>
        <a:bodyPr/>
        <a:lstStyle/>
        <a:p>
          <a:r>
            <a:rPr lang="en-IN" b="0" dirty="0">
              <a:solidFill>
                <a:schemeClr val="bg1"/>
              </a:solidFill>
            </a:rPr>
            <a:t>4. </a:t>
          </a:r>
          <a:r>
            <a:rPr lang="en-IN" b="0" i="0" dirty="0"/>
            <a:t>Model Selection</a:t>
          </a:r>
          <a:endParaRPr lang="en-IN" b="0" dirty="0">
            <a:solidFill>
              <a:schemeClr val="bg1"/>
            </a:solidFill>
          </a:endParaRPr>
        </a:p>
      </dgm:t>
    </dgm:pt>
    <dgm:pt modelId="{A4DCFDF9-1AC0-481D-B6D6-5C87A5355365}" type="parTrans" cxnId="{22D83258-5D94-4AE9-A441-6E1572A7408F}">
      <dgm:prSet/>
      <dgm:spPr/>
      <dgm:t>
        <a:bodyPr/>
        <a:lstStyle/>
        <a:p>
          <a:endParaRPr lang="en-IN" b="0">
            <a:solidFill>
              <a:schemeClr val="bg1"/>
            </a:solidFill>
          </a:endParaRPr>
        </a:p>
      </dgm:t>
    </dgm:pt>
    <dgm:pt modelId="{7E419C05-1210-480E-A472-046E20BC2BCB}" type="sibTrans" cxnId="{22D83258-5D94-4AE9-A441-6E1572A7408F}">
      <dgm:prSet/>
      <dgm:spPr/>
      <dgm:t>
        <a:bodyPr/>
        <a:lstStyle/>
        <a:p>
          <a:endParaRPr lang="en-IN" b="0">
            <a:solidFill>
              <a:schemeClr val="bg1"/>
            </a:solidFill>
          </a:endParaRPr>
        </a:p>
      </dgm:t>
    </dgm:pt>
    <dgm:pt modelId="{DD1568CD-D4BB-40EC-A90C-39CA408C5A00}">
      <dgm:prSet/>
      <dgm:spPr/>
      <dgm:t>
        <a:bodyPr/>
        <a:lstStyle/>
        <a:p>
          <a:r>
            <a:rPr lang="en-IN" b="0" dirty="0">
              <a:solidFill>
                <a:schemeClr val="bg1"/>
              </a:solidFill>
            </a:rPr>
            <a:t>5. Model Training</a:t>
          </a:r>
        </a:p>
      </dgm:t>
    </dgm:pt>
    <dgm:pt modelId="{E124F3B4-B627-47CF-8B03-6B5DFB422C96}" type="parTrans" cxnId="{938AB3C9-E831-44AC-A0CA-A6EC2BE8A2CA}">
      <dgm:prSet/>
      <dgm:spPr/>
      <dgm:t>
        <a:bodyPr/>
        <a:lstStyle/>
        <a:p>
          <a:endParaRPr lang="en-IN" b="0">
            <a:solidFill>
              <a:schemeClr val="bg1"/>
            </a:solidFill>
          </a:endParaRPr>
        </a:p>
      </dgm:t>
    </dgm:pt>
    <dgm:pt modelId="{DAFD5831-C328-4AE0-AB70-3B7CCAA747E1}" type="sibTrans" cxnId="{938AB3C9-E831-44AC-A0CA-A6EC2BE8A2CA}">
      <dgm:prSet/>
      <dgm:spPr/>
      <dgm:t>
        <a:bodyPr/>
        <a:lstStyle/>
        <a:p>
          <a:endParaRPr lang="en-IN" b="0">
            <a:solidFill>
              <a:schemeClr val="bg1"/>
            </a:solidFill>
          </a:endParaRPr>
        </a:p>
      </dgm:t>
    </dgm:pt>
    <dgm:pt modelId="{BA4257CF-1CC0-4E0A-BCD9-46F54A76A08B}">
      <dgm:prSet/>
      <dgm:spPr/>
      <dgm:t>
        <a:bodyPr/>
        <a:lstStyle/>
        <a:p>
          <a:r>
            <a:rPr lang="en-IN" b="0" dirty="0">
              <a:solidFill>
                <a:schemeClr val="bg1"/>
              </a:solidFill>
            </a:rPr>
            <a:t>6. Model Evaluation</a:t>
          </a:r>
        </a:p>
      </dgm:t>
    </dgm:pt>
    <dgm:pt modelId="{966AF9D5-0599-4408-A7DA-71C05049A625}" type="parTrans" cxnId="{FCA8D641-3252-43B4-AB6E-DC038274CB6D}">
      <dgm:prSet/>
      <dgm:spPr/>
      <dgm:t>
        <a:bodyPr/>
        <a:lstStyle/>
        <a:p>
          <a:endParaRPr lang="en-IN" b="0">
            <a:solidFill>
              <a:schemeClr val="bg1"/>
            </a:solidFill>
          </a:endParaRPr>
        </a:p>
      </dgm:t>
    </dgm:pt>
    <dgm:pt modelId="{470F5172-0D64-47EF-9713-1B4EB4AC3212}" type="sibTrans" cxnId="{FCA8D641-3252-43B4-AB6E-DC038274CB6D}">
      <dgm:prSet/>
      <dgm:spPr/>
      <dgm:t>
        <a:bodyPr/>
        <a:lstStyle/>
        <a:p>
          <a:endParaRPr lang="en-IN" b="0">
            <a:solidFill>
              <a:schemeClr val="bg1"/>
            </a:solidFill>
          </a:endParaRPr>
        </a:p>
      </dgm:t>
    </dgm:pt>
    <dgm:pt modelId="{A35D2D64-D1EF-476B-B2FF-30F55A08804A}" type="pres">
      <dgm:prSet presAssocID="{4379BB42-EE72-417D-9A82-08335DF0C374}" presName="Name0" presStyleCnt="0">
        <dgm:presLayoutVars>
          <dgm:dir/>
          <dgm:animLvl val="lvl"/>
          <dgm:resizeHandles val="exact"/>
        </dgm:presLayoutVars>
      </dgm:prSet>
      <dgm:spPr/>
    </dgm:pt>
    <dgm:pt modelId="{41823C97-3861-4C1F-A919-49D086B57497}" type="pres">
      <dgm:prSet presAssocID="{FD7C35FA-17BB-4986-8589-9E7C8B9AFC4C}" presName="parTxOnly" presStyleLbl="node1" presStyleIdx="0" presStyleCnt="6">
        <dgm:presLayoutVars>
          <dgm:chMax val="0"/>
          <dgm:chPref val="0"/>
          <dgm:bulletEnabled val="1"/>
        </dgm:presLayoutVars>
      </dgm:prSet>
      <dgm:spPr/>
    </dgm:pt>
    <dgm:pt modelId="{20BD7AB4-7341-4D37-A009-5653F143267B}" type="pres">
      <dgm:prSet presAssocID="{9BF8E543-F690-41C8-A01B-85C0B8672DE6}" presName="parTxOnlySpace" presStyleCnt="0"/>
      <dgm:spPr/>
    </dgm:pt>
    <dgm:pt modelId="{5E8FD8EA-D42D-4282-B1B9-47D4941C0E81}" type="pres">
      <dgm:prSet presAssocID="{77E27E2E-5DCD-4CC4-B1DA-15B6A19D596B}" presName="parTxOnly" presStyleLbl="node1" presStyleIdx="1" presStyleCnt="6">
        <dgm:presLayoutVars>
          <dgm:chMax val="0"/>
          <dgm:chPref val="0"/>
          <dgm:bulletEnabled val="1"/>
        </dgm:presLayoutVars>
      </dgm:prSet>
      <dgm:spPr/>
    </dgm:pt>
    <dgm:pt modelId="{D0A8F4C9-898D-48FC-9277-7B044B43E222}" type="pres">
      <dgm:prSet presAssocID="{591AF16D-9D3F-48EF-86B2-DB6158B1E080}" presName="parTxOnlySpace" presStyleCnt="0"/>
      <dgm:spPr/>
    </dgm:pt>
    <dgm:pt modelId="{8CB1AEC6-4755-45CF-B6E4-88036EF86E63}" type="pres">
      <dgm:prSet presAssocID="{C659147D-2FAB-4CEF-BF9C-3B411AD1F6E5}" presName="parTxOnly" presStyleLbl="node1" presStyleIdx="2" presStyleCnt="6">
        <dgm:presLayoutVars>
          <dgm:chMax val="0"/>
          <dgm:chPref val="0"/>
          <dgm:bulletEnabled val="1"/>
        </dgm:presLayoutVars>
      </dgm:prSet>
      <dgm:spPr/>
    </dgm:pt>
    <dgm:pt modelId="{7066616A-52FD-499A-9391-F2096FF4821B}" type="pres">
      <dgm:prSet presAssocID="{63B3A650-9DFD-4BD5-A590-A03CB9E89A14}" presName="parTxOnlySpace" presStyleCnt="0"/>
      <dgm:spPr/>
    </dgm:pt>
    <dgm:pt modelId="{FF915620-E457-48D0-AE4D-FF6D496099CD}" type="pres">
      <dgm:prSet presAssocID="{A9F74AC5-CEA7-4404-848C-6ECD7F942819}" presName="parTxOnly" presStyleLbl="node1" presStyleIdx="3" presStyleCnt="6">
        <dgm:presLayoutVars>
          <dgm:chMax val="0"/>
          <dgm:chPref val="0"/>
          <dgm:bulletEnabled val="1"/>
        </dgm:presLayoutVars>
      </dgm:prSet>
      <dgm:spPr/>
    </dgm:pt>
    <dgm:pt modelId="{A4C99C8B-FAEB-4A30-B586-09E2DBAF2C67}" type="pres">
      <dgm:prSet presAssocID="{7E419C05-1210-480E-A472-046E20BC2BCB}" presName="parTxOnlySpace" presStyleCnt="0"/>
      <dgm:spPr/>
    </dgm:pt>
    <dgm:pt modelId="{C183F2E9-C3E6-407A-8DFC-55C724B5328F}" type="pres">
      <dgm:prSet presAssocID="{DD1568CD-D4BB-40EC-A90C-39CA408C5A00}" presName="parTxOnly" presStyleLbl="node1" presStyleIdx="4" presStyleCnt="6">
        <dgm:presLayoutVars>
          <dgm:chMax val="0"/>
          <dgm:chPref val="0"/>
          <dgm:bulletEnabled val="1"/>
        </dgm:presLayoutVars>
      </dgm:prSet>
      <dgm:spPr/>
    </dgm:pt>
    <dgm:pt modelId="{9A640682-55A0-433D-B4BA-4EDFE651925F}" type="pres">
      <dgm:prSet presAssocID="{DAFD5831-C328-4AE0-AB70-3B7CCAA747E1}" presName="parTxOnlySpace" presStyleCnt="0"/>
      <dgm:spPr/>
    </dgm:pt>
    <dgm:pt modelId="{FA098529-68C7-40A3-80CC-E370999F0683}" type="pres">
      <dgm:prSet presAssocID="{BA4257CF-1CC0-4E0A-BCD9-46F54A76A08B}" presName="parTxOnly" presStyleLbl="node1" presStyleIdx="5" presStyleCnt="6">
        <dgm:presLayoutVars>
          <dgm:chMax val="0"/>
          <dgm:chPref val="0"/>
          <dgm:bulletEnabled val="1"/>
        </dgm:presLayoutVars>
      </dgm:prSet>
      <dgm:spPr/>
    </dgm:pt>
  </dgm:ptLst>
  <dgm:cxnLst>
    <dgm:cxn modelId="{BDB98E0A-C5E9-47B7-A1CD-F52681B878C9}" srcId="{4379BB42-EE72-417D-9A82-08335DF0C374}" destId="{C659147D-2FAB-4CEF-BF9C-3B411AD1F6E5}" srcOrd="2" destOrd="0" parTransId="{863540E9-576D-440B-BF40-242651727865}" sibTransId="{63B3A650-9DFD-4BD5-A590-A03CB9E89A14}"/>
    <dgm:cxn modelId="{DC11885F-E316-4A10-BCEB-A59A9F66B918}" type="presOf" srcId="{4379BB42-EE72-417D-9A82-08335DF0C374}" destId="{A35D2D64-D1EF-476B-B2FF-30F55A08804A}" srcOrd="0" destOrd="0" presId="urn:microsoft.com/office/officeart/2005/8/layout/chevron1"/>
    <dgm:cxn modelId="{FCA8D641-3252-43B4-AB6E-DC038274CB6D}" srcId="{4379BB42-EE72-417D-9A82-08335DF0C374}" destId="{BA4257CF-1CC0-4E0A-BCD9-46F54A76A08B}" srcOrd="5" destOrd="0" parTransId="{966AF9D5-0599-4408-A7DA-71C05049A625}" sibTransId="{470F5172-0D64-47EF-9713-1B4EB4AC3212}"/>
    <dgm:cxn modelId="{969D0A55-AE5F-4692-B225-A1D97AC99CBC}" type="presOf" srcId="{FD7C35FA-17BB-4986-8589-9E7C8B9AFC4C}" destId="{41823C97-3861-4C1F-A919-49D086B57497}" srcOrd="0" destOrd="0" presId="urn:microsoft.com/office/officeart/2005/8/layout/chevron1"/>
    <dgm:cxn modelId="{22D83258-5D94-4AE9-A441-6E1572A7408F}" srcId="{4379BB42-EE72-417D-9A82-08335DF0C374}" destId="{A9F74AC5-CEA7-4404-848C-6ECD7F942819}" srcOrd="3" destOrd="0" parTransId="{A4DCFDF9-1AC0-481D-B6D6-5C87A5355365}" sibTransId="{7E419C05-1210-480E-A472-046E20BC2BCB}"/>
    <dgm:cxn modelId="{7315A6A3-87D4-459C-9C8C-0FAF1DDC64C2}" srcId="{4379BB42-EE72-417D-9A82-08335DF0C374}" destId="{77E27E2E-5DCD-4CC4-B1DA-15B6A19D596B}" srcOrd="1" destOrd="0" parTransId="{760DAA44-CCA5-4740-8688-B3886B84BBBE}" sibTransId="{591AF16D-9D3F-48EF-86B2-DB6158B1E080}"/>
    <dgm:cxn modelId="{A15570A5-68B8-47DE-AC8F-851F2346C668}" srcId="{4379BB42-EE72-417D-9A82-08335DF0C374}" destId="{FD7C35FA-17BB-4986-8589-9E7C8B9AFC4C}" srcOrd="0" destOrd="0" parTransId="{B0B64F54-0675-438B-97A3-B3CF4CA365D7}" sibTransId="{9BF8E543-F690-41C8-A01B-85C0B8672DE6}"/>
    <dgm:cxn modelId="{06514FA9-4528-4FDD-8F55-402E6164555F}" type="presOf" srcId="{BA4257CF-1CC0-4E0A-BCD9-46F54A76A08B}" destId="{FA098529-68C7-40A3-80CC-E370999F0683}" srcOrd="0" destOrd="0" presId="urn:microsoft.com/office/officeart/2005/8/layout/chevron1"/>
    <dgm:cxn modelId="{2A708FB7-D4D1-4D8C-8B64-105A8A3B7105}" type="presOf" srcId="{DD1568CD-D4BB-40EC-A90C-39CA408C5A00}" destId="{C183F2E9-C3E6-407A-8DFC-55C724B5328F}" srcOrd="0" destOrd="0" presId="urn:microsoft.com/office/officeart/2005/8/layout/chevron1"/>
    <dgm:cxn modelId="{E3984DBD-F6C5-4C95-AA20-EDD1AC002B94}" type="presOf" srcId="{77E27E2E-5DCD-4CC4-B1DA-15B6A19D596B}" destId="{5E8FD8EA-D42D-4282-B1B9-47D4941C0E81}" srcOrd="0" destOrd="0" presId="urn:microsoft.com/office/officeart/2005/8/layout/chevron1"/>
    <dgm:cxn modelId="{938AB3C9-E831-44AC-A0CA-A6EC2BE8A2CA}" srcId="{4379BB42-EE72-417D-9A82-08335DF0C374}" destId="{DD1568CD-D4BB-40EC-A90C-39CA408C5A00}" srcOrd="4" destOrd="0" parTransId="{E124F3B4-B627-47CF-8B03-6B5DFB422C96}" sibTransId="{DAFD5831-C328-4AE0-AB70-3B7CCAA747E1}"/>
    <dgm:cxn modelId="{5467EAD2-5D51-4688-9BCF-67C384976D14}" type="presOf" srcId="{A9F74AC5-CEA7-4404-848C-6ECD7F942819}" destId="{FF915620-E457-48D0-AE4D-FF6D496099CD}" srcOrd="0" destOrd="0" presId="urn:microsoft.com/office/officeart/2005/8/layout/chevron1"/>
    <dgm:cxn modelId="{76BAA3DB-40AA-43D7-98E8-2A4EBF398E12}" type="presOf" srcId="{C659147D-2FAB-4CEF-BF9C-3B411AD1F6E5}" destId="{8CB1AEC6-4755-45CF-B6E4-88036EF86E63}" srcOrd="0" destOrd="0" presId="urn:microsoft.com/office/officeart/2005/8/layout/chevron1"/>
    <dgm:cxn modelId="{87CCFBFA-E0AD-40E4-A4D9-C7F5E19C4FF0}" type="presParOf" srcId="{A35D2D64-D1EF-476B-B2FF-30F55A08804A}" destId="{41823C97-3861-4C1F-A919-49D086B57497}" srcOrd="0" destOrd="0" presId="urn:microsoft.com/office/officeart/2005/8/layout/chevron1"/>
    <dgm:cxn modelId="{72823347-3328-4FA0-A6E3-8615DBEB6DAC}" type="presParOf" srcId="{A35D2D64-D1EF-476B-B2FF-30F55A08804A}" destId="{20BD7AB4-7341-4D37-A009-5653F143267B}" srcOrd="1" destOrd="0" presId="urn:microsoft.com/office/officeart/2005/8/layout/chevron1"/>
    <dgm:cxn modelId="{3D7D30D8-F1A8-4FC1-985B-F4589A2C7DFA}" type="presParOf" srcId="{A35D2D64-D1EF-476B-B2FF-30F55A08804A}" destId="{5E8FD8EA-D42D-4282-B1B9-47D4941C0E81}" srcOrd="2" destOrd="0" presId="urn:microsoft.com/office/officeart/2005/8/layout/chevron1"/>
    <dgm:cxn modelId="{87945652-AA90-446E-A788-9C9C3F054720}" type="presParOf" srcId="{A35D2D64-D1EF-476B-B2FF-30F55A08804A}" destId="{D0A8F4C9-898D-48FC-9277-7B044B43E222}" srcOrd="3" destOrd="0" presId="urn:microsoft.com/office/officeart/2005/8/layout/chevron1"/>
    <dgm:cxn modelId="{CC6DD66B-CB94-4A5C-B34B-AA46C26516BD}" type="presParOf" srcId="{A35D2D64-D1EF-476B-B2FF-30F55A08804A}" destId="{8CB1AEC6-4755-45CF-B6E4-88036EF86E63}" srcOrd="4" destOrd="0" presId="urn:microsoft.com/office/officeart/2005/8/layout/chevron1"/>
    <dgm:cxn modelId="{F9B06790-6675-437C-AA0E-7DCB6FB3E65B}" type="presParOf" srcId="{A35D2D64-D1EF-476B-B2FF-30F55A08804A}" destId="{7066616A-52FD-499A-9391-F2096FF4821B}" srcOrd="5" destOrd="0" presId="urn:microsoft.com/office/officeart/2005/8/layout/chevron1"/>
    <dgm:cxn modelId="{9AE06E64-2733-4B35-8645-4E960005907F}" type="presParOf" srcId="{A35D2D64-D1EF-476B-B2FF-30F55A08804A}" destId="{FF915620-E457-48D0-AE4D-FF6D496099CD}" srcOrd="6" destOrd="0" presId="urn:microsoft.com/office/officeart/2005/8/layout/chevron1"/>
    <dgm:cxn modelId="{178325B8-38B5-438E-B695-608C6E50E931}" type="presParOf" srcId="{A35D2D64-D1EF-476B-B2FF-30F55A08804A}" destId="{A4C99C8B-FAEB-4A30-B586-09E2DBAF2C67}" srcOrd="7" destOrd="0" presId="urn:microsoft.com/office/officeart/2005/8/layout/chevron1"/>
    <dgm:cxn modelId="{96D6AA78-028F-4DDD-9C57-1969A9063918}" type="presParOf" srcId="{A35D2D64-D1EF-476B-B2FF-30F55A08804A}" destId="{C183F2E9-C3E6-407A-8DFC-55C724B5328F}" srcOrd="8" destOrd="0" presId="urn:microsoft.com/office/officeart/2005/8/layout/chevron1"/>
    <dgm:cxn modelId="{C1B9D49D-81E1-48BD-93A2-CBF8F0AA3362}" type="presParOf" srcId="{A35D2D64-D1EF-476B-B2FF-30F55A08804A}" destId="{9A640682-55A0-433D-B4BA-4EDFE651925F}" srcOrd="9" destOrd="0" presId="urn:microsoft.com/office/officeart/2005/8/layout/chevron1"/>
    <dgm:cxn modelId="{36D1EBE8-5D14-42E7-BAF2-76B5A7D4845A}" type="presParOf" srcId="{A35D2D64-D1EF-476B-B2FF-30F55A08804A}" destId="{FA098529-68C7-40A3-80CC-E370999F0683}"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79BB42-EE72-417D-9A82-08335DF0C374}" type="doc">
      <dgm:prSet loTypeId="urn:microsoft.com/office/officeart/2005/8/layout/chevron1" loCatId="process" qsTypeId="urn:microsoft.com/office/officeart/2005/8/quickstyle/simple4" qsCatId="simple" csTypeId="urn:microsoft.com/office/officeart/2005/8/colors/accent1_5" csCatId="accent1" phldr="1"/>
      <dgm:spPr/>
      <dgm:t>
        <a:bodyPr/>
        <a:lstStyle/>
        <a:p>
          <a:endParaRPr lang="en-IN"/>
        </a:p>
      </dgm:t>
    </dgm:pt>
    <dgm:pt modelId="{FD7C35FA-17BB-4986-8589-9E7C8B9AFC4C}">
      <dgm:prSet/>
      <dgm:spPr/>
      <dgm:t>
        <a:bodyPr/>
        <a:lstStyle/>
        <a:p>
          <a:r>
            <a:rPr lang="en-IN" b="0" dirty="0">
              <a:solidFill>
                <a:schemeClr val="bg1"/>
              </a:solidFill>
            </a:rPr>
            <a:t>1. Understanding the Data</a:t>
          </a:r>
        </a:p>
      </dgm:t>
    </dgm:pt>
    <dgm:pt modelId="{9BF8E543-F690-41C8-A01B-85C0B8672DE6}" type="sibTrans" cxnId="{A15570A5-68B8-47DE-AC8F-851F2346C668}">
      <dgm:prSet/>
      <dgm:spPr/>
      <dgm:t>
        <a:bodyPr/>
        <a:lstStyle/>
        <a:p>
          <a:endParaRPr lang="en-IN" b="0">
            <a:solidFill>
              <a:schemeClr val="bg1"/>
            </a:solidFill>
          </a:endParaRPr>
        </a:p>
      </dgm:t>
    </dgm:pt>
    <dgm:pt modelId="{B0B64F54-0675-438B-97A3-B3CF4CA365D7}" type="parTrans" cxnId="{A15570A5-68B8-47DE-AC8F-851F2346C668}">
      <dgm:prSet/>
      <dgm:spPr/>
      <dgm:t>
        <a:bodyPr/>
        <a:lstStyle/>
        <a:p>
          <a:endParaRPr lang="en-IN" b="0">
            <a:solidFill>
              <a:schemeClr val="bg1"/>
            </a:solidFill>
          </a:endParaRPr>
        </a:p>
      </dgm:t>
    </dgm:pt>
    <dgm:pt modelId="{77E27E2E-5DCD-4CC4-B1DA-15B6A19D596B}">
      <dgm:prSet/>
      <dgm:spPr>
        <a:solidFill>
          <a:srgbClr val="162349"/>
        </a:solidFill>
      </dgm:spPr>
      <dgm:t>
        <a:bodyPr/>
        <a:lstStyle/>
        <a:p>
          <a:r>
            <a:rPr lang="en-IN" b="0" dirty="0">
              <a:solidFill>
                <a:schemeClr val="accent1">
                  <a:lumMod val="50000"/>
                </a:schemeClr>
              </a:solidFill>
            </a:rPr>
            <a:t>2. Data Pre Processing</a:t>
          </a:r>
        </a:p>
      </dgm:t>
    </dgm:pt>
    <dgm:pt modelId="{591AF16D-9D3F-48EF-86B2-DB6158B1E080}" type="sibTrans" cxnId="{7315A6A3-87D4-459C-9C8C-0FAF1DDC64C2}">
      <dgm:prSet/>
      <dgm:spPr/>
      <dgm:t>
        <a:bodyPr/>
        <a:lstStyle/>
        <a:p>
          <a:endParaRPr lang="en-IN" b="0">
            <a:solidFill>
              <a:schemeClr val="bg1"/>
            </a:solidFill>
          </a:endParaRPr>
        </a:p>
      </dgm:t>
    </dgm:pt>
    <dgm:pt modelId="{760DAA44-CCA5-4740-8688-B3886B84BBBE}" type="parTrans" cxnId="{7315A6A3-87D4-459C-9C8C-0FAF1DDC64C2}">
      <dgm:prSet/>
      <dgm:spPr/>
      <dgm:t>
        <a:bodyPr/>
        <a:lstStyle/>
        <a:p>
          <a:endParaRPr lang="en-IN" b="0">
            <a:solidFill>
              <a:schemeClr val="bg1"/>
            </a:solidFill>
          </a:endParaRPr>
        </a:p>
      </dgm:t>
    </dgm:pt>
    <dgm:pt modelId="{C659147D-2FAB-4CEF-BF9C-3B411AD1F6E5}">
      <dgm:prSet/>
      <dgm:spPr>
        <a:solidFill>
          <a:srgbClr val="162349"/>
        </a:solidFill>
      </dgm:spPr>
      <dgm:t>
        <a:bodyPr/>
        <a:lstStyle/>
        <a:p>
          <a:r>
            <a:rPr lang="en-IN" b="0" dirty="0">
              <a:solidFill>
                <a:schemeClr val="accent1">
                  <a:lumMod val="50000"/>
                </a:schemeClr>
              </a:solidFill>
            </a:rPr>
            <a:t>3. Feature Engineering</a:t>
          </a:r>
        </a:p>
      </dgm:t>
    </dgm:pt>
    <dgm:pt modelId="{63B3A650-9DFD-4BD5-A590-A03CB9E89A14}" type="sibTrans" cxnId="{BDB98E0A-C5E9-47B7-A1CD-F52681B878C9}">
      <dgm:prSet/>
      <dgm:spPr/>
      <dgm:t>
        <a:bodyPr/>
        <a:lstStyle/>
        <a:p>
          <a:endParaRPr lang="en-IN" b="0">
            <a:solidFill>
              <a:schemeClr val="bg1"/>
            </a:solidFill>
          </a:endParaRPr>
        </a:p>
      </dgm:t>
    </dgm:pt>
    <dgm:pt modelId="{863540E9-576D-440B-BF40-242651727865}" type="parTrans" cxnId="{BDB98E0A-C5E9-47B7-A1CD-F52681B878C9}">
      <dgm:prSet/>
      <dgm:spPr/>
      <dgm:t>
        <a:bodyPr/>
        <a:lstStyle/>
        <a:p>
          <a:endParaRPr lang="en-IN" b="0">
            <a:solidFill>
              <a:schemeClr val="bg1"/>
            </a:solidFill>
          </a:endParaRPr>
        </a:p>
      </dgm:t>
    </dgm:pt>
    <dgm:pt modelId="{A9F74AC5-CEA7-4404-848C-6ECD7F942819}">
      <dgm:prSet/>
      <dgm:spPr>
        <a:solidFill>
          <a:srgbClr val="162349"/>
        </a:solidFill>
      </dgm:spPr>
      <dgm:t>
        <a:bodyPr/>
        <a:lstStyle/>
        <a:p>
          <a:r>
            <a:rPr lang="en-IN" b="0" dirty="0">
              <a:solidFill>
                <a:schemeClr val="accent1">
                  <a:lumMod val="50000"/>
                </a:schemeClr>
              </a:solidFill>
            </a:rPr>
            <a:t>4. Model Selection</a:t>
          </a:r>
        </a:p>
      </dgm:t>
    </dgm:pt>
    <dgm:pt modelId="{7E419C05-1210-480E-A472-046E20BC2BCB}" type="sibTrans" cxnId="{22D83258-5D94-4AE9-A441-6E1572A7408F}">
      <dgm:prSet/>
      <dgm:spPr/>
      <dgm:t>
        <a:bodyPr/>
        <a:lstStyle/>
        <a:p>
          <a:endParaRPr lang="en-IN" b="0">
            <a:solidFill>
              <a:schemeClr val="bg1"/>
            </a:solidFill>
          </a:endParaRPr>
        </a:p>
      </dgm:t>
    </dgm:pt>
    <dgm:pt modelId="{A4DCFDF9-1AC0-481D-B6D6-5C87A5355365}" type="parTrans" cxnId="{22D83258-5D94-4AE9-A441-6E1572A7408F}">
      <dgm:prSet/>
      <dgm:spPr/>
      <dgm:t>
        <a:bodyPr/>
        <a:lstStyle/>
        <a:p>
          <a:endParaRPr lang="en-IN" b="0">
            <a:solidFill>
              <a:schemeClr val="bg1"/>
            </a:solidFill>
          </a:endParaRPr>
        </a:p>
      </dgm:t>
    </dgm:pt>
    <dgm:pt modelId="{DD1568CD-D4BB-40EC-A90C-39CA408C5A00}">
      <dgm:prSet/>
      <dgm:spPr>
        <a:solidFill>
          <a:srgbClr val="162349"/>
        </a:solidFill>
      </dgm:spPr>
      <dgm:t>
        <a:bodyPr/>
        <a:lstStyle/>
        <a:p>
          <a:r>
            <a:rPr lang="en-IN" b="0" dirty="0">
              <a:solidFill>
                <a:schemeClr val="accent1">
                  <a:lumMod val="50000"/>
                </a:schemeClr>
              </a:solidFill>
            </a:rPr>
            <a:t>5. Model Training</a:t>
          </a:r>
        </a:p>
      </dgm:t>
    </dgm:pt>
    <dgm:pt modelId="{DAFD5831-C328-4AE0-AB70-3B7CCAA747E1}" type="sibTrans" cxnId="{938AB3C9-E831-44AC-A0CA-A6EC2BE8A2CA}">
      <dgm:prSet/>
      <dgm:spPr/>
      <dgm:t>
        <a:bodyPr/>
        <a:lstStyle/>
        <a:p>
          <a:endParaRPr lang="en-IN" b="0">
            <a:solidFill>
              <a:schemeClr val="bg1"/>
            </a:solidFill>
          </a:endParaRPr>
        </a:p>
      </dgm:t>
    </dgm:pt>
    <dgm:pt modelId="{E124F3B4-B627-47CF-8B03-6B5DFB422C96}" type="parTrans" cxnId="{938AB3C9-E831-44AC-A0CA-A6EC2BE8A2CA}">
      <dgm:prSet/>
      <dgm:spPr/>
      <dgm:t>
        <a:bodyPr/>
        <a:lstStyle/>
        <a:p>
          <a:endParaRPr lang="en-IN" b="0">
            <a:solidFill>
              <a:schemeClr val="bg1"/>
            </a:solidFill>
          </a:endParaRPr>
        </a:p>
      </dgm:t>
    </dgm:pt>
    <dgm:pt modelId="{BA4257CF-1CC0-4E0A-BCD9-46F54A76A08B}">
      <dgm:prSet/>
      <dgm:spPr>
        <a:solidFill>
          <a:srgbClr val="162349"/>
        </a:solidFill>
      </dgm:spPr>
      <dgm:t>
        <a:bodyPr/>
        <a:lstStyle/>
        <a:p>
          <a:r>
            <a:rPr lang="en-IN" b="0" dirty="0">
              <a:solidFill>
                <a:schemeClr val="accent1">
                  <a:lumMod val="50000"/>
                </a:schemeClr>
              </a:solidFill>
            </a:rPr>
            <a:t>6. Model Evaluation</a:t>
          </a:r>
        </a:p>
      </dgm:t>
    </dgm:pt>
    <dgm:pt modelId="{470F5172-0D64-47EF-9713-1B4EB4AC3212}" type="sibTrans" cxnId="{FCA8D641-3252-43B4-AB6E-DC038274CB6D}">
      <dgm:prSet/>
      <dgm:spPr/>
      <dgm:t>
        <a:bodyPr/>
        <a:lstStyle/>
        <a:p>
          <a:endParaRPr lang="en-IN" b="0">
            <a:solidFill>
              <a:schemeClr val="bg1"/>
            </a:solidFill>
          </a:endParaRPr>
        </a:p>
      </dgm:t>
    </dgm:pt>
    <dgm:pt modelId="{966AF9D5-0599-4408-A7DA-71C05049A625}" type="parTrans" cxnId="{FCA8D641-3252-43B4-AB6E-DC038274CB6D}">
      <dgm:prSet/>
      <dgm:spPr/>
      <dgm:t>
        <a:bodyPr/>
        <a:lstStyle/>
        <a:p>
          <a:endParaRPr lang="en-IN" b="0">
            <a:solidFill>
              <a:schemeClr val="bg1"/>
            </a:solidFill>
          </a:endParaRPr>
        </a:p>
      </dgm:t>
    </dgm:pt>
    <dgm:pt modelId="{A35D2D64-D1EF-476B-B2FF-30F55A08804A}" type="pres">
      <dgm:prSet presAssocID="{4379BB42-EE72-417D-9A82-08335DF0C374}" presName="Name0" presStyleCnt="0">
        <dgm:presLayoutVars>
          <dgm:dir/>
          <dgm:animLvl val="lvl"/>
          <dgm:resizeHandles val="exact"/>
        </dgm:presLayoutVars>
      </dgm:prSet>
      <dgm:spPr/>
    </dgm:pt>
    <dgm:pt modelId="{41823C97-3861-4C1F-A919-49D086B57497}" type="pres">
      <dgm:prSet presAssocID="{FD7C35FA-17BB-4986-8589-9E7C8B9AFC4C}" presName="parTxOnly" presStyleLbl="node1" presStyleIdx="0" presStyleCnt="6">
        <dgm:presLayoutVars>
          <dgm:chMax val="0"/>
          <dgm:chPref val="0"/>
          <dgm:bulletEnabled val="1"/>
        </dgm:presLayoutVars>
      </dgm:prSet>
      <dgm:spPr/>
    </dgm:pt>
    <dgm:pt modelId="{20BD7AB4-7341-4D37-A009-5653F143267B}" type="pres">
      <dgm:prSet presAssocID="{9BF8E543-F690-41C8-A01B-85C0B8672DE6}" presName="parTxOnlySpace" presStyleCnt="0"/>
      <dgm:spPr/>
    </dgm:pt>
    <dgm:pt modelId="{5E8FD8EA-D42D-4282-B1B9-47D4941C0E81}" type="pres">
      <dgm:prSet presAssocID="{77E27E2E-5DCD-4CC4-B1DA-15B6A19D596B}" presName="parTxOnly" presStyleLbl="node1" presStyleIdx="1" presStyleCnt="6">
        <dgm:presLayoutVars>
          <dgm:chMax val="0"/>
          <dgm:chPref val="0"/>
          <dgm:bulletEnabled val="1"/>
        </dgm:presLayoutVars>
      </dgm:prSet>
      <dgm:spPr/>
    </dgm:pt>
    <dgm:pt modelId="{D0A8F4C9-898D-48FC-9277-7B044B43E222}" type="pres">
      <dgm:prSet presAssocID="{591AF16D-9D3F-48EF-86B2-DB6158B1E080}" presName="parTxOnlySpace" presStyleCnt="0"/>
      <dgm:spPr/>
    </dgm:pt>
    <dgm:pt modelId="{8CB1AEC6-4755-45CF-B6E4-88036EF86E63}" type="pres">
      <dgm:prSet presAssocID="{C659147D-2FAB-4CEF-BF9C-3B411AD1F6E5}" presName="parTxOnly" presStyleLbl="node1" presStyleIdx="2" presStyleCnt="6">
        <dgm:presLayoutVars>
          <dgm:chMax val="0"/>
          <dgm:chPref val="0"/>
          <dgm:bulletEnabled val="1"/>
        </dgm:presLayoutVars>
      </dgm:prSet>
      <dgm:spPr/>
    </dgm:pt>
    <dgm:pt modelId="{7066616A-52FD-499A-9391-F2096FF4821B}" type="pres">
      <dgm:prSet presAssocID="{63B3A650-9DFD-4BD5-A590-A03CB9E89A14}" presName="parTxOnlySpace" presStyleCnt="0"/>
      <dgm:spPr/>
    </dgm:pt>
    <dgm:pt modelId="{FF915620-E457-48D0-AE4D-FF6D496099CD}" type="pres">
      <dgm:prSet presAssocID="{A9F74AC5-CEA7-4404-848C-6ECD7F942819}" presName="parTxOnly" presStyleLbl="node1" presStyleIdx="3" presStyleCnt="6">
        <dgm:presLayoutVars>
          <dgm:chMax val="0"/>
          <dgm:chPref val="0"/>
          <dgm:bulletEnabled val="1"/>
        </dgm:presLayoutVars>
      </dgm:prSet>
      <dgm:spPr/>
    </dgm:pt>
    <dgm:pt modelId="{A4C99C8B-FAEB-4A30-B586-09E2DBAF2C67}" type="pres">
      <dgm:prSet presAssocID="{7E419C05-1210-480E-A472-046E20BC2BCB}" presName="parTxOnlySpace" presStyleCnt="0"/>
      <dgm:spPr/>
    </dgm:pt>
    <dgm:pt modelId="{C183F2E9-C3E6-407A-8DFC-55C724B5328F}" type="pres">
      <dgm:prSet presAssocID="{DD1568CD-D4BB-40EC-A90C-39CA408C5A00}" presName="parTxOnly" presStyleLbl="node1" presStyleIdx="4" presStyleCnt="6">
        <dgm:presLayoutVars>
          <dgm:chMax val="0"/>
          <dgm:chPref val="0"/>
          <dgm:bulletEnabled val="1"/>
        </dgm:presLayoutVars>
      </dgm:prSet>
      <dgm:spPr/>
    </dgm:pt>
    <dgm:pt modelId="{9A640682-55A0-433D-B4BA-4EDFE651925F}" type="pres">
      <dgm:prSet presAssocID="{DAFD5831-C328-4AE0-AB70-3B7CCAA747E1}" presName="parTxOnlySpace" presStyleCnt="0"/>
      <dgm:spPr/>
    </dgm:pt>
    <dgm:pt modelId="{FA098529-68C7-40A3-80CC-E370999F0683}" type="pres">
      <dgm:prSet presAssocID="{BA4257CF-1CC0-4E0A-BCD9-46F54A76A08B}" presName="parTxOnly" presStyleLbl="node1" presStyleIdx="5" presStyleCnt="6">
        <dgm:presLayoutVars>
          <dgm:chMax val="0"/>
          <dgm:chPref val="0"/>
          <dgm:bulletEnabled val="1"/>
        </dgm:presLayoutVars>
      </dgm:prSet>
      <dgm:spPr/>
    </dgm:pt>
  </dgm:ptLst>
  <dgm:cxnLst>
    <dgm:cxn modelId="{BDB98E0A-C5E9-47B7-A1CD-F52681B878C9}" srcId="{4379BB42-EE72-417D-9A82-08335DF0C374}" destId="{C659147D-2FAB-4CEF-BF9C-3B411AD1F6E5}" srcOrd="2" destOrd="0" parTransId="{863540E9-576D-440B-BF40-242651727865}" sibTransId="{63B3A650-9DFD-4BD5-A590-A03CB9E89A14}"/>
    <dgm:cxn modelId="{DC11885F-E316-4A10-BCEB-A59A9F66B918}" type="presOf" srcId="{4379BB42-EE72-417D-9A82-08335DF0C374}" destId="{A35D2D64-D1EF-476B-B2FF-30F55A08804A}" srcOrd="0" destOrd="0" presId="urn:microsoft.com/office/officeart/2005/8/layout/chevron1"/>
    <dgm:cxn modelId="{FCA8D641-3252-43B4-AB6E-DC038274CB6D}" srcId="{4379BB42-EE72-417D-9A82-08335DF0C374}" destId="{BA4257CF-1CC0-4E0A-BCD9-46F54A76A08B}" srcOrd="5" destOrd="0" parTransId="{966AF9D5-0599-4408-A7DA-71C05049A625}" sibTransId="{470F5172-0D64-47EF-9713-1B4EB4AC3212}"/>
    <dgm:cxn modelId="{969D0A55-AE5F-4692-B225-A1D97AC99CBC}" type="presOf" srcId="{FD7C35FA-17BB-4986-8589-9E7C8B9AFC4C}" destId="{41823C97-3861-4C1F-A919-49D086B57497}" srcOrd="0" destOrd="0" presId="urn:microsoft.com/office/officeart/2005/8/layout/chevron1"/>
    <dgm:cxn modelId="{22D83258-5D94-4AE9-A441-6E1572A7408F}" srcId="{4379BB42-EE72-417D-9A82-08335DF0C374}" destId="{A9F74AC5-CEA7-4404-848C-6ECD7F942819}" srcOrd="3" destOrd="0" parTransId="{A4DCFDF9-1AC0-481D-B6D6-5C87A5355365}" sibTransId="{7E419C05-1210-480E-A472-046E20BC2BCB}"/>
    <dgm:cxn modelId="{7315A6A3-87D4-459C-9C8C-0FAF1DDC64C2}" srcId="{4379BB42-EE72-417D-9A82-08335DF0C374}" destId="{77E27E2E-5DCD-4CC4-B1DA-15B6A19D596B}" srcOrd="1" destOrd="0" parTransId="{760DAA44-CCA5-4740-8688-B3886B84BBBE}" sibTransId="{591AF16D-9D3F-48EF-86B2-DB6158B1E080}"/>
    <dgm:cxn modelId="{A15570A5-68B8-47DE-AC8F-851F2346C668}" srcId="{4379BB42-EE72-417D-9A82-08335DF0C374}" destId="{FD7C35FA-17BB-4986-8589-9E7C8B9AFC4C}" srcOrd="0" destOrd="0" parTransId="{B0B64F54-0675-438B-97A3-B3CF4CA365D7}" sibTransId="{9BF8E543-F690-41C8-A01B-85C0B8672DE6}"/>
    <dgm:cxn modelId="{06514FA9-4528-4FDD-8F55-402E6164555F}" type="presOf" srcId="{BA4257CF-1CC0-4E0A-BCD9-46F54A76A08B}" destId="{FA098529-68C7-40A3-80CC-E370999F0683}" srcOrd="0" destOrd="0" presId="urn:microsoft.com/office/officeart/2005/8/layout/chevron1"/>
    <dgm:cxn modelId="{2A708FB7-D4D1-4D8C-8B64-105A8A3B7105}" type="presOf" srcId="{DD1568CD-D4BB-40EC-A90C-39CA408C5A00}" destId="{C183F2E9-C3E6-407A-8DFC-55C724B5328F}" srcOrd="0" destOrd="0" presId="urn:microsoft.com/office/officeart/2005/8/layout/chevron1"/>
    <dgm:cxn modelId="{E3984DBD-F6C5-4C95-AA20-EDD1AC002B94}" type="presOf" srcId="{77E27E2E-5DCD-4CC4-B1DA-15B6A19D596B}" destId="{5E8FD8EA-D42D-4282-B1B9-47D4941C0E81}" srcOrd="0" destOrd="0" presId="urn:microsoft.com/office/officeart/2005/8/layout/chevron1"/>
    <dgm:cxn modelId="{938AB3C9-E831-44AC-A0CA-A6EC2BE8A2CA}" srcId="{4379BB42-EE72-417D-9A82-08335DF0C374}" destId="{DD1568CD-D4BB-40EC-A90C-39CA408C5A00}" srcOrd="4" destOrd="0" parTransId="{E124F3B4-B627-47CF-8B03-6B5DFB422C96}" sibTransId="{DAFD5831-C328-4AE0-AB70-3B7CCAA747E1}"/>
    <dgm:cxn modelId="{5467EAD2-5D51-4688-9BCF-67C384976D14}" type="presOf" srcId="{A9F74AC5-CEA7-4404-848C-6ECD7F942819}" destId="{FF915620-E457-48D0-AE4D-FF6D496099CD}" srcOrd="0" destOrd="0" presId="urn:microsoft.com/office/officeart/2005/8/layout/chevron1"/>
    <dgm:cxn modelId="{76BAA3DB-40AA-43D7-98E8-2A4EBF398E12}" type="presOf" srcId="{C659147D-2FAB-4CEF-BF9C-3B411AD1F6E5}" destId="{8CB1AEC6-4755-45CF-B6E4-88036EF86E63}" srcOrd="0" destOrd="0" presId="urn:microsoft.com/office/officeart/2005/8/layout/chevron1"/>
    <dgm:cxn modelId="{87CCFBFA-E0AD-40E4-A4D9-C7F5E19C4FF0}" type="presParOf" srcId="{A35D2D64-D1EF-476B-B2FF-30F55A08804A}" destId="{41823C97-3861-4C1F-A919-49D086B57497}" srcOrd="0" destOrd="0" presId="urn:microsoft.com/office/officeart/2005/8/layout/chevron1"/>
    <dgm:cxn modelId="{72823347-3328-4FA0-A6E3-8615DBEB6DAC}" type="presParOf" srcId="{A35D2D64-D1EF-476B-B2FF-30F55A08804A}" destId="{20BD7AB4-7341-4D37-A009-5653F143267B}" srcOrd="1" destOrd="0" presId="urn:microsoft.com/office/officeart/2005/8/layout/chevron1"/>
    <dgm:cxn modelId="{3D7D30D8-F1A8-4FC1-985B-F4589A2C7DFA}" type="presParOf" srcId="{A35D2D64-D1EF-476B-B2FF-30F55A08804A}" destId="{5E8FD8EA-D42D-4282-B1B9-47D4941C0E81}" srcOrd="2" destOrd="0" presId="urn:microsoft.com/office/officeart/2005/8/layout/chevron1"/>
    <dgm:cxn modelId="{87945652-AA90-446E-A788-9C9C3F054720}" type="presParOf" srcId="{A35D2D64-D1EF-476B-B2FF-30F55A08804A}" destId="{D0A8F4C9-898D-48FC-9277-7B044B43E222}" srcOrd="3" destOrd="0" presId="urn:microsoft.com/office/officeart/2005/8/layout/chevron1"/>
    <dgm:cxn modelId="{CC6DD66B-CB94-4A5C-B34B-AA46C26516BD}" type="presParOf" srcId="{A35D2D64-D1EF-476B-B2FF-30F55A08804A}" destId="{8CB1AEC6-4755-45CF-B6E4-88036EF86E63}" srcOrd="4" destOrd="0" presId="urn:microsoft.com/office/officeart/2005/8/layout/chevron1"/>
    <dgm:cxn modelId="{F9B06790-6675-437C-AA0E-7DCB6FB3E65B}" type="presParOf" srcId="{A35D2D64-D1EF-476B-B2FF-30F55A08804A}" destId="{7066616A-52FD-499A-9391-F2096FF4821B}" srcOrd="5" destOrd="0" presId="urn:microsoft.com/office/officeart/2005/8/layout/chevron1"/>
    <dgm:cxn modelId="{9AE06E64-2733-4B35-8645-4E960005907F}" type="presParOf" srcId="{A35D2D64-D1EF-476B-B2FF-30F55A08804A}" destId="{FF915620-E457-48D0-AE4D-FF6D496099CD}" srcOrd="6" destOrd="0" presId="urn:microsoft.com/office/officeart/2005/8/layout/chevron1"/>
    <dgm:cxn modelId="{178325B8-38B5-438E-B695-608C6E50E931}" type="presParOf" srcId="{A35D2D64-D1EF-476B-B2FF-30F55A08804A}" destId="{A4C99C8B-FAEB-4A30-B586-09E2DBAF2C67}" srcOrd="7" destOrd="0" presId="urn:microsoft.com/office/officeart/2005/8/layout/chevron1"/>
    <dgm:cxn modelId="{96D6AA78-028F-4DDD-9C57-1969A9063918}" type="presParOf" srcId="{A35D2D64-D1EF-476B-B2FF-30F55A08804A}" destId="{C183F2E9-C3E6-407A-8DFC-55C724B5328F}" srcOrd="8" destOrd="0" presId="urn:microsoft.com/office/officeart/2005/8/layout/chevron1"/>
    <dgm:cxn modelId="{C1B9D49D-81E1-48BD-93A2-CBF8F0AA3362}" type="presParOf" srcId="{A35D2D64-D1EF-476B-B2FF-30F55A08804A}" destId="{9A640682-55A0-433D-B4BA-4EDFE651925F}" srcOrd="9" destOrd="0" presId="urn:microsoft.com/office/officeart/2005/8/layout/chevron1"/>
    <dgm:cxn modelId="{36D1EBE8-5D14-42E7-BAF2-76B5A7D4845A}" type="presParOf" srcId="{A35D2D64-D1EF-476B-B2FF-30F55A08804A}" destId="{FA098529-68C7-40A3-80CC-E370999F0683}"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79BB42-EE72-417D-9A82-08335DF0C374}" type="doc">
      <dgm:prSet loTypeId="urn:microsoft.com/office/officeart/2005/8/layout/chevron1" loCatId="process" qsTypeId="urn:microsoft.com/office/officeart/2005/8/quickstyle/simple4" qsCatId="simple" csTypeId="urn:microsoft.com/office/officeart/2005/8/colors/accent1_5" csCatId="accent1" phldr="1"/>
      <dgm:spPr/>
      <dgm:t>
        <a:bodyPr/>
        <a:lstStyle/>
        <a:p>
          <a:endParaRPr lang="en-IN"/>
        </a:p>
      </dgm:t>
    </dgm:pt>
    <dgm:pt modelId="{FD7C35FA-17BB-4986-8589-9E7C8B9AFC4C}">
      <dgm:prSet/>
      <dgm:spPr/>
      <dgm:t>
        <a:bodyPr/>
        <a:lstStyle/>
        <a:p>
          <a:r>
            <a:rPr lang="en-IN" b="0" dirty="0">
              <a:solidFill>
                <a:schemeClr val="bg1"/>
              </a:solidFill>
            </a:rPr>
            <a:t>1. Understanding the Data</a:t>
          </a:r>
        </a:p>
      </dgm:t>
    </dgm:pt>
    <dgm:pt modelId="{9BF8E543-F690-41C8-A01B-85C0B8672DE6}" type="sibTrans" cxnId="{A15570A5-68B8-47DE-AC8F-851F2346C668}">
      <dgm:prSet/>
      <dgm:spPr/>
      <dgm:t>
        <a:bodyPr/>
        <a:lstStyle/>
        <a:p>
          <a:endParaRPr lang="en-IN" b="0">
            <a:solidFill>
              <a:schemeClr val="bg1"/>
            </a:solidFill>
          </a:endParaRPr>
        </a:p>
      </dgm:t>
    </dgm:pt>
    <dgm:pt modelId="{B0B64F54-0675-438B-97A3-B3CF4CA365D7}" type="parTrans" cxnId="{A15570A5-68B8-47DE-AC8F-851F2346C668}">
      <dgm:prSet/>
      <dgm:spPr/>
      <dgm:t>
        <a:bodyPr/>
        <a:lstStyle/>
        <a:p>
          <a:endParaRPr lang="en-IN" b="0">
            <a:solidFill>
              <a:schemeClr val="bg1"/>
            </a:solidFill>
          </a:endParaRPr>
        </a:p>
      </dgm:t>
    </dgm:pt>
    <dgm:pt modelId="{77E27E2E-5DCD-4CC4-B1DA-15B6A19D596B}">
      <dgm:prSet/>
      <dgm:spPr>
        <a:solidFill>
          <a:srgbClr val="162349"/>
        </a:solidFill>
      </dgm:spPr>
      <dgm:t>
        <a:bodyPr/>
        <a:lstStyle/>
        <a:p>
          <a:r>
            <a:rPr lang="en-IN" b="0" dirty="0">
              <a:solidFill>
                <a:schemeClr val="accent1">
                  <a:lumMod val="50000"/>
                </a:schemeClr>
              </a:solidFill>
            </a:rPr>
            <a:t>2. Data Pre Processing</a:t>
          </a:r>
        </a:p>
      </dgm:t>
    </dgm:pt>
    <dgm:pt modelId="{591AF16D-9D3F-48EF-86B2-DB6158B1E080}" type="sibTrans" cxnId="{7315A6A3-87D4-459C-9C8C-0FAF1DDC64C2}">
      <dgm:prSet/>
      <dgm:spPr/>
      <dgm:t>
        <a:bodyPr/>
        <a:lstStyle/>
        <a:p>
          <a:endParaRPr lang="en-IN" b="0">
            <a:solidFill>
              <a:schemeClr val="bg1"/>
            </a:solidFill>
          </a:endParaRPr>
        </a:p>
      </dgm:t>
    </dgm:pt>
    <dgm:pt modelId="{760DAA44-CCA5-4740-8688-B3886B84BBBE}" type="parTrans" cxnId="{7315A6A3-87D4-459C-9C8C-0FAF1DDC64C2}">
      <dgm:prSet/>
      <dgm:spPr/>
      <dgm:t>
        <a:bodyPr/>
        <a:lstStyle/>
        <a:p>
          <a:endParaRPr lang="en-IN" b="0">
            <a:solidFill>
              <a:schemeClr val="bg1"/>
            </a:solidFill>
          </a:endParaRPr>
        </a:p>
      </dgm:t>
    </dgm:pt>
    <dgm:pt modelId="{C659147D-2FAB-4CEF-BF9C-3B411AD1F6E5}">
      <dgm:prSet/>
      <dgm:spPr>
        <a:solidFill>
          <a:srgbClr val="162349"/>
        </a:solidFill>
      </dgm:spPr>
      <dgm:t>
        <a:bodyPr/>
        <a:lstStyle/>
        <a:p>
          <a:r>
            <a:rPr lang="en-IN" b="0" dirty="0">
              <a:solidFill>
                <a:schemeClr val="accent1">
                  <a:lumMod val="50000"/>
                </a:schemeClr>
              </a:solidFill>
            </a:rPr>
            <a:t>3. Feature Engineering</a:t>
          </a:r>
        </a:p>
      </dgm:t>
    </dgm:pt>
    <dgm:pt modelId="{63B3A650-9DFD-4BD5-A590-A03CB9E89A14}" type="sibTrans" cxnId="{BDB98E0A-C5E9-47B7-A1CD-F52681B878C9}">
      <dgm:prSet/>
      <dgm:spPr/>
      <dgm:t>
        <a:bodyPr/>
        <a:lstStyle/>
        <a:p>
          <a:endParaRPr lang="en-IN" b="0">
            <a:solidFill>
              <a:schemeClr val="bg1"/>
            </a:solidFill>
          </a:endParaRPr>
        </a:p>
      </dgm:t>
    </dgm:pt>
    <dgm:pt modelId="{863540E9-576D-440B-BF40-242651727865}" type="parTrans" cxnId="{BDB98E0A-C5E9-47B7-A1CD-F52681B878C9}">
      <dgm:prSet/>
      <dgm:spPr/>
      <dgm:t>
        <a:bodyPr/>
        <a:lstStyle/>
        <a:p>
          <a:endParaRPr lang="en-IN" b="0">
            <a:solidFill>
              <a:schemeClr val="bg1"/>
            </a:solidFill>
          </a:endParaRPr>
        </a:p>
      </dgm:t>
    </dgm:pt>
    <dgm:pt modelId="{A9F74AC5-CEA7-4404-848C-6ECD7F942819}">
      <dgm:prSet/>
      <dgm:spPr>
        <a:solidFill>
          <a:srgbClr val="162349"/>
        </a:solidFill>
      </dgm:spPr>
      <dgm:t>
        <a:bodyPr/>
        <a:lstStyle/>
        <a:p>
          <a:r>
            <a:rPr lang="en-IN" b="0" dirty="0">
              <a:solidFill>
                <a:schemeClr val="accent1">
                  <a:lumMod val="50000"/>
                </a:schemeClr>
              </a:solidFill>
            </a:rPr>
            <a:t>4. Model Selection</a:t>
          </a:r>
        </a:p>
      </dgm:t>
    </dgm:pt>
    <dgm:pt modelId="{7E419C05-1210-480E-A472-046E20BC2BCB}" type="sibTrans" cxnId="{22D83258-5D94-4AE9-A441-6E1572A7408F}">
      <dgm:prSet/>
      <dgm:spPr/>
      <dgm:t>
        <a:bodyPr/>
        <a:lstStyle/>
        <a:p>
          <a:endParaRPr lang="en-IN" b="0">
            <a:solidFill>
              <a:schemeClr val="bg1"/>
            </a:solidFill>
          </a:endParaRPr>
        </a:p>
      </dgm:t>
    </dgm:pt>
    <dgm:pt modelId="{A4DCFDF9-1AC0-481D-B6D6-5C87A5355365}" type="parTrans" cxnId="{22D83258-5D94-4AE9-A441-6E1572A7408F}">
      <dgm:prSet/>
      <dgm:spPr/>
      <dgm:t>
        <a:bodyPr/>
        <a:lstStyle/>
        <a:p>
          <a:endParaRPr lang="en-IN" b="0">
            <a:solidFill>
              <a:schemeClr val="bg1"/>
            </a:solidFill>
          </a:endParaRPr>
        </a:p>
      </dgm:t>
    </dgm:pt>
    <dgm:pt modelId="{DD1568CD-D4BB-40EC-A90C-39CA408C5A00}">
      <dgm:prSet/>
      <dgm:spPr>
        <a:solidFill>
          <a:srgbClr val="162349"/>
        </a:solidFill>
      </dgm:spPr>
      <dgm:t>
        <a:bodyPr/>
        <a:lstStyle/>
        <a:p>
          <a:r>
            <a:rPr lang="en-IN" b="0" dirty="0">
              <a:solidFill>
                <a:schemeClr val="accent1">
                  <a:lumMod val="50000"/>
                </a:schemeClr>
              </a:solidFill>
            </a:rPr>
            <a:t>5. Model Training</a:t>
          </a:r>
        </a:p>
      </dgm:t>
    </dgm:pt>
    <dgm:pt modelId="{DAFD5831-C328-4AE0-AB70-3B7CCAA747E1}" type="sibTrans" cxnId="{938AB3C9-E831-44AC-A0CA-A6EC2BE8A2CA}">
      <dgm:prSet/>
      <dgm:spPr/>
      <dgm:t>
        <a:bodyPr/>
        <a:lstStyle/>
        <a:p>
          <a:endParaRPr lang="en-IN" b="0">
            <a:solidFill>
              <a:schemeClr val="bg1"/>
            </a:solidFill>
          </a:endParaRPr>
        </a:p>
      </dgm:t>
    </dgm:pt>
    <dgm:pt modelId="{E124F3B4-B627-47CF-8B03-6B5DFB422C96}" type="parTrans" cxnId="{938AB3C9-E831-44AC-A0CA-A6EC2BE8A2CA}">
      <dgm:prSet/>
      <dgm:spPr/>
      <dgm:t>
        <a:bodyPr/>
        <a:lstStyle/>
        <a:p>
          <a:endParaRPr lang="en-IN" b="0">
            <a:solidFill>
              <a:schemeClr val="bg1"/>
            </a:solidFill>
          </a:endParaRPr>
        </a:p>
      </dgm:t>
    </dgm:pt>
    <dgm:pt modelId="{BA4257CF-1CC0-4E0A-BCD9-46F54A76A08B}">
      <dgm:prSet/>
      <dgm:spPr>
        <a:solidFill>
          <a:srgbClr val="162349"/>
        </a:solidFill>
      </dgm:spPr>
      <dgm:t>
        <a:bodyPr/>
        <a:lstStyle/>
        <a:p>
          <a:r>
            <a:rPr lang="en-IN" b="0" dirty="0">
              <a:solidFill>
                <a:schemeClr val="accent1">
                  <a:lumMod val="50000"/>
                </a:schemeClr>
              </a:solidFill>
            </a:rPr>
            <a:t>6. Model Evaluation</a:t>
          </a:r>
        </a:p>
      </dgm:t>
    </dgm:pt>
    <dgm:pt modelId="{470F5172-0D64-47EF-9713-1B4EB4AC3212}" type="sibTrans" cxnId="{FCA8D641-3252-43B4-AB6E-DC038274CB6D}">
      <dgm:prSet/>
      <dgm:spPr/>
      <dgm:t>
        <a:bodyPr/>
        <a:lstStyle/>
        <a:p>
          <a:endParaRPr lang="en-IN" b="0">
            <a:solidFill>
              <a:schemeClr val="bg1"/>
            </a:solidFill>
          </a:endParaRPr>
        </a:p>
      </dgm:t>
    </dgm:pt>
    <dgm:pt modelId="{966AF9D5-0599-4408-A7DA-71C05049A625}" type="parTrans" cxnId="{FCA8D641-3252-43B4-AB6E-DC038274CB6D}">
      <dgm:prSet/>
      <dgm:spPr/>
      <dgm:t>
        <a:bodyPr/>
        <a:lstStyle/>
        <a:p>
          <a:endParaRPr lang="en-IN" b="0">
            <a:solidFill>
              <a:schemeClr val="bg1"/>
            </a:solidFill>
          </a:endParaRPr>
        </a:p>
      </dgm:t>
    </dgm:pt>
    <dgm:pt modelId="{A35D2D64-D1EF-476B-B2FF-30F55A08804A}" type="pres">
      <dgm:prSet presAssocID="{4379BB42-EE72-417D-9A82-08335DF0C374}" presName="Name0" presStyleCnt="0">
        <dgm:presLayoutVars>
          <dgm:dir/>
          <dgm:animLvl val="lvl"/>
          <dgm:resizeHandles val="exact"/>
        </dgm:presLayoutVars>
      </dgm:prSet>
      <dgm:spPr/>
    </dgm:pt>
    <dgm:pt modelId="{41823C97-3861-4C1F-A919-49D086B57497}" type="pres">
      <dgm:prSet presAssocID="{FD7C35FA-17BB-4986-8589-9E7C8B9AFC4C}" presName="parTxOnly" presStyleLbl="node1" presStyleIdx="0" presStyleCnt="6">
        <dgm:presLayoutVars>
          <dgm:chMax val="0"/>
          <dgm:chPref val="0"/>
          <dgm:bulletEnabled val="1"/>
        </dgm:presLayoutVars>
      </dgm:prSet>
      <dgm:spPr/>
    </dgm:pt>
    <dgm:pt modelId="{20BD7AB4-7341-4D37-A009-5653F143267B}" type="pres">
      <dgm:prSet presAssocID="{9BF8E543-F690-41C8-A01B-85C0B8672DE6}" presName="parTxOnlySpace" presStyleCnt="0"/>
      <dgm:spPr/>
    </dgm:pt>
    <dgm:pt modelId="{5E8FD8EA-D42D-4282-B1B9-47D4941C0E81}" type="pres">
      <dgm:prSet presAssocID="{77E27E2E-5DCD-4CC4-B1DA-15B6A19D596B}" presName="parTxOnly" presStyleLbl="node1" presStyleIdx="1" presStyleCnt="6">
        <dgm:presLayoutVars>
          <dgm:chMax val="0"/>
          <dgm:chPref val="0"/>
          <dgm:bulletEnabled val="1"/>
        </dgm:presLayoutVars>
      </dgm:prSet>
      <dgm:spPr/>
    </dgm:pt>
    <dgm:pt modelId="{D0A8F4C9-898D-48FC-9277-7B044B43E222}" type="pres">
      <dgm:prSet presAssocID="{591AF16D-9D3F-48EF-86B2-DB6158B1E080}" presName="parTxOnlySpace" presStyleCnt="0"/>
      <dgm:spPr/>
    </dgm:pt>
    <dgm:pt modelId="{8CB1AEC6-4755-45CF-B6E4-88036EF86E63}" type="pres">
      <dgm:prSet presAssocID="{C659147D-2FAB-4CEF-BF9C-3B411AD1F6E5}" presName="parTxOnly" presStyleLbl="node1" presStyleIdx="2" presStyleCnt="6">
        <dgm:presLayoutVars>
          <dgm:chMax val="0"/>
          <dgm:chPref val="0"/>
          <dgm:bulletEnabled val="1"/>
        </dgm:presLayoutVars>
      </dgm:prSet>
      <dgm:spPr/>
    </dgm:pt>
    <dgm:pt modelId="{7066616A-52FD-499A-9391-F2096FF4821B}" type="pres">
      <dgm:prSet presAssocID="{63B3A650-9DFD-4BD5-A590-A03CB9E89A14}" presName="parTxOnlySpace" presStyleCnt="0"/>
      <dgm:spPr/>
    </dgm:pt>
    <dgm:pt modelId="{FF915620-E457-48D0-AE4D-FF6D496099CD}" type="pres">
      <dgm:prSet presAssocID="{A9F74AC5-CEA7-4404-848C-6ECD7F942819}" presName="parTxOnly" presStyleLbl="node1" presStyleIdx="3" presStyleCnt="6">
        <dgm:presLayoutVars>
          <dgm:chMax val="0"/>
          <dgm:chPref val="0"/>
          <dgm:bulletEnabled val="1"/>
        </dgm:presLayoutVars>
      </dgm:prSet>
      <dgm:spPr/>
    </dgm:pt>
    <dgm:pt modelId="{A4C99C8B-FAEB-4A30-B586-09E2DBAF2C67}" type="pres">
      <dgm:prSet presAssocID="{7E419C05-1210-480E-A472-046E20BC2BCB}" presName="parTxOnlySpace" presStyleCnt="0"/>
      <dgm:spPr/>
    </dgm:pt>
    <dgm:pt modelId="{C183F2E9-C3E6-407A-8DFC-55C724B5328F}" type="pres">
      <dgm:prSet presAssocID="{DD1568CD-D4BB-40EC-A90C-39CA408C5A00}" presName="parTxOnly" presStyleLbl="node1" presStyleIdx="4" presStyleCnt="6">
        <dgm:presLayoutVars>
          <dgm:chMax val="0"/>
          <dgm:chPref val="0"/>
          <dgm:bulletEnabled val="1"/>
        </dgm:presLayoutVars>
      </dgm:prSet>
      <dgm:spPr/>
    </dgm:pt>
    <dgm:pt modelId="{9A640682-55A0-433D-B4BA-4EDFE651925F}" type="pres">
      <dgm:prSet presAssocID="{DAFD5831-C328-4AE0-AB70-3B7CCAA747E1}" presName="parTxOnlySpace" presStyleCnt="0"/>
      <dgm:spPr/>
    </dgm:pt>
    <dgm:pt modelId="{FA098529-68C7-40A3-80CC-E370999F0683}" type="pres">
      <dgm:prSet presAssocID="{BA4257CF-1CC0-4E0A-BCD9-46F54A76A08B}" presName="parTxOnly" presStyleLbl="node1" presStyleIdx="5" presStyleCnt="6">
        <dgm:presLayoutVars>
          <dgm:chMax val="0"/>
          <dgm:chPref val="0"/>
          <dgm:bulletEnabled val="1"/>
        </dgm:presLayoutVars>
      </dgm:prSet>
      <dgm:spPr/>
    </dgm:pt>
  </dgm:ptLst>
  <dgm:cxnLst>
    <dgm:cxn modelId="{BDB98E0A-C5E9-47B7-A1CD-F52681B878C9}" srcId="{4379BB42-EE72-417D-9A82-08335DF0C374}" destId="{C659147D-2FAB-4CEF-BF9C-3B411AD1F6E5}" srcOrd="2" destOrd="0" parTransId="{863540E9-576D-440B-BF40-242651727865}" sibTransId="{63B3A650-9DFD-4BD5-A590-A03CB9E89A14}"/>
    <dgm:cxn modelId="{DC11885F-E316-4A10-BCEB-A59A9F66B918}" type="presOf" srcId="{4379BB42-EE72-417D-9A82-08335DF0C374}" destId="{A35D2D64-D1EF-476B-B2FF-30F55A08804A}" srcOrd="0" destOrd="0" presId="urn:microsoft.com/office/officeart/2005/8/layout/chevron1"/>
    <dgm:cxn modelId="{FCA8D641-3252-43B4-AB6E-DC038274CB6D}" srcId="{4379BB42-EE72-417D-9A82-08335DF0C374}" destId="{BA4257CF-1CC0-4E0A-BCD9-46F54A76A08B}" srcOrd="5" destOrd="0" parTransId="{966AF9D5-0599-4408-A7DA-71C05049A625}" sibTransId="{470F5172-0D64-47EF-9713-1B4EB4AC3212}"/>
    <dgm:cxn modelId="{969D0A55-AE5F-4692-B225-A1D97AC99CBC}" type="presOf" srcId="{FD7C35FA-17BB-4986-8589-9E7C8B9AFC4C}" destId="{41823C97-3861-4C1F-A919-49D086B57497}" srcOrd="0" destOrd="0" presId="urn:microsoft.com/office/officeart/2005/8/layout/chevron1"/>
    <dgm:cxn modelId="{22D83258-5D94-4AE9-A441-6E1572A7408F}" srcId="{4379BB42-EE72-417D-9A82-08335DF0C374}" destId="{A9F74AC5-CEA7-4404-848C-6ECD7F942819}" srcOrd="3" destOrd="0" parTransId="{A4DCFDF9-1AC0-481D-B6D6-5C87A5355365}" sibTransId="{7E419C05-1210-480E-A472-046E20BC2BCB}"/>
    <dgm:cxn modelId="{7315A6A3-87D4-459C-9C8C-0FAF1DDC64C2}" srcId="{4379BB42-EE72-417D-9A82-08335DF0C374}" destId="{77E27E2E-5DCD-4CC4-B1DA-15B6A19D596B}" srcOrd="1" destOrd="0" parTransId="{760DAA44-CCA5-4740-8688-B3886B84BBBE}" sibTransId="{591AF16D-9D3F-48EF-86B2-DB6158B1E080}"/>
    <dgm:cxn modelId="{A15570A5-68B8-47DE-AC8F-851F2346C668}" srcId="{4379BB42-EE72-417D-9A82-08335DF0C374}" destId="{FD7C35FA-17BB-4986-8589-9E7C8B9AFC4C}" srcOrd="0" destOrd="0" parTransId="{B0B64F54-0675-438B-97A3-B3CF4CA365D7}" sibTransId="{9BF8E543-F690-41C8-A01B-85C0B8672DE6}"/>
    <dgm:cxn modelId="{06514FA9-4528-4FDD-8F55-402E6164555F}" type="presOf" srcId="{BA4257CF-1CC0-4E0A-BCD9-46F54A76A08B}" destId="{FA098529-68C7-40A3-80CC-E370999F0683}" srcOrd="0" destOrd="0" presId="urn:microsoft.com/office/officeart/2005/8/layout/chevron1"/>
    <dgm:cxn modelId="{2A708FB7-D4D1-4D8C-8B64-105A8A3B7105}" type="presOf" srcId="{DD1568CD-D4BB-40EC-A90C-39CA408C5A00}" destId="{C183F2E9-C3E6-407A-8DFC-55C724B5328F}" srcOrd="0" destOrd="0" presId="urn:microsoft.com/office/officeart/2005/8/layout/chevron1"/>
    <dgm:cxn modelId="{E3984DBD-F6C5-4C95-AA20-EDD1AC002B94}" type="presOf" srcId="{77E27E2E-5DCD-4CC4-B1DA-15B6A19D596B}" destId="{5E8FD8EA-D42D-4282-B1B9-47D4941C0E81}" srcOrd="0" destOrd="0" presId="urn:microsoft.com/office/officeart/2005/8/layout/chevron1"/>
    <dgm:cxn modelId="{938AB3C9-E831-44AC-A0CA-A6EC2BE8A2CA}" srcId="{4379BB42-EE72-417D-9A82-08335DF0C374}" destId="{DD1568CD-D4BB-40EC-A90C-39CA408C5A00}" srcOrd="4" destOrd="0" parTransId="{E124F3B4-B627-47CF-8B03-6B5DFB422C96}" sibTransId="{DAFD5831-C328-4AE0-AB70-3B7CCAA747E1}"/>
    <dgm:cxn modelId="{5467EAD2-5D51-4688-9BCF-67C384976D14}" type="presOf" srcId="{A9F74AC5-CEA7-4404-848C-6ECD7F942819}" destId="{FF915620-E457-48D0-AE4D-FF6D496099CD}" srcOrd="0" destOrd="0" presId="urn:microsoft.com/office/officeart/2005/8/layout/chevron1"/>
    <dgm:cxn modelId="{76BAA3DB-40AA-43D7-98E8-2A4EBF398E12}" type="presOf" srcId="{C659147D-2FAB-4CEF-BF9C-3B411AD1F6E5}" destId="{8CB1AEC6-4755-45CF-B6E4-88036EF86E63}" srcOrd="0" destOrd="0" presId="urn:microsoft.com/office/officeart/2005/8/layout/chevron1"/>
    <dgm:cxn modelId="{87CCFBFA-E0AD-40E4-A4D9-C7F5E19C4FF0}" type="presParOf" srcId="{A35D2D64-D1EF-476B-B2FF-30F55A08804A}" destId="{41823C97-3861-4C1F-A919-49D086B57497}" srcOrd="0" destOrd="0" presId="urn:microsoft.com/office/officeart/2005/8/layout/chevron1"/>
    <dgm:cxn modelId="{72823347-3328-4FA0-A6E3-8615DBEB6DAC}" type="presParOf" srcId="{A35D2D64-D1EF-476B-B2FF-30F55A08804A}" destId="{20BD7AB4-7341-4D37-A009-5653F143267B}" srcOrd="1" destOrd="0" presId="urn:microsoft.com/office/officeart/2005/8/layout/chevron1"/>
    <dgm:cxn modelId="{3D7D30D8-F1A8-4FC1-985B-F4589A2C7DFA}" type="presParOf" srcId="{A35D2D64-D1EF-476B-B2FF-30F55A08804A}" destId="{5E8FD8EA-D42D-4282-B1B9-47D4941C0E81}" srcOrd="2" destOrd="0" presId="urn:microsoft.com/office/officeart/2005/8/layout/chevron1"/>
    <dgm:cxn modelId="{87945652-AA90-446E-A788-9C9C3F054720}" type="presParOf" srcId="{A35D2D64-D1EF-476B-B2FF-30F55A08804A}" destId="{D0A8F4C9-898D-48FC-9277-7B044B43E222}" srcOrd="3" destOrd="0" presId="urn:microsoft.com/office/officeart/2005/8/layout/chevron1"/>
    <dgm:cxn modelId="{CC6DD66B-CB94-4A5C-B34B-AA46C26516BD}" type="presParOf" srcId="{A35D2D64-D1EF-476B-B2FF-30F55A08804A}" destId="{8CB1AEC6-4755-45CF-B6E4-88036EF86E63}" srcOrd="4" destOrd="0" presId="urn:microsoft.com/office/officeart/2005/8/layout/chevron1"/>
    <dgm:cxn modelId="{F9B06790-6675-437C-AA0E-7DCB6FB3E65B}" type="presParOf" srcId="{A35D2D64-D1EF-476B-B2FF-30F55A08804A}" destId="{7066616A-52FD-499A-9391-F2096FF4821B}" srcOrd="5" destOrd="0" presId="urn:microsoft.com/office/officeart/2005/8/layout/chevron1"/>
    <dgm:cxn modelId="{9AE06E64-2733-4B35-8645-4E960005907F}" type="presParOf" srcId="{A35D2D64-D1EF-476B-B2FF-30F55A08804A}" destId="{FF915620-E457-48D0-AE4D-FF6D496099CD}" srcOrd="6" destOrd="0" presId="urn:microsoft.com/office/officeart/2005/8/layout/chevron1"/>
    <dgm:cxn modelId="{178325B8-38B5-438E-B695-608C6E50E931}" type="presParOf" srcId="{A35D2D64-D1EF-476B-B2FF-30F55A08804A}" destId="{A4C99C8B-FAEB-4A30-B586-09E2DBAF2C67}" srcOrd="7" destOrd="0" presId="urn:microsoft.com/office/officeart/2005/8/layout/chevron1"/>
    <dgm:cxn modelId="{96D6AA78-028F-4DDD-9C57-1969A9063918}" type="presParOf" srcId="{A35D2D64-D1EF-476B-B2FF-30F55A08804A}" destId="{C183F2E9-C3E6-407A-8DFC-55C724B5328F}" srcOrd="8" destOrd="0" presId="urn:microsoft.com/office/officeart/2005/8/layout/chevron1"/>
    <dgm:cxn modelId="{C1B9D49D-81E1-48BD-93A2-CBF8F0AA3362}" type="presParOf" srcId="{A35D2D64-D1EF-476B-B2FF-30F55A08804A}" destId="{9A640682-55A0-433D-B4BA-4EDFE651925F}" srcOrd="9" destOrd="0" presId="urn:microsoft.com/office/officeart/2005/8/layout/chevron1"/>
    <dgm:cxn modelId="{36D1EBE8-5D14-42E7-BAF2-76B5A7D4845A}" type="presParOf" srcId="{A35D2D64-D1EF-476B-B2FF-30F55A08804A}" destId="{FA098529-68C7-40A3-80CC-E370999F0683}"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79BB42-EE72-417D-9A82-08335DF0C374}" type="doc">
      <dgm:prSet loTypeId="urn:microsoft.com/office/officeart/2005/8/layout/chevron1" loCatId="process" qsTypeId="urn:microsoft.com/office/officeart/2005/8/quickstyle/simple4" qsCatId="simple" csTypeId="urn:microsoft.com/office/officeart/2005/8/colors/accent1_5" csCatId="accent1" phldr="1"/>
      <dgm:spPr/>
      <dgm:t>
        <a:bodyPr/>
        <a:lstStyle/>
        <a:p>
          <a:endParaRPr lang="en-IN"/>
        </a:p>
      </dgm:t>
    </dgm:pt>
    <dgm:pt modelId="{FD7C35FA-17BB-4986-8589-9E7C8B9AFC4C}">
      <dgm:prSet/>
      <dgm:spPr>
        <a:solidFill>
          <a:srgbClr val="162349"/>
        </a:solidFill>
      </dgm:spPr>
      <dgm:t>
        <a:bodyPr/>
        <a:lstStyle/>
        <a:p>
          <a:r>
            <a:rPr lang="en-IN" b="0" dirty="0">
              <a:solidFill>
                <a:schemeClr val="accent1">
                  <a:lumMod val="50000"/>
                </a:schemeClr>
              </a:solidFill>
            </a:rPr>
            <a:t>1. Understanding the Data</a:t>
          </a:r>
        </a:p>
      </dgm:t>
    </dgm:pt>
    <dgm:pt modelId="{B0B64F54-0675-438B-97A3-B3CF4CA365D7}" type="parTrans" cxnId="{A15570A5-68B8-47DE-AC8F-851F2346C668}">
      <dgm:prSet/>
      <dgm:spPr/>
      <dgm:t>
        <a:bodyPr/>
        <a:lstStyle/>
        <a:p>
          <a:endParaRPr lang="en-IN" b="0">
            <a:solidFill>
              <a:schemeClr val="bg1"/>
            </a:solidFill>
          </a:endParaRPr>
        </a:p>
      </dgm:t>
    </dgm:pt>
    <dgm:pt modelId="{9BF8E543-F690-41C8-A01B-85C0B8672DE6}" type="sibTrans" cxnId="{A15570A5-68B8-47DE-AC8F-851F2346C668}">
      <dgm:prSet/>
      <dgm:spPr/>
      <dgm:t>
        <a:bodyPr/>
        <a:lstStyle/>
        <a:p>
          <a:endParaRPr lang="en-IN" b="0">
            <a:solidFill>
              <a:schemeClr val="bg1"/>
            </a:solidFill>
          </a:endParaRPr>
        </a:p>
      </dgm:t>
    </dgm:pt>
    <dgm:pt modelId="{77E27E2E-5DCD-4CC4-B1DA-15B6A19D596B}">
      <dgm:prSet/>
      <dgm:spPr>
        <a:solidFill>
          <a:srgbClr val="426BB8"/>
        </a:solidFill>
      </dgm:spPr>
      <dgm:t>
        <a:bodyPr/>
        <a:lstStyle/>
        <a:p>
          <a:r>
            <a:rPr lang="en-IN" b="0" dirty="0">
              <a:solidFill>
                <a:schemeClr val="bg1"/>
              </a:solidFill>
            </a:rPr>
            <a:t>2. </a:t>
          </a:r>
          <a:r>
            <a:rPr lang="en-IN" b="0">
              <a:solidFill>
                <a:schemeClr val="bg1"/>
              </a:solidFill>
            </a:rPr>
            <a:t>Data Pre Processing</a:t>
          </a:r>
          <a:endParaRPr lang="en-IN" b="0" dirty="0">
            <a:solidFill>
              <a:schemeClr val="bg1"/>
            </a:solidFill>
          </a:endParaRPr>
        </a:p>
      </dgm:t>
    </dgm:pt>
    <dgm:pt modelId="{760DAA44-CCA5-4740-8688-B3886B84BBBE}" type="parTrans" cxnId="{7315A6A3-87D4-459C-9C8C-0FAF1DDC64C2}">
      <dgm:prSet/>
      <dgm:spPr/>
      <dgm:t>
        <a:bodyPr/>
        <a:lstStyle/>
        <a:p>
          <a:endParaRPr lang="en-IN" b="0">
            <a:solidFill>
              <a:schemeClr val="bg1"/>
            </a:solidFill>
          </a:endParaRPr>
        </a:p>
      </dgm:t>
    </dgm:pt>
    <dgm:pt modelId="{591AF16D-9D3F-48EF-86B2-DB6158B1E080}" type="sibTrans" cxnId="{7315A6A3-87D4-459C-9C8C-0FAF1DDC64C2}">
      <dgm:prSet/>
      <dgm:spPr/>
      <dgm:t>
        <a:bodyPr/>
        <a:lstStyle/>
        <a:p>
          <a:endParaRPr lang="en-IN" b="0">
            <a:solidFill>
              <a:schemeClr val="bg1"/>
            </a:solidFill>
          </a:endParaRPr>
        </a:p>
      </dgm:t>
    </dgm:pt>
    <dgm:pt modelId="{C659147D-2FAB-4CEF-BF9C-3B411AD1F6E5}">
      <dgm:prSet/>
      <dgm:spPr>
        <a:solidFill>
          <a:srgbClr val="162349"/>
        </a:solidFill>
      </dgm:spPr>
      <dgm:t>
        <a:bodyPr/>
        <a:lstStyle/>
        <a:p>
          <a:r>
            <a:rPr lang="en-IN" b="0" dirty="0">
              <a:solidFill>
                <a:schemeClr val="accent1">
                  <a:lumMod val="50000"/>
                </a:schemeClr>
              </a:solidFill>
            </a:rPr>
            <a:t>3. Feature Engineering</a:t>
          </a:r>
        </a:p>
      </dgm:t>
    </dgm:pt>
    <dgm:pt modelId="{863540E9-576D-440B-BF40-242651727865}" type="parTrans" cxnId="{BDB98E0A-C5E9-47B7-A1CD-F52681B878C9}">
      <dgm:prSet/>
      <dgm:spPr/>
      <dgm:t>
        <a:bodyPr/>
        <a:lstStyle/>
        <a:p>
          <a:endParaRPr lang="en-IN" b="0">
            <a:solidFill>
              <a:schemeClr val="bg1"/>
            </a:solidFill>
          </a:endParaRPr>
        </a:p>
      </dgm:t>
    </dgm:pt>
    <dgm:pt modelId="{63B3A650-9DFD-4BD5-A590-A03CB9E89A14}" type="sibTrans" cxnId="{BDB98E0A-C5E9-47B7-A1CD-F52681B878C9}">
      <dgm:prSet/>
      <dgm:spPr/>
      <dgm:t>
        <a:bodyPr/>
        <a:lstStyle/>
        <a:p>
          <a:endParaRPr lang="en-IN" b="0">
            <a:solidFill>
              <a:schemeClr val="bg1"/>
            </a:solidFill>
          </a:endParaRPr>
        </a:p>
      </dgm:t>
    </dgm:pt>
    <dgm:pt modelId="{A9F74AC5-CEA7-4404-848C-6ECD7F942819}">
      <dgm:prSet/>
      <dgm:spPr>
        <a:solidFill>
          <a:srgbClr val="162349"/>
        </a:solidFill>
      </dgm:spPr>
      <dgm:t>
        <a:bodyPr/>
        <a:lstStyle/>
        <a:p>
          <a:r>
            <a:rPr lang="en-IN" b="0" dirty="0">
              <a:solidFill>
                <a:schemeClr val="accent1">
                  <a:lumMod val="50000"/>
                </a:schemeClr>
              </a:solidFill>
            </a:rPr>
            <a:t>4. Model Selection</a:t>
          </a:r>
        </a:p>
      </dgm:t>
    </dgm:pt>
    <dgm:pt modelId="{A4DCFDF9-1AC0-481D-B6D6-5C87A5355365}" type="parTrans" cxnId="{22D83258-5D94-4AE9-A441-6E1572A7408F}">
      <dgm:prSet/>
      <dgm:spPr/>
      <dgm:t>
        <a:bodyPr/>
        <a:lstStyle/>
        <a:p>
          <a:endParaRPr lang="en-IN" b="0">
            <a:solidFill>
              <a:schemeClr val="bg1"/>
            </a:solidFill>
          </a:endParaRPr>
        </a:p>
      </dgm:t>
    </dgm:pt>
    <dgm:pt modelId="{7E419C05-1210-480E-A472-046E20BC2BCB}" type="sibTrans" cxnId="{22D83258-5D94-4AE9-A441-6E1572A7408F}">
      <dgm:prSet/>
      <dgm:spPr/>
      <dgm:t>
        <a:bodyPr/>
        <a:lstStyle/>
        <a:p>
          <a:endParaRPr lang="en-IN" b="0">
            <a:solidFill>
              <a:schemeClr val="bg1"/>
            </a:solidFill>
          </a:endParaRPr>
        </a:p>
      </dgm:t>
    </dgm:pt>
    <dgm:pt modelId="{DD1568CD-D4BB-40EC-A90C-39CA408C5A00}">
      <dgm:prSet/>
      <dgm:spPr>
        <a:solidFill>
          <a:srgbClr val="162349"/>
        </a:solidFill>
      </dgm:spPr>
      <dgm:t>
        <a:bodyPr/>
        <a:lstStyle/>
        <a:p>
          <a:r>
            <a:rPr lang="en-IN" b="0" dirty="0">
              <a:solidFill>
                <a:schemeClr val="accent1">
                  <a:lumMod val="50000"/>
                </a:schemeClr>
              </a:solidFill>
            </a:rPr>
            <a:t>5. Model Training</a:t>
          </a:r>
        </a:p>
      </dgm:t>
    </dgm:pt>
    <dgm:pt modelId="{E124F3B4-B627-47CF-8B03-6B5DFB422C96}" type="parTrans" cxnId="{938AB3C9-E831-44AC-A0CA-A6EC2BE8A2CA}">
      <dgm:prSet/>
      <dgm:spPr/>
      <dgm:t>
        <a:bodyPr/>
        <a:lstStyle/>
        <a:p>
          <a:endParaRPr lang="en-IN" b="0">
            <a:solidFill>
              <a:schemeClr val="bg1"/>
            </a:solidFill>
          </a:endParaRPr>
        </a:p>
      </dgm:t>
    </dgm:pt>
    <dgm:pt modelId="{DAFD5831-C328-4AE0-AB70-3B7CCAA747E1}" type="sibTrans" cxnId="{938AB3C9-E831-44AC-A0CA-A6EC2BE8A2CA}">
      <dgm:prSet/>
      <dgm:spPr/>
      <dgm:t>
        <a:bodyPr/>
        <a:lstStyle/>
        <a:p>
          <a:endParaRPr lang="en-IN" b="0">
            <a:solidFill>
              <a:schemeClr val="bg1"/>
            </a:solidFill>
          </a:endParaRPr>
        </a:p>
      </dgm:t>
    </dgm:pt>
    <dgm:pt modelId="{BA4257CF-1CC0-4E0A-BCD9-46F54A76A08B}">
      <dgm:prSet/>
      <dgm:spPr>
        <a:solidFill>
          <a:srgbClr val="162349"/>
        </a:solidFill>
      </dgm:spPr>
      <dgm:t>
        <a:bodyPr/>
        <a:lstStyle/>
        <a:p>
          <a:r>
            <a:rPr lang="en-IN" b="0" dirty="0">
              <a:solidFill>
                <a:schemeClr val="accent1">
                  <a:lumMod val="50000"/>
                </a:schemeClr>
              </a:solidFill>
            </a:rPr>
            <a:t>6. Model Evaluation</a:t>
          </a:r>
        </a:p>
      </dgm:t>
    </dgm:pt>
    <dgm:pt modelId="{966AF9D5-0599-4408-A7DA-71C05049A625}" type="parTrans" cxnId="{FCA8D641-3252-43B4-AB6E-DC038274CB6D}">
      <dgm:prSet/>
      <dgm:spPr/>
      <dgm:t>
        <a:bodyPr/>
        <a:lstStyle/>
        <a:p>
          <a:endParaRPr lang="en-IN" b="0">
            <a:solidFill>
              <a:schemeClr val="bg1"/>
            </a:solidFill>
          </a:endParaRPr>
        </a:p>
      </dgm:t>
    </dgm:pt>
    <dgm:pt modelId="{470F5172-0D64-47EF-9713-1B4EB4AC3212}" type="sibTrans" cxnId="{FCA8D641-3252-43B4-AB6E-DC038274CB6D}">
      <dgm:prSet/>
      <dgm:spPr/>
      <dgm:t>
        <a:bodyPr/>
        <a:lstStyle/>
        <a:p>
          <a:endParaRPr lang="en-IN" b="0">
            <a:solidFill>
              <a:schemeClr val="bg1"/>
            </a:solidFill>
          </a:endParaRPr>
        </a:p>
      </dgm:t>
    </dgm:pt>
    <dgm:pt modelId="{A35D2D64-D1EF-476B-B2FF-30F55A08804A}" type="pres">
      <dgm:prSet presAssocID="{4379BB42-EE72-417D-9A82-08335DF0C374}" presName="Name0" presStyleCnt="0">
        <dgm:presLayoutVars>
          <dgm:dir/>
          <dgm:animLvl val="lvl"/>
          <dgm:resizeHandles val="exact"/>
        </dgm:presLayoutVars>
      </dgm:prSet>
      <dgm:spPr/>
    </dgm:pt>
    <dgm:pt modelId="{41823C97-3861-4C1F-A919-49D086B57497}" type="pres">
      <dgm:prSet presAssocID="{FD7C35FA-17BB-4986-8589-9E7C8B9AFC4C}" presName="parTxOnly" presStyleLbl="node1" presStyleIdx="0" presStyleCnt="6">
        <dgm:presLayoutVars>
          <dgm:chMax val="0"/>
          <dgm:chPref val="0"/>
          <dgm:bulletEnabled val="1"/>
        </dgm:presLayoutVars>
      </dgm:prSet>
      <dgm:spPr/>
    </dgm:pt>
    <dgm:pt modelId="{20BD7AB4-7341-4D37-A009-5653F143267B}" type="pres">
      <dgm:prSet presAssocID="{9BF8E543-F690-41C8-A01B-85C0B8672DE6}" presName="parTxOnlySpace" presStyleCnt="0"/>
      <dgm:spPr/>
    </dgm:pt>
    <dgm:pt modelId="{5E8FD8EA-D42D-4282-B1B9-47D4941C0E81}" type="pres">
      <dgm:prSet presAssocID="{77E27E2E-5DCD-4CC4-B1DA-15B6A19D596B}" presName="parTxOnly" presStyleLbl="node1" presStyleIdx="1" presStyleCnt="6">
        <dgm:presLayoutVars>
          <dgm:chMax val="0"/>
          <dgm:chPref val="0"/>
          <dgm:bulletEnabled val="1"/>
        </dgm:presLayoutVars>
      </dgm:prSet>
      <dgm:spPr/>
    </dgm:pt>
    <dgm:pt modelId="{D0A8F4C9-898D-48FC-9277-7B044B43E222}" type="pres">
      <dgm:prSet presAssocID="{591AF16D-9D3F-48EF-86B2-DB6158B1E080}" presName="parTxOnlySpace" presStyleCnt="0"/>
      <dgm:spPr/>
    </dgm:pt>
    <dgm:pt modelId="{8CB1AEC6-4755-45CF-B6E4-88036EF86E63}" type="pres">
      <dgm:prSet presAssocID="{C659147D-2FAB-4CEF-BF9C-3B411AD1F6E5}" presName="parTxOnly" presStyleLbl="node1" presStyleIdx="2" presStyleCnt="6">
        <dgm:presLayoutVars>
          <dgm:chMax val="0"/>
          <dgm:chPref val="0"/>
          <dgm:bulletEnabled val="1"/>
        </dgm:presLayoutVars>
      </dgm:prSet>
      <dgm:spPr/>
    </dgm:pt>
    <dgm:pt modelId="{7066616A-52FD-499A-9391-F2096FF4821B}" type="pres">
      <dgm:prSet presAssocID="{63B3A650-9DFD-4BD5-A590-A03CB9E89A14}" presName="parTxOnlySpace" presStyleCnt="0"/>
      <dgm:spPr/>
    </dgm:pt>
    <dgm:pt modelId="{FF915620-E457-48D0-AE4D-FF6D496099CD}" type="pres">
      <dgm:prSet presAssocID="{A9F74AC5-CEA7-4404-848C-6ECD7F942819}" presName="parTxOnly" presStyleLbl="node1" presStyleIdx="3" presStyleCnt="6">
        <dgm:presLayoutVars>
          <dgm:chMax val="0"/>
          <dgm:chPref val="0"/>
          <dgm:bulletEnabled val="1"/>
        </dgm:presLayoutVars>
      </dgm:prSet>
      <dgm:spPr/>
    </dgm:pt>
    <dgm:pt modelId="{A4C99C8B-FAEB-4A30-B586-09E2DBAF2C67}" type="pres">
      <dgm:prSet presAssocID="{7E419C05-1210-480E-A472-046E20BC2BCB}" presName="parTxOnlySpace" presStyleCnt="0"/>
      <dgm:spPr/>
    </dgm:pt>
    <dgm:pt modelId="{C183F2E9-C3E6-407A-8DFC-55C724B5328F}" type="pres">
      <dgm:prSet presAssocID="{DD1568CD-D4BB-40EC-A90C-39CA408C5A00}" presName="parTxOnly" presStyleLbl="node1" presStyleIdx="4" presStyleCnt="6">
        <dgm:presLayoutVars>
          <dgm:chMax val="0"/>
          <dgm:chPref val="0"/>
          <dgm:bulletEnabled val="1"/>
        </dgm:presLayoutVars>
      </dgm:prSet>
      <dgm:spPr/>
    </dgm:pt>
    <dgm:pt modelId="{9A640682-55A0-433D-B4BA-4EDFE651925F}" type="pres">
      <dgm:prSet presAssocID="{DAFD5831-C328-4AE0-AB70-3B7CCAA747E1}" presName="parTxOnlySpace" presStyleCnt="0"/>
      <dgm:spPr/>
    </dgm:pt>
    <dgm:pt modelId="{FA098529-68C7-40A3-80CC-E370999F0683}" type="pres">
      <dgm:prSet presAssocID="{BA4257CF-1CC0-4E0A-BCD9-46F54A76A08B}" presName="parTxOnly" presStyleLbl="node1" presStyleIdx="5" presStyleCnt="6">
        <dgm:presLayoutVars>
          <dgm:chMax val="0"/>
          <dgm:chPref val="0"/>
          <dgm:bulletEnabled val="1"/>
        </dgm:presLayoutVars>
      </dgm:prSet>
      <dgm:spPr/>
    </dgm:pt>
  </dgm:ptLst>
  <dgm:cxnLst>
    <dgm:cxn modelId="{BDB98E0A-C5E9-47B7-A1CD-F52681B878C9}" srcId="{4379BB42-EE72-417D-9A82-08335DF0C374}" destId="{C659147D-2FAB-4CEF-BF9C-3B411AD1F6E5}" srcOrd="2" destOrd="0" parTransId="{863540E9-576D-440B-BF40-242651727865}" sibTransId="{63B3A650-9DFD-4BD5-A590-A03CB9E89A14}"/>
    <dgm:cxn modelId="{DC11885F-E316-4A10-BCEB-A59A9F66B918}" type="presOf" srcId="{4379BB42-EE72-417D-9A82-08335DF0C374}" destId="{A35D2D64-D1EF-476B-B2FF-30F55A08804A}" srcOrd="0" destOrd="0" presId="urn:microsoft.com/office/officeart/2005/8/layout/chevron1"/>
    <dgm:cxn modelId="{FCA8D641-3252-43B4-AB6E-DC038274CB6D}" srcId="{4379BB42-EE72-417D-9A82-08335DF0C374}" destId="{BA4257CF-1CC0-4E0A-BCD9-46F54A76A08B}" srcOrd="5" destOrd="0" parTransId="{966AF9D5-0599-4408-A7DA-71C05049A625}" sibTransId="{470F5172-0D64-47EF-9713-1B4EB4AC3212}"/>
    <dgm:cxn modelId="{969D0A55-AE5F-4692-B225-A1D97AC99CBC}" type="presOf" srcId="{FD7C35FA-17BB-4986-8589-9E7C8B9AFC4C}" destId="{41823C97-3861-4C1F-A919-49D086B57497}" srcOrd="0" destOrd="0" presId="urn:microsoft.com/office/officeart/2005/8/layout/chevron1"/>
    <dgm:cxn modelId="{22D83258-5D94-4AE9-A441-6E1572A7408F}" srcId="{4379BB42-EE72-417D-9A82-08335DF0C374}" destId="{A9F74AC5-CEA7-4404-848C-6ECD7F942819}" srcOrd="3" destOrd="0" parTransId="{A4DCFDF9-1AC0-481D-B6D6-5C87A5355365}" sibTransId="{7E419C05-1210-480E-A472-046E20BC2BCB}"/>
    <dgm:cxn modelId="{7315A6A3-87D4-459C-9C8C-0FAF1DDC64C2}" srcId="{4379BB42-EE72-417D-9A82-08335DF0C374}" destId="{77E27E2E-5DCD-4CC4-B1DA-15B6A19D596B}" srcOrd="1" destOrd="0" parTransId="{760DAA44-CCA5-4740-8688-B3886B84BBBE}" sibTransId="{591AF16D-9D3F-48EF-86B2-DB6158B1E080}"/>
    <dgm:cxn modelId="{A15570A5-68B8-47DE-AC8F-851F2346C668}" srcId="{4379BB42-EE72-417D-9A82-08335DF0C374}" destId="{FD7C35FA-17BB-4986-8589-9E7C8B9AFC4C}" srcOrd="0" destOrd="0" parTransId="{B0B64F54-0675-438B-97A3-B3CF4CA365D7}" sibTransId="{9BF8E543-F690-41C8-A01B-85C0B8672DE6}"/>
    <dgm:cxn modelId="{06514FA9-4528-4FDD-8F55-402E6164555F}" type="presOf" srcId="{BA4257CF-1CC0-4E0A-BCD9-46F54A76A08B}" destId="{FA098529-68C7-40A3-80CC-E370999F0683}" srcOrd="0" destOrd="0" presId="urn:microsoft.com/office/officeart/2005/8/layout/chevron1"/>
    <dgm:cxn modelId="{2A708FB7-D4D1-4D8C-8B64-105A8A3B7105}" type="presOf" srcId="{DD1568CD-D4BB-40EC-A90C-39CA408C5A00}" destId="{C183F2E9-C3E6-407A-8DFC-55C724B5328F}" srcOrd="0" destOrd="0" presId="urn:microsoft.com/office/officeart/2005/8/layout/chevron1"/>
    <dgm:cxn modelId="{E3984DBD-F6C5-4C95-AA20-EDD1AC002B94}" type="presOf" srcId="{77E27E2E-5DCD-4CC4-B1DA-15B6A19D596B}" destId="{5E8FD8EA-D42D-4282-B1B9-47D4941C0E81}" srcOrd="0" destOrd="0" presId="urn:microsoft.com/office/officeart/2005/8/layout/chevron1"/>
    <dgm:cxn modelId="{938AB3C9-E831-44AC-A0CA-A6EC2BE8A2CA}" srcId="{4379BB42-EE72-417D-9A82-08335DF0C374}" destId="{DD1568CD-D4BB-40EC-A90C-39CA408C5A00}" srcOrd="4" destOrd="0" parTransId="{E124F3B4-B627-47CF-8B03-6B5DFB422C96}" sibTransId="{DAFD5831-C328-4AE0-AB70-3B7CCAA747E1}"/>
    <dgm:cxn modelId="{5467EAD2-5D51-4688-9BCF-67C384976D14}" type="presOf" srcId="{A9F74AC5-CEA7-4404-848C-6ECD7F942819}" destId="{FF915620-E457-48D0-AE4D-FF6D496099CD}" srcOrd="0" destOrd="0" presId="urn:microsoft.com/office/officeart/2005/8/layout/chevron1"/>
    <dgm:cxn modelId="{76BAA3DB-40AA-43D7-98E8-2A4EBF398E12}" type="presOf" srcId="{C659147D-2FAB-4CEF-BF9C-3B411AD1F6E5}" destId="{8CB1AEC6-4755-45CF-B6E4-88036EF86E63}" srcOrd="0" destOrd="0" presId="urn:microsoft.com/office/officeart/2005/8/layout/chevron1"/>
    <dgm:cxn modelId="{87CCFBFA-E0AD-40E4-A4D9-C7F5E19C4FF0}" type="presParOf" srcId="{A35D2D64-D1EF-476B-B2FF-30F55A08804A}" destId="{41823C97-3861-4C1F-A919-49D086B57497}" srcOrd="0" destOrd="0" presId="urn:microsoft.com/office/officeart/2005/8/layout/chevron1"/>
    <dgm:cxn modelId="{72823347-3328-4FA0-A6E3-8615DBEB6DAC}" type="presParOf" srcId="{A35D2D64-D1EF-476B-B2FF-30F55A08804A}" destId="{20BD7AB4-7341-4D37-A009-5653F143267B}" srcOrd="1" destOrd="0" presId="urn:microsoft.com/office/officeart/2005/8/layout/chevron1"/>
    <dgm:cxn modelId="{3D7D30D8-F1A8-4FC1-985B-F4589A2C7DFA}" type="presParOf" srcId="{A35D2D64-D1EF-476B-B2FF-30F55A08804A}" destId="{5E8FD8EA-D42D-4282-B1B9-47D4941C0E81}" srcOrd="2" destOrd="0" presId="urn:microsoft.com/office/officeart/2005/8/layout/chevron1"/>
    <dgm:cxn modelId="{87945652-AA90-446E-A788-9C9C3F054720}" type="presParOf" srcId="{A35D2D64-D1EF-476B-B2FF-30F55A08804A}" destId="{D0A8F4C9-898D-48FC-9277-7B044B43E222}" srcOrd="3" destOrd="0" presId="urn:microsoft.com/office/officeart/2005/8/layout/chevron1"/>
    <dgm:cxn modelId="{CC6DD66B-CB94-4A5C-B34B-AA46C26516BD}" type="presParOf" srcId="{A35D2D64-D1EF-476B-B2FF-30F55A08804A}" destId="{8CB1AEC6-4755-45CF-B6E4-88036EF86E63}" srcOrd="4" destOrd="0" presId="urn:microsoft.com/office/officeart/2005/8/layout/chevron1"/>
    <dgm:cxn modelId="{F9B06790-6675-437C-AA0E-7DCB6FB3E65B}" type="presParOf" srcId="{A35D2D64-D1EF-476B-B2FF-30F55A08804A}" destId="{7066616A-52FD-499A-9391-F2096FF4821B}" srcOrd="5" destOrd="0" presId="urn:microsoft.com/office/officeart/2005/8/layout/chevron1"/>
    <dgm:cxn modelId="{9AE06E64-2733-4B35-8645-4E960005907F}" type="presParOf" srcId="{A35D2D64-D1EF-476B-B2FF-30F55A08804A}" destId="{FF915620-E457-48D0-AE4D-FF6D496099CD}" srcOrd="6" destOrd="0" presId="urn:microsoft.com/office/officeart/2005/8/layout/chevron1"/>
    <dgm:cxn modelId="{178325B8-38B5-438E-B695-608C6E50E931}" type="presParOf" srcId="{A35D2D64-D1EF-476B-B2FF-30F55A08804A}" destId="{A4C99C8B-FAEB-4A30-B586-09E2DBAF2C67}" srcOrd="7" destOrd="0" presId="urn:microsoft.com/office/officeart/2005/8/layout/chevron1"/>
    <dgm:cxn modelId="{96D6AA78-028F-4DDD-9C57-1969A9063918}" type="presParOf" srcId="{A35D2D64-D1EF-476B-B2FF-30F55A08804A}" destId="{C183F2E9-C3E6-407A-8DFC-55C724B5328F}" srcOrd="8" destOrd="0" presId="urn:microsoft.com/office/officeart/2005/8/layout/chevron1"/>
    <dgm:cxn modelId="{C1B9D49D-81E1-48BD-93A2-CBF8F0AA3362}" type="presParOf" srcId="{A35D2D64-D1EF-476B-B2FF-30F55A08804A}" destId="{9A640682-55A0-433D-B4BA-4EDFE651925F}" srcOrd="9" destOrd="0" presId="urn:microsoft.com/office/officeart/2005/8/layout/chevron1"/>
    <dgm:cxn modelId="{36D1EBE8-5D14-42E7-BAF2-76B5A7D4845A}" type="presParOf" srcId="{A35D2D64-D1EF-476B-B2FF-30F55A08804A}" destId="{FA098529-68C7-40A3-80CC-E370999F0683}"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79BB42-EE72-417D-9A82-08335DF0C374}" type="doc">
      <dgm:prSet loTypeId="urn:microsoft.com/office/officeart/2005/8/layout/chevron1" loCatId="process" qsTypeId="urn:microsoft.com/office/officeart/2005/8/quickstyle/simple4" qsCatId="simple" csTypeId="urn:microsoft.com/office/officeart/2005/8/colors/accent1_5" csCatId="accent1" phldr="1"/>
      <dgm:spPr/>
      <dgm:t>
        <a:bodyPr/>
        <a:lstStyle/>
        <a:p>
          <a:endParaRPr lang="en-IN"/>
        </a:p>
      </dgm:t>
    </dgm:pt>
    <dgm:pt modelId="{FD7C35FA-17BB-4986-8589-9E7C8B9AFC4C}">
      <dgm:prSet/>
      <dgm:spPr>
        <a:solidFill>
          <a:srgbClr val="162349"/>
        </a:solidFill>
      </dgm:spPr>
      <dgm:t>
        <a:bodyPr/>
        <a:lstStyle/>
        <a:p>
          <a:r>
            <a:rPr lang="en-IN" b="0" dirty="0">
              <a:solidFill>
                <a:schemeClr val="accent1">
                  <a:lumMod val="50000"/>
                </a:schemeClr>
              </a:solidFill>
            </a:rPr>
            <a:t>1. Understanding the Data</a:t>
          </a:r>
        </a:p>
      </dgm:t>
    </dgm:pt>
    <dgm:pt modelId="{B0B64F54-0675-438B-97A3-B3CF4CA365D7}" type="parTrans" cxnId="{A15570A5-68B8-47DE-AC8F-851F2346C668}">
      <dgm:prSet/>
      <dgm:spPr/>
      <dgm:t>
        <a:bodyPr/>
        <a:lstStyle/>
        <a:p>
          <a:endParaRPr lang="en-IN" b="0">
            <a:solidFill>
              <a:schemeClr val="bg1"/>
            </a:solidFill>
          </a:endParaRPr>
        </a:p>
      </dgm:t>
    </dgm:pt>
    <dgm:pt modelId="{9BF8E543-F690-41C8-A01B-85C0B8672DE6}" type="sibTrans" cxnId="{A15570A5-68B8-47DE-AC8F-851F2346C668}">
      <dgm:prSet/>
      <dgm:spPr/>
      <dgm:t>
        <a:bodyPr/>
        <a:lstStyle/>
        <a:p>
          <a:endParaRPr lang="en-IN" b="0">
            <a:solidFill>
              <a:schemeClr val="bg1"/>
            </a:solidFill>
          </a:endParaRPr>
        </a:p>
      </dgm:t>
    </dgm:pt>
    <dgm:pt modelId="{77E27E2E-5DCD-4CC4-B1DA-15B6A19D596B}">
      <dgm:prSet/>
      <dgm:spPr>
        <a:solidFill>
          <a:srgbClr val="162349"/>
        </a:solidFill>
      </dgm:spPr>
      <dgm:t>
        <a:bodyPr/>
        <a:lstStyle/>
        <a:p>
          <a:r>
            <a:rPr lang="en-IN" b="0" dirty="0">
              <a:solidFill>
                <a:schemeClr val="accent1">
                  <a:lumMod val="50000"/>
                </a:schemeClr>
              </a:solidFill>
            </a:rPr>
            <a:t>2. </a:t>
          </a:r>
          <a:r>
            <a:rPr lang="en-IN" b="0">
              <a:solidFill>
                <a:schemeClr val="accent1">
                  <a:lumMod val="50000"/>
                </a:schemeClr>
              </a:solidFill>
            </a:rPr>
            <a:t>Data Pre Processing</a:t>
          </a:r>
          <a:endParaRPr lang="en-IN" b="0" dirty="0">
            <a:solidFill>
              <a:schemeClr val="accent1">
                <a:lumMod val="50000"/>
              </a:schemeClr>
            </a:solidFill>
          </a:endParaRPr>
        </a:p>
      </dgm:t>
    </dgm:pt>
    <dgm:pt modelId="{591AF16D-9D3F-48EF-86B2-DB6158B1E080}" type="sibTrans" cxnId="{7315A6A3-87D4-459C-9C8C-0FAF1DDC64C2}">
      <dgm:prSet/>
      <dgm:spPr/>
      <dgm:t>
        <a:bodyPr/>
        <a:lstStyle/>
        <a:p>
          <a:endParaRPr lang="en-IN" b="0">
            <a:solidFill>
              <a:schemeClr val="bg1"/>
            </a:solidFill>
          </a:endParaRPr>
        </a:p>
      </dgm:t>
    </dgm:pt>
    <dgm:pt modelId="{760DAA44-CCA5-4740-8688-B3886B84BBBE}" type="parTrans" cxnId="{7315A6A3-87D4-459C-9C8C-0FAF1DDC64C2}">
      <dgm:prSet/>
      <dgm:spPr/>
      <dgm:t>
        <a:bodyPr/>
        <a:lstStyle/>
        <a:p>
          <a:endParaRPr lang="en-IN" b="0">
            <a:solidFill>
              <a:schemeClr val="bg1"/>
            </a:solidFill>
          </a:endParaRPr>
        </a:p>
      </dgm:t>
    </dgm:pt>
    <dgm:pt modelId="{C659147D-2FAB-4CEF-BF9C-3B411AD1F6E5}">
      <dgm:prSet/>
      <dgm:spPr>
        <a:solidFill>
          <a:srgbClr val="426BB8"/>
        </a:solidFill>
      </dgm:spPr>
      <dgm:t>
        <a:bodyPr/>
        <a:lstStyle/>
        <a:p>
          <a:r>
            <a:rPr lang="en-IN" b="0" dirty="0">
              <a:solidFill>
                <a:schemeClr val="bg1"/>
              </a:solidFill>
            </a:rPr>
            <a:t>3. </a:t>
          </a:r>
          <a:r>
            <a:rPr lang="en-IN" b="0" i="0" dirty="0"/>
            <a:t>Feature Engineering</a:t>
          </a:r>
          <a:endParaRPr lang="en-IN" b="0" dirty="0"/>
        </a:p>
      </dgm:t>
    </dgm:pt>
    <dgm:pt modelId="{63B3A650-9DFD-4BD5-A590-A03CB9E89A14}" type="sibTrans" cxnId="{BDB98E0A-C5E9-47B7-A1CD-F52681B878C9}">
      <dgm:prSet/>
      <dgm:spPr/>
      <dgm:t>
        <a:bodyPr/>
        <a:lstStyle/>
        <a:p>
          <a:endParaRPr lang="en-IN" b="0">
            <a:solidFill>
              <a:schemeClr val="bg1"/>
            </a:solidFill>
          </a:endParaRPr>
        </a:p>
      </dgm:t>
    </dgm:pt>
    <dgm:pt modelId="{863540E9-576D-440B-BF40-242651727865}" type="parTrans" cxnId="{BDB98E0A-C5E9-47B7-A1CD-F52681B878C9}">
      <dgm:prSet/>
      <dgm:spPr/>
      <dgm:t>
        <a:bodyPr/>
        <a:lstStyle/>
        <a:p>
          <a:endParaRPr lang="en-IN" b="0">
            <a:solidFill>
              <a:schemeClr val="bg1"/>
            </a:solidFill>
          </a:endParaRPr>
        </a:p>
      </dgm:t>
    </dgm:pt>
    <dgm:pt modelId="{DD1568CD-D4BB-40EC-A90C-39CA408C5A00}">
      <dgm:prSet/>
      <dgm:spPr>
        <a:solidFill>
          <a:srgbClr val="162349"/>
        </a:solidFill>
      </dgm:spPr>
      <dgm:t>
        <a:bodyPr/>
        <a:lstStyle/>
        <a:p>
          <a:r>
            <a:rPr lang="en-IN" b="0" dirty="0">
              <a:solidFill>
                <a:schemeClr val="accent1">
                  <a:lumMod val="50000"/>
                </a:schemeClr>
              </a:solidFill>
            </a:rPr>
            <a:t>5. Model Training</a:t>
          </a:r>
        </a:p>
      </dgm:t>
    </dgm:pt>
    <dgm:pt modelId="{DAFD5831-C328-4AE0-AB70-3B7CCAA747E1}" type="sibTrans" cxnId="{938AB3C9-E831-44AC-A0CA-A6EC2BE8A2CA}">
      <dgm:prSet/>
      <dgm:spPr/>
      <dgm:t>
        <a:bodyPr/>
        <a:lstStyle/>
        <a:p>
          <a:endParaRPr lang="en-IN" b="0">
            <a:solidFill>
              <a:schemeClr val="bg1"/>
            </a:solidFill>
          </a:endParaRPr>
        </a:p>
      </dgm:t>
    </dgm:pt>
    <dgm:pt modelId="{E124F3B4-B627-47CF-8B03-6B5DFB422C96}" type="parTrans" cxnId="{938AB3C9-E831-44AC-A0CA-A6EC2BE8A2CA}">
      <dgm:prSet/>
      <dgm:spPr/>
      <dgm:t>
        <a:bodyPr/>
        <a:lstStyle/>
        <a:p>
          <a:endParaRPr lang="en-IN" b="0">
            <a:solidFill>
              <a:schemeClr val="bg1"/>
            </a:solidFill>
          </a:endParaRPr>
        </a:p>
      </dgm:t>
    </dgm:pt>
    <dgm:pt modelId="{BA4257CF-1CC0-4E0A-BCD9-46F54A76A08B}">
      <dgm:prSet/>
      <dgm:spPr>
        <a:solidFill>
          <a:srgbClr val="162349"/>
        </a:solidFill>
      </dgm:spPr>
      <dgm:t>
        <a:bodyPr/>
        <a:lstStyle/>
        <a:p>
          <a:r>
            <a:rPr lang="en-IN" b="0" dirty="0">
              <a:solidFill>
                <a:schemeClr val="accent1">
                  <a:lumMod val="50000"/>
                </a:schemeClr>
              </a:solidFill>
            </a:rPr>
            <a:t>6. Model Evaluation</a:t>
          </a:r>
        </a:p>
      </dgm:t>
    </dgm:pt>
    <dgm:pt modelId="{470F5172-0D64-47EF-9713-1B4EB4AC3212}" type="sibTrans" cxnId="{FCA8D641-3252-43B4-AB6E-DC038274CB6D}">
      <dgm:prSet/>
      <dgm:spPr/>
      <dgm:t>
        <a:bodyPr/>
        <a:lstStyle/>
        <a:p>
          <a:endParaRPr lang="en-IN" b="0">
            <a:solidFill>
              <a:schemeClr val="bg1"/>
            </a:solidFill>
          </a:endParaRPr>
        </a:p>
      </dgm:t>
    </dgm:pt>
    <dgm:pt modelId="{966AF9D5-0599-4408-A7DA-71C05049A625}" type="parTrans" cxnId="{FCA8D641-3252-43B4-AB6E-DC038274CB6D}">
      <dgm:prSet/>
      <dgm:spPr/>
      <dgm:t>
        <a:bodyPr/>
        <a:lstStyle/>
        <a:p>
          <a:endParaRPr lang="en-IN" b="0">
            <a:solidFill>
              <a:schemeClr val="bg1"/>
            </a:solidFill>
          </a:endParaRPr>
        </a:p>
      </dgm:t>
    </dgm:pt>
    <dgm:pt modelId="{A9F74AC5-CEA7-4404-848C-6ECD7F942819}">
      <dgm:prSet/>
      <dgm:spPr>
        <a:solidFill>
          <a:srgbClr val="162349"/>
        </a:solidFill>
      </dgm:spPr>
      <dgm:t>
        <a:bodyPr/>
        <a:lstStyle/>
        <a:p>
          <a:r>
            <a:rPr lang="en-IN" b="0" dirty="0">
              <a:solidFill>
                <a:schemeClr val="accent1">
                  <a:lumMod val="50000"/>
                </a:schemeClr>
              </a:solidFill>
            </a:rPr>
            <a:t>4. Model Selection</a:t>
          </a:r>
        </a:p>
      </dgm:t>
    </dgm:pt>
    <dgm:pt modelId="{7E419C05-1210-480E-A472-046E20BC2BCB}" type="sibTrans" cxnId="{22D83258-5D94-4AE9-A441-6E1572A7408F}">
      <dgm:prSet/>
      <dgm:spPr/>
      <dgm:t>
        <a:bodyPr/>
        <a:lstStyle/>
        <a:p>
          <a:endParaRPr lang="en-IN" b="0">
            <a:solidFill>
              <a:schemeClr val="bg1"/>
            </a:solidFill>
          </a:endParaRPr>
        </a:p>
      </dgm:t>
    </dgm:pt>
    <dgm:pt modelId="{A4DCFDF9-1AC0-481D-B6D6-5C87A5355365}" type="parTrans" cxnId="{22D83258-5D94-4AE9-A441-6E1572A7408F}">
      <dgm:prSet/>
      <dgm:spPr/>
      <dgm:t>
        <a:bodyPr/>
        <a:lstStyle/>
        <a:p>
          <a:endParaRPr lang="en-IN" b="0">
            <a:solidFill>
              <a:schemeClr val="bg1"/>
            </a:solidFill>
          </a:endParaRPr>
        </a:p>
      </dgm:t>
    </dgm:pt>
    <dgm:pt modelId="{A35D2D64-D1EF-476B-B2FF-30F55A08804A}" type="pres">
      <dgm:prSet presAssocID="{4379BB42-EE72-417D-9A82-08335DF0C374}" presName="Name0" presStyleCnt="0">
        <dgm:presLayoutVars>
          <dgm:dir/>
          <dgm:animLvl val="lvl"/>
          <dgm:resizeHandles val="exact"/>
        </dgm:presLayoutVars>
      </dgm:prSet>
      <dgm:spPr/>
    </dgm:pt>
    <dgm:pt modelId="{41823C97-3861-4C1F-A919-49D086B57497}" type="pres">
      <dgm:prSet presAssocID="{FD7C35FA-17BB-4986-8589-9E7C8B9AFC4C}" presName="parTxOnly" presStyleLbl="node1" presStyleIdx="0" presStyleCnt="6">
        <dgm:presLayoutVars>
          <dgm:chMax val="0"/>
          <dgm:chPref val="0"/>
          <dgm:bulletEnabled val="1"/>
        </dgm:presLayoutVars>
      </dgm:prSet>
      <dgm:spPr/>
    </dgm:pt>
    <dgm:pt modelId="{20BD7AB4-7341-4D37-A009-5653F143267B}" type="pres">
      <dgm:prSet presAssocID="{9BF8E543-F690-41C8-A01B-85C0B8672DE6}" presName="parTxOnlySpace" presStyleCnt="0"/>
      <dgm:spPr/>
    </dgm:pt>
    <dgm:pt modelId="{5E8FD8EA-D42D-4282-B1B9-47D4941C0E81}" type="pres">
      <dgm:prSet presAssocID="{77E27E2E-5DCD-4CC4-B1DA-15B6A19D596B}" presName="parTxOnly" presStyleLbl="node1" presStyleIdx="1" presStyleCnt="6">
        <dgm:presLayoutVars>
          <dgm:chMax val="0"/>
          <dgm:chPref val="0"/>
          <dgm:bulletEnabled val="1"/>
        </dgm:presLayoutVars>
      </dgm:prSet>
      <dgm:spPr/>
    </dgm:pt>
    <dgm:pt modelId="{D0A8F4C9-898D-48FC-9277-7B044B43E222}" type="pres">
      <dgm:prSet presAssocID="{591AF16D-9D3F-48EF-86B2-DB6158B1E080}" presName="parTxOnlySpace" presStyleCnt="0"/>
      <dgm:spPr/>
    </dgm:pt>
    <dgm:pt modelId="{8CB1AEC6-4755-45CF-B6E4-88036EF86E63}" type="pres">
      <dgm:prSet presAssocID="{C659147D-2FAB-4CEF-BF9C-3B411AD1F6E5}" presName="parTxOnly" presStyleLbl="node1" presStyleIdx="2" presStyleCnt="6">
        <dgm:presLayoutVars>
          <dgm:chMax val="0"/>
          <dgm:chPref val="0"/>
          <dgm:bulletEnabled val="1"/>
        </dgm:presLayoutVars>
      </dgm:prSet>
      <dgm:spPr/>
    </dgm:pt>
    <dgm:pt modelId="{7066616A-52FD-499A-9391-F2096FF4821B}" type="pres">
      <dgm:prSet presAssocID="{63B3A650-9DFD-4BD5-A590-A03CB9E89A14}" presName="parTxOnlySpace" presStyleCnt="0"/>
      <dgm:spPr/>
    </dgm:pt>
    <dgm:pt modelId="{FF915620-E457-48D0-AE4D-FF6D496099CD}" type="pres">
      <dgm:prSet presAssocID="{A9F74AC5-CEA7-4404-848C-6ECD7F942819}" presName="parTxOnly" presStyleLbl="node1" presStyleIdx="3" presStyleCnt="6">
        <dgm:presLayoutVars>
          <dgm:chMax val="0"/>
          <dgm:chPref val="0"/>
          <dgm:bulletEnabled val="1"/>
        </dgm:presLayoutVars>
      </dgm:prSet>
      <dgm:spPr/>
    </dgm:pt>
    <dgm:pt modelId="{A4C99C8B-FAEB-4A30-B586-09E2DBAF2C67}" type="pres">
      <dgm:prSet presAssocID="{7E419C05-1210-480E-A472-046E20BC2BCB}" presName="parTxOnlySpace" presStyleCnt="0"/>
      <dgm:spPr/>
    </dgm:pt>
    <dgm:pt modelId="{C183F2E9-C3E6-407A-8DFC-55C724B5328F}" type="pres">
      <dgm:prSet presAssocID="{DD1568CD-D4BB-40EC-A90C-39CA408C5A00}" presName="parTxOnly" presStyleLbl="node1" presStyleIdx="4" presStyleCnt="6">
        <dgm:presLayoutVars>
          <dgm:chMax val="0"/>
          <dgm:chPref val="0"/>
          <dgm:bulletEnabled val="1"/>
        </dgm:presLayoutVars>
      </dgm:prSet>
      <dgm:spPr/>
    </dgm:pt>
    <dgm:pt modelId="{9A640682-55A0-433D-B4BA-4EDFE651925F}" type="pres">
      <dgm:prSet presAssocID="{DAFD5831-C328-4AE0-AB70-3B7CCAA747E1}" presName="parTxOnlySpace" presStyleCnt="0"/>
      <dgm:spPr/>
    </dgm:pt>
    <dgm:pt modelId="{FA098529-68C7-40A3-80CC-E370999F0683}" type="pres">
      <dgm:prSet presAssocID="{BA4257CF-1CC0-4E0A-BCD9-46F54A76A08B}" presName="parTxOnly" presStyleLbl="node1" presStyleIdx="5" presStyleCnt="6">
        <dgm:presLayoutVars>
          <dgm:chMax val="0"/>
          <dgm:chPref val="0"/>
          <dgm:bulletEnabled val="1"/>
        </dgm:presLayoutVars>
      </dgm:prSet>
      <dgm:spPr/>
    </dgm:pt>
  </dgm:ptLst>
  <dgm:cxnLst>
    <dgm:cxn modelId="{BDB98E0A-C5E9-47B7-A1CD-F52681B878C9}" srcId="{4379BB42-EE72-417D-9A82-08335DF0C374}" destId="{C659147D-2FAB-4CEF-BF9C-3B411AD1F6E5}" srcOrd="2" destOrd="0" parTransId="{863540E9-576D-440B-BF40-242651727865}" sibTransId="{63B3A650-9DFD-4BD5-A590-A03CB9E89A14}"/>
    <dgm:cxn modelId="{DC11885F-E316-4A10-BCEB-A59A9F66B918}" type="presOf" srcId="{4379BB42-EE72-417D-9A82-08335DF0C374}" destId="{A35D2D64-D1EF-476B-B2FF-30F55A08804A}" srcOrd="0" destOrd="0" presId="urn:microsoft.com/office/officeart/2005/8/layout/chevron1"/>
    <dgm:cxn modelId="{FCA8D641-3252-43B4-AB6E-DC038274CB6D}" srcId="{4379BB42-EE72-417D-9A82-08335DF0C374}" destId="{BA4257CF-1CC0-4E0A-BCD9-46F54A76A08B}" srcOrd="5" destOrd="0" parTransId="{966AF9D5-0599-4408-A7DA-71C05049A625}" sibTransId="{470F5172-0D64-47EF-9713-1B4EB4AC3212}"/>
    <dgm:cxn modelId="{969D0A55-AE5F-4692-B225-A1D97AC99CBC}" type="presOf" srcId="{FD7C35FA-17BB-4986-8589-9E7C8B9AFC4C}" destId="{41823C97-3861-4C1F-A919-49D086B57497}" srcOrd="0" destOrd="0" presId="urn:microsoft.com/office/officeart/2005/8/layout/chevron1"/>
    <dgm:cxn modelId="{22D83258-5D94-4AE9-A441-6E1572A7408F}" srcId="{4379BB42-EE72-417D-9A82-08335DF0C374}" destId="{A9F74AC5-CEA7-4404-848C-6ECD7F942819}" srcOrd="3" destOrd="0" parTransId="{A4DCFDF9-1AC0-481D-B6D6-5C87A5355365}" sibTransId="{7E419C05-1210-480E-A472-046E20BC2BCB}"/>
    <dgm:cxn modelId="{7315A6A3-87D4-459C-9C8C-0FAF1DDC64C2}" srcId="{4379BB42-EE72-417D-9A82-08335DF0C374}" destId="{77E27E2E-5DCD-4CC4-B1DA-15B6A19D596B}" srcOrd="1" destOrd="0" parTransId="{760DAA44-CCA5-4740-8688-B3886B84BBBE}" sibTransId="{591AF16D-9D3F-48EF-86B2-DB6158B1E080}"/>
    <dgm:cxn modelId="{A15570A5-68B8-47DE-AC8F-851F2346C668}" srcId="{4379BB42-EE72-417D-9A82-08335DF0C374}" destId="{FD7C35FA-17BB-4986-8589-9E7C8B9AFC4C}" srcOrd="0" destOrd="0" parTransId="{B0B64F54-0675-438B-97A3-B3CF4CA365D7}" sibTransId="{9BF8E543-F690-41C8-A01B-85C0B8672DE6}"/>
    <dgm:cxn modelId="{06514FA9-4528-4FDD-8F55-402E6164555F}" type="presOf" srcId="{BA4257CF-1CC0-4E0A-BCD9-46F54A76A08B}" destId="{FA098529-68C7-40A3-80CC-E370999F0683}" srcOrd="0" destOrd="0" presId="urn:microsoft.com/office/officeart/2005/8/layout/chevron1"/>
    <dgm:cxn modelId="{2A708FB7-D4D1-4D8C-8B64-105A8A3B7105}" type="presOf" srcId="{DD1568CD-D4BB-40EC-A90C-39CA408C5A00}" destId="{C183F2E9-C3E6-407A-8DFC-55C724B5328F}" srcOrd="0" destOrd="0" presId="urn:microsoft.com/office/officeart/2005/8/layout/chevron1"/>
    <dgm:cxn modelId="{E3984DBD-F6C5-4C95-AA20-EDD1AC002B94}" type="presOf" srcId="{77E27E2E-5DCD-4CC4-B1DA-15B6A19D596B}" destId="{5E8FD8EA-D42D-4282-B1B9-47D4941C0E81}" srcOrd="0" destOrd="0" presId="urn:microsoft.com/office/officeart/2005/8/layout/chevron1"/>
    <dgm:cxn modelId="{938AB3C9-E831-44AC-A0CA-A6EC2BE8A2CA}" srcId="{4379BB42-EE72-417D-9A82-08335DF0C374}" destId="{DD1568CD-D4BB-40EC-A90C-39CA408C5A00}" srcOrd="4" destOrd="0" parTransId="{E124F3B4-B627-47CF-8B03-6B5DFB422C96}" sibTransId="{DAFD5831-C328-4AE0-AB70-3B7CCAA747E1}"/>
    <dgm:cxn modelId="{5467EAD2-5D51-4688-9BCF-67C384976D14}" type="presOf" srcId="{A9F74AC5-CEA7-4404-848C-6ECD7F942819}" destId="{FF915620-E457-48D0-AE4D-FF6D496099CD}" srcOrd="0" destOrd="0" presId="urn:microsoft.com/office/officeart/2005/8/layout/chevron1"/>
    <dgm:cxn modelId="{76BAA3DB-40AA-43D7-98E8-2A4EBF398E12}" type="presOf" srcId="{C659147D-2FAB-4CEF-BF9C-3B411AD1F6E5}" destId="{8CB1AEC6-4755-45CF-B6E4-88036EF86E63}" srcOrd="0" destOrd="0" presId="urn:microsoft.com/office/officeart/2005/8/layout/chevron1"/>
    <dgm:cxn modelId="{87CCFBFA-E0AD-40E4-A4D9-C7F5E19C4FF0}" type="presParOf" srcId="{A35D2D64-D1EF-476B-B2FF-30F55A08804A}" destId="{41823C97-3861-4C1F-A919-49D086B57497}" srcOrd="0" destOrd="0" presId="urn:microsoft.com/office/officeart/2005/8/layout/chevron1"/>
    <dgm:cxn modelId="{72823347-3328-4FA0-A6E3-8615DBEB6DAC}" type="presParOf" srcId="{A35D2D64-D1EF-476B-B2FF-30F55A08804A}" destId="{20BD7AB4-7341-4D37-A009-5653F143267B}" srcOrd="1" destOrd="0" presId="urn:microsoft.com/office/officeart/2005/8/layout/chevron1"/>
    <dgm:cxn modelId="{3D7D30D8-F1A8-4FC1-985B-F4589A2C7DFA}" type="presParOf" srcId="{A35D2D64-D1EF-476B-B2FF-30F55A08804A}" destId="{5E8FD8EA-D42D-4282-B1B9-47D4941C0E81}" srcOrd="2" destOrd="0" presId="urn:microsoft.com/office/officeart/2005/8/layout/chevron1"/>
    <dgm:cxn modelId="{87945652-AA90-446E-A788-9C9C3F054720}" type="presParOf" srcId="{A35D2D64-D1EF-476B-B2FF-30F55A08804A}" destId="{D0A8F4C9-898D-48FC-9277-7B044B43E222}" srcOrd="3" destOrd="0" presId="urn:microsoft.com/office/officeart/2005/8/layout/chevron1"/>
    <dgm:cxn modelId="{CC6DD66B-CB94-4A5C-B34B-AA46C26516BD}" type="presParOf" srcId="{A35D2D64-D1EF-476B-B2FF-30F55A08804A}" destId="{8CB1AEC6-4755-45CF-B6E4-88036EF86E63}" srcOrd="4" destOrd="0" presId="urn:microsoft.com/office/officeart/2005/8/layout/chevron1"/>
    <dgm:cxn modelId="{F9B06790-6675-437C-AA0E-7DCB6FB3E65B}" type="presParOf" srcId="{A35D2D64-D1EF-476B-B2FF-30F55A08804A}" destId="{7066616A-52FD-499A-9391-F2096FF4821B}" srcOrd="5" destOrd="0" presId="urn:microsoft.com/office/officeart/2005/8/layout/chevron1"/>
    <dgm:cxn modelId="{9AE06E64-2733-4B35-8645-4E960005907F}" type="presParOf" srcId="{A35D2D64-D1EF-476B-B2FF-30F55A08804A}" destId="{FF915620-E457-48D0-AE4D-FF6D496099CD}" srcOrd="6" destOrd="0" presId="urn:microsoft.com/office/officeart/2005/8/layout/chevron1"/>
    <dgm:cxn modelId="{178325B8-38B5-438E-B695-608C6E50E931}" type="presParOf" srcId="{A35D2D64-D1EF-476B-B2FF-30F55A08804A}" destId="{A4C99C8B-FAEB-4A30-B586-09E2DBAF2C67}" srcOrd="7" destOrd="0" presId="urn:microsoft.com/office/officeart/2005/8/layout/chevron1"/>
    <dgm:cxn modelId="{96D6AA78-028F-4DDD-9C57-1969A9063918}" type="presParOf" srcId="{A35D2D64-D1EF-476B-B2FF-30F55A08804A}" destId="{C183F2E9-C3E6-407A-8DFC-55C724B5328F}" srcOrd="8" destOrd="0" presId="urn:microsoft.com/office/officeart/2005/8/layout/chevron1"/>
    <dgm:cxn modelId="{C1B9D49D-81E1-48BD-93A2-CBF8F0AA3362}" type="presParOf" srcId="{A35D2D64-D1EF-476B-B2FF-30F55A08804A}" destId="{9A640682-55A0-433D-B4BA-4EDFE651925F}" srcOrd="9" destOrd="0" presId="urn:microsoft.com/office/officeart/2005/8/layout/chevron1"/>
    <dgm:cxn modelId="{36D1EBE8-5D14-42E7-BAF2-76B5A7D4845A}" type="presParOf" srcId="{A35D2D64-D1EF-476B-B2FF-30F55A08804A}" destId="{FA098529-68C7-40A3-80CC-E370999F0683}"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379BB42-EE72-417D-9A82-08335DF0C374}" type="doc">
      <dgm:prSet loTypeId="urn:microsoft.com/office/officeart/2005/8/layout/chevron1" loCatId="process" qsTypeId="urn:microsoft.com/office/officeart/2005/8/quickstyle/simple4" qsCatId="simple" csTypeId="urn:microsoft.com/office/officeart/2005/8/colors/accent1_5" csCatId="accent1" phldr="1"/>
      <dgm:spPr/>
      <dgm:t>
        <a:bodyPr/>
        <a:lstStyle/>
        <a:p>
          <a:endParaRPr lang="en-IN"/>
        </a:p>
      </dgm:t>
    </dgm:pt>
    <dgm:pt modelId="{FD7C35FA-17BB-4986-8589-9E7C8B9AFC4C}">
      <dgm:prSet/>
      <dgm:spPr>
        <a:solidFill>
          <a:srgbClr val="162349"/>
        </a:solidFill>
      </dgm:spPr>
      <dgm:t>
        <a:bodyPr/>
        <a:lstStyle/>
        <a:p>
          <a:r>
            <a:rPr lang="en-IN" b="0" dirty="0">
              <a:solidFill>
                <a:schemeClr val="accent1">
                  <a:lumMod val="50000"/>
                </a:schemeClr>
              </a:solidFill>
            </a:rPr>
            <a:t>1. Understanding the Data</a:t>
          </a:r>
        </a:p>
      </dgm:t>
    </dgm:pt>
    <dgm:pt modelId="{B0B64F54-0675-438B-97A3-B3CF4CA365D7}" type="parTrans" cxnId="{A15570A5-68B8-47DE-AC8F-851F2346C668}">
      <dgm:prSet/>
      <dgm:spPr/>
      <dgm:t>
        <a:bodyPr/>
        <a:lstStyle/>
        <a:p>
          <a:endParaRPr lang="en-IN" b="0">
            <a:solidFill>
              <a:schemeClr val="bg1"/>
            </a:solidFill>
          </a:endParaRPr>
        </a:p>
      </dgm:t>
    </dgm:pt>
    <dgm:pt modelId="{9BF8E543-F690-41C8-A01B-85C0B8672DE6}" type="sibTrans" cxnId="{A15570A5-68B8-47DE-AC8F-851F2346C668}">
      <dgm:prSet/>
      <dgm:spPr/>
      <dgm:t>
        <a:bodyPr/>
        <a:lstStyle/>
        <a:p>
          <a:endParaRPr lang="en-IN" b="0">
            <a:solidFill>
              <a:schemeClr val="bg1"/>
            </a:solidFill>
          </a:endParaRPr>
        </a:p>
      </dgm:t>
    </dgm:pt>
    <dgm:pt modelId="{77E27E2E-5DCD-4CC4-B1DA-15B6A19D596B}">
      <dgm:prSet/>
      <dgm:spPr>
        <a:solidFill>
          <a:srgbClr val="162349"/>
        </a:solidFill>
      </dgm:spPr>
      <dgm:t>
        <a:bodyPr/>
        <a:lstStyle/>
        <a:p>
          <a:r>
            <a:rPr lang="en-IN" b="0" dirty="0">
              <a:solidFill>
                <a:schemeClr val="accent1">
                  <a:lumMod val="50000"/>
                </a:schemeClr>
              </a:solidFill>
            </a:rPr>
            <a:t>2. Data Pre Processing</a:t>
          </a:r>
        </a:p>
      </dgm:t>
    </dgm:pt>
    <dgm:pt modelId="{591AF16D-9D3F-48EF-86B2-DB6158B1E080}" type="sibTrans" cxnId="{7315A6A3-87D4-459C-9C8C-0FAF1DDC64C2}">
      <dgm:prSet/>
      <dgm:spPr/>
      <dgm:t>
        <a:bodyPr/>
        <a:lstStyle/>
        <a:p>
          <a:endParaRPr lang="en-IN" b="0">
            <a:solidFill>
              <a:schemeClr val="bg1"/>
            </a:solidFill>
          </a:endParaRPr>
        </a:p>
      </dgm:t>
    </dgm:pt>
    <dgm:pt modelId="{760DAA44-CCA5-4740-8688-B3886B84BBBE}" type="parTrans" cxnId="{7315A6A3-87D4-459C-9C8C-0FAF1DDC64C2}">
      <dgm:prSet/>
      <dgm:spPr/>
      <dgm:t>
        <a:bodyPr/>
        <a:lstStyle/>
        <a:p>
          <a:endParaRPr lang="en-IN" b="0">
            <a:solidFill>
              <a:schemeClr val="bg1"/>
            </a:solidFill>
          </a:endParaRPr>
        </a:p>
      </dgm:t>
    </dgm:pt>
    <dgm:pt modelId="{C659147D-2FAB-4CEF-BF9C-3B411AD1F6E5}">
      <dgm:prSet/>
      <dgm:spPr>
        <a:solidFill>
          <a:srgbClr val="162349"/>
        </a:solidFill>
      </dgm:spPr>
      <dgm:t>
        <a:bodyPr/>
        <a:lstStyle/>
        <a:p>
          <a:r>
            <a:rPr lang="en-IN" b="0" dirty="0">
              <a:solidFill>
                <a:schemeClr val="accent1">
                  <a:lumMod val="50000"/>
                </a:schemeClr>
              </a:solidFill>
            </a:rPr>
            <a:t>3. Feature Engineering</a:t>
          </a:r>
        </a:p>
      </dgm:t>
    </dgm:pt>
    <dgm:pt modelId="{63B3A650-9DFD-4BD5-A590-A03CB9E89A14}" type="sibTrans" cxnId="{BDB98E0A-C5E9-47B7-A1CD-F52681B878C9}">
      <dgm:prSet/>
      <dgm:spPr/>
      <dgm:t>
        <a:bodyPr/>
        <a:lstStyle/>
        <a:p>
          <a:endParaRPr lang="en-IN" b="0">
            <a:solidFill>
              <a:schemeClr val="bg1"/>
            </a:solidFill>
          </a:endParaRPr>
        </a:p>
      </dgm:t>
    </dgm:pt>
    <dgm:pt modelId="{863540E9-576D-440B-BF40-242651727865}" type="parTrans" cxnId="{BDB98E0A-C5E9-47B7-A1CD-F52681B878C9}">
      <dgm:prSet/>
      <dgm:spPr/>
      <dgm:t>
        <a:bodyPr/>
        <a:lstStyle/>
        <a:p>
          <a:endParaRPr lang="en-IN" b="0">
            <a:solidFill>
              <a:schemeClr val="bg1"/>
            </a:solidFill>
          </a:endParaRPr>
        </a:p>
      </dgm:t>
    </dgm:pt>
    <dgm:pt modelId="{A9F74AC5-CEA7-4404-848C-6ECD7F942819}">
      <dgm:prSet/>
      <dgm:spPr>
        <a:solidFill>
          <a:srgbClr val="426BB8"/>
        </a:solidFill>
      </dgm:spPr>
      <dgm:t>
        <a:bodyPr/>
        <a:lstStyle/>
        <a:p>
          <a:r>
            <a:rPr lang="en-IN" b="0" dirty="0">
              <a:solidFill>
                <a:schemeClr val="bg1"/>
              </a:solidFill>
            </a:rPr>
            <a:t>4. </a:t>
          </a:r>
          <a:r>
            <a:rPr lang="en-IN" b="0" i="0" dirty="0"/>
            <a:t>Model Selection</a:t>
          </a:r>
          <a:endParaRPr lang="en-IN" b="0" dirty="0">
            <a:solidFill>
              <a:schemeClr val="bg1"/>
            </a:solidFill>
          </a:endParaRPr>
        </a:p>
      </dgm:t>
    </dgm:pt>
    <dgm:pt modelId="{7E419C05-1210-480E-A472-046E20BC2BCB}" type="sibTrans" cxnId="{22D83258-5D94-4AE9-A441-6E1572A7408F}">
      <dgm:prSet/>
      <dgm:spPr/>
      <dgm:t>
        <a:bodyPr/>
        <a:lstStyle/>
        <a:p>
          <a:endParaRPr lang="en-IN" b="0">
            <a:solidFill>
              <a:schemeClr val="bg1"/>
            </a:solidFill>
          </a:endParaRPr>
        </a:p>
      </dgm:t>
    </dgm:pt>
    <dgm:pt modelId="{A4DCFDF9-1AC0-481D-B6D6-5C87A5355365}" type="parTrans" cxnId="{22D83258-5D94-4AE9-A441-6E1572A7408F}">
      <dgm:prSet/>
      <dgm:spPr/>
      <dgm:t>
        <a:bodyPr/>
        <a:lstStyle/>
        <a:p>
          <a:endParaRPr lang="en-IN" b="0">
            <a:solidFill>
              <a:schemeClr val="bg1"/>
            </a:solidFill>
          </a:endParaRPr>
        </a:p>
      </dgm:t>
    </dgm:pt>
    <dgm:pt modelId="{DD1568CD-D4BB-40EC-A90C-39CA408C5A00}">
      <dgm:prSet/>
      <dgm:spPr>
        <a:solidFill>
          <a:srgbClr val="162349"/>
        </a:solidFill>
      </dgm:spPr>
      <dgm:t>
        <a:bodyPr/>
        <a:lstStyle/>
        <a:p>
          <a:r>
            <a:rPr lang="en-IN" b="0" dirty="0">
              <a:solidFill>
                <a:schemeClr val="accent1">
                  <a:lumMod val="50000"/>
                </a:schemeClr>
              </a:solidFill>
            </a:rPr>
            <a:t>5. Model Training</a:t>
          </a:r>
        </a:p>
      </dgm:t>
    </dgm:pt>
    <dgm:pt modelId="{DAFD5831-C328-4AE0-AB70-3B7CCAA747E1}" type="sibTrans" cxnId="{938AB3C9-E831-44AC-A0CA-A6EC2BE8A2CA}">
      <dgm:prSet/>
      <dgm:spPr/>
      <dgm:t>
        <a:bodyPr/>
        <a:lstStyle/>
        <a:p>
          <a:endParaRPr lang="en-IN" b="0">
            <a:solidFill>
              <a:schemeClr val="bg1"/>
            </a:solidFill>
          </a:endParaRPr>
        </a:p>
      </dgm:t>
    </dgm:pt>
    <dgm:pt modelId="{E124F3B4-B627-47CF-8B03-6B5DFB422C96}" type="parTrans" cxnId="{938AB3C9-E831-44AC-A0CA-A6EC2BE8A2CA}">
      <dgm:prSet/>
      <dgm:spPr/>
      <dgm:t>
        <a:bodyPr/>
        <a:lstStyle/>
        <a:p>
          <a:endParaRPr lang="en-IN" b="0">
            <a:solidFill>
              <a:schemeClr val="bg1"/>
            </a:solidFill>
          </a:endParaRPr>
        </a:p>
      </dgm:t>
    </dgm:pt>
    <dgm:pt modelId="{BA4257CF-1CC0-4E0A-BCD9-46F54A76A08B}">
      <dgm:prSet/>
      <dgm:spPr>
        <a:solidFill>
          <a:srgbClr val="162349"/>
        </a:solidFill>
      </dgm:spPr>
      <dgm:t>
        <a:bodyPr/>
        <a:lstStyle/>
        <a:p>
          <a:r>
            <a:rPr lang="en-IN" b="0" dirty="0">
              <a:solidFill>
                <a:schemeClr val="accent1">
                  <a:lumMod val="50000"/>
                </a:schemeClr>
              </a:solidFill>
            </a:rPr>
            <a:t>6. Model Evaluation</a:t>
          </a:r>
        </a:p>
      </dgm:t>
    </dgm:pt>
    <dgm:pt modelId="{470F5172-0D64-47EF-9713-1B4EB4AC3212}" type="sibTrans" cxnId="{FCA8D641-3252-43B4-AB6E-DC038274CB6D}">
      <dgm:prSet/>
      <dgm:spPr/>
      <dgm:t>
        <a:bodyPr/>
        <a:lstStyle/>
        <a:p>
          <a:endParaRPr lang="en-IN" b="0">
            <a:solidFill>
              <a:schemeClr val="bg1"/>
            </a:solidFill>
          </a:endParaRPr>
        </a:p>
      </dgm:t>
    </dgm:pt>
    <dgm:pt modelId="{966AF9D5-0599-4408-A7DA-71C05049A625}" type="parTrans" cxnId="{FCA8D641-3252-43B4-AB6E-DC038274CB6D}">
      <dgm:prSet/>
      <dgm:spPr/>
      <dgm:t>
        <a:bodyPr/>
        <a:lstStyle/>
        <a:p>
          <a:endParaRPr lang="en-IN" b="0">
            <a:solidFill>
              <a:schemeClr val="bg1"/>
            </a:solidFill>
          </a:endParaRPr>
        </a:p>
      </dgm:t>
    </dgm:pt>
    <dgm:pt modelId="{A35D2D64-D1EF-476B-B2FF-30F55A08804A}" type="pres">
      <dgm:prSet presAssocID="{4379BB42-EE72-417D-9A82-08335DF0C374}" presName="Name0" presStyleCnt="0">
        <dgm:presLayoutVars>
          <dgm:dir/>
          <dgm:animLvl val="lvl"/>
          <dgm:resizeHandles val="exact"/>
        </dgm:presLayoutVars>
      </dgm:prSet>
      <dgm:spPr/>
    </dgm:pt>
    <dgm:pt modelId="{41823C97-3861-4C1F-A919-49D086B57497}" type="pres">
      <dgm:prSet presAssocID="{FD7C35FA-17BB-4986-8589-9E7C8B9AFC4C}" presName="parTxOnly" presStyleLbl="node1" presStyleIdx="0" presStyleCnt="6">
        <dgm:presLayoutVars>
          <dgm:chMax val="0"/>
          <dgm:chPref val="0"/>
          <dgm:bulletEnabled val="1"/>
        </dgm:presLayoutVars>
      </dgm:prSet>
      <dgm:spPr/>
    </dgm:pt>
    <dgm:pt modelId="{20BD7AB4-7341-4D37-A009-5653F143267B}" type="pres">
      <dgm:prSet presAssocID="{9BF8E543-F690-41C8-A01B-85C0B8672DE6}" presName="parTxOnlySpace" presStyleCnt="0"/>
      <dgm:spPr/>
    </dgm:pt>
    <dgm:pt modelId="{5E8FD8EA-D42D-4282-B1B9-47D4941C0E81}" type="pres">
      <dgm:prSet presAssocID="{77E27E2E-5DCD-4CC4-B1DA-15B6A19D596B}" presName="parTxOnly" presStyleLbl="node1" presStyleIdx="1" presStyleCnt="6">
        <dgm:presLayoutVars>
          <dgm:chMax val="0"/>
          <dgm:chPref val="0"/>
          <dgm:bulletEnabled val="1"/>
        </dgm:presLayoutVars>
      </dgm:prSet>
      <dgm:spPr/>
    </dgm:pt>
    <dgm:pt modelId="{D0A8F4C9-898D-48FC-9277-7B044B43E222}" type="pres">
      <dgm:prSet presAssocID="{591AF16D-9D3F-48EF-86B2-DB6158B1E080}" presName="parTxOnlySpace" presStyleCnt="0"/>
      <dgm:spPr/>
    </dgm:pt>
    <dgm:pt modelId="{8CB1AEC6-4755-45CF-B6E4-88036EF86E63}" type="pres">
      <dgm:prSet presAssocID="{C659147D-2FAB-4CEF-BF9C-3B411AD1F6E5}" presName="parTxOnly" presStyleLbl="node1" presStyleIdx="2" presStyleCnt="6">
        <dgm:presLayoutVars>
          <dgm:chMax val="0"/>
          <dgm:chPref val="0"/>
          <dgm:bulletEnabled val="1"/>
        </dgm:presLayoutVars>
      </dgm:prSet>
      <dgm:spPr/>
    </dgm:pt>
    <dgm:pt modelId="{7066616A-52FD-499A-9391-F2096FF4821B}" type="pres">
      <dgm:prSet presAssocID="{63B3A650-9DFD-4BD5-A590-A03CB9E89A14}" presName="parTxOnlySpace" presStyleCnt="0"/>
      <dgm:spPr/>
    </dgm:pt>
    <dgm:pt modelId="{FF915620-E457-48D0-AE4D-FF6D496099CD}" type="pres">
      <dgm:prSet presAssocID="{A9F74AC5-CEA7-4404-848C-6ECD7F942819}" presName="parTxOnly" presStyleLbl="node1" presStyleIdx="3" presStyleCnt="6">
        <dgm:presLayoutVars>
          <dgm:chMax val="0"/>
          <dgm:chPref val="0"/>
          <dgm:bulletEnabled val="1"/>
        </dgm:presLayoutVars>
      </dgm:prSet>
      <dgm:spPr/>
    </dgm:pt>
    <dgm:pt modelId="{A4C99C8B-FAEB-4A30-B586-09E2DBAF2C67}" type="pres">
      <dgm:prSet presAssocID="{7E419C05-1210-480E-A472-046E20BC2BCB}" presName="parTxOnlySpace" presStyleCnt="0"/>
      <dgm:spPr/>
    </dgm:pt>
    <dgm:pt modelId="{C183F2E9-C3E6-407A-8DFC-55C724B5328F}" type="pres">
      <dgm:prSet presAssocID="{DD1568CD-D4BB-40EC-A90C-39CA408C5A00}" presName="parTxOnly" presStyleLbl="node1" presStyleIdx="4" presStyleCnt="6">
        <dgm:presLayoutVars>
          <dgm:chMax val="0"/>
          <dgm:chPref val="0"/>
          <dgm:bulletEnabled val="1"/>
        </dgm:presLayoutVars>
      </dgm:prSet>
      <dgm:spPr/>
    </dgm:pt>
    <dgm:pt modelId="{9A640682-55A0-433D-B4BA-4EDFE651925F}" type="pres">
      <dgm:prSet presAssocID="{DAFD5831-C328-4AE0-AB70-3B7CCAA747E1}" presName="parTxOnlySpace" presStyleCnt="0"/>
      <dgm:spPr/>
    </dgm:pt>
    <dgm:pt modelId="{FA098529-68C7-40A3-80CC-E370999F0683}" type="pres">
      <dgm:prSet presAssocID="{BA4257CF-1CC0-4E0A-BCD9-46F54A76A08B}" presName="parTxOnly" presStyleLbl="node1" presStyleIdx="5" presStyleCnt="6">
        <dgm:presLayoutVars>
          <dgm:chMax val="0"/>
          <dgm:chPref val="0"/>
          <dgm:bulletEnabled val="1"/>
        </dgm:presLayoutVars>
      </dgm:prSet>
      <dgm:spPr/>
    </dgm:pt>
  </dgm:ptLst>
  <dgm:cxnLst>
    <dgm:cxn modelId="{BDB98E0A-C5E9-47B7-A1CD-F52681B878C9}" srcId="{4379BB42-EE72-417D-9A82-08335DF0C374}" destId="{C659147D-2FAB-4CEF-BF9C-3B411AD1F6E5}" srcOrd="2" destOrd="0" parTransId="{863540E9-576D-440B-BF40-242651727865}" sibTransId="{63B3A650-9DFD-4BD5-A590-A03CB9E89A14}"/>
    <dgm:cxn modelId="{DC11885F-E316-4A10-BCEB-A59A9F66B918}" type="presOf" srcId="{4379BB42-EE72-417D-9A82-08335DF0C374}" destId="{A35D2D64-D1EF-476B-B2FF-30F55A08804A}" srcOrd="0" destOrd="0" presId="urn:microsoft.com/office/officeart/2005/8/layout/chevron1"/>
    <dgm:cxn modelId="{FCA8D641-3252-43B4-AB6E-DC038274CB6D}" srcId="{4379BB42-EE72-417D-9A82-08335DF0C374}" destId="{BA4257CF-1CC0-4E0A-BCD9-46F54A76A08B}" srcOrd="5" destOrd="0" parTransId="{966AF9D5-0599-4408-A7DA-71C05049A625}" sibTransId="{470F5172-0D64-47EF-9713-1B4EB4AC3212}"/>
    <dgm:cxn modelId="{969D0A55-AE5F-4692-B225-A1D97AC99CBC}" type="presOf" srcId="{FD7C35FA-17BB-4986-8589-9E7C8B9AFC4C}" destId="{41823C97-3861-4C1F-A919-49D086B57497}" srcOrd="0" destOrd="0" presId="urn:microsoft.com/office/officeart/2005/8/layout/chevron1"/>
    <dgm:cxn modelId="{22D83258-5D94-4AE9-A441-6E1572A7408F}" srcId="{4379BB42-EE72-417D-9A82-08335DF0C374}" destId="{A9F74AC5-CEA7-4404-848C-6ECD7F942819}" srcOrd="3" destOrd="0" parTransId="{A4DCFDF9-1AC0-481D-B6D6-5C87A5355365}" sibTransId="{7E419C05-1210-480E-A472-046E20BC2BCB}"/>
    <dgm:cxn modelId="{7315A6A3-87D4-459C-9C8C-0FAF1DDC64C2}" srcId="{4379BB42-EE72-417D-9A82-08335DF0C374}" destId="{77E27E2E-5DCD-4CC4-B1DA-15B6A19D596B}" srcOrd="1" destOrd="0" parTransId="{760DAA44-CCA5-4740-8688-B3886B84BBBE}" sibTransId="{591AF16D-9D3F-48EF-86B2-DB6158B1E080}"/>
    <dgm:cxn modelId="{A15570A5-68B8-47DE-AC8F-851F2346C668}" srcId="{4379BB42-EE72-417D-9A82-08335DF0C374}" destId="{FD7C35FA-17BB-4986-8589-9E7C8B9AFC4C}" srcOrd="0" destOrd="0" parTransId="{B0B64F54-0675-438B-97A3-B3CF4CA365D7}" sibTransId="{9BF8E543-F690-41C8-A01B-85C0B8672DE6}"/>
    <dgm:cxn modelId="{06514FA9-4528-4FDD-8F55-402E6164555F}" type="presOf" srcId="{BA4257CF-1CC0-4E0A-BCD9-46F54A76A08B}" destId="{FA098529-68C7-40A3-80CC-E370999F0683}" srcOrd="0" destOrd="0" presId="urn:microsoft.com/office/officeart/2005/8/layout/chevron1"/>
    <dgm:cxn modelId="{2A708FB7-D4D1-4D8C-8B64-105A8A3B7105}" type="presOf" srcId="{DD1568CD-D4BB-40EC-A90C-39CA408C5A00}" destId="{C183F2E9-C3E6-407A-8DFC-55C724B5328F}" srcOrd="0" destOrd="0" presId="urn:microsoft.com/office/officeart/2005/8/layout/chevron1"/>
    <dgm:cxn modelId="{E3984DBD-F6C5-4C95-AA20-EDD1AC002B94}" type="presOf" srcId="{77E27E2E-5DCD-4CC4-B1DA-15B6A19D596B}" destId="{5E8FD8EA-D42D-4282-B1B9-47D4941C0E81}" srcOrd="0" destOrd="0" presId="urn:microsoft.com/office/officeart/2005/8/layout/chevron1"/>
    <dgm:cxn modelId="{938AB3C9-E831-44AC-A0CA-A6EC2BE8A2CA}" srcId="{4379BB42-EE72-417D-9A82-08335DF0C374}" destId="{DD1568CD-D4BB-40EC-A90C-39CA408C5A00}" srcOrd="4" destOrd="0" parTransId="{E124F3B4-B627-47CF-8B03-6B5DFB422C96}" sibTransId="{DAFD5831-C328-4AE0-AB70-3B7CCAA747E1}"/>
    <dgm:cxn modelId="{5467EAD2-5D51-4688-9BCF-67C384976D14}" type="presOf" srcId="{A9F74AC5-CEA7-4404-848C-6ECD7F942819}" destId="{FF915620-E457-48D0-AE4D-FF6D496099CD}" srcOrd="0" destOrd="0" presId="urn:microsoft.com/office/officeart/2005/8/layout/chevron1"/>
    <dgm:cxn modelId="{76BAA3DB-40AA-43D7-98E8-2A4EBF398E12}" type="presOf" srcId="{C659147D-2FAB-4CEF-BF9C-3B411AD1F6E5}" destId="{8CB1AEC6-4755-45CF-B6E4-88036EF86E63}" srcOrd="0" destOrd="0" presId="urn:microsoft.com/office/officeart/2005/8/layout/chevron1"/>
    <dgm:cxn modelId="{87CCFBFA-E0AD-40E4-A4D9-C7F5E19C4FF0}" type="presParOf" srcId="{A35D2D64-D1EF-476B-B2FF-30F55A08804A}" destId="{41823C97-3861-4C1F-A919-49D086B57497}" srcOrd="0" destOrd="0" presId="urn:microsoft.com/office/officeart/2005/8/layout/chevron1"/>
    <dgm:cxn modelId="{72823347-3328-4FA0-A6E3-8615DBEB6DAC}" type="presParOf" srcId="{A35D2D64-D1EF-476B-B2FF-30F55A08804A}" destId="{20BD7AB4-7341-4D37-A009-5653F143267B}" srcOrd="1" destOrd="0" presId="urn:microsoft.com/office/officeart/2005/8/layout/chevron1"/>
    <dgm:cxn modelId="{3D7D30D8-F1A8-4FC1-985B-F4589A2C7DFA}" type="presParOf" srcId="{A35D2D64-D1EF-476B-B2FF-30F55A08804A}" destId="{5E8FD8EA-D42D-4282-B1B9-47D4941C0E81}" srcOrd="2" destOrd="0" presId="urn:microsoft.com/office/officeart/2005/8/layout/chevron1"/>
    <dgm:cxn modelId="{87945652-AA90-446E-A788-9C9C3F054720}" type="presParOf" srcId="{A35D2D64-D1EF-476B-B2FF-30F55A08804A}" destId="{D0A8F4C9-898D-48FC-9277-7B044B43E222}" srcOrd="3" destOrd="0" presId="urn:microsoft.com/office/officeart/2005/8/layout/chevron1"/>
    <dgm:cxn modelId="{CC6DD66B-CB94-4A5C-B34B-AA46C26516BD}" type="presParOf" srcId="{A35D2D64-D1EF-476B-B2FF-30F55A08804A}" destId="{8CB1AEC6-4755-45CF-B6E4-88036EF86E63}" srcOrd="4" destOrd="0" presId="urn:microsoft.com/office/officeart/2005/8/layout/chevron1"/>
    <dgm:cxn modelId="{F9B06790-6675-437C-AA0E-7DCB6FB3E65B}" type="presParOf" srcId="{A35D2D64-D1EF-476B-B2FF-30F55A08804A}" destId="{7066616A-52FD-499A-9391-F2096FF4821B}" srcOrd="5" destOrd="0" presId="urn:microsoft.com/office/officeart/2005/8/layout/chevron1"/>
    <dgm:cxn modelId="{9AE06E64-2733-4B35-8645-4E960005907F}" type="presParOf" srcId="{A35D2D64-D1EF-476B-B2FF-30F55A08804A}" destId="{FF915620-E457-48D0-AE4D-FF6D496099CD}" srcOrd="6" destOrd="0" presId="urn:microsoft.com/office/officeart/2005/8/layout/chevron1"/>
    <dgm:cxn modelId="{178325B8-38B5-438E-B695-608C6E50E931}" type="presParOf" srcId="{A35D2D64-D1EF-476B-B2FF-30F55A08804A}" destId="{A4C99C8B-FAEB-4A30-B586-09E2DBAF2C67}" srcOrd="7" destOrd="0" presId="urn:microsoft.com/office/officeart/2005/8/layout/chevron1"/>
    <dgm:cxn modelId="{96D6AA78-028F-4DDD-9C57-1969A9063918}" type="presParOf" srcId="{A35D2D64-D1EF-476B-B2FF-30F55A08804A}" destId="{C183F2E9-C3E6-407A-8DFC-55C724B5328F}" srcOrd="8" destOrd="0" presId="urn:microsoft.com/office/officeart/2005/8/layout/chevron1"/>
    <dgm:cxn modelId="{C1B9D49D-81E1-48BD-93A2-CBF8F0AA3362}" type="presParOf" srcId="{A35D2D64-D1EF-476B-B2FF-30F55A08804A}" destId="{9A640682-55A0-433D-B4BA-4EDFE651925F}" srcOrd="9" destOrd="0" presId="urn:microsoft.com/office/officeart/2005/8/layout/chevron1"/>
    <dgm:cxn modelId="{36D1EBE8-5D14-42E7-BAF2-76B5A7D4845A}" type="presParOf" srcId="{A35D2D64-D1EF-476B-B2FF-30F55A08804A}" destId="{FA098529-68C7-40A3-80CC-E370999F0683}"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379BB42-EE72-417D-9A82-08335DF0C374}" type="doc">
      <dgm:prSet loTypeId="urn:microsoft.com/office/officeart/2005/8/layout/chevron1" loCatId="process" qsTypeId="urn:microsoft.com/office/officeart/2005/8/quickstyle/simple4" qsCatId="simple" csTypeId="urn:microsoft.com/office/officeart/2005/8/colors/accent1_5" csCatId="accent1" phldr="1"/>
      <dgm:spPr/>
      <dgm:t>
        <a:bodyPr/>
        <a:lstStyle/>
        <a:p>
          <a:endParaRPr lang="en-IN"/>
        </a:p>
      </dgm:t>
    </dgm:pt>
    <dgm:pt modelId="{FD7C35FA-17BB-4986-8589-9E7C8B9AFC4C}">
      <dgm:prSet/>
      <dgm:spPr>
        <a:solidFill>
          <a:srgbClr val="162349"/>
        </a:solidFill>
      </dgm:spPr>
      <dgm:t>
        <a:bodyPr/>
        <a:lstStyle/>
        <a:p>
          <a:r>
            <a:rPr lang="en-IN" b="0" dirty="0">
              <a:solidFill>
                <a:schemeClr val="accent1">
                  <a:lumMod val="50000"/>
                </a:schemeClr>
              </a:solidFill>
            </a:rPr>
            <a:t>1. Understanding the Data</a:t>
          </a:r>
        </a:p>
      </dgm:t>
    </dgm:pt>
    <dgm:pt modelId="{B0B64F54-0675-438B-97A3-B3CF4CA365D7}" type="parTrans" cxnId="{A15570A5-68B8-47DE-AC8F-851F2346C668}">
      <dgm:prSet/>
      <dgm:spPr/>
      <dgm:t>
        <a:bodyPr/>
        <a:lstStyle/>
        <a:p>
          <a:endParaRPr lang="en-IN" b="0">
            <a:solidFill>
              <a:schemeClr val="bg1"/>
            </a:solidFill>
          </a:endParaRPr>
        </a:p>
      </dgm:t>
    </dgm:pt>
    <dgm:pt modelId="{9BF8E543-F690-41C8-A01B-85C0B8672DE6}" type="sibTrans" cxnId="{A15570A5-68B8-47DE-AC8F-851F2346C668}">
      <dgm:prSet/>
      <dgm:spPr/>
      <dgm:t>
        <a:bodyPr/>
        <a:lstStyle/>
        <a:p>
          <a:endParaRPr lang="en-IN" b="0">
            <a:solidFill>
              <a:schemeClr val="bg1"/>
            </a:solidFill>
          </a:endParaRPr>
        </a:p>
      </dgm:t>
    </dgm:pt>
    <dgm:pt modelId="{77E27E2E-5DCD-4CC4-B1DA-15B6A19D596B}">
      <dgm:prSet/>
      <dgm:spPr>
        <a:solidFill>
          <a:srgbClr val="162349"/>
        </a:solidFill>
      </dgm:spPr>
      <dgm:t>
        <a:bodyPr/>
        <a:lstStyle/>
        <a:p>
          <a:r>
            <a:rPr lang="en-IN" b="0" dirty="0">
              <a:solidFill>
                <a:schemeClr val="accent1">
                  <a:lumMod val="50000"/>
                </a:schemeClr>
              </a:solidFill>
            </a:rPr>
            <a:t>2. Data Pre Processing</a:t>
          </a:r>
        </a:p>
      </dgm:t>
    </dgm:pt>
    <dgm:pt modelId="{591AF16D-9D3F-48EF-86B2-DB6158B1E080}" type="sibTrans" cxnId="{7315A6A3-87D4-459C-9C8C-0FAF1DDC64C2}">
      <dgm:prSet/>
      <dgm:spPr/>
      <dgm:t>
        <a:bodyPr/>
        <a:lstStyle/>
        <a:p>
          <a:endParaRPr lang="en-IN" b="0">
            <a:solidFill>
              <a:schemeClr val="bg1"/>
            </a:solidFill>
          </a:endParaRPr>
        </a:p>
      </dgm:t>
    </dgm:pt>
    <dgm:pt modelId="{760DAA44-CCA5-4740-8688-B3886B84BBBE}" type="parTrans" cxnId="{7315A6A3-87D4-459C-9C8C-0FAF1DDC64C2}">
      <dgm:prSet/>
      <dgm:spPr/>
      <dgm:t>
        <a:bodyPr/>
        <a:lstStyle/>
        <a:p>
          <a:endParaRPr lang="en-IN" b="0">
            <a:solidFill>
              <a:schemeClr val="bg1"/>
            </a:solidFill>
          </a:endParaRPr>
        </a:p>
      </dgm:t>
    </dgm:pt>
    <dgm:pt modelId="{C659147D-2FAB-4CEF-BF9C-3B411AD1F6E5}">
      <dgm:prSet/>
      <dgm:spPr>
        <a:solidFill>
          <a:srgbClr val="162349"/>
        </a:solidFill>
      </dgm:spPr>
      <dgm:t>
        <a:bodyPr/>
        <a:lstStyle/>
        <a:p>
          <a:r>
            <a:rPr lang="en-IN" b="0" dirty="0">
              <a:solidFill>
                <a:schemeClr val="accent1">
                  <a:lumMod val="50000"/>
                </a:schemeClr>
              </a:solidFill>
            </a:rPr>
            <a:t>3. Feature Engineering</a:t>
          </a:r>
        </a:p>
      </dgm:t>
    </dgm:pt>
    <dgm:pt modelId="{63B3A650-9DFD-4BD5-A590-A03CB9E89A14}" type="sibTrans" cxnId="{BDB98E0A-C5E9-47B7-A1CD-F52681B878C9}">
      <dgm:prSet/>
      <dgm:spPr/>
      <dgm:t>
        <a:bodyPr/>
        <a:lstStyle/>
        <a:p>
          <a:endParaRPr lang="en-IN" b="0">
            <a:solidFill>
              <a:schemeClr val="bg1"/>
            </a:solidFill>
          </a:endParaRPr>
        </a:p>
      </dgm:t>
    </dgm:pt>
    <dgm:pt modelId="{863540E9-576D-440B-BF40-242651727865}" type="parTrans" cxnId="{BDB98E0A-C5E9-47B7-A1CD-F52681B878C9}">
      <dgm:prSet/>
      <dgm:spPr/>
      <dgm:t>
        <a:bodyPr/>
        <a:lstStyle/>
        <a:p>
          <a:endParaRPr lang="en-IN" b="0">
            <a:solidFill>
              <a:schemeClr val="bg1"/>
            </a:solidFill>
          </a:endParaRPr>
        </a:p>
      </dgm:t>
    </dgm:pt>
    <dgm:pt modelId="{A9F74AC5-CEA7-4404-848C-6ECD7F942819}">
      <dgm:prSet/>
      <dgm:spPr>
        <a:solidFill>
          <a:srgbClr val="162349"/>
        </a:solidFill>
      </dgm:spPr>
      <dgm:t>
        <a:bodyPr/>
        <a:lstStyle/>
        <a:p>
          <a:r>
            <a:rPr lang="en-IN" b="0" dirty="0">
              <a:solidFill>
                <a:schemeClr val="accent1">
                  <a:lumMod val="50000"/>
                </a:schemeClr>
              </a:solidFill>
            </a:rPr>
            <a:t>4. Model Selection</a:t>
          </a:r>
        </a:p>
      </dgm:t>
    </dgm:pt>
    <dgm:pt modelId="{7E419C05-1210-480E-A472-046E20BC2BCB}" type="sibTrans" cxnId="{22D83258-5D94-4AE9-A441-6E1572A7408F}">
      <dgm:prSet/>
      <dgm:spPr/>
      <dgm:t>
        <a:bodyPr/>
        <a:lstStyle/>
        <a:p>
          <a:endParaRPr lang="en-IN" b="0">
            <a:solidFill>
              <a:schemeClr val="bg1"/>
            </a:solidFill>
          </a:endParaRPr>
        </a:p>
      </dgm:t>
    </dgm:pt>
    <dgm:pt modelId="{A4DCFDF9-1AC0-481D-B6D6-5C87A5355365}" type="parTrans" cxnId="{22D83258-5D94-4AE9-A441-6E1572A7408F}">
      <dgm:prSet/>
      <dgm:spPr/>
      <dgm:t>
        <a:bodyPr/>
        <a:lstStyle/>
        <a:p>
          <a:endParaRPr lang="en-IN" b="0">
            <a:solidFill>
              <a:schemeClr val="bg1"/>
            </a:solidFill>
          </a:endParaRPr>
        </a:p>
      </dgm:t>
    </dgm:pt>
    <dgm:pt modelId="{DD1568CD-D4BB-40EC-A90C-39CA408C5A00}">
      <dgm:prSet/>
      <dgm:spPr>
        <a:solidFill>
          <a:srgbClr val="426BB8"/>
        </a:solidFill>
      </dgm:spPr>
      <dgm:t>
        <a:bodyPr/>
        <a:lstStyle/>
        <a:p>
          <a:r>
            <a:rPr lang="en-IN" b="0" dirty="0">
              <a:solidFill>
                <a:schemeClr val="bg1"/>
              </a:solidFill>
            </a:rPr>
            <a:t>5. Model Training</a:t>
          </a:r>
        </a:p>
      </dgm:t>
    </dgm:pt>
    <dgm:pt modelId="{DAFD5831-C328-4AE0-AB70-3B7CCAA747E1}" type="sibTrans" cxnId="{938AB3C9-E831-44AC-A0CA-A6EC2BE8A2CA}">
      <dgm:prSet/>
      <dgm:spPr/>
      <dgm:t>
        <a:bodyPr/>
        <a:lstStyle/>
        <a:p>
          <a:endParaRPr lang="en-IN" b="0">
            <a:solidFill>
              <a:schemeClr val="bg1"/>
            </a:solidFill>
          </a:endParaRPr>
        </a:p>
      </dgm:t>
    </dgm:pt>
    <dgm:pt modelId="{E124F3B4-B627-47CF-8B03-6B5DFB422C96}" type="parTrans" cxnId="{938AB3C9-E831-44AC-A0CA-A6EC2BE8A2CA}">
      <dgm:prSet/>
      <dgm:spPr/>
      <dgm:t>
        <a:bodyPr/>
        <a:lstStyle/>
        <a:p>
          <a:endParaRPr lang="en-IN" b="0">
            <a:solidFill>
              <a:schemeClr val="bg1"/>
            </a:solidFill>
          </a:endParaRPr>
        </a:p>
      </dgm:t>
    </dgm:pt>
    <dgm:pt modelId="{BA4257CF-1CC0-4E0A-BCD9-46F54A76A08B}">
      <dgm:prSet/>
      <dgm:spPr>
        <a:solidFill>
          <a:srgbClr val="162349"/>
        </a:solidFill>
      </dgm:spPr>
      <dgm:t>
        <a:bodyPr/>
        <a:lstStyle/>
        <a:p>
          <a:r>
            <a:rPr lang="en-IN" b="0" dirty="0">
              <a:solidFill>
                <a:schemeClr val="accent1">
                  <a:lumMod val="50000"/>
                </a:schemeClr>
              </a:solidFill>
            </a:rPr>
            <a:t>6. Model Evaluation</a:t>
          </a:r>
        </a:p>
      </dgm:t>
    </dgm:pt>
    <dgm:pt modelId="{470F5172-0D64-47EF-9713-1B4EB4AC3212}" type="sibTrans" cxnId="{FCA8D641-3252-43B4-AB6E-DC038274CB6D}">
      <dgm:prSet/>
      <dgm:spPr/>
      <dgm:t>
        <a:bodyPr/>
        <a:lstStyle/>
        <a:p>
          <a:endParaRPr lang="en-IN" b="0">
            <a:solidFill>
              <a:schemeClr val="bg1"/>
            </a:solidFill>
          </a:endParaRPr>
        </a:p>
      </dgm:t>
    </dgm:pt>
    <dgm:pt modelId="{966AF9D5-0599-4408-A7DA-71C05049A625}" type="parTrans" cxnId="{FCA8D641-3252-43B4-AB6E-DC038274CB6D}">
      <dgm:prSet/>
      <dgm:spPr/>
      <dgm:t>
        <a:bodyPr/>
        <a:lstStyle/>
        <a:p>
          <a:endParaRPr lang="en-IN" b="0">
            <a:solidFill>
              <a:schemeClr val="bg1"/>
            </a:solidFill>
          </a:endParaRPr>
        </a:p>
      </dgm:t>
    </dgm:pt>
    <dgm:pt modelId="{A35D2D64-D1EF-476B-B2FF-30F55A08804A}" type="pres">
      <dgm:prSet presAssocID="{4379BB42-EE72-417D-9A82-08335DF0C374}" presName="Name0" presStyleCnt="0">
        <dgm:presLayoutVars>
          <dgm:dir/>
          <dgm:animLvl val="lvl"/>
          <dgm:resizeHandles val="exact"/>
        </dgm:presLayoutVars>
      </dgm:prSet>
      <dgm:spPr/>
    </dgm:pt>
    <dgm:pt modelId="{41823C97-3861-4C1F-A919-49D086B57497}" type="pres">
      <dgm:prSet presAssocID="{FD7C35FA-17BB-4986-8589-9E7C8B9AFC4C}" presName="parTxOnly" presStyleLbl="node1" presStyleIdx="0" presStyleCnt="6">
        <dgm:presLayoutVars>
          <dgm:chMax val="0"/>
          <dgm:chPref val="0"/>
          <dgm:bulletEnabled val="1"/>
        </dgm:presLayoutVars>
      </dgm:prSet>
      <dgm:spPr/>
    </dgm:pt>
    <dgm:pt modelId="{20BD7AB4-7341-4D37-A009-5653F143267B}" type="pres">
      <dgm:prSet presAssocID="{9BF8E543-F690-41C8-A01B-85C0B8672DE6}" presName="parTxOnlySpace" presStyleCnt="0"/>
      <dgm:spPr/>
    </dgm:pt>
    <dgm:pt modelId="{5E8FD8EA-D42D-4282-B1B9-47D4941C0E81}" type="pres">
      <dgm:prSet presAssocID="{77E27E2E-5DCD-4CC4-B1DA-15B6A19D596B}" presName="parTxOnly" presStyleLbl="node1" presStyleIdx="1" presStyleCnt="6">
        <dgm:presLayoutVars>
          <dgm:chMax val="0"/>
          <dgm:chPref val="0"/>
          <dgm:bulletEnabled val="1"/>
        </dgm:presLayoutVars>
      </dgm:prSet>
      <dgm:spPr/>
    </dgm:pt>
    <dgm:pt modelId="{D0A8F4C9-898D-48FC-9277-7B044B43E222}" type="pres">
      <dgm:prSet presAssocID="{591AF16D-9D3F-48EF-86B2-DB6158B1E080}" presName="parTxOnlySpace" presStyleCnt="0"/>
      <dgm:spPr/>
    </dgm:pt>
    <dgm:pt modelId="{8CB1AEC6-4755-45CF-B6E4-88036EF86E63}" type="pres">
      <dgm:prSet presAssocID="{C659147D-2FAB-4CEF-BF9C-3B411AD1F6E5}" presName="parTxOnly" presStyleLbl="node1" presStyleIdx="2" presStyleCnt="6">
        <dgm:presLayoutVars>
          <dgm:chMax val="0"/>
          <dgm:chPref val="0"/>
          <dgm:bulletEnabled val="1"/>
        </dgm:presLayoutVars>
      </dgm:prSet>
      <dgm:spPr/>
    </dgm:pt>
    <dgm:pt modelId="{7066616A-52FD-499A-9391-F2096FF4821B}" type="pres">
      <dgm:prSet presAssocID="{63B3A650-9DFD-4BD5-A590-A03CB9E89A14}" presName="parTxOnlySpace" presStyleCnt="0"/>
      <dgm:spPr/>
    </dgm:pt>
    <dgm:pt modelId="{FF915620-E457-48D0-AE4D-FF6D496099CD}" type="pres">
      <dgm:prSet presAssocID="{A9F74AC5-CEA7-4404-848C-6ECD7F942819}" presName="parTxOnly" presStyleLbl="node1" presStyleIdx="3" presStyleCnt="6">
        <dgm:presLayoutVars>
          <dgm:chMax val="0"/>
          <dgm:chPref val="0"/>
          <dgm:bulletEnabled val="1"/>
        </dgm:presLayoutVars>
      </dgm:prSet>
      <dgm:spPr/>
    </dgm:pt>
    <dgm:pt modelId="{A4C99C8B-FAEB-4A30-B586-09E2DBAF2C67}" type="pres">
      <dgm:prSet presAssocID="{7E419C05-1210-480E-A472-046E20BC2BCB}" presName="parTxOnlySpace" presStyleCnt="0"/>
      <dgm:spPr/>
    </dgm:pt>
    <dgm:pt modelId="{C183F2E9-C3E6-407A-8DFC-55C724B5328F}" type="pres">
      <dgm:prSet presAssocID="{DD1568CD-D4BB-40EC-A90C-39CA408C5A00}" presName="parTxOnly" presStyleLbl="node1" presStyleIdx="4" presStyleCnt="6">
        <dgm:presLayoutVars>
          <dgm:chMax val="0"/>
          <dgm:chPref val="0"/>
          <dgm:bulletEnabled val="1"/>
        </dgm:presLayoutVars>
      </dgm:prSet>
      <dgm:spPr/>
    </dgm:pt>
    <dgm:pt modelId="{9A640682-55A0-433D-B4BA-4EDFE651925F}" type="pres">
      <dgm:prSet presAssocID="{DAFD5831-C328-4AE0-AB70-3B7CCAA747E1}" presName="parTxOnlySpace" presStyleCnt="0"/>
      <dgm:spPr/>
    </dgm:pt>
    <dgm:pt modelId="{FA098529-68C7-40A3-80CC-E370999F0683}" type="pres">
      <dgm:prSet presAssocID="{BA4257CF-1CC0-4E0A-BCD9-46F54A76A08B}" presName="parTxOnly" presStyleLbl="node1" presStyleIdx="5" presStyleCnt="6">
        <dgm:presLayoutVars>
          <dgm:chMax val="0"/>
          <dgm:chPref val="0"/>
          <dgm:bulletEnabled val="1"/>
        </dgm:presLayoutVars>
      </dgm:prSet>
      <dgm:spPr/>
    </dgm:pt>
  </dgm:ptLst>
  <dgm:cxnLst>
    <dgm:cxn modelId="{BDB98E0A-C5E9-47B7-A1CD-F52681B878C9}" srcId="{4379BB42-EE72-417D-9A82-08335DF0C374}" destId="{C659147D-2FAB-4CEF-BF9C-3B411AD1F6E5}" srcOrd="2" destOrd="0" parTransId="{863540E9-576D-440B-BF40-242651727865}" sibTransId="{63B3A650-9DFD-4BD5-A590-A03CB9E89A14}"/>
    <dgm:cxn modelId="{DC11885F-E316-4A10-BCEB-A59A9F66B918}" type="presOf" srcId="{4379BB42-EE72-417D-9A82-08335DF0C374}" destId="{A35D2D64-D1EF-476B-B2FF-30F55A08804A}" srcOrd="0" destOrd="0" presId="urn:microsoft.com/office/officeart/2005/8/layout/chevron1"/>
    <dgm:cxn modelId="{FCA8D641-3252-43B4-AB6E-DC038274CB6D}" srcId="{4379BB42-EE72-417D-9A82-08335DF0C374}" destId="{BA4257CF-1CC0-4E0A-BCD9-46F54A76A08B}" srcOrd="5" destOrd="0" parTransId="{966AF9D5-0599-4408-A7DA-71C05049A625}" sibTransId="{470F5172-0D64-47EF-9713-1B4EB4AC3212}"/>
    <dgm:cxn modelId="{969D0A55-AE5F-4692-B225-A1D97AC99CBC}" type="presOf" srcId="{FD7C35FA-17BB-4986-8589-9E7C8B9AFC4C}" destId="{41823C97-3861-4C1F-A919-49D086B57497}" srcOrd="0" destOrd="0" presId="urn:microsoft.com/office/officeart/2005/8/layout/chevron1"/>
    <dgm:cxn modelId="{22D83258-5D94-4AE9-A441-6E1572A7408F}" srcId="{4379BB42-EE72-417D-9A82-08335DF0C374}" destId="{A9F74AC5-CEA7-4404-848C-6ECD7F942819}" srcOrd="3" destOrd="0" parTransId="{A4DCFDF9-1AC0-481D-B6D6-5C87A5355365}" sibTransId="{7E419C05-1210-480E-A472-046E20BC2BCB}"/>
    <dgm:cxn modelId="{7315A6A3-87D4-459C-9C8C-0FAF1DDC64C2}" srcId="{4379BB42-EE72-417D-9A82-08335DF0C374}" destId="{77E27E2E-5DCD-4CC4-B1DA-15B6A19D596B}" srcOrd="1" destOrd="0" parTransId="{760DAA44-CCA5-4740-8688-B3886B84BBBE}" sibTransId="{591AF16D-9D3F-48EF-86B2-DB6158B1E080}"/>
    <dgm:cxn modelId="{A15570A5-68B8-47DE-AC8F-851F2346C668}" srcId="{4379BB42-EE72-417D-9A82-08335DF0C374}" destId="{FD7C35FA-17BB-4986-8589-9E7C8B9AFC4C}" srcOrd="0" destOrd="0" parTransId="{B0B64F54-0675-438B-97A3-B3CF4CA365D7}" sibTransId="{9BF8E543-F690-41C8-A01B-85C0B8672DE6}"/>
    <dgm:cxn modelId="{06514FA9-4528-4FDD-8F55-402E6164555F}" type="presOf" srcId="{BA4257CF-1CC0-4E0A-BCD9-46F54A76A08B}" destId="{FA098529-68C7-40A3-80CC-E370999F0683}" srcOrd="0" destOrd="0" presId="urn:microsoft.com/office/officeart/2005/8/layout/chevron1"/>
    <dgm:cxn modelId="{2A708FB7-D4D1-4D8C-8B64-105A8A3B7105}" type="presOf" srcId="{DD1568CD-D4BB-40EC-A90C-39CA408C5A00}" destId="{C183F2E9-C3E6-407A-8DFC-55C724B5328F}" srcOrd="0" destOrd="0" presId="urn:microsoft.com/office/officeart/2005/8/layout/chevron1"/>
    <dgm:cxn modelId="{E3984DBD-F6C5-4C95-AA20-EDD1AC002B94}" type="presOf" srcId="{77E27E2E-5DCD-4CC4-B1DA-15B6A19D596B}" destId="{5E8FD8EA-D42D-4282-B1B9-47D4941C0E81}" srcOrd="0" destOrd="0" presId="urn:microsoft.com/office/officeart/2005/8/layout/chevron1"/>
    <dgm:cxn modelId="{938AB3C9-E831-44AC-A0CA-A6EC2BE8A2CA}" srcId="{4379BB42-EE72-417D-9A82-08335DF0C374}" destId="{DD1568CD-D4BB-40EC-A90C-39CA408C5A00}" srcOrd="4" destOrd="0" parTransId="{E124F3B4-B627-47CF-8B03-6B5DFB422C96}" sibTransId="{DAFD5831-C328-4AE0-AB70-3B7CCAA747E1}"/>
    <dgm:cxn modelId="{5467EAD2-5D51-4688-9BCF-67C384976D14}" type="presOf" srcId="{A9F74AC5-CEA7-4404-848C-6ECD7F942819}" destId="{FF915620-E457-48D0-AE4D-FF6D496099CD}" srcOrd="0" destOrd="0" presId="urn:microsoft.com/office/officeart/2005/8/layout/chevron1"/>
    <dgm:cxn modelId="{76BAA3DB-40AA-43D7-98E8-2A4EBF398E12}" type="presOf" srcId="{C659147D-2FAB-4CEF-BF9C-3B411AD1F6E5}" destId="{8CB1AEC6-4755-45CF-B6E4-88036EF86E63}" srcOrd="0" destOrd="0" presId="urn:microsoft.com/office/officeart/2005/8/layout/chevron1"/>
    <dgm:cxn modelId="{87CCFBFA-E0AD-40E4-A4D9-C7F5E19C4FF0}" type="presParOf" srcId="{A35D2D64-D1EF-476B-B2FF-30F55A08804A}" destId="{41823C97-3861-4C1F-A919-49D086B57497}" srcOrd="0" destOrd="0" presId="urn:microsoft.com/office/officeart/2005/8/layout/chevron1"/>
    <dgm:cxn modelId="{72823347-3328-4FA0-A6E3-8615DBEB6DAC}" type="presParOf" srcId="{A35D2D64-D1EF-476B-B2FF-30F55A08804A}" destId="{20BD7AB4-7341-4D37-A009-5653F143267B}" srcOrd="1" destOrd="0" presId="urn:microsoft.com/office/officeart/2005/8/layout/chevron1"/>
    <dgm:cxn modelId="{3D7D30D8-F1A8-4FC1-985B-F4589A2C7DFA}" type="presParOf" srcId="{A35D2D64-D1EF-476B-B2FF-30F55A08804A}" destId="{5E8FD8EA-D42D-4282-B1B9-47D4941C0E81}" srcOrd="2" destOrd="0" presId="urn:microsoft.com/office/officeart/2005/8/layout/chevron1"/>
    <dgm:cxn modelId="{87945652-AA90-446E-A788-9C9C3F054720}" type="presParOf" srcId="{A35D2D64-D1EF-476B-B2FF-30F55A08804A}" destId="{D0A8F4C9-898D-48FC-9277-7B044B43E222}" srcOrd="3" destOrd="0" presId="urn:microsoft.com/office/officeart/2005/8/layout/chevron1"/>
    <dgm:cxn modelId="{CC6DD66B-CB94-4A5C-B34B-AA46C26516BD}" type="presParOf" srcId="{A35D2D64-D1EF-476B-B2FF-30F55A08804A}" destId="{8CB1AEC6-4755-45CF-B6E4-88036EF86E63}" srcOrd="4" destOrd="0" presId="urn:microsoft.com/office/officeart/2005/8/layout/chevron1"/>
    <dgm:cxn modelId="{F9B06790-6675-437C-AA0E-7DCB6FB3E65B}" type="presParOf" srcId="{A35D2D64-D1EF-476B-B2FF-30F55A08804A}" destId="{7066616A-52FD-499A-9391-F2096FF4821B}" srcOrd="5" destOrd="0" presId="urn:microsoft.com/office/officeart/2005/8/layout/chevron1"/>
    <dgm:cxn modelId="{9AE06E64-2733-4B35-8645-4E960005907F}" type="presParOf" srcId="{A35D2D64-D1EF-476B-B2FF-30F55A08804A}" destId="{FF915620-E457-48D0-AE4D-FF6D496099CD}" srcOrd="6" destOrd="0" presId="urn:microsoft.com/office/officeart/2005/8/layout/chevron1"/>
    <dgm:cxn modelId="{178325B8-38B5-438E-B695-608C6E50E931}" type="presParOf" srcId="{A35D2D64-D1EF-476B-B2FF-30F55A08804A}" destId="{A4C99C8B-FAEB-4A30-B586-09E2DBAF2C67}" srcOrd="7" destOrd="0" presId="urn:microsoft.com/office/officeart/2005/8/layout/chevron1"/>
    <dgm:cxn modelId="{96D6AA78-028F-4DDD-9C57-1969A9063918}" type="presParOf" srcId="{A35D2D64-D1EF-476B-B2FF-30F55A08804A}" destId="{C183F2E9-C3E6-407A-8DFC-55C724B5328F}" srcOrd="8" destOrd="0" presId="urn:microsoft.com/office/officeart/2005/8/layout/chevron1"/>
    <dgm:cxn modelId="{C1B9D49D-81E1-48BD-93A2-CBF8F0AA3362}" type="presParOf" srcId="{A35D2D64-D1EF-476B-B2FF-30F55A08804A}" destId="{9A640682-55A0-433D-B4BA-4EDFE651925F}" srcOrd="9" destOrd="0" presId="urn:microsoft.com/office/officeart/2005/8/layout/chevron1"/>
    <dgm:cxn modelId="{36D1EBE8-5D14-42E7-BAF2-76B5A7D4845A}" type="presParOf" srcId="{A35D2D64-D1EF-476B-B2FF-30F55A08804A}" destId="{FA098529-68C7-40A3-80CC-E370999F0683}" srcOrd="10"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379BB42-EE72-417D-9A82-08335DF0C374}" type="doc">
      <dgm:prSet loTypeId="urn:microsoft.com/office/officeart/2005/8/layout/chevron1" loCatId="process" qsTypeId="urn:microsoft.com/office/officeart/2005/8/quickstyle/simple4" qsCatId="simple" csTypeId="urn:microsoft.com/office/officeart/2005/8/colors/accent1_5" csCatId="accent1" phldr="1"/>
      <dgm:spPr/>
      <dgm:t>
        <a:bodyPr/>
        <a:lstStyle/>
        <a:p>
          <a:endParaRPr lang="en-IN"/>
        </a:p>
      </dgm:t>
    </dgm:pt>
    <dgm:pt modelId="{FD7C35FA-17BB-4986-8589-9E7C8B9AFC4C}">
      <dgm:prSet/>
      <dgm:spPr>
        <a:solidFill>
          <a:srgbClr val="162349"/>
        </a:solidFill>
      </dgm:spPr>
      <dgm:t>
        <a:bodyPr/>
        <a:lstStyle/>
        <a:p>
          <a:r>
            <a:rPr lang="en-IN" b="0" dirty="0">
              <a:solidFill>
                <a:schemeClr val="accent1">
                  <a:lumMod val="50000"/>
                </a:schemeClr>
              </a:solidFill>
            </a:rPr>
            <a:t>1. Understanding the Data</a:t>
          </a:r>
        </a:p>
      </dgm:t>
    </dgm:pt>
    <dgm:pt modelId="{B0B64F54-0675-438B-97A3-B3CF4CA365D7}" type="parTrans" cxnId="{A15570A5-68B8-47DE-AC8F-851F2346C668}">
      <dgm:prSet/>
      <dgm:spPr/>
      <dgm:t>
        <a:bodyPr/>
        <a:lstStyle/>
        <a:p>
          <a:endParaRPr lang="en-IN" b="0">
            <a:solidFill>
              <a:schemeClr val="bg1"/>
            </a:solidFill>
          </a:endParaRPr>
        </a:p>
      </dgm:t>
    </dgm:pt>
    <dgm:pt modelId="{9BF8E543-F690-41C8-A01B-85C0B8672DE6}" type="sibTrans" cxnId="{A15570A5-68B8-47DE-AC8F-851F2346C668}">
      <dgm:prSet/>
      <dgm:spPr/>
      <dgm:t>
        <a:bodyPr/>
        <a:lstStyle/>
        <a:p>
          <a:endParaRPr lang="en-IN" b="0">
            <a:solidFill>
              <a:schemeClr val="bg1"/>
            </a:solidFill>
          </a:endParaRPr>
        </a:p>
      </dgm:t>
    </dgm:pt>
    <dgm:pt modelId="{77E27E2E-5DCD-4CC4-B1DA-15B6A19D596B}">
      <dgm:prSet/>
      <dgm:spPr>
        <a:solidFill>
          <a:srgbClr val="162349"/>
        </a:solidFill>
      </dgm:spPr>
      <dgm:t>
        <a:bodyPr/>
        <a:lstStyle/>
        <a:p>
          <a:r>
            <a:rPr lang="en-IN" b="0" dirty="0">
              <a:solidFill>
                <a:schemeClr val="accent1">
                  <a:lumMod val="50000"/>
                </a:schemeClr>
              </a:solidFill>
            </a:rPr>
            <a:t>2. Data Pre Processing</a:t>
          </a:r>
        </a:p>
      </dgm:t>
    </dgm:pt>
    <dgm:pt modelId="{591AF16D-9D3F-48EF-86B2-DB6158B1E080}" type="sibTrans" cxnId="{7315A6A3-87D4-459C-9C8C-0FAF1DDC64C2}">
      <dgm:prSet/>
      <dgm:spPr/>
      <dgm:t>
        <a:bodyPr/>
        <a:lstStyle/>
        <a:p>
          <a:endParaRPr lang="en-IN" b="0">
            <a:solidFill>
              <a:schemeClr val="bg1"/>
            </a:solidFill>
          </a:endParaRPr>
        </a:p>
      </dgm:t>
    </dgm:pt>
    <dgm:pt modelId="{760DAA44-CCA5-4740-8688-B3886B84BBBE}" type="parTrans" cxnId="{7315A6A3-87D4-459C-9C8C-0FAF1DDC64C2}">
      <dgm:prSet/>
      <dgm:spPr/>
      <dgm:t>
        <a:bodyPr/>
        <a:lstStyle/>
        <a:p>
          <a:endParaRPr lang="en-IN" b="0">
            <a:solidFill>
              <a:schemeClr val="bg1"/>
            </a:solidFill>
          </a:endParaRPr>
        </a:p>
      </dgm:t>
    </dgm:pt>
    <dgm:pt modelId="{C659147D-2FAB-4CEF-BF9C-3B411AD1F6E5}">
      <dgm:prSet/>
      <dgm:spPr>
        <a:solidFill>
          <a:srgbClr val="162349"/>
        </a:solidFill>
      </dgm:spPr>
      <dgm:t>
        <a:bodyPr/>
        <a:lstStyle/>
        <a:p>
          <a:r>
            <a:rPr lang="en-IN" b="0" dirty="0">
              <a:solidFill>
                <a:schemeClr val="accent1">
                  <a:lumMod val="50000"/>
                </a:schemeClr>
              </a:solidFill>
            </a:rPr>
            <a:t>3. Feature Engineering</a:t>
          </a:r>
        </a:p>
      </dgm:t>
    </dgm:pt>
    <dgm:pt modelId="{63B3A650-9DFD-4BD5-A590-A03CB9E89A14}" type="sibTrans" cxnId="{BDB98E0A-C5E9-47B7-A1CD-F52681B878C9}">
      <dgm:prSet/>
      <dgm:spPr/>
      <dgm:t>
        <a:bodyPr/>
        <a:lstStyle/>
        <a:p>
          <a:endParaRPr lang="en-IN" b="0">
            <a:solidFill>
              <a:schemeClr val="bg1"/>
            </a:solidFill>
          </a:endParaRPr>
        </a:p>
      </dgm:t>
    </dgm:pt>
    <dgm:pt modelId="{863540E9-576D-440B-BF40-242651727865}" type="parTrans" cxnId="{BDB98E0A-C5E9-47B7-A1CD-F52681B878C9}">
      <dgm:prSet/>
      <dgm:spPr/>
      <dgm:t>
        <a:bodyPr/>
        <a:lstStyle/>
        <a:p>
          <a:endParaRPr lang="en-IN" b="0">
            <a:solidFill>
              <a:schemeClr val="bg1"/>
            </a:solidFill>
          </a:endParaRPr>
        </a:p>
      </dgm:t>
    </dgm:pt>
    <dgm:pt modelId="{A9F74AC5-CEA7-4404-848C-6ECD7F942819}">
      <dgm:prSet/>
      <dgm:spPr>
        <a:solidFill>
          <a:srgbClr val="162349"/>
        </a:solidFill>
      </dgm:spPr>
      <dgm:t>
        <a:bodyPr/>
        <a:lstStyle/>
        <a:p>
          <a:r>
            <a:rPr lang="en-IN" b="0" dirty="0">
              <a:solidFill>
                <a:schemeClr val="accent1">
                  <a:lumMod val="50000"/>
                </a:schemeClr>
              </a:solidFill>
            </a:rPr>
            <a:t>4. Model Selection</a:t>
          </a:r>
        </a:p>
      </dgm:t>
    </dgm:pt>
    <dgm:pt modelId="{7E419C05-1210-480E-A472-046E20BC2BCB}" type="sibTrans" cxnId="{22D83258-5D94-4AE9-A441-6E1572A7408F}">
      <dgm:prSet/>
      <dgm:spPr/>
      <dgm:t>
        <a:bodyPr/>
        <a:lstStyle/>
        <a:p>
          <a:endParaRPr lang="en-IN" b="0">
            <a:solidFill>
              <a:schemeClr val="bg1"/>
            </a:solidFill>
          </a:endParaRPr>
        </a:p>
      </dgm:t>
    </dgm:pt>
    <dgm:pt modelId="{A4DCFDF9-1AC0-481D-B6D6-5C87A5355365}" type="parTrans" cxnId="{22D83258-5D94-4AE9-A441-6E1572A7408F}">
      <dgm:prSet/>
      <dgm:spPr/>
      <dgm:t>
        <a:bodyPr/>
        <a:lstStyle/>
        <a:p>
          <a:endParaRPr lang="en-IN" b="0">
            <a:solidFill>
              <a:schemeClr val="bg1"/>
            </a:solidFill>
          </a:endParaRPr>
        </a:p>
      </dgm:t>
    </dgm:pt>
    <dgm:pt modelId="{DD1568CD-D4BB-40EC-A90C-39CA408C5A00}">
      <dgm:prSet/>
      <dgm:spPr>
        <a:solidFill>
          <a:srgbClr val="162349"/>
        </a:solidFill>
      </dgm:spPr>
      <dgm:t>
        <a:bodyPr/>
        <a:lstStyle/>
        <a:p>
          <a:r>
            <a:rPr lang="en-IN" b="0" dirty="0">
              <a:solidFill>
                <a:schemeClr val="accent1">
                  <a:lumMod val="50000"/>
                </a:schemeClr>
              </a:solidFill>
            </a:rPr>
            <a:t>5. Model Training</a:t>
          </a:r>
        </a:p>
      </dgm:t>
    </dgm:pt>
    <dgm:pt modelId="{DAFD5831-C328-4AE0-AB70-3B7CCAA747E1}" type="sibTrans" cxnId="{938AB3C9-E831-44AC-A0CA-A6EC2BE8A2CA}">
      <dgm:prSet/>
      <dgm:spPr/>
      <dgm:t>
        <a:bodyPr/>
        <a:lstStyle/>
        <a:p>
          <a:endParaRPr lang="en-IN" b="0">
            <a:solidFill>
              <a:schemeClr val="bg1"/>
            </a:solidFill>
          </a:endParaRPr>
        </a:p>
      </dgm:t>
    </dgm:pt>
    <dgm:pt modelId="{E124F3B4-B627-47CF-8B03-6B5DFB422C96}" type="parTrans" cxnId="{938AB3C9-E831-44AC-A0CA-A6EC2BE8A2CA}">
      <dgm:prSet/>
      <dgm:spPr/>
      <dgm:t>
        <a:bodyPr/>
        <a:lstStyle/>
        <a:p>
          <a:endParaRPr lang="en-IN" b="0">
            <a:solidFill>
              <a:schemeClr val="bg1"/>
            </a:solidFill>
          </a:endParaRPr>
        </a:p>
      </dgm:t>
    </dgm:pt>
    <dgm:pt modelId="{BA4257CF-1CC0-4E0A-BCD9-46F54A76A08B}">
      <dgm:prSet/>
      <dgm:spPr>
        <a:solidFill>
          <a:srgbClr val="426BB8"/>
        </a:solidFill>
      </dgm:spPr>
      <dgm:t>
        <a:bodyPr/>
        <a:lstStyle/>
        <a:p>
          <a:r>
            <a:rPr lang="en-IN" b="0" dirty="0">
              <a:solidFill>
                <a:schemeClr val="bg1"/>
              </a:solidFill>
            </a:rPr>
            <a:t>6. Model Evaluation</a:t>
          </a:r>
        </a:p>
      </dgm:t>
    </dgm:pt>
    <dgm:pt modelId="{470F5172-0D64-47EF-9713-1B4EB4AC3212}" type="sibTrans" cxnId="{FCA8D641-3252-43B4-AB6E-DC038274CB6D}">
      <dgm:prSet/>
      <dgm:spPr/>
      <dgm:t>
        <a:bodyPr/>
        <a:lstStyle/>
        <a:p>
          <a:endParaRPr lang="en-IN" b="0">
            <a:solidFill>
              <a:schemeClr val="bg1"/>
            </a:solidFill>
          </a:endParaRPr>
        </a:p>
      </dgm:t>
    </dgm:pt>
    <dgm:pt modelId="{966AF9D5-0599-4408-A7DA-71C05049A625}" type="parTrans" cxnId="{FCA8D641-3252-43B4-AB6E-DC038274CB6D}">
      <dgm:prSet/>
      <dgm:spPr/>
      <dgm:t>
        <a:bodyPr/>
        <a:lstStyle/>
        <a:p>
          <a:endParaRPr lang="en-IN" b="0">
            <a:solidFill>
              <a:schemeClr val="bg1"/>
            </a:solidFill>
          </a:endParaRPr>
        </a:p>
      </dgm:t>
    </dgm:pt>
    <dgm:pt modelId="{A35D2D64-D1EF-476B-B2FF-30F55A08804A}" type="pres">
      <dgm:prSet presAssocID="{4379BB42-EE72-417D-9A82-08335DF0C374}" presName="Name0" presStyleCnt="0">
        <dgm:presLayoutVars>
          <dgm:dir/>
          <dgm:animLvl val="lvl"/>
          <dgm:resizeHandles val="exact"/>
        </dgm:presLayoutVars>
      </dgm:prSet>
      <dgm:spPr/>
    </dgm:pt>
    <dgm:pt modelId="{41823C97-3861-4C1F-A919-49D086B57497}" type="pres">
      <dgm:prSet presAssocID="{FD7C35FA-17BB-4986-8589-9E7C8B9AFC4C}" presName="parTxOnly" presStyleLbl="node1" presStyleIdx="0" presStyleCnt="6">
        <dgm:presLayoutVars>
          <dgm:chMax val="0"/>
          <dgm:chPref val="0"/>
          <dgm:bulletEnabled val="1"/>
        </dgm:presLayoutVars>
      </dgm:prSet>
      <dgm:spPr/>
    </dgm:pt>
    <dgm:pt modelId="{20BD7AB4-7341-4D37-A009-5653F143267B}" type="pres">
      <dgm:prSet presAssocID="{9BF8E543-F690-41C8-A01B-85C0B8672DE6}" presName="parTxOnlySpace" presStyleCnt="0"/>
      <dgm:spPr/>
    </dgm:pt>
    <dgm:pt modelId="{5E8FD8EA-D42D-4282-B1B9-47D4941C0E81}" type="pres">
      <dgm:prSet presAssocID="{77E27E2E-5DCD-4CC4-B1DA-15B6A19D596B}" presName="parTxOnly" presStyleLbl="node1" presStyleIdx="1" presStyleCnt="6">
        <dgm:presLayoutVars>
          <dgm:chMax val="0"/>
          <dgm:chPref val="0"/>
          <dgm:bulletEnabled val="1"/>
        </dgm:presLayoutVars>
      </dgm:prSet>
      <dgm:spPr/>
    </dgm:pt>
    <dgm:pt modelId="{D0A8F4C9-898D-48FC-9277-7B044B43E222}" type="pres">
      <dgm:prSet presAssocID="{591AF16D-9D3F-48EF-86B2-DB6158B1E080}" presName="parTxOnlySpace" presStyleCnt="0"/>
      <dgm:spPr/>
    </dgm:pt>
    <dgm:pt modelId="{8CB1AEC6-4755-45CF-B6E4-88036EF86E63}" type="pres">
      <dgm:prSet presAssocID="{C659147D-2FAB-4CEF-BF9C-3B411AD1F6E5}" presName="parTxOnly" presStyleLbl="node1" presStyleIdx="2" presStyleCnt="6">
        <dgm:presLayoutVars>
          <dgm:chMax val="0"/>
          <dgm:chPref val="0"/>
          <dgm:bulletEnabled val="1"/>
        </dgm:presLayoutVars>
      </dgm:prSet>
      <dgm:spPr/>
    </dgm:pt>
    <dgm:pt modelId="{7066616A-52FD-499A-9391-F2096FF4821B}" type="pres">
      <dgm:prSet presAssocID="{63B3A650-9DFD-4BD5-A590-A03CB9E89A14}" presName="parTxOnlySpace" presStyleCnt="0"/>
      <dgm:spPr/>
    </dgm:pt>
    <dgm:pt modelId="{FF915620-E457-48D0-AE4D-FF6D496099CD}" type="pres">
      <dgm:prSet presAssocID="{A9F74AC5-CEA7-4404-848C-6ECD7F942819}" presName="parTxOnly" presStyleLbl="node1" presStyleIdx="3" presStyleCnt="6">
        <dgm:presLayoutVars>
          <dgm:chMax val="0"/>
          <dgm:chPref val="0"/>
          <dgm:bulletEnabled val="1"/>
        </dgm:presLayoutVars>
      </dgm:prSet>
      <dgm:spPr/>
    </dgm:pt>
    <dgm:pt modelId="{A4C99C8B-FAEB-4A30-B586-09E2DBAF2C67}" type="pres">
      <dgm:prSet presAssocID="{7E419C05-1210-480E-A472-046E20BC2BCB}" presName="parTxOnlySpace" presStyleCnt="0"/>
      <dgm:spPr/>
    </dgm:pt>
    <dgm:pt modelId="{C183F2E9-C3E6-407A-8DFC-55C724B5328F}" type="pres">
      <dgm:prSet presAssocID="{DD1568CD-D4BB-40EC-A90C-39CA408C5A00}" presName="parTxOnly" presStyleLbl="node1" presStyleIdx="4" presStyleCnt="6">
        <dgm:presLayoutVars>
          <dgm:chMax val="0"/>
          <dgm:chPref val="0"/>
          <dgm:bulletEnabled val="1"/>
        </dgm:presLayoutVars>
      </dgm:prSet>
      <dgm:spPr/>
    </dgm:pt>
    <dgm:pt modelId="{9A640682-55A0-433D-B4BA-4EDFE651925F}" type="pres">
      <dgm:prSet presAssocID="{DAFD5831-C328-4AE0-AB70-3B7CCAA747E1}" presName="parTxOnlySpace" presStyleCnt="0"/>
      <dgm:spPr/>
    </dgm:pt>
    <dgm:pt modelId="{FA098529-68C7-40A3-80CC-E370999F0683}" type="pres">
      <dgm:prSet presAssocID="{BA4257CF-1CC0-4E0A-BCD9-46F54A76A08B}" presName="parTxOnly" presStyleLbl="node1" presStyleIdx="5" presStyleCnt="6">
        <dgm:presLayoutVars>
          <dgm:chMax val="0"/>
          <dgm:chPref val="0"/>
          <dgm:bulletEnabled val="1"/>
        </dgm:presLayoutVars>
      </dgm:prSet>
      <dgm:spPr/>
    </dgm:pt>
  </dgm:ptLst>
  <dgm:cxnLst>
    <dgm:cxn modelId="{BDB98E0A-C5E9-47B7-A1CD-F52681B878C9}" srcId="{4379BB42-EE72-417D-9A82-08335DF0C374}" destId="{C659147D-2FAB-4CEF-BF9C-3B411AD1F6E5}" srcOrd="2" destOrd="0" parTransId="{863540E9-576D-440B-BF40-242651727865}" sibTransId="{63B3A650-9DFD-4BD5-A590-A03CB9E89A14}"/>
    <dgm:cxn modelId="{DC11885F-E316-4A10-BCEB-A59A9F66B918}" type="presOf" srcId="{4379BB42-EE72-417D-9A82-08335DF0C374}" destId="{A35D2D64-D1EF-476B-B2FF-30F55A08804A}" srcOrd="0" destOrd="0" presId="urn:microsoft.com/office/officeart/2005/8/layout/chevron1"/>
    <dgm:cxn modelId="{FCA8D641-3252-43B4-AB6E-DC038274CB6D}" srcId="{4379BB42-EE72-417D-9A82-08335DF0C374}" destId="{BA4257CF-1CC0-4E0A-BCD9-46F54A76A08B}" srcOrd="5" destOrd="0" parTransId="{966AF9D5-0599-4408-A7DA-71C05049A625}" sibTransId="{470F5172-0D64-47EF-9713-1B4EB4AC3212}"/>
    <dgm:cxn modelId="{969D0A55-AE5F-4692-B225-A1D97AC99CBC}" type="presOf" srcId="{FD7C35FA-17BB-4986-8589-9E7C8B9AFC4C}" destId="{41823C97-3861-4C1F-A919-49D086B57497}" srcOrd="0" destOrd="0" presId="urn:microsoft.com/office/officeart/2005/8/layout/chevron1"/>
    <dgm:cxn modelId="{22D83258-5D94-4AE9-A441-6E1572A7408F}" srcId="{4379BB42-EE72-417D-9A82-08335DF0C374}" destId="{A9F74AC5-CEA7-4404-848C-6ECD7F942819}" srcOrd="3" destOrd="0" parTransId="{A4DCFDF9-1AC0-481D-B6D6-5C87A5355365}" sibTransId="{7E419C05-1210-480E-A472-046E20BC2BCB}"/>
    <dgm:cxn modelId="{7315A6A3-87D4-459C-9C8C-0FAF1DDC64C2}" srcId="{4379BB42-EE72-417D-9A82-08335DF0C374}" destId="{77E27E2E-5DCD-4CC4-B1DA-15B6A19D596B}" srcOrd="1" destOrd="0" parTransId="{760DAA44-CCA5-4740-8688-B3886B84BBBE}" sibTransId="{591AF16D-9D3F-48EF-86B2-DB6158B1E080}"/>
    <dgm:cxn modelId="{A15570A5-68B8-47DE-AC8F-851F2346C668}" srcId="{4379BB42-EE72-417D-9A82-08335DF0C374}" destId="{FD7C35FA-17BB-4986-8589-9E7C8B9AFC4C}" srcOrd="0" destOrd="0" parTransId="{B0B64F54-0675-438B-97A3-B3CF4CA365D7}" sibTransId="{9BF8E543-F690-41C8-A01B-85C0B8672DE6}"/>
    <dgm:cxn modelId="{06514FA9-4528-4FDD-8F55-402E6164555F}" type="presOf" srcId="{BA4257CF-1CC0-4E0A-BCD9-46F54A76A08B}" destId="{FA098529-68C7-40A3-80CC-E370999F0683}" srcOrd="0" destOrd="0" presId="urn:microsoft.com/office/officeart/2005/8/layout/chevron1"/>
    <dgm:cxn modelId="{2A708FB7-D4D1-4D8C-8B64-105A8A3B7105}" type="presOf" srcId="{DD1568CD-D4BB-40EC-A90C-39CA408C5A00}" destId="{C183F2E9-C3E6-407A-8DFC-55C724B5328F}" srcOrd="0" destOrd="0" presId="urn:microsoft.com/office/officeart/2005/8/layout/chevron1"/>
    <dgm:cxn modelId="{E3984DBD-F6C5-4C95-AA20-EDD1AC002B94}" type="presOf" srcId="{77E27E2E-5DCD-4CC4-B1DA-15B6A19D596B}" destId="{5E8FD8EA-D42D-4282-B1B9-47D4941C0E81}" srcOrd="0" destOrd="0" presId="urn:microsoft.com/office/officeart/2005/8/layout/chevron1"/>
    <dgm:cxn modelId="{938AB3C9-E831-44AC-A0CA-A6EC2BE8A2CA}" srcId="{4379BB42-EE72-417D-9A82-08335DF0C374}" destId="{DD1568CD-D4BB-40EC-A90C-39CA408C5A00}" srcOrd="4" destOrd="0" parTransId="{E124F3B4-B627-47CF-8B03-6B5DFB422C96}" sibTransId="{DAFD5831-C328-4AE0-AB70-3B7CCAA747E1}"/>
    <dgm:cxn modelId="{5467EAD2-5D51-4688-9BCF-67C384976D14}" type="presOf" srcId="{A9F74AC5-CEA7-4404-848C-6ECD7F942819}" destId="{FF915620-E457-48D0-AE4D-FF6D496099CD}" srcOrd="0" destOrd="0" presId="urn:microsoft.com/office/officeart/2005/8/layout/chevron1"/>
    <dgm:cxn modelId="{76BAA3DB-40AA-43D7-98E8-2A4EBF398E12}" type="presOf" srcId="{C659147D-2FAB-4CEF-BF9C-3B411AD1F6E5}" destId="{8CB1AEC6-4755-45CF-B6E4-88036EF86E63}" srcOrd="0" destOrd="0" presId="urn:microsoft.com/office/officeart/2005/8/layout/chevron1"/>
    <dgm:cxn modelId="{87CCFBFA-E0AD-40E4-A4D9-C7F5E19C4FF0}" type="presParOf" srcId="{A35D2D64-D1EF-476B-B2FF-30F55A08804A}" destId="{41823C97-3861-4C1F-A919-49D086B57497}" srcOrd="0" destOrd="0" presId="urn:microsoft.com/office/officeart/2005/8/layout/chevron1"/>
    <dgm:cxn modelId="{72823347-3328-4FA0-A6E3-8615DBEB6DAC}" type="presParOf" srcId="{A35D2D64-D1EF-476B-B2FF-30F55A08804A}" destId="{20BD7AB4-7341-4D37-A009-5653F143267B}" srcOrd="1" destOrd="0" presId="urn:microsoft.com/office/officeart/2005/8/layout/chevron1"/>
    <dgm:cxn modelId="{3D7D30D8-F1A8-4FC1-985B-F4589A2C7DFA}" type="presParOf" srcId="{A35D2D64-D1EF-476B-B2FF-30F55A08804A}" destId="{5E8FD8EA-D42D-4282-B1B9-47D4941C0E81}" srcOrd="2" destOrd="0" presId="urn:microsoft.com/office/officeart/2005/8/layout/chevron1"/>
    <dgm:cxn modelId="{87945652-AA90-446E-A788-9C9C3F054720}" type="presParOf" srcId="{A35D2D64-D1EF-476B-B2FF-30F55A08804A}" destId="{D0A8F4C9-898D-48FC-9277-7B044B43E222}" srcOrd="3" destOrd="0" presId="urn:microsoft.com/office/officeart/2005/8/layout/chevron1"/>
    <dgm:cxn modelId="{CC6DD66B-CB94-4A5C-B34B-AA46C26516BD}" type="presParOf" srcId="{A35D2D64-D1EF-476B-B2FF-30F55A08804A}" destId="{8CB1AEC6-4755-45CF-B6E4-88036EF86E63}" srcOrd="4" destOrd="0" presId="urn:microsoft.com/office/officeart/2005/8/layout/chevron1"/>
    <dgm:cxn modelId="{F9B06790-6675-437C-AA0E-7DCB6FB3E65B}" type="presParOf" srcId="{A35D2D64-D1EF-476B-B2FF-30F55A08804A}" destId="{7066616A-52FD-499A-9391-F2096FF4821B}" srcOrd="5" destOrd="0" presId="urn:microsoft.com/office/officeart/2005/8/layout/chevron1"/>
    <dgm:cxn modelId="{9AE06E64-2733-4B35-8645-4E960005907F}" type="presParOf" srcId="{A35D2D64-D1EF-476B-B2FF-30F55A08804A}" destId="{FF915620-E457-48D0-AE4D-FF6D496099CD}" srcOrd="6" destOrd="0" presId="urn:microsoft.com/office/officeart/2005/8/layout/chevron1"/>
    <dgm:cxn modelId="{178325B8-38B5-438E-B695-608C6E50E931}" type="presParOf" srcId="{A35D2D64-D1EF-476B-B2FF-30F55A08804A}" destId="{A4C99C8B-FAEB-4A30-B586-09E2DBAF2C67}" srcOrd="7" destOrd="0" presId="urn:microsoft.com/office/officeart/2005/8/layout/chevron1"/>
    <dgm:cxn modelId="{96D6AA78-028F-4DDD-9C57-1969A9063918}" type="presParOf" srcId="{A35D2D64-D1EF-476B-B2FF-30F55A08804A}" destId="{C183F2E9-C3E6-407A-8DFC-55C724B5328F}" srcOrd="8" destOrd="0" presId="urn:microsoft.com/office/officeart/2005/8/layout/chevron1"/>
    <dgm:cxn modelId="{C1B9D49D-81E1-48BD-93A2-CBF8F0AA3362}" type="presParOf" srcId="{A35D2D64-D1EF-476B-B2FF-30F55A08804A}" destId="{9A640682-55A0-433D-B4BA-4EDFE651925F}" srcOrd="9" destOrd="0" presId="urn:microsoft.com/office/officeart/2005/8/layout/chevron1"/>
    <dgm:cxn modelId="{36D1EBE8-5D14-42E7-BAF2-76B5A7D4845A}" type="presParOf" srcId="{A35D2D64-D1EF-476B-B2FF-30F55A08804A}" destId="{FA098529-68C7-40A3-80CC-E370999F0683}"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23C97-3861-4C1F-A919-49D086B57497}">
      <dsp:nvSpPr>
        <dsp:cNvPr id="0" name=""/>
        <dsp:cNvSpPr/>
      </dsp:nvSpPr>
      <dsp:spPr>
        <a:xfrm>
          <a:off x="5134" y="1793656"/>
          <a:ext cx="1910060" cy="764024"/>
        </a:xfrm>
        <a:prstGeom prst="chevron">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bg1"/>
              </a:solidFill>
            </a:rPr>
            <a:t>1. Understanding the Data</a:t>
          </a:r>
        </a:p>
      </dsp:txBody>
      <dsp:txXfrm>
        <a:off x="387146" y="1793656"/>
        <a:ext cx="1146036" cy="764024"/>
      </dsp:txXfrm>
    </dsp:sp>
    <dsp:sp modelId="{5E8FD8EA-D42D-4282-B1B9-47D4941C0E81}">
      <dsp:nvSpPr>
        <dsp:cNvPr id="0" name=""/>
        <dsp:cNvSpPr/>
      </dsp:nvSpPr>
      <dsp:spPr>
        <a:xfrm>
          <a:off x="1724188" y="1793656"/>
          <a:ext cx="1910060" cy="764024"/>
        </a:xfrm>
        <a:prstGeom prst="chevron">
          <a:avLst/>
        </a:prstGeom>
        <a:gradFill rotWithShape="0">
          <a:gsLst>
            <a:gs pos="0">
              <a:schemeClr val="accent1">
                <a:alpha val="90000"/>
                <a:hueOff val="0"/>
                <a:satOff val="0"/>
                <a:lumOff val="0"/>
                <a:alphaOff val="-8000"/>
                <a:satMod val="103000"/>
                <a:lumMod val="102000"/>
                <a:tint val="94000"/>
              </a:schemeClr>
            </a:gs>
            <a:gs pos="50000">
              <a:schemeClr val="accent1">
                <a:alpha val="90000"/>
                <a:hueOff val="0"/>
                <a:satOff val="0"/>
                <a:lumOff val="0"/>
                <a:alphaOff val="-8000"/>
                <a:satMod val="110000"/>
                <a:lumMod val="100000"/>
                <a:shade val="100000"/>
              </a:schemeClr>
            </a:gs>
            <a:gs pos="100000">
              <a:schemeClr val="accent1">
                <a:alpha val="90000"/>
                <a:hueOff val="0"/>
                <a:satOff val="0"/>
                <a:lumOff val="0"/>
                <a:alphaOff val="-8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bg1"/>
              </a:solidFill>
            </a:rPr>
            <a:t>2. Data Pre Processing</a:t>
          </a:r>
        </a:p>
      </dsp:txBody>
      <dsp:txXfrm>
        <a:off x="2106200" y="1793656"/>
        <a:ext cx="1146036" cy="764024"/>
      </dsp:txXfrm>
    </dsp:sp>
    <dsp:sp modelId="{8CB1AEC6-4755-45CF-B6E4-88036EF86E63}">
      <dsp:nvSpPr>
        <dsp:cNvPr id="0" name=""/>
        <dsp:cNvSpPr/>
      </dsp:nvSpPr>
      <dsp:spPr>
        <a:xfrm>
          <a:off x="3443242" y="1793656"/>
          <a:ext cx="1910060" cy="764024"/>
        </a:xfrm>
        <a:prstGeom prst="chevron">
          <a:avLst/>
        </a:prstGeom>
        <a:gradFill rotWithShape="0">
          <a:gsLst>
            <a:gs pos="0">
              <a:schemeClr val="accent1">
                <a:alpha val="90000"/>
                <a:hueOff val="0"/>
                <a:satOff val="0"/>
                <a:lumOff val="0"/>
                <a:alphaOff val="-16000"/>
                <a:satMod val="103000"/>
                <a:lumMod val="102000"/>
                <a:tint val="94000"/>
              </a:schemeClr>
            </a:gs>
            <a:gs pos="50000">
              <a:schemeClr val="accent1">
                <a:alpha val="90000"/>
                <a:hueOff val="0"/>
                <a:satOff val="0"/>
                <a:lumOff val="0"/>
                <a:alphaOff val="-16000"/>
                <a:satMod val="110000"/>
                <a:lumMod val="100000"/>
                <a:shade val="100000"/>
              </a:schemeClr>
            </a:gs>
            <a:gs pos="100000">
              <a:schemeClr val="accent1">
                <a:alpha val="90000"/>
                <a:hueOff val="0"/>
                <a:satOff val="0"/>
                <a:lumOff val="0"/>
                <a:alphaOff val="-16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bg1"/>
              </a:solidFill>
            </a:rPr>
            <a:t>3. Feature Engineering</a:t>
          </a:r>
        </a:p>
      </dsp:txBody>
      <dsp:txXfrm>
        <a:off x="3825254" y="1793656"/>
        <a:ext cx="1146036" cy="764024"/>
      </dsp:txXfrm>
    </dsp:sp>
    <dsp:sp modelId="{FF915620-E457-48D0-AE4D-FF6D496099CD}">
      <dsp:nvSpPr>
        <dsp:cNvPr id="0" name=""/>
        <dsp:cNvSpPr/>
      </dsp:nvSpPr>
      <dsp:spPr>
        <a:xfrm>
          <a:off x="5162296" y="1793656"/>
          <a:ext cx="1910060" cy="764024"/>
        </a:xfrm>
        <a:prstGeom prst="chevron">
          <a:avLst/>
        </a:prstGeom>
        <a:gradFill rotWithShape="0">
          <a:gsLst>
            <a:gs pos="0">
              <a:schemeClr val="accent1">
                <a:alpha val="90000"/>
                <a:hueOff val="0"/>
                <a:satOff val="0"/>
                <a:lumOff val="0"/>
                <a:alphaOff val="-24000"/>
                <a:satMod val="103000"/>
                <a:lumMod val="102000"/>
                <a:tint val="94000"/>
              </a:schemeClr>
            </a:gs>
            <a:gs pos="50000">
              <a:schemeClr val="accent1">
                <a:alpha val="90000"/>
                <a:hueOff val="0"/>
                <a:satOff val="0"/>
                <a:lumOff val="0"/>
                <a:alphaOff val="-24000"/>
                <a:satMod val="110000"/>
                <a:lumMod val="100000"/>
                <a:shade val="100000"/>
              </a:schemeClr>
            </a:gs>
            <a:gs pos="100000">
              <a:schemeClr val="accent1">
                <a:alpha val="90000"/>
                <a:hueOff val="0"/>
                <a:satOff val="0"/>
                <a:lumOff val="0"/>
                <a:alphaOff val="-24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bg1"/>
              </a:solidFill>
            </a:rPr>
            <a:t>4. </a:t>
          </a:r>
          <a:r>
            <a:rPr lang="en-IN" sz="1400" b="0" i="0" kern="1200" dirty="0"/>
            <a:t>Model Selection</a:t>
          </a:r>
          <a:endParaRPr lang="en-IN" sz="1400" b="0" kern="1200" dirty="0">
            <a:solidFill>
              <a:schemeClr val="bg1"/>
            </a:solidFill>
          </a:endParaRPr>
        </a:p>
      </dsp:txBody>
      <dsp:txXfrm>
        <a:off x="5544308" y="1793656"/>
        <a:ext cx="1146036" cy="764024"/>
      </dsp:txXfrm>
    </dsp:sp>
    <dsp:sp modelId="{C183F2E9-C3E6-407A-8DFC-55C724B5328F}">
      <dsp:nvSpPr>
        <dsp:cNvPr id="0" name=""/>
        <dsp:cNvSpPr/>
      </dsp:nvSpPr>
      <dsp:spPr>
        <a:xfrm>
          <a:off x="6881351" y="1793656"/>
          <a:ext cx="1910060" cy="764024"/>
        </a:xfrm>
        <a:prstGeom prst="chevron">
          <a:avLst/>
        </a:prstGeom>
        <a:gradFill rotWithShape="0">
          <a:gsLst>
            <a:gs pos="0">
              <a:schemeClr val="accent1">
                <a:alpha val="90000"/>
                <a:hueOff val="0"/>
                <a:satOff val="0"/>
                <a:lumOff val="0"/>
                <a:alphaOff val="-32000"/>
                <a:satMod val="103000"/>
                <a:lumMod val="102000"/>
                <a:tint val="94000"/>
              </a:schemeClr>
            </a:gs>
            <a:gs pos="50000">
              <a:schemeClr val="accent1">
                <a:alpha val="90000"/>
                <a:hueOff val="0"/>
                <a:satOff val="0"/>
                <a:lumOff val="0"/>
                <a:alphaOff val="-32000"/>
                <a:satMod val="110000"/>
                <a:lumMod val="100000"/>
                <a:shade val="100000"/>
              </a:schemeClr>
            </a:gs>
            <a:gs pos="100000">
              <a:schemeClr val="accent1">
                <a:alpha val="90000"/>
                <a:hueOff val="0"/>
                <a:satOff val="0"/>
                <a:lumOff val="0"/>
                <a:alphaOff val="-32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bg1"/>
              </a:solidFill>
            </a:rPr>
            <a:t>5. Model Training</a:t>
          </a:r>
        </a:p>
      </dsp:txBody>
      <dsp:txXfrm>
        <a:off x="7263363" y="1793656"/>
        <a:ext cx="1146036" cy="764024"/>
      </dsp:txXfrm>
    </dsp:sp>
    <dsp:sp modelId="{FA098529-68C7-40A3-80CC-E370999F0683}">
      <dsp:nvSpPr>
        <dsp:cNvPr id="0" name=""/>
        <dsp:cNvSpPr/>
      </dsp:nvSpPr>
      <dsp:spPr>
        <a:xfrm>
          <a:off x="8600405" y="1793656"/>
          <a:ext cx="1910060" cy="764024"/>
        </a:xfrm>
        <a:prstGeom prst="chevron">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bg1"/>
              </a:solidFill>
            </a:rPr>
            <a:t>6. Model Evaluation</a:t>
          </a:r>
        </a:p>
      </dsp:txBody>
      <dsp:txXfrm>
        <a:off x="8982417" y="1793656"/>
        <a:ext cx="1146036" cy="7640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23C97-3861-4C1F-A919-49D086B57497}">
      <dsp:nvSpPr>
        <dsp:cNvPr id="0" name=""/>
        <dsp:cNvSpPr/>
      </dsp:nvSpPr>
      <dsp:spPr>
        <a:xfrm>
          <a:off x="5134" y="280769"/>
          <a:ext cx="1910060" cy="764024"/>
        </a:xfrm>
        <a:prstGeom prst="chevron">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bg1"/>
              </a:solidFill>
            </a:rPr>
            <a:t>1. Understanding the Data</a:t>
          </a:r>
        </a:p>
      </dsp:txBody>
      <dsp:txXfrm>
        <a:off x="387146" y="280769"/>
        <a:ext cx="1146036" cy="764024"/>
      </dsp:txXfrm>
    </dsp:sp>
    <dsp:sp modelId="{5E8FD8EA-D42D-4282-B1B9-47D4941C0E81}">
      <dsp:nvSpPr>
        <dsp:cNvPr id="0" name=""/>
        <dsp:cNvSpPr/>
      </dsp:nvSpPr>
      <dsp:spPr>
        <a:xfrm>
          <a:off x="1724188"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2. Data Pre Processing</a:t>
          </a:r>
        </a:p>
      </dsp:txBody>
      <dsp:txXfrm>
        <a:off x="2106200" y="280769"/>
        <a:ext cx="1146036" cy="764024"/>
      </dsp:txXfrm>
    </dsp:sp>
    <dsp:sp modelId="{8CB1AEC6-4755-45CF-B6E4-88036EF86E63}">
      <dsp:nvSpPr>
        <dsp:cNvPr id="0" name=""/>
        <dsp:cNvSpPr/>
      </dsp:nvSpPr>
      <dsp:spPr>
        <a:xfrm>
          <a:off x="3443242"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3. Feature Engineering</a:t>
          </a:r>
        </a:p>
      </dsp:txBody>
      <dsp:txXfrm>
        <a:off x="3825254" y="280769"/>
        <a:ext cx="1146036" cy="764024"/>
      </dsp:txXfrm>
    </dsp:sp>
    <dsp:sp modelId="{FF915620-E457-48D0-AE4D-FF6D496099CD}">
      <dsp:nvSpPr>
        <dsp:cNvPr id="0" name=""/>
        <dsp:cNvSpPr/>
      </dsp:nvSpPr>
      <dsp:spPr>
        <a:xfrm>
          <a:off x="5162296"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4. Model Selection</a:t>
          </a:r>
        </a:p>
      </dsp:txBody>
      <dsp:txXfrm>
        <a:off x="5544308" y="280769"/>
        <a:ext cx="1146036" cy="764024"/>
      </dsp:txXfrm>
    </dsp:sp>
    <dsp:sp modelId="{C183F2E9-C3E6-407A-8DFC-55C724B5328F}">
      <dsp:nvSpPr>
        <dsp:cNvPr id="0" name=""/>
        <dsp:cNvSpPr/>
      </dsp:nvSpPr>
      <dsp:spPr>
        <a:xfrm>
          <a:off x="6881351"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5. Model Training</a:t>
          </a:r>
        </a:p>
      </dsp:txBody>
      <dsp:txXfrm>
        <a:off x="7263363" y="280769"/>
        <a:ext cx="1146036" cy="764024"/>
      </dsp:txXfrm>
    </dsp:sp>
    <dsp:sp modelId="{FA098529-68C7-40A3-80CC-E370999F0683}">
      <dsp:nvSpPr>
        <dsp:cNvPr id="0" name=""/>
        <dsp:cNvSpPr/>
      </dsp:nvSpPr>
      <dsp:spPr>
        <a:xfrm>
          <a:off x="8600405"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6. Model Evaluation</a:t>
          </a:r>
        </a:p>
      </dsp:txBody>
      <dsp:txXfrm>
        <a:off x="8982417" y="280769"/>
        <a:ext cx="1146036" cy="7640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23C97-3861-4C1F-A919-49D086B57497}">
      <dsp:nvSpPr>
        <dsp:cNvPr id="0" name=""/>
        <dsp:cNvSpPr/>
      </dsp:nvSpPr>
      <dsp:spPr>
        <a:xfrm>
          <a:off x="5134" y="280769"/>
          <a:ext cx="1910060" cy="764024"/>
        </a:xfrm>
        <a:prstGeom prst="chevron">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bg1"/>
              </a:solidFill>
            </a:rPr>
            <a:t>1. Understanding the Data</a:t>
          </a:r>
        </a:p>
      </dsp:txBody>
      <dsp:txXfrm>
        <a:off x="387146" y="280769"/>
        <a:ext cx="1146036" cy="764024"/>
      </dsp:txXfrm>
    </dsp:sp>
    <dsp:sp modelId="{5E8FD8EA-D42D-4282-B1B9-47D4941C0E81}">
      <dsp:nvSpPr>
        <dsp:cNvPr id="0" name=""/>
        <dsp:cNvSpPr/>
      </dsp:nvSpPr>
      <dsp:spPr>
        <a:xfrm>
          <a:off x="1724188"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2. Data Pre Processing</a:t>
          </a:r>
        </a:p>
      </dsp:txBody>
      <dsp:txXfrm>
        <a:off x="2106200" y="280769"/>
        <a:ext cx="1146036" cy="764024"/>
      </dsp:txXfrm>
    </dsp:sp>
    <dsp:sp modelId="{8CB1AEC6-4755-45CF-B6E4-88036EF86E63}">
      <dsp:nvSpPr>
        <dsp:cNvPr id="0" name=""/>
        <dsp:cNvSpPr/>
      </dsp:nvSpPr>
      <dsp:spPr>
        <a:xfrm>
          <a:off x="3443242"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3. Feature Engineering</a:t>
          </a:r>
        </a:p>
      </dsp:txBody>
      <dsp:txXfrm>
        <a:off x="3825254" y="280769"/>
        <a:ext cx="1146036" cy="764024"/>
      </dsp:txXfrm>
    </dsp:sp>
    <dsp:sp modelId="{FF915620-E457-48D0-AE4D-FF6D496099CD}">
      <dsp:nvSpPr>
        <dsp:cNvPr id="0" name=""/>
        <dsp:cNvSpPr/>
      </dsp:nvSpPr>
      <dsp:spPr>
        <a:xfrm>
          <a:off x="5162296"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4. Model Selection</a:t>
          </a:r>
        </a:p>
      </dsp:txBody>
      <dsp:txXfrm>
        <a:off x="5544308" y="280769"/>
        <a:ext cx="1146036" cy="764024"/>
      </dsp:txXfrm>
    </dsp:sp>
    <dsp:sp modelId="{C183F2E9-C3E6-407A-8DFC-55C724B5328F}">
      <dsp:nvSpPr>
        <dsp:cNvPr id="0" name=""/>
        <dsp:cNvSpPr/>
      </dsp:nvSpPr>
      <dsp:spPr>
        <a:xfrm>
          <a:off x="6881351"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5. Model Training</a:t>
          </a:r>
        </a:p>
      </dsp:txBody>
      <dsp:txXfrm>
        <a:off x="7263363" y="280769"/>
        <a:ext cx="1146036" cy="764024"/>
      </dsp:txXfrm>
    </dsp:sp>
    <dsp:sp modelId="{FA098529-68C7-40A3-80CC-E370999F0683}">
      <dsp:nvSpPr>
        <dsp:cNvPr id="0" name=""/>
        <dsp:cNvSpPr/>
      </dsp:nvSpPr>
      <dsp:spPr>
        <a:xfrm>
          <a:off x="8600405"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6. Model Evaluation</a:t>
          </a:r>
        </a:p>
      </dsp:txBody>
      <dsp:txXfrm>
        <a:off x="8982417" y="280769"/>
        <a:ext cx="1146036" cy="7640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23C97-3861-4C1F-A919-49D086B57497}">
      <dsp:nvSpPr>
        <dsp:cNvPr id="0" name=""/>
        <dsp:cNvSpPr/>
      </dsp:nvSpPr>
      <dsp:spPr>
        <a:xfrm>
          <a:off x="5134"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1. Understanding the Data</a:t>
          </a:r>
        </a:p>
      </dsp:txBody>
      <dsp:txXfrm>
        <a:off x="387146" y="280769"/>
        <a:ext cx="1146036" cy="764024"/>
      </dsp:txXfrm>
    </dsp:sp>
    <dsp:sp modelId="{5E8FD8EA-D42D-4282-B1B9-47D4941C0E81}">
      <dsp:nvSpPr>
        <dsp:cNvPr id="0" name=""/>
        <dsp:cNvSpPr/>
      </dsp:nvSpPr>
      <dsp:spPr>
        <a:xfrm>
          <a:off x="1724188" y="280769"/>
          <a:ext cx="1910060" cy="764024"/>
        </a:xfrm>
        <a:prstGeom prst="chevron">
          <a:avLst/>
        </a:prstGeom>
        <a:solidFill>
          <a:srgbClr val="426BB8"/>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bg1"/>
              </a:solidFill>
            </a:rPr>
            <a:t>2. </a:t>
          </a:r>
          <a:r>
            <a:rPr lang="en-IN" sz="1400" b="0" kern="1200">
              <a:solidFill>
                <a:schemeClr val="bg1"/>
              </a:solidFill>
            </a:rPr>
            <a:t>Data Pre Processing</a:t>
          </a:r>
          <a:endParaRPr lang="en-IN" sz="1400" b="0" kern="1200" dirty="0">
            <a:solidFill>
              <a:schemeClr val="bg1"/>
            </a:solidFill>
          </a:endParaRPr>
        </a:p>
      </dsp:txBody>
      <dsp:txXfrm>
        <a:off x="2106200" y="280769"/>
        <a:ext cx="1146036" cy="764024"/>
      </dsp:txXfrm>
    </dsp:sp>
    <dsp:sp modelId="{8CB1AEC6-4755-45CF-B6E4-88036EF86E63}">
      <dsp:nvSpPr>
        <dsp:cNvPr id="0" name=""/>
        <dsp:cNvSpPr/>
      </dsp:nvSpPr>
      <dsp:spPr>
        <a:xfrm>
          <a:off x="3443242"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3. Feature Engineering</a:t>
          </a:r>
        </a:p>
      </dsp:txBody>
      <dsp:txXfrm>
        <a:off x="3825254" y="280769"/>
        <a:ext cx="1146036" cy="764024"/>
      </dsp:txXfrm>
    </dsp:sp>
    <dsp:sp modelId="{FF915620-E457-48D0-AE4D-FF6D496099CD}">
      <dsp:nvSpPr>
        <dsp:cNvPr id="0" name=""/>
        <dsp:cNvSpPr/>
      </dsp:nvSpPr>
      <dsp:spPr>
        <a:xfrm>
          <a:off x="5162296"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4. Model Selection</a:t>
          </a:r>
        </a:p>
      </dsp:txBody>
      <dsp:txXfrm>
        <a:off x="5544308" y="280769"/>
        <a:ext cx="1146036" cy="764024"/>
      </dsp:txXfrm>
    </dsp:sp>
    <dsp:sp modelId="{C183F2E9-C3E6-407A-8DFC-55C724B5328F}">
      <dsp:nvSpPr>
        <dsp:cNvPr id="0" name=""/>
        <dsp:cNvSpPr/>
      </dsp:nvSpPr>
      <dsp:spPr>
        <a:xfrm>
          <a:off x="6881351"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5. Model Training</a:t>
          </a:r>
        </a:p>
      </dsp:txBody>
      <dsp:txXfrm>
        <a:off x="7263363" y="280769"/>
        <a:ext cx="1146036" cy="764024"/>
      </dsp:txXfrm>
    </dsp:sp>
    <dsp:sp modelId="{FA098529-68C7-40A3-80CC-E370999F0683}">
      <dsp:nvSpPr>
        <dsp:cNvPr id="0" name=""/>
        <dsp:cNvSpPr/>
      </dsp:nvSpPr>
      <dsp:spPr>
        <a:xfrm>
          <a:off x="8600405"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6. Model Evaluation</a:t>
          </a:r>
        </a:p>
      </dsp:txBody>
      <dsp:txXfrm>
        <a:off x="8982417" y="280769"/>
        <a:ext cx="1146036" cy="7640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23C97-3861-4C1F-A919-49D086B57497}">
      <dsp:nvSpPr>
        <dsp:cNvPr id="0" name=""/>
        <dsp:cNvSpPr/>
      </dsp:nvSpPr>
      <dsp:spPr>
        <a:xfrm>
          <a:off x="5134"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1. Understanding the Data</a:t>
          </a:r>
        </a:p>
      </dsp:txBody>
      <dsp:txXfrm>
        <a:off x="387146" y="280769"/>
        <a:ext cx="1146036" cy="764024"/>
      </dsp:txXfrm>
    </dsp:sp>
    <dsp:sp modelId="{5E8FD8EA-D42D-4282-B1B9-47D4941C0E81}">
      <dsp:nvSpPr>
        <dsp:cNvPr id="0" name=""/>
        <dsp:cNvSpPr/>
      </dsp:nvSpPr>
      <dsp:spPr>
        <a:xfrm>
          <a:off x="1724188"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2. </a:t>
          </a:r>
          <a:r>
            <a:rPr lang="en-IN" sz="1400" b="0" kern="1200">
              <a:solidFill>
                <a:schemeClr val="accent1">
                  <a:lumMod val="50000"/>
                </a:schemeClr>
              </a:solidFill>
            </a:rPr>
            <a:t>Data Pre Processing</a:t>
          </a:r>
          <a:endParaRPr lang="en-IN" sz="1400" b="0" kern="1200" dirty="0">
            <a:solidFill>
              <a:schemeClr val="accent1">
                <a:lumMod val="50000"/>
              </a:schemeClr>
            </a:solidFill>
          </a:endParaRPr>
        </a:p>
      </dsp:txBody>
      <dsp:txXfrm>
        <a:off x="2106200" y="280769"/>
        <a:ext cx="1146036" cy="764024"/>
      </dsp:txXfrm>
    </dsp:sp>
    <dsp:sp modelId="{8CB1AEC6-4755-45CF-B6E4-88036EF86E63}">
      <dsp:nvSpPr>
        <dsp:cNvPr id="0" name=""/>
        <dsp:cNvSpPr/>
      </dsp:nvSpPr>
      <dsp:spPr>
        <a:xfrm>
          <a:off x="3443242" y="280769"/>
          <a:ext cx="1910060" cy="764024"/>
        </a:xfrm>
        <a:prstGeom prst="chevron">
          <a:avLst/>
        </a:prstGeom>
        <a:solidFill>
          <a:srgbClr val="426BB8"/>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bg1"/>
              </a:solidFill>
            </a:rPr>
            <a:t>3. </a:t>
          </a:r>
          <a:r>
            <a:rPr lang="en-IN" sz="1400" b="0" i="0" kern="1200" dirty="0"/>
            <a:t>Feature Engineering</a:t>
          </a:r>
          <a:endParaRPr lang="en-IN" sz="1400" b="0" kern="1200" dirty="0"/>
        </a:p>
      </dsp:txBody>
      <dsp:txXfrm>
        <a:off x="3825254" y="280769"/>
        <a:ext cx="1146036" cy="764024"/>
      </dsp:txXfrm>
    </dsp:sp>
    <dsp:sp modelId="{FF915620-E457-48D0-AE4D-FF6D496099CD}">
      <dsp:nvSpPr>
        <dsp:cNvPr id="0" name=""/>
        <dsp:cNvSpPr/>
      </dsp:nvSpPr>
      <dsp:spPr>
        <a:xfrm>
          <a:off x="5162296"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4. Model Selection</a:t>
          </a:r>
        </a:p>
      </dsp:txBody>
      <dsp:txXfrm>
        <a:off x="5544308" y="280769"/>
        <a:ext cx="1146036" cy="764024"/>
      </dsp:txXfrm>
    </dsp:sp>
    <dsp:sp modelId="{C183F2E9-C3E6-407A-8DFC-55C724B5328F}">
      <dsp:nvSpPr>
        <dsp:cNvPr id="0" name=""/>
        <dsp:cNvSpPr/>
      </dsp:nvSpPr>
      <dsp:spPr>
        <a:xfrm>
          <a:off x="6881351"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5. Model Training</a:t>
          </a:r>
        </a:p>
      </dsp:txBody>
      <dsp:txXfrm>
        <a:off x="7263363" y="280769"/>
        <a:ext cx="1146036" cy="764024"/>
      </dsp:txXfrm>
    </dsp:sp>
    <dsp:sp modelId="{FA098529-68C7-40A3-80CC-E370999F0683}">
      <dsp:nvSpPr>
        <dsp:cNvPr id="0" name=""/>
        <dsp:cNvSpPr/>
      </dsp:nvSpPr>
      <dsp:spPr>
        <a:xfrm>
          <a:off x="8600405"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6. Model Evaluation</a:t>
          </a:r>
        </a:p>
      </dsp:txBody>
      <dsp:txXfrm>
        <a:off x="8982417" y="280769"/>
        <a:ext cx="1146036" cy="7640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23C97-3861-4C1F-A919-49D086B57497}">
      <dsp:nvSpPr>
        <dsp:cNvPr id="0" name=""/>
        <dsp:cNvSpPr/>
      </dsp:nvSpPr>
      <dsp:spPr>
        <a:xfrm>
          <a:off x="5134"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1. Understanding the Data</a:t>
          </a:r>
        </a:p>
      </dsp:txBody>
      <dsp:txXfrm>
        <a:off x="387146" y="280769"/>
        <a:ext cx="1146036" cy="764024"/>
      </dsp:txXfrm>
    </dsp:sp>
    <dsp:sp modelId="{5E8FD8EA-D42D-4282-B1B9-47D4941C0E81}">
      <dsp:nvSpPr>
        <dsp:cNvPr id="0" name=""/>
        <dsp:cNvSpPr/>
      </dsp:nvSpPr>
      <dsp:spPr>
        <a:xfrm>
          <a:off x="1724188"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2. Data Pre Processing</a:t>
          </a:r>
        </a:p>
      </dsp:txBody>
      <dsp:txXfrm>
        <a:off x="2106200" y="280769"/>
        <a:ext cx="1146036" cy="764024"/>
      </dsp:txXfrm>
    </dsp:sp>
    <dsp:sp modelId="{8CB1AEC6-4755-45CF-B6E4-88036EF86E63}">
      <dsp:nvSpPr>
        <dsp:cNvPr id="0" name=""/>
        <dsp:cNvSpPr/>
      </dsp:nvSpPr>
      <dsp:spPr>
        <a:xfrm>
          <a:off x="3443242"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3. Feature Engineering</a:t>
          </a:r>
        </a:p>
      </dsp:txBody>
      <dsp:txXfrm>
        <a:off x="3825254" y="280769"/>
        <a:ext cx="1146036" cy="764024"/>
      </dsp:txXfrm>
    </dsp:sp>
    <dsp:sp modelId="{FF915620-E457-48D0-AE4D-FF6D496099CD}">
      <dsp:nvSpPr>
        <dsp:cNvPr id="0" name=""/>
        <dsp:cNvSpPr/>
      </dsp:nvSpPr>
      <dsp:spPr>
        <a:xfrm>
          <a:off x="5162296" y="280769"/>
          <a:ext cx="1910060" cy="764024"/>
        </a:xfrm>
        <a:prstGeom prst="chevron">
          <a:avLst/>
        </a:prstGeom>
        <a:solidFill>
          <a:srgbClr val="426BB8"/>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bg1"/>
              </a:solidFill>
            </a:rPr>
            <a:t>4. </a:t>
          </a:r>
          <a:r>
            <a:rPr lang="en-IN" sz="1400" b="0" i="0" kern="1200" dirty="0"/>
            <a:t>Model Selection</a:t>
          </a:r>
          <a:endParaRPr lang="en-IN" sz="1400" b="0" kern="1200" dirty="0">
            <a:solidFill>
              <a:schemeClr val="bg1"/>
            </a:solidFill>
          </a:endParaRPr>
        </a:p>
      </dsp:txBody>
      <dsp:txXfrm>
        <a:off x="5544308" y="280769"/>
        <a:ext cx="1146036" cy="764024"/>
      </dsp:txXfrm>
    </dsp:sp>
    <dsp:sp modelId="{C183F2E9-C3E6-407A-8DFC-55C724B5328F}">
      <dsp:nvSpPr>
        <dsp:cNvPr id="0" name=""/>
        <dsp:cNvSpPr/>
      </dsp:nvSpPr>
      <dsp:spPr>
        <a:xfrm>
          <a:off x="6881351"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5. Model Training</a:t>
          </a:r>
        </a:p>
      </dsp:txBody>
      <dsp:txXfrm>
        <a:off x="7263363" y="280769"/>
        <a:ext cx="1146036" cy="764024"/>
      </dsp:txXfrm>
    </dsp:sp>
    <dsp:sp modelId="{FA098529-68C7-40A3-80CC-E370999F0683}">
      <dsp:nvSpPr>
        <dsp:cNvPr id="0" name=""/>
        <dsp:cNvSpPr/>
      </dsp:nvSpPr>
      <dsp:spPr>
        <a:xfrm>
          <a:off x="8600405"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6. Model Evaluation</a:t>
          </a:r>
        </a:p>
      </dsp:txBody>
      <dsp:txXfrm>
        <a:off x="8982417" y="280769"/>
        <a:ext cx="1146036" cy="7640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23C97-3861-4C1F-A919-49D086B57497}">
      <dsp:nvSpPr>
        <dsp:cNvPr id="0" name=""/>
        <dsp:cNvSpPr/>
      </dsp:nvSpPr>
      <dsp:spPr>
        <a:xfrm>
          <a:off x="5134"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1. Understanding the Data</a:t>
          </a:r>
        </a:p>
      </dsp:txBody>
      <dsp:txXfrm>
        <a:off x="387146" y="280769"/>
        <a:ext cx="1146036" cy="764024"/>
      </dsp:txXfrm>
    </dsp:sp>
    <dsp:sp modelId="{5E8FD8EA-D42D-4282-B1B9-47D4941C0E81}">
      <dsp:nvSpPr>
        <dsp:cNvPr id="0" name=""/>
        <dsp:cNvSpPr/>
      </dsp:nvSpPr>
      <dsp:spPr>
        <a:xfrm>
          <a:off x="1724188"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2. Data Pre Processing</a:t>
          </a:r>
        </a:p>
      </dsp:txBody>
      <dsp:txXfrm>
        <a:off x="2106200" y="280769"/>
        <a:ext cx="1146036" cy="764024"/>
      </dsp:txXfrm>
    </dsp:sp>
    <dsp:sp modelId="{8CB1AEC6-4755-45CF-B6E4-88036EF86E63}">
      <dsp:nvSpPr>
        <dsp:cNvPr id="0" name=""/>
        <dsp:cNvSpPr/>
      </dsp:nvSpPr>
      <dsp:spPr>
        <a:xfrm>
          <a:off x="3443242"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3. Feature Engineering</a:t>
          </a:r>
        </a:p>
      </dsp:txBody>
      <dsp:txXfrm>
        <a:off x="3825254" y="280769"/>
        <a:ext cx="1146036" cy="764024"/>
      </dsp:txXfrm>
    </dsp:sp>
    <dsp:sp modelId="{FF915620-E457-48D0-AE4D-FF6D496099CD}">
      <dsp:nvSpPr>
        <dsp:cNvPr id="0" name=""/>
        <dsp:cNvSpPr/>
      </dsp:nvSpPr>
      <dsp:spPr>
        <a:xfrm>
          <a:off x="5162296"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4. Model Selection</a:t>
          </a:r>
        </a:p>
      </dsp:txBody>
      <dsp:txXfrm>
        <a:off x="5544308" y="280769"/>
        <a:ext cx="1146036" cy="764024"/>
      </dsp:txXfrm>
    </dsp:sp>
    <dsp:sp modelId="{C183F2E9-C3E6-407A-8DFC-55C724B5328F}">
      <dsp:nvSpPr>
        <dsp:cNvPr id="0" name=""/>
        <dsp:cNvSpPr/>
      </dsp:nvSpPr>
      <dsp:spPr>
        <a:xfrm>
          <a:off x="6881351" y="280769"/>
          <a:ext cx="1910060" cy="764024"/>
        </a:xfrm>
        <a:prstGeom prst="chevron">
          <a:avLst/>
        </a:prstGeom>
        <a:solidFill>
          <a:srgbClr val="426BB8"/>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bg1"/>
              </a:solidFill>
            </a:rPr>
            <a:t>5. Model Training</a:t>
          </a:r>
        </a:p>
      </dsp:txBody>
      <dsp:txXfrm>
        <a:off x="7263363" y="280769"/>
        <a:ext cx="1146036" cy="764024"/>
      </dsp:txXfrm>
    </dsp:sp>
    <dsp:sp modelId="{FA098529-68C7-40A3-80CC-E370999F0683}">
      <dsp:nvSpPr>
        <dsp:cNvPr id="0" name=""/>
        <dsp:cNvSpPr/>
      </dsp:nvSpPr>
      <dsp:spPr>
        <a:xfrm>
          <a:off x="8600405"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6. Model Evaluation</a:t>
          </a:r>
        </a:p>
      </dsp:txBody>
      <dsp:txXfrm>
        <a:off x="8982417" y="280769"/>
        <a:ext cx="1146036" cy="7640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23C97-3861-4C1F-A919-49D086B57497}">
      <dsp:nvSpPr>
        <dsp:cNvPr id="0" name=""/>
        <dsp:cNvSpPr/>
      </dsp:nvSpPr>
      <dsp:spPr>
        <a:xfrm>
          <a:off x="5134"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1. Understanding the Data</a:t>
          </a:r>
        </a:p>
      </dsp:txBody>
      <dsp:txXfrm>
        <a:off x="387146" y="280769"/>
        <a:ext cx="1146036" cy="764024"/>
      </dsp:txXfrm>
    </dsp:sp>
    <dsp:sp modelId="{5E8FD8EA-D42D-4282-B1B9-47D4941C0E81}">
      <dsp:nvSpPr>
        <dsp:cNvPr id="0" name=""/>
        <dsp:cNvSpPr/>
      </dsp:nvSpPr>
      <dsp:spPr>
        <a:xfrm>
          <a:off x="1724188"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2. Data Pre Processing</a:t>
          </a:r>
        </a:p>
      </dsp:txBody>
      <dsp:txXfrm>
        <a:off x="2106200" y="280769"/>
        <a:ext cx="1146036" cy="764024"/>
      </dsp:txXfrm>
    </dsp:sp>
    <dsp:sp modelId="{8CB1AEC6-4755-45CF-B6E4-88036EF86E63}">
      <dsp:nvSpPr>
        <dsp:cNvPr id="0" name=""/>
        <dsp:cNvSpPr/>
      </dsp:nvSpPr>
      <dsp:spPr>
        <a:xfrm>
          <a:off x="3443242"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3. Feature Engineering</a:t>
          </a:r>
        </a:p>
      </dsp:txBody>
      <dsp:txXfrm>
        <a:off x="3825254" y="280769"/>
        <a:ext cx="1146036" cy="764024"/>
      </dsp:txXfrm>
    </dsp:sp>
    <dsp:sp modelId="{FF915620-E457-48D0-AE4D-FF6D496099CD}">
      <dsp:nvSpPr>
        <dsp:cNvPr id="0" name=""/>
        <dsp:cNvSpPr/>
      </dsp:nvSpPr>
      <dsp:spPr>
        <a:xfrm>
          <a:off x="5162296"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4. Model Selection</a:t>
          </a:r>
        </a:p>
      </dsp:txBody>
      <dsp:txXfrm>
        <a:off x="5544308" y="280769"/>
        <a:ext cx="1146036" cy="764024"/>
      </dsp:txXfrm>
    </dsp:sp>
    <dsp:sp modelId="{C183F2E9-C3E6-407A-8DFC-55C724B5328F}">
      <dsp:nvSpPr>
        <dsp:cNvPr id="0" name=""/>
        <dsp:cNvSpPr/>
      </dsp:nvSpPr>
      <dsp:spPr>
        <a:xfrm>
          <a:off x="6881351" y="280769"/>
          <a:ext cx="1910060" cy="764024"/>
        </a:xfrm>
        <a:prstGeom prst="chevron">
          <a:avLst/>
        </a:prstGeom>
        <a:solidFill>
          <a:srgbClr val="162349"/>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accent1">
                  <a:lumMod val="50000"/>
                </a:schemeClr>
              </a:solidFill>
            </a:rPr>
            <a:t>5. Model Training</a:t>
          </a:r>
        </a:p>
      </dsp:txBody>
      <dsp:txXfrm>
        <a:off x="7263363" y="280769"/>
        <a:ext cx="1146036" cy="764024"/>
      </dsp:txXfrm>
    </dsp:sp>
    <dsp:sp modelId="{FA098529-68C7-40A3-80CC-E370999F0683}">
      <dsp:nvSpPr>
        <dsp:cNvPr id="0" name=""/>
        <dsp:cNvSpPr/>
      </dsp:nvSpPr>
      <dsp:spPr>
        <a:xfrm>
          <a:off x="8600405" y="280769"/>
          <a:ext cx="1910060" cy="764024"/>
        </a:xfrm>
        <a:prstGeom prst="chevron">
          <a:avLst/>
        </a:prstGeom>
        <a:solidFill>
          <a:srgbClr val="426BB8"/>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bg1"/>
              </a:solidFill>
            </a:rPr>
            <a:t>6. Model Evaluation</a:t>
          </a:r>
        </a:p>
      </dsp:txBody>
      <dsp:txXfrm>
        <a:off x="8982417" y="280769"/>
        <a:ext cx="1146036" cy="76402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40EE4-8CC0-708F-F6C8-7F1E72DF64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3841CB-E397-7110-C2DA-3B0A71B921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F3702B-F493-FD7B-D41A-5EB1BA7270B2}"/>
              </a:ext>
            </a:extLst>
          </p:cNvPr>
          <p:cNvSpPr>
            <a:spLocks noGrp="1"/>
          </p:cNvSpPr>
          <p:nvPr>
            <p:ph type="dt" sz="half" idx="10"/>
          </p:nvPr>
        </p:nvSpPr>
        <p:spPr/>
        <p:txBody>
          <a:bodyPr/>
          <a:lstStyle/>
          <a:p>
            <a:fld id="{0C76C591-EBC5-4290-932A-E98B4D504C5B}" type="datetimeFigureOut">
              <a:rPr lang="en-IN" smtClean="0"/>
              <a:t>08-11-2023</a:t>
            </a:fld>
            <a:endParaRPr lang="en-IN"/>
          </a:p>
        </p:txBody>
      </p:sp>
      <p:sp>
        <p:nvSpPr>
          <p:cNvPr id="5" name="Footer Placeholder 4">
            <a:extLst>
              <a:ext uri="{FF2B5EF4-FFF2-40B4-BE49-F238E27FC236}">
                <a16:creationId xmlns:a16="http://schemas.microsoft.com/office/drawing/2014/main" id="{F1E559D4-416B-89EC-44EE-56D5C5C7B8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818539-6A6E-B894-46B5-8EC28C583C66}"/>
              </a:ext>
            </a:extLst>
          </p:cNvPr>
          <p:cNvSpPr>
            <a:spLocks noGrp="1"/>
          </p:cNvSpPr>
          <p:nvPr>
            <p:ph type="sldNum" sz="quarter" idx="12"/>
          </p:nvPr>
        </p:nvSpPr>
        <p:spPr/>
        <p:txBody>
          <a:bodyPr/>
          <a:lstStyle/>
          <a:p>
            <a:fld id="{4AF0925C-472C-4A11-AB6F-B1E04F04D8A8}" type="slidenum">
              <a:rPr lang="en-IN" smtClean="0"/>
              <a:t>‹#›</a:t>
            </a:fld>
            <a:endParaRPr lang="en-IN"/>
          </a:p>
        </p:txBody>
      </p:sp>
    </p:spTree>
    <p:extLst>
      <p:ext uri="{BB962C8B-B14F-4D97-AF65-F5344CB8AC3E}">
        <p14:creationId xmlns:p14="http://schemas.microsoft.com/office/powerpoint/2010/main" val="3563002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6D2F-5B98-EEF7-7784-EFE7B6C2CE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0F19C0-7C1D-9AA9-8AFF-3A3D1B2A26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DB15A3-BE49-4560-1C17-302E6E65FB5D}"/>
              </a:ext>
            </a:extLst>
          </p:cNvPr>
          <p:cNvSpPr>
            <a:spLocks noGrp="1"/>
          </p:cNvSpPr>
          <p:nvPr>
            <p:ph type="dt" sz="half" idx="10"/>
          </p:nvPr>
        </p:nvSpPr>
        <p:spPr/>
        <p:txBody>
          <a:bodyPr/>
          <a:lstStyle/>
          <a:p>
            <a:fld id="{0C76C591-EBC5-4290-932A-E98B4D504C5B}" type="datetimeFigureOut">
              <a:rPr lang="en-IN" smtClean="0"/>
              <a:t>08-11-2023</a:t>
            </a:fld>
            <a:endParaRPr lang="en-IN"/>
          </a:p>
        </p:txBody>
      </p:sp>
      <p:sp>
        <p:nvSpPr>
          <p:cNvPr id="5" name="Footer Placeholder 4">
            <a:extLst>
              <a:ext uri="{FF2B5EF4-FFF2-40B4-BE49-F238E27FC236}">
                <a16:creationId xmlns:a16="http://schemas.microsoft.com/office/drawing/2014/main" id="{FC1353A6-9CC3-C85C-E73C-0ACA2D6483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AC617A-B112-78D2-27E1-9671204F2454}"/>
              </a:ext>
            </a:extLst>
          </p:cNvPr>
          <p:cNvSpPr>
            <a:spLocks noGrp="1"/>
          </p:cNvSpPr>
          <p:nvPr>
            <p:ph type="sldNum" sz="quarter" idx="12"/>
          </p:nvPr>
        </p:nvSpPr>
        <p:spPr/>
        <p:txBody>
          <a:bodyPr/>
          <a:lstStyle/>
          <a:p>
            <a:fld id="{4AF0925C-472C-4A11-AB6F-B1E04F04D8A8}" type="slidenum">
              <a:rPr lang="en-IN" smtClean="0"/>
              <a:t>‹#›</a:t>
            </a:fld>
            <a:endParaRPr lang="en-IN"/>
          </a:p>
        </p:txBody>
      </p:sp>
    </p:spTree>
    <p:extLst>
      <p:ext uri="{BB962C8B-B14F-4D97-AF65-F5344CB8AC3E}">
        <p14:creationId xmlns:p14="http://schemas.microsoft.com/office/powerpoint/2010/main" val="1003130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2D4E40-08FB-BCCB-7206-1038825537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1B659D-3086-13C2-C9B5-F693668097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252BB8-56A9-979C-6EE9-B478B50C3AFC}"/>
              </a:ext>
            </a:extLst>
          </p:cNvPr>
          <p:cNvSpPr>
            <a:spLocks noGrp="1"/>
          </p:cNvSpPr>
          <p:nvPr>
            <p:ph type="dt" sz="half" idx="10"/>
          </p:nvPr>
        </p:nvSpPr>
        <p:spPr/>
        <p:txBody>
          <a:bodyPr/>
          <a:lstStyle/>
          <a:p>
            <a:fld id="{0C76C591-EBC5-4290-932A-E98B4D504C5B}" type="datetimeFigureOut">
              <a:rPr lang="en-IN" smtClean="0"/>
              <a:t>08-11-2023</a:t>
            </a:fld>
            <a:endParaRPr lang="en-IN"/>
          </a:p>
        </p:txBody>
      </p:sp>
      <p:sp>
        <p:nvSpPr>
          <p:cNvPr id="5" name="Footer Placeholder 4">
            <a:extLst>
              <a:ext uri="{FF2B5EF4-FFF2-40B4-BE49-F238E27FC236}">
                <a16:creationId xmlns:a16="http://schemas.microsoft.com/office/drawing/2014/main" id="{3FA26664-59CF-E098-7A1F-B1742F8E8B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6C27C8-28FE-3EFB-6C83-CF2DF183F26D}"/>
              </a:ext>
            </a:extLst>
          </p:cNvPr>
          <p:cNvSpPr>
            <a:spLocks noGrp="1"/>
          </p:cNvSpPr>
          <p:nvPr>
            <p:ph type="sldNum" sz="quarter" idx="12"/>
          </p:nvPr>
        </p:nvSpPr>
        <p:spPr/>
        <p:txBody>
          <a:bodyPr/>
          <a:lstStyle/>
          <a:p>
            <a:fld id="{4AF0925C-472C-4A11-AB6F-B1E04F04D8A8}" type="slidenum">
              <a:rPr lang="en-IN" smtClean="0"/>
              <a:t>‹#›</a:t>
            </a:fld>
            <a:endParaRPr lang="en-IN"/>
          </a:p>
        </p:txBody>
      </p:sp>
    </p:spTree>
    <p:extLst>
      <p:ext uri="{BB962C8B-B14F-4D97-AF65-F5344CB8AC3E}">
        <p14:creationId xmlns:p14="http://schemas.microsoft.com/office/powerpoint/2010/main" val="408717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A494D-A6D8-C354-F327-BA3B35A5AF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8DFC80-4F88-4887-0D85-6E5BC0AB11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BDCD81-4883-E3FF-5474-DD89E10C480A}"/>
              </a:ext>
            </a:extLst>
          </p:cNvPr>
          <p:cNvSpPr>
            <a:spLocks noGrp="1"/>
          </p:cNvSpPr>
          <p:nvPr>
            <p:ph type="dt" sz="half" idx="10"/>
          </p:nvPr>
        </p:nvSpPr>
        <p:spPr/>
        <p:txBody>
          <a:bodyPr/>
          <a:lstStyle/>
          <a:p>
            <a:fld id="{0C76C591-EBC5-4290-932A-E98B4D504C5B}" type="datetimeFigureOut">
              <a:rPr lang="en-IN" smtClean="0"/>
              <a:t>08-11-2023</a:t>
            </a:fld>
            <a:endParaRPr lang="en-IN"/>
          </a:p>
        </p:txBody>
      </p:sp>
      <p:sp>
        <p:nvSpPr>
          <p:cNvPr id="5" name="Footer Placeholder 4">
            <a:extLst>
              <a:ext uri="{FF2B5EF4-FFF2-40B4-BE49-F238E27FC236}">
                <a16:creationId xmlns:a16="http://schemas.microsoft.com/office/drawing/2014/main" id="{56A8981D-7969-9C5A-40B5-19F11B6FA2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5C87F2-ADF4-6ADD-7928-D191F8A698AE}"/>
              </a:ext>
            </a:extLst>
          </p:cNvPr>
          <p:cNvSpPr>
            <a:spLocks noGrp="1"/>
          </p:cNvSpPr>
          <p:nvPr>
            <p:ph type="sldNum" sz="quarter" idx="12"/>
          </p:nvPr>
        </p:nvSpPr>
        <p:spPr/>
        <p:txBody>
          <a:bodyPr/>
          <a:lstStyle/>
          <a:p>
            <a:fld id="{4AF0925C-472C-4A11-AB6F-B1E04F04D8A8}" type="slidenum">
              <a:rPr lang="en-IN" smtClean="0"/>
              <a:t>‹#›</a:t>
            </a:fld>
            <a:endParaRPr lang="en-IN"/>
          </a:p>
        </p:txBody>
      </p:sp>
    </p:spTree>
    <p:extLst>
      <p:ext uri="{BB962C8B-B14F-4D97-AF65-F5344CB8AC3E}">
        <p14:creationId xmlns:p14="http://schemas.microsoft.com/office/powerpoint/2010/main" val="159085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4A354-7BDB-6CB1-85E6-39689AF372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C22B95-876A-54C2-85BD-2A212138C5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DBE7E0-A27A-00DF-1C9D-CD2210122CBB}"/>
              </a:ext>
            </a:extLst>
          </p:cNvPr>
          <p:cNvSpPr>
            <a:spLocks noGrp="1"/>
          </p:cNvSpPr>
          <p:nvPr>
            <p:ph type="dt" sz="half" idx="10"/>
          </p:nvPr>
        </p:nvSpPr>
        <p:spPr/>
        <p:txBody>
          <a:bodyPr/>
          <a:lstStyle/>
          <a:p>
            <a:fld id="{0C76C591-EBC5-4290-932A-E98B4D504C5B}" type="datetimeFigureOut">
              <a:rPr lang="en-IN" smtClean="0"/>
              <a:t>08-11-2023</a:t>
            </a:fld>
            <a:endParaRPr lang="en-IN"/>
          </a:p>
        </p:txBody>
      </p:sp>
      <p:sp>
        <p:nvSpPr>
          <p:cNvPr id="5" name="Footer Placeholder 4">
            <a:extLst>
              <a:ext uri="{FF2B5EF4-FFF2-40B4-BE49-F238E27FC236}">
                <a16:creationId xmlns:a16="http://schemas.microsoft.com/office/drawing/2014/main" id="{39F917E7-CF09-5951-4DDC-216635CC1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233A8D-18C2-6BF4-251C-5883203BDB7A}"/>
              </a:ext>
            </a:extLst>
          </p:cNvPr>
          <p:cNvSpPr>
            <a:spLocks noGrp="1"/>
          </p:cNvSpPr>
          <p:nvPr>
            <p:ph type="sldNum" sz="quarter" idx="12"/>
          </p:nvPr>
        </p:nvSpPr>
        <p:spPr/>
        <p:txBody>
          <a:bodyPr/>
          <a:lstStyle/>
          <a:p>
            <a:fld id="{4AF0925C-472C-4A11-AB6F-B1E04F04D8A8}" type="slidenum">
              <a:rPr lang="en-IN" smtClean="0"/>
              <a:t>‹#›</a:t>
            </a:fld>
            <a:endParaRPr lang="en-IN"/>
          </a:p>
        </p:txBody>
      </p:sp>
    </p:spTree>
    <p:extLst>
      <p:ext uri="{BB962C8B-B14F-4D97-AF65-F5344CB8AC3E}">
        <p14:creationId xmlns:p14="http://schemas.microsoft.com/office/powerpoint/2010/main" val="2823841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F408-16E7-59B3-CA24-F2A6634C0D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9429DA-B9B2-68DC-543A-1CB6E4F48B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8BCE83-C831-BC66-D419-D68F18079A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C67D4F-5112-67D1-300D-8E227732B692}"/>
              </a:ext>
            </a:extLst>
          </p:cNvPr>
          <p:cNvSpPr>
            <a:spLocks noGrp="1"/>
          </p:cNvSpPr>
          <p:nvPr>
            <p:ph type="dt" sz="half" idx="10"/>
          </p:nvPr>
        </p:nvSpPr>
        <p:spPr/>
        <p:txBody>
          <a:bodyPr/>
          <a:lstStyle/>
          <a:p>
            <a:fld id="{0C76C591-EBC5-4290-932A-E98B4D504C5B}" type="datetimeFigureOut">
              <a:rPr lang="en-IN" smtClean="0"/>
              <a:t>08-11-2023</a:t>
            </a:fld>
            <a:endParaRPr lang="en-IN"/>
          </a:p>
        </p:txBody>
      </p:sp>
      <p:sp>
        <p:nvSpPr>
          <p:cNvPr id="6" name="Footer Placeholder 5">
            <a:extLst>
              <a:ext uri="{FF2B5EF4-FFF2-40B4-BE49-F238E27FC236}">
                <a16:creationId xmlns:a16="http://schemas.microsoft.com/office/drawing/2014/main" id="{B5BEE839-27A5-A99B-DD9A-023BF855CC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0420DD-54EB-721A-2E03-A1F299018164}"/>
              </a:ext>
            </a:extLst>
          </p:cNvPr>
          <p:cNvSpPr>
            <a:spLocks noGrp="1"/>
          </p:cNvSpPr>
          <p:nvPr>
            <p:ph type="sldNum" sz="quarter" idx="12"/>
          </p:nvPr>
        </p:nvSpPr>
        <p:spPr/>
        <p:txBody>
          <a:bodyPr/>
          <a:lstStyle/>
          <a:p>
            <a:fld id="{4AF0925C-472C-4A11-AB6F-B1E04F04D8A8}" type="slidenum">
              <a:rPr lang="en-IN" smtClean="0"/>
              <a:t>‹#›</a:t>
            </a:fld>
            <a:endParaRPr lang="en-IN"/>
          </a:p>
        </p:txBody>
      </p:sp>
    </p:spTree>
    <p:extLst>
      <p:ext uri="{BB962C8B-B14F-4D97-AF65-F5344CB8AC3E}">
        <p14:creationId xmlns:p14="http://schemas.microsoft.com/office/powerpoint/2010/main" val="3371226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F67F-ED33-FDA8-CCF0-F441429B4B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8D0959-CF13-A8E2-C014-39ED29C88B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2B6189-725B-142C-1B02-A37F8C0E1E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290536-C8FE-5E6C-8811-7950A22BD0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C48C32-328D-30DC-393C-41EF42CF56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9F4A3B-1094-527F-41E6-8D057C07BDCD}"/>
              </a:ext>
            </a:extLst>
          </p:cNvPr>
          <p:cNvSpPr>
            <a:spLocks noGrp="1"/>
          </p:cNvSpPr>
          <p:nvPr>
            <p:ph type="dt" sz="half" idx="10"/>
          </p:nvPr>
        </p:nvSpPr>
        <p:spPr/>
        <p:txBody>
          <a:bodyPr/>
          <a:lstStyle/>
          <a:p>
            <a:fld id="{0C76C591-EBC5-4290-932A-E98B4D504C5B}" type="datetimeFigureOut">
              <a:rPr lang="en-IN" smtClean="0"/>
              <a:t>08-11-2023</a:t>
            </a:fld>
            <a:endParaRPr lang="en-IN"/>
          </a:p>
        </p:txBody>
      </p:sp>
      <p:sp>
        <p:nvSpPr>
          <p:cNvPr id="8" name="Footer Placeholder 7">
            <a:extLst>
              <a:ext uri="{FF2B5EF4-FFF2-40B4-BE49-F238E27FC236}">
                <a16:creationId xmlns:a16="http://schemas.microsoft.com/office/drawing/2014/main" id="{CC957197-736D-E892-F86F-A0C081B6A5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6A1344-C074-ECEC-1891-E904E897806E}"/>
              </a:ext>
            </a:extLst>
          </p:cNvPr>
          <p:cNvSpPr>
            <a:spLocks noGrp="1"/>
          </p:cNvSpPr>
          <p:nvPr>
            <p:ph type="sldNum" sz="quarter" idx="12"/>
          </p:nvPr>
        </p:nvSpPr>
        <p:spPr/>
        <p:txBody>
          <a:bodyPr/>
          <a:lstStyle/>
          <a:p>
            <a:fld id="{4AF0925C-472C-4A11-AB6F-B1E04F04D8A8}" type="slidenum">
              <a:rPr lang="en-IN" smtClean="0"/>
              <a:t>‹#›</a:t>
            </a:fld>
            <a:endParaRPr lang="en-IN"/>
          </a:p>
        </p:txBody>
      </p:sp>
    </p:spTree>
    <p:extLst>
      <p:ext uri="{BB962C8B-B14F-4D97-AF65-F5344CB8AC3E}">
        <p14:creationId xmlns:p14="http://schemas.microsoft.com/office/powerpoint/2010/main" val="1026848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3DDEE-B2F5-C0BB-E0A9-2995CD6D66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A48F21-C40A-8572-CC64-B15C4771944A}"/>
              </a:ext>
            </a:extLst>
          </p:cNvPr>
          <p:cNvSpPr>
            <a:spLocks noGrp="1"/>
          </p:cNvSpPr>
          <p:nvPr>
            <p:ph type="dt" sz="half" idx="10"/>
          </p:nvPr>
        </p:nvSpPr>
        <p:spPr/>
        <p:txBody>
          <a:bodyPr/>
          <a:lstStyle/>
          <a:p>
            <a:fld id="{0C76C591-EBC5-4290-932A-E98B4D504C5B}" type="datetimeFigureOut">
              <a:rPr lang="en-IN" smtClean="0"/>
              <a:t>08-11-2023</a:t>
            </a:fld>
            <a:endParaRPr lang="en-IN"/>
          </a:p>
        </p:txBody>
      </p:sp>
      <p:sp>
        <p:nvSpPr>
          <p:cNvPr id="4" name="Footer Placeholder 3">
            <a:extLst>
              <a:ext uri="{FF2B5EF4-FFF2-40B4-BE49-F238E27FC236}">
                <a16:creationId xmlns:a16="http://schemas.microsoft.com/office/drawing/2014/main" id="{E6169A39-53FE-3C10-F429-04ED5FB231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70A1D7-BEDC-002F-D42D-444F28D577C0}"/>
              </a:ext>
            </a:extLst>
          </p:cNvPr>
          <p:cNvSpPr>
            <a:spLocks noGrp="1"/>
          </p:cNvSpPr>
          <p:nvPr>
            <p:ph type="sldNum" sz="quarter" idx="12"/>
          </p:nvPr>
        </p:nvSpPr>
        <p:spPr/>
        <p:txBody>
          <a:bodyPr/>
          <a:lstStyle/>
          <a:p>
            <a:fld id="{4AF0925C-472C-4A11-AB6F-B1E04F04D8A8}" type="slidenum">
              <a:rPr lang="en-IN" smtClean="0"/>
              <a:t>‹#›</a:t>
            </a:fld>
            <a:endParaRPr lang="en-IN"/>
          </a:p>
        </p:txBody>
      </p:sp>
    </p:spTree>
    <p:extLst>
      <p:ext uri="{BB962C8B-B14F-4D97-AF65-F5344CB8AC3E}">
        <p14:creationId xmlns:p14="http://schemas.microsoft.com/office/powerpoint/2010/main" val="3459751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08158F-ED5F-AFF2-7EBE-F94C0530E9F4}"/>
              </a:ext>
            </a:extLst>
          </p:cNvPr>
          <p:cNvSpPr>
            <a:spLocks noGrp="1"/>
          </p:cNvSpPr>
          <p:nvPr>
            <p:ph type="dt" sz="half" idx="10"/>
          </p:nvPr>
        </p:nvSpPr>
        <p:spPr/>
        <p:txBody>
          <a:bodyPr/>
          <a:lstStyle/>
          <a:p>
            <a:fld id="{0C76C591-EBC5-4290-932A-E98B4D504C5B}" type="datetimeFigureOut">
              <a:rPr lang="en-IN" smtClean="0"/>
              <a:t>08-11-2023</a:t>
            </a:fld>
            <a:endParaRPr lang="en-IN"/>
          </a:p>
        </p:txBody>
      </p:sp>
      <p:sp>
        <p:nvSpPr>
          <p:cNvPr id="3" name="Footer Placeholder 2">
            <a:extLst>
              <a:ext uri="{FF2B5EF4-FFF2-40B4-BE49-F238E27FC236}">
                <a16:creationId xmlns:a16="http://schemas.microsoft.com/office/drawing/2014/main" id="{D07AEE2E-EF62-A930-A007-2BEF0E8A2C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96EA921-2063-A3E5-C0B7-3CE373DF09DD}"/>
              </a:ext>
            </a:extLst>
          </p:cNvPr>
          <p:cNvSpPr>
            <a:spLocks noGrp="1"/>
          </p:cNvSpPr>
          <p:nvPr>
            <p:ph type="sldNum" sz="quarter" idx="12"/>
          </p:nvPr>
        </p:nvSpPr>
        <p:spPr/>
        <p:txBody>
          <a:bodyPr/>
          <a:lstStyle/>
          <a:p>
            <a:fld id="{4AF0925C-472C-4A11-AB6F-B1E04F04D8A8}" type="slidenum">
              <a:rPr lang="en-IN" smtClean="0"/>
              <a:t>‹#›</a:t>
            </a:fld>
            <a:endParaRPr lang="en-IN"/>
          </a:p>
        </p:txBody>
      </p:sp>
    </p:spTree>
    <p:extLst>
      <p:ext uri="{BB962C8B-B14F-4D97-AF65-F5344CB8AC3E}">
        <p14:creationId xmlns:p14="http://schemas.microsoft.com/office/powerpoint/2010/main" val="2399057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FBD06-057B-9DD8-35EC-6295C79666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160FB1-8DD4-96ED-7CD7-117471D0B3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DBDDFA-464F-13A4-B126-1FD5FA1297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D9D75B-461F-85F3-9B63-7785A4A7F45C}"/>
              </a:ext>
            </a:extLst>
          </p:cNvPr>
          <p:cNvSpPr>
            <a:spLocks noGrp="1"/>
          </p:cNvSpPr>
          <p:nvPr>
            <p:ph type="dt" sz="half" idx="10"/>
          </p:nvPr>
        </p:nvSpPr>
        <p:spPr/>
        <p:txBody>
          <a:bodyPr/>
          <a:lstStyle/>
          <a:p>
            <a:fld id="{0C76C591-EBC5-4290-932A-E98B4D504C5B}" type="datetimeFigureOut">
              <a:rPr lang="en-IN" smtClean="0"/>
              <a:t>08-11-2023</a:t>
            </a:fld>
            <a:endParaRPr lang="en-IN"/>
          </a:p>
        </p:txBody>
      </p:sp>
      <p:sp>
        <p:nvSpPr>
          <p:cNvPr id="6" name="Footer Placeholder 5">
            <a:extLst>
              <a:ext uri="{FF2B5EF4-FFF2-40B4-BE49-F238E27FC236}">
                <a16:creationId xmlns:a16="http://schemas.microsoft.com/office/drawing/2014/main" id="{ADBD5EE5-F971-9379-1B1A-507364AA06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BF306B-14CD-684C-E610-CB5656F98BA4}"/>
              </a:ext>
            </a:extLst>
          </p:cNvPr>
          <p:cNvSpPr>
            <a:spLocks noGrp="1"/>
          </p:cNvSpPr>
          <p:nvPr>
            <p:ph type="sldNum" sz="quarter" idx="12"/>
          </p:nvPr>
        </p:nvSpPr>
        <p:spPr/>
        <p:txBody>
          <a:bodyPr/>
          <a:lstStyle/>
          <a:p>
            <a:fld id="{4AF0925C-472C-4A11-AB6F-B1E04F04D8A8}" type="slidenum">
              <a:rPr lang="en-IN" smtClean="0"/>
              <a:t>‹#›</a:t>
            </a:fld>
            <a:endParaRPr lang="en-IN"/>
          </a:p>
        </p:txBody>
      </p:sp>
    </p:spTree>
    <p:extLst>
      <p:ext uri="{BB962C8B-B14F-4D97-AF65-F5344CB8AC3E}">
        <p14:creationId xmlns:p14="http://schemas.microsoft.com/office/powerpoint/2010/main" val="300738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AA9D3-8A0A-D055-F48E-52AE4E021C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702619-DDC6-6CD3-B1A2-FD7D66EA46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6DA652-F855-F846-BEEF-B34D8B9D7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6C21A1-7E4D-682F-031E-7A8683250689}"/>
              </a:ext>
            </a:extLst>
          </p:cNvPr>
          <p:cNvSpPr>
            <a:spLocks noGrp="1"/>
          </p:cNvSpPr>
          <p:nvPr>
            <p:ph type="dt" sz="half" idx="10"/>
          </p:nvPr>
        </p:nvSpPr>
        <p:spPr/>
        <p:txBody>
          <a:bodyPr/>
          <a:lstStyle/>
          <a:p>
            <a:fld id="{0C76C591-EBC5-4290-932A-E98B4D504C5B}" type="datetimeFigureOut">
              <a:rPr lang="en-IN" smtClean="0"/>
              <a:t>08-11-2023</a:t>
            </a:fld>
            <a:endParaRPr lang="en-IN"/>
          </a:p>
        </p:txBody>
      </p:sp>
      <p:sp>
        <p:nvSpPr>
          <p:cNvPr id="6" name="Footer Placeholder 5">
            <a:extLst>
              <a:ext uri="{FF2B5EF4-FFF2-40B4-BE49-F238E27FC236}">
                <a16:creationId xmlns:a16="http://schemas.microsoft.com/office/drawing/2014/main" id="{B7A8769B-6E5B-BEC8-45F9-9A24EDFFCB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22C5A4-7B8B-FEFD-0151-F753D32D1432}"/>
              </a:ext>
            </a:extLst>
          </p:cNvPr>
          <p:cNvSpPr>
            <a:spLocks noGrp="1"/>
          </p:cNvSpPr>
          <p:nvPr>
            <p:ph type="sldNum" sz="quarter" idx="12"/>
          </p:nvPr>
        </p:nvSpPr>
        <p:spPr/>
        <p:txBody>
          <a:bodyPr/>
          <a:lstStyle/>
          <a:p>
            <a:fld id="{4AF0925C-472C-4A11-AB6F-B1E04F04D8A8}" type="slidenum">
              <a:rPr lang="en-IN" smtClean="0"/>
              <a:t>‹#›</a:t>
            </a:fld>
            <a:endParaRPr lang="en-IN"/>
          </a:p>
        </p:txBody>
      </p:sp>
    </p:spTree>
    <p:extLst>
      <p:ext uri="{BB962C8B-B14F-4D97-AF65-F5344CB8AC3E}">
        <p14:creationId xmlns:p14="http://schemas.microsoft.com/office/powerpoint/2010/main" val="1426165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3EAA92-62BE-72A2-0D66-16F0ECE4D2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0A0EDF-94F1-3D00-D149-290BB68EF9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9B0179-E666-F3E0-1846-6214AF0F58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76C591-EBC5-4290-932A-E98B4D504C5B}" type="datetimeFigureOut">
              <a:rPr lang="en-IN" smtClean="0"/>
              <a:t>08-11-2023</a:t>
            </a:fld>
            <a:endParaRPr lang="en-IN"/>
          </a:p>
        </p:txBody>
      </p:sp>
      <p:sp>
        <p:nvSpPr>
          <p:cNvPr id="5" name="Footer Placeholder 4">
            <a:extLst>
              <a:ext uri="{FF2B5EF4-FFF2-40B4-BE49-F238E27FC236}">
                <a16:creationId xmlns:a16="http://schemas.microsoft.com/office/drawing/2014/main" id="{BCDE6DED-64C0-367F-3DE9-9FDAD33965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3DFF86A-47B3-29A2-FE4E-EEBB4FDB4E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F0925C-472C-4A11-AB6F-B1E04F04D8A8}" type="slidenum">
              <a:rPr lang="en-IN" smtClean="0"/>
              <a:t>‹#›</a:t>
            </a:fld>
            <a:endParaRPr lang="en-IN"/>
          </a:p>
        </p:txBody>
      </p:sp>
    </p:spTree>
    <p:extLst>
      <p:ext uri="{BB962C8B-B14F-4D97-AF65-F5344CB8AC3E}">
        <p14:creationId xmlns:p14="http://schemas.microsoft.com/office/powerpoint/2010/main" val="3028843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jpeg"/><Relationship Id="rId7" Type="http://schemas.openxmlformats.org/officeDocument/2006/relationships/diagramColors" Target="../diagrams/colors7.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4.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openxmlformats.org/officeDocument/2006/relationships/image" Target="../media/image8.png"/><Relationship Id="rId5" Type="http://schemas.openxmlformats.org/officeDocument/2006/relationships/diagramColors" Target="../diagrams/colors3.xml"/><Relationship Id="rId10" Type="http://schemas.openxmlformats.org/officeDocument/2006/relationships/image" Target="../media/image7.png"/><Relationship Id="rId4" Type="http://schemas.openxmlformats.org/officeDocument/2006/relationships/diagramQuickStyle" Target="../diagrams/quickStyle3.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4.xml"/><Relationship Id="rId7" Type="http://schemas.openxmlformats.org/officeDocument/2006/relationships/image" Target="../media/image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2.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BB038-6058-B5D6-26DD-3252C08548B9}"/>
              </a:ext>
            </a:extLst>
          </p:cNvPr>
          <p:cNvSpPr>
            <a:spLocks noGrp="1"/>
          </p:cNvSpPr>
          <p:nvPr>
            <p:ph type="ctrTitle"/>
          </p:nvPr>
        </p:nvSpPr>
        <p:spPr>
          <a:xfrm>
            <a:off x="1524000" y="1389380"/>
            <a:ext cx="9144000" cy="4079240"/>
          </a:xfrm>
        </p:spPr>
        <p:txBody>
          <a:bodyPr>
            <a:normAutofit fontScale="90000"/>
          </a:bodyPr>
          <a:lstStyle/>
          <a:p>
            <a:r>
              <a:rPr lang="en-US" dirty="0">
                <a:solidFill>
                  <a:schemeClr val="bg1"/>
                </a:solidFill>
              </a:rPr>
              <a:t>Empowering Financial Security</a:t>
            </a:r>
            <a:br>
              <a:rPr lang="en-US" dirty="0">
                <a:solidFill>
                  <a:schemeClr val="bg1"/>
                </a:solidFill>
              </a:rPr>
            </a:br>
            <a:br>
              <a:rPr lang="en-US" dirty="0">
                <a:solidFill>
                  <a:schemeClr val="bg1"/>
                </a:solidFill>
              </a:rPr>
            </a:br>
            <a:r>
              <a:rPr lang="en-US" dirty="0">
                <a:solidFill>
                  <a:schemeClr val="bg1"/>
                </a:solidFill>
              </a:rPr>
              <a:t> Detecting Fraudulent Transactions using Advanced Machine Learning Techniques and Predictive Analytics</a:t>
            </a:r>
            <a:endParaRPr lang="en-IN" dirty="0">
              <a:solidFill>
                <a:schemeClr val="bg1"/>
              </a:solidFill>
            </a:endParaRPr>
          </a:p>
        </p:txBody>
      </p:sp>
    </p:spTree>
    <p:extLst>
      <p:ext uri="{BB962C8B-B14F-4D97-AF65-F5344CB8AC3E}">
        <p14:creationId xmlns:p14="http://schemas.microsoft.com/office/powerpoint/2010/main" val="2433238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355808-E1E5-D342-489E-894C949E9C8A}"/>
              </a:ext>
            </a:extLst>
          </p:cNvPr>
          <p:cNvSpPr>
            <a:spLocks noGrp="1"/>
          </p:cNvSpPr>
          <p:nvPr>
            <p:ph type="title"/>
          </p:nvPr>
        </p:nvSpPr>
        <p:spPr/>
        <p:txBody>
          <a:bodyPr>
            <a:normAutofit/>
          </a:bodyPr>
          <a:lstStyle/>
          <a:p>
            <a:pPr algn="ctr"/>
            <a:endParaRPr lang="en-IN" sz="100" dirty="0">
              <a:solidFill>
                <a:srgbClr val="162349"/>
              </a:solidFill>
            </a:endParaRPr>
          </a:p>
        </p:txBody>
      </p:sp>
      <p:graphicFrame>
        <p:nvGraphicFramePr>
          <p:cNvPr id="7" name="Content Placeholder 5">
            <a:extLst>
              <a:ext uri="{FF2B5EF4-FFF2-40B4-BE49-F238E27FC236}">
                <a16:creationId xmlns:a16="http://schemas.microsoft.com/office/drawing/2014/main" id="{9063DF8E-239F-E0D9-A7D8-7E2C953D0B71}"/>
              </a:ext>
            </a:extLst>
          </p:cNvPr>
          <p:cNvGraphicFramePr>
            <a:graphicFrameLocks noGrp="1"/>
          </p:cNvGraphicFramePr>
          <p:nvPr>
            <p:ph idx="1"/>
            <p:extLst>
              <p:ext uri="{D42A27DB-BD31-4B8C-83A1-F6EECF244321}">
                <p14:modId xmlns:p14="http://schemas.microsoft.com/office/powerpoint/2010/main" val="1769989290"/>
              </p:ext>
            </p:extLst>
          </p:nvPr>
        </p:nvGraphicFramePr>
        <p:xfrm>
          <a:off x="838200" y="230505"/>
          <a:ext cx="10515600" cy="13255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Content Placeholder 10">
            <a:extLst>
              <a:ext uri="{FF2B5EF4-FFF2-40B4-BE49-F238E27FC236}">
                <a16:creationId xmlns:a16="http://schemas.microsoft.com/office/drawing/2014/main" id="{0E4F4860-D91E-AB80-80F3-0EFE518010F3}"/>
              </a:ext>
            </a:extLst>
          </p:cNvPr>
          <p:cNvSpPr txBox="1">
            <a:spLocks/>
          </p:cNvSpPr>
          <p:nvPr/>
        </p:nvSpPr>
        <p:spPr>
          <a:xfrm>
            <a:off x="838200" y="1825625"/>
            <a:ext cx="4750837" cy="3119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200" dirty="0">
                <a:solidFill>
                  <a:srgbClr val="D1D5DB"/>
                </a:solidFill>
                <a:latin typeface="Times New Roman" panose="02020603050405020304" pitchFamily="18" charset="0"/>
                <a:cs typeface="Times New Roman" panose="02020603050405020304" pitchFamily="18" charset="0"/>
              </a:rPr>
              <a:t>The model was trained using our preprocessed dataset. </a:t>
            </a:r>
          </a:p>
          <a:p>
            <a:pPr>
              <a:lnSpc>
                <a:spcPct val="150000"/>
              </a:lnSpc>
            </a:pPr>
            <a:r>
              <a:rPr lang="en-US" sz="2200" dirty="0">
                <a:solidFill>
                  <a:srgbClr val="D1D5DB"/>
                </a:solidFill>
                <a:latin typeface="Times New Roman" panose="02020603050405020304" pitchFamily="18" charset="0"/>
                <a:cs typeface="Times New Roman" panose="02020603050405020304" pitchFamily="18" charset="0"/>
              </a:rPr>
              <a:t>Specific hyperparameters were tuned to optimize model performance</a:t>
            </a:r>
            <a:r>
              <a:rPr lang="en-US" sz="2200" dirty="0">
                <a:solidFill>
                  <a:srgbClr val="D1D5DB"/>
                </a:solidFill>
                <a:latin typeface="Söhne"/>
              </a:rPr>
              <a:t>.</a:t>
            </a:r>
            <a:endParaRPr lang="en-IN" sz="2200" dirty="0"/>
          </a:p>
        </p:txBody>
      </p:sp>
      <p:pic>
        <p:nvPicPr>
          <p:cNvPr id="4" name="Picture 3">
            <a:extLst>
              <a:ext uri="{FF2B5EF4-FFF2-40B4-BE49-F238E27FC236}">
                <a16:creationId xmlns:a16="http://schemas.microsoft.com/office/drawing/2014/main" id="{32A282BD-7623-4C66-9FDC-9A43F5DB50A3}"/>
              </a:ext>
            </a:extLst>
          </p:cNvPr>
          <p:cNvPicPr>
            <a:picLocks noChangeAspect="1"/>
          </p:cNvPicPr>
          <p:nvPr/>
        </p:nvPicPr>
        <p:blipFill>
          <a:blip r:embed="rId9"/>
          <a:stretch>
            <a:fillRect/>
          </a:stretch>
        </p:blipFill>
        <p:spPr>
          <a:xfrm>
            <a:off x="6519302" y="2650189"/>
            <a:ext cx="5404906" cy="3408138"/>
          </a:xfrm>
          <a:prstGeom prst="rect">
            <a:avLst/>
          </a:prstGeom>
        </p:spPr>
      </p:pic>
    </p:spTree>
    <p:extLst>
      <p:ext uri="{BB962C8B-B14F-4D97-AF65-F5344CB8AC3E}">
        <p14:creationId xmlns:p14="http://schemas.microsoft.com/office/powerpoint/2010/main" val="7021835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355808-E1E5-D342-489E-894C949E9C8A}"/>
              </a:ext>
            </a:extLst>
          </p:cNvPr>
          <p:cNvSpPr>
            <a:spLocks noGrp="1"/>
          </p:cNvSpPr>
          <p:nvPr>
            <p:ph type="title"/>
          </p:nvPr>
        </p:nvSpPr>
        <p:spPr/>
        <p:txBody>
          <a:bodyPr>
            <a:normAutofit/>
          </a:bodyPr>
          <a:lstStyle/>
          <a:p>
            <a:pPr algn="ctr"/>
            <a:r>
              <a:rPr lang="en-IN" sz="100" b="0" i="0" dirty="0">
                <a:solidFill>
                  <a:srgbClr val="162349"/>
                </a:solidFill>
                <a:effectLst/>
                <a:latin typeface="Söhne"/>
              </a:rPr>
              <a:t>Project Journey</a:t>
            </a:r>
            <a:endParaRPr lang="en-IN" sz="100" dirty="0">
              <a:solidFill>
                <a:srgbClr val="162349"/>
              </a:solidFill>
            </a:endParaRPr>
          </a:p>
        </p:txBody>
      </p:sp>
      <p:sp>
        <p:nvSpPr>
          <p:cNvPr id="2" name="Content Placeholder 10">
            <a:extLst>
              <a:ext uri="{FF2B5EF4-FFF2-40B4-BE49-F238E27FC236}">
                <a16:creationId xmlns:a16="http://schemas.microsoft.com/office/drawing/2014/main" id="{5C4EE518-1801-301F-21EF-DD49A7066130}"/>
              </a:ext>
            </a:extLst>
          </p:cNvPr>
          <p:cNvSpPr txBox="1">
            <a:spLocks/>
          </p:cNvSpPr>
          <p:nvPr/>
        </p:nvSpPr>
        <p:spPr>
          <a:xfrm>
            <a:off x="5876731" y="1690688"/>
            <a:ext cx="5086739" cy="19538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200" dirty="0">
                <a:solidFill>
                  <a:srgbClr val="D1D5DB"/>
                </a:solidFill>
                <a:latin typeface="Times New Roman" panose="02020603050405020304" pitchFamily="18" charset="0"/>
                <a:cs typeface="Times New Roman" panose="02020603050405020304" pitchFamily="18" charset="0"/>
              </a:rPr>
              <a:t>We evaluated the model using a range of performance metrics, including accuracy, precision, recall, F1-score, and AUC. </a:t>
            </a:r>
          </a:p>
        </p:txBody>
      </p:sp>
      <p:graphicFrame>
        <p:nvGraphicFramePr>
          <p:cNvPr id="7" name="Content Placeholder 5">
            <a:extLst>
              <a:ext uri="{FF2B5EF4-FFF2-40B4-BE49-F238E27FC236}">
                <a16:creationId xmlns:a16="http://schemas.microsoft.com/office/drawing/2014/main" id="{1B5D5AAE-65C6-5EB4-5E8F-B563CC2D5E33}"/>
              </a:ext>
            </a:extLst>
          </p:cNvPr>
          <p:cNvGraphicFramePr>
            <a:graphicFrameLocks/>
          </p:cNvGraphicFramePr>
          <p:nvPr>
            <p:extLst>
              <p:ext uri="{D42A27DB-BD31-4B8C-83A1-F6EECF244321}">
                <p14:modId xmlns:p14="http://schemas.microsoft.com/office/powerpoint/2010/main" val="1506503291"/>
              </p:ext>
            </p:extLst>
          </p:nvPr>
        </p:nvGraphicFramePr>
        <p:xfrm>
          <a:off x="838200" y="23050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DBFA074B-A32E-118D-D57C-37AA953B9C0F}"/>
              </a:ext>
            </a:extLst>
          </p:cNvPr>
          <p:cNvPicPr>
            <a:picLocks noChangeAspect="1"/>
          </p:cNvPicPr>
          <p:nvPr/>
        </p:nvPicPr>
        <p:blipFill>
          <a:blip r:embed="rId7"/>
          <a:stretch>
            <a:fillRect/>
          </a:stretch>
        </p:blipFill>
        <p:spPr>
          <a:xfrm>
            <a:off x="1340498" y="3094271"/>
            <a:ext cx="3390122" cy="3296948"/>
          </a:xfrm>
          <a:prstGeom prst="rect">
            <a:avLst/>
          </a:prstGeom>
        </p:spPr>
      </p:pic>
    </p:spTree>
    <p:extLst>
      <p:ext uri="{BB962C8B-B14F-4D97-AF65-F5344CB8AC3E}">
        <p14:creationId xmlns:p14="http://schemas.microsoft.com/office/powerpoint/2010/main" val="3998361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6B0D0A-83AF-435F-DA26-63BA9C86E389}"/>
              </a:ext>
            </a:extLst>
          </p:cNvPr>
          <p:cNvSpPr/>
          <p:nvPr/>
        </p:nvSpPr>
        <p:spPr>
          <a:xfrm>
            <a:off x="0" y="0"/>
            <a:ext cx="12192000" cy="1698171"/>
          </a:xfrm>
          <a:prstGeom prst="rect">
            <a:avLst/>
          </a:prstGeom>
          <a:solidFill>
            <a:srgbClr val="162349">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162349"/>
              </a:solidFill>
            </a:endParaRPr>
          </a:p>
        </p:txBody>
      </p:sp>
      <p:sp>
        <p:nvSpPr>
          <p:cNvPr id="19" name="Title 18">
            <a:extLst>
              <a:ext uri="{FF2B5EF4-FFF2-40B4-BE49-F238E27FC236}">
                <a16:creationId xmlns:a16="http://schemas.microsoft.com/office/drawing/2014/main" id="{AD5AE3F0-159D-D606-4E3A-F399A2F3E974}"/>
              </a:ext>
            </a:extLst>
          </p:cNvPr>
          <p:cNvSpPr>
            <a:spLocks noGrp="1"/>
          </p:cNvSpPr>
          <p:nvPr>
            <p:ph type="title"/>
          </p:nvPr>
        </p:nvSpPr>
        <p:spPr/>
        <p:txBody>
          <a:bodyPr/>
          <a:lstStyle/>
          <a:p>
            <a:pPr algn="ctr"/>
            <a:r>
              <a:rPr lang="en-IN" dirty="0">
                <a:solidFill>
                  <a:schemeClr val="bg1"/>
                </a:solidFill>
              </a:rPr>
              <a:t>Conclusion</a:t>
            </a:r>
          </a:p>
        </p:txBody>
      </p:sp>
      <p:sp>
        <p:nvSpPr>
          <p:cNvPr id="11" name="Content Placeholder 10">
            <a:extLst>
              <a:ext uri="{FF2B5EF4-FFF2-40B4-BE49-F238E27FC236}">
                <a16:creationId xmlns:a16="http://schemas.microsoft.com/office/drawing/2014/main" id="{38C4F9BF-019B-D973-1524-E339F9EC9708}"/>
              </a:ext>
            </a:extLst>
          </p:cNvPr>
          <p:cNvSpPr>
            <a:spLocks noGrp="1"/>
          </p:cNvSpPr>
          <p:nvPr>
            <p:ph idx="1"/>
          </p:nvPr>
        </p:nvSpPr>
        <p:spPr/>
        <p:txBody>
          <a:bodyPr>
            <a:normAutofit fontScale="92500" lnSpcReduction="20000"/>
          </a:bodyPr>
          <a:lstStyle/>
          <a:p>
            <a:pPr algn="just">
              <a:lnSpc>
                <a:spcPct val="150000"/>
              </a:lnSpc>
            </a:pPr>
            <a:r>
              <a:rPr lang="en-US" dirty="0">
                <a:solidFill>
                  <a:schemeClr val="bg1"/>
                </a:solidFill>
                <a:latin typeface="Times New Roman" panose="02020603050405020304" pitchFamily="18" charset="0"/>
                <a:cs typeface="Times New Roman" panose="02020603050405020304" pitchFamily="18" charset="0"/>
              </a:rPr>
              <a:t>In this payment fraud detection project, we followed a structured approach that encompassed understanding the data, preprocessing it, engineering features, selecting a suitable model, training it, and rigorously evaluating its performance. </a:t>
            </a:r>
          </a:p>
          <a:p>
            <a:pPr algn="just">
              <a:lnSpc>
                <a:spcPct val="150000"/>
              </a:lnSpc>
            </a:pPr>
            <a:r>
              <a:rPr lang="en-US" dirty="0">
                <a:solidFill>
                  <a:schemeClr val="bg1"/>
                </a:solidFill>
                <a:latin typeface="Times New Roman" panose="02020603050405020304" pitchFamily="18" charset="0"/>
                <a:cs typeface="Times New Roman" panose="02020603050405020304" pitchFamily="18" charset="0"/>
              </a:rPr>
              <a:t>The model achieved a 100% accuracy in identifying payment fraud. The model's performance results  show a sign of some error, like overfitting; that is, the model learns the characteristics of the training set so specifically that it cannot generalize to unseen data in the validation and evaluation sets.</a:t>
            </a:r>
          </a:p>
        </p:txBody>
      </p:sp>
    </p:spTree>
    <p:extLst>
      <p:ext uri="{BB962C8B-B14F-4D97-AF65-F5344CB8AC3E}">
        <p14:creationId xmlns:p14="http://schemas.microsoft.com/office/powerpoint/2010/main" val="1317970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F46D8-CAF9-CEE9-6DA0-00B31D3BBA15}"/>
              </a:ext>
            </a:extLst>
          </p:cNvPr>
          <p:cNvSpPr>
            <a:spLocks noGrp="1"/>
          </p:cNvSpPr>
          <p:nvPr>
            <p:ph type="title"/>
          </p:nvPr>
        </p:nvSpPr>
        <p:spPr/>
        <p:txBody>
          <a:bodyPr/>
          <a:lstStyle/>
          <a:p>
            <a:r>
              <a:rPr lang="en-IN" dirty="0">
                <a:solidFill>
                  <a:schemeClr val="bg1"/>
                </a:solidFill>
              </a:rPr>
              <a:t>T H A N K  </a:t>
            </a:r>
            <a:br>
              <a:rPr lang="en-IN" dirty="0">
                <a:solidFill>
                  <a:schemeClr val="bg1"/>
                </a:solidFill>
              </a:rPr>
            </a:br>
            <a:r>
              <a:rPr lang="en-IN" dirty="0">
                <a:solidFill>
                  <a:schemeClr val="bg1"/>
                </a:solidFill>
              </a:rPr>
              <a:t>Y O U</a:t>
            </a:r>
          </a:p>
        </p:txBody>
      </p:sp>
      <p:sp>
        <p:nvSpPr>
          <p:cNvPr id="3" name="Text Placeholder 2">
            <a:extLst>
              <a:ext uri="{FF2B5EF4-FFF2-40B4-BE49-F238E27FC236}">
                <a16:creationId xmlns:a16="http://schemas.microsoft.com/office/drawing/2014/main" id="{E613AAB6-25D3-0B61-1720-26DFCA069DAE}"/>
              </a:ext>
            </a:extLst>
          </p:cNvPr>
          <p:cNvSpPr>
            <a:spLocks noGrp="1"/>
          </p:cNvSpPr>
          <p:nvPr>
            <p:ph type="body" idx="1"/>
          </p:nvPr>
        </p:nvSpPr>
        <p:spPr/>
        <p:txBody>
          <a:bodyPr/>
          <a:lstStyle/>
          <a:p>
            <a:r>
              <a:rPr lang="en-IN" dirty="0"/>
              <a:t>Presentation By -</a:t>
            </a:r>
          </a:p>
          <a:p>
            <a:r>
              <a:rPr lang="en-IN" dirty="0"/>
              <a:t>Navya Dua</a:t>
            </a:r>
          </a:p>
        </p:txBody>
      </p:sp>
    </p:spTree>
    <p:extLst>
      <p:ext uri="{BB962C8B-B14F-4D97-AF65-F5344CB8AC3E}">
        <p14:creationId xmlns:p14="http://schemas.microsoft.com/office/powerpoint/2010/main" val="372884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192CC40-EB7F-C23C-A5FB-931C261E1503}"/>
              </a:ext>
            </a:extLst>
          </p:cNvPr>
          <p:cNvSpPr/>
          <p:nvPr/>
        </p:nvSpPr>
        <p:spPr>
          <a:xfrm>
            <a:off x="0" y="0"/>
            <a:ext cx="12192000" cy="1698171"/>
          </a:xfrm>
          <a:prstGeom prst="rect">
            <a:avLst/>
          </a:prstGeom>
          <a:solidFill>
            <a:srgbClr val="162349">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162349"/>
              </a:solidFill>
            </a:endParaRPr>
          </a:p>
        </p:txBody>
      </p:sp>
      <p:sp>
        <p:nvSpPr>
          <p:cNvPr id="19" name="Title 18">
            <a:extLst>
              <a:ext uri="{FF2B5EF4-FFF2-40B4-BE49-F238E27FC236}">
                <a16:creationId xmlns:a16="http://schemas.microsoft.com/office/drawing/2014/main" id="{AD5AE3F0-159D-D606-4E3A-F399A2F3E974}"/>
              </a:ext>
            </a:extLst>
          </p:cNvPr>
          <p:cNvSpPr>
            <a:spLocks noGrp="1"/>
          </p:cNvSpPr>
          <p:nvPr>
            <p:ph type="title"/>
          </p:nvPr>
        </p:nvSpPr>
        <p:spPr/>
        <p:txBody>
          <a:bodyPr/>
          <a:lstStyle/>
          <a:p>
            <a:pPr algn="ctr"/>
            <a:r>
              <a:rPr lang="en-IN" sz="4400" dirty="0">
                <a:solidFill>
                  <a:schemeClr val="bg1"/>
                </a:solidFill>
              </a:rPr>
              <a:t>Introduction</a:t>
            </a:r>
            <a:endParaRPr lang="en-IN" dirty="0"/>
          </a:p>
        </p:txBody>
      </p:sp>
      <p:sp>
        <p:nvSpPr>
          <p:cNvPr id="11" name="Content Placeholder 10">
            <a:extLst>
              <a:ext uri="{FF2B5EF4-FFF2-40B4-BE49-F238E27FC236}">
                <a16:creationId xmlns:a16="http://schemas.microsoft.com/office/drawing/2014/main" id="{38C4F9BF-019B-D973-1524-E339F9EC9708}"/>
              </a:ext>
            </a:extLst>
          </p:cNvPr>
          <p:cNvSpPr>
            <a:spLocks noGrp="1"/>
          </p:cNvSpPr>
          <p:nvPr>
            <p:ph idx="1"/>
          </p:nvPr>
        </p:nvSpPr>
        <p:spPr/>
        <p:txBody>
          <a:bodyPr>
            <a:normAutofit/>
          </a:bodyPr>
          <a:lstStyle/>
          <a:p>
            <a:pPr algn="just">
              <a:lnSpc>
                <a:spcPct val="170000"/>
              </a:lnSpc>
            </a:pPr>
            <a:r>
              <a:rPr lang="en-US" sz="2000" dirty="0">
                <a:solidFill>
                  <a:srgbClr val="D1D5DB"/>
                </a:solidFill>
                <a:latin typeface="Times New Roman" panose="02020603050405020304" pitchFamily="18" charset="0"/>
                <a:cs typeface="Times New Roman" panose="02020603050405020304" pitchFamily="18" charset="0"/>
              </a:rPr>
              <a:t>In this project, we aim to safeguard financial well-being by leveraging advanced machine learning techniques and predictive analytics to detect fraudulent transactions. </a:t>
            </a:r>
          </a:p>
          <a:p>
            <a:pPr algn="just">
              <a:lnSpc>
                <a:spcPct val="170000"/>
              </a:lnSpc>
            </a:pPr>
            <a:r>
              <a:rPr lang="en-US" sz="2000" dirty="0">
                <a:solidFill>
                  <a:srgbClr val="D1D5DB"/>
                </a:solidFill>
                <a:latin typeface="Times New Roman" panose="02020603050405020304" pitchFamily="18" charset="0"/>
                <a:cs typeface="Times New Roman" panose="02020603050405020304" pitchFamily="18" charset="0"/>
              </a:rPr>
              <a:t>Fraud detection is paramount for financial institutions and businesses to protect assets, maintain trust, and ensure secure financial ecosystems.</a:t>
            </a:r>
          </a:p>
          <a:p>
            <a:pPr algn="just">
              <a:lnSpc>
                <a:spcPct val="170000"/>
              </a:lnSpc>
            </a:pPr>
            <a:r>
              <a:rPr lang="en-US" sz="2000" dirty="0">
                <a:solidFill>
                  <a:srgbClr val="D1D5DB"/>
                </a:solidFill>
                <a:latin typeface="Times New Roman" panose="02020603050405020304" pitchFamily="18" charset="0"/>
                <a:cs typeface="Times New Roman" panose="02020603050405020304" pitchFamily="18" charset="0"/>
              </a:rPr>
              <a:t>It is a critical aspect of the financial industry, particularly in the realm of online transactions. With the increasing threat of fraud in digital payments, the need for robust and effective fraud detection systems has never been more pressing. </a:t>
            </a:r>
            <a:endParaRPr lang="en-IN" sz="2000" dirty="0">
              <a:solidFill>
                <a:srgbClr val="D1D5DB"/>
              </a:solidFill>
              <a:latin typeface="Times New Roman" panose="02020603050405020304" pitchFamily="18" charset="0"/>
              <a:cs typeface="Times New Roman" panose="02020603050405020304" pitchFamily="18" charset="0"/>
            </a:endParaRPr>
          </a:p>
          <a:p>
            <a:pPr algn="just">
              <a:lnSpc>
                <a:spcPct val="150000"/>
              </a:lnSpc>
            </a:pPr>
            <a:endParaRPr lang="en-IN" dirty="0"/>
          </a:p>
        </p:txBody>
      </p:sp>
    </p:spTree>
    <p:extLst>
      <p:ext uri="{BB962C8B-B14F-4D97-AF65-F5344CB8AC3E}">
        <p14:creationId xmlns:p14="http://schemas.microsoft.com/office/powerpoint/2010/main" val="2327225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554AD4-564F-8C28-AAA9-6A575A62D5A0}"/>
              </a:ext>
            </a:extLst>
          </p:cNvPr>
          <p:cNvSpPr/>
          <p:nvPr/>
        </p:nvSpPr>
        <p:spPr>
          <a:xfrm>
            <a:off x="0" y="0"/>
            <a:ext cx="12192000" cy="1698171"/>
          </a:xfrm>
          <a:prstGeom prst="rect">
            <a:avLst/>
          </a:prstGeom>
          <a:solidFill>
            <a:srgbClr val="162349">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162349"/>
              </a:solidFill>
            </a:endParaRPr>
          </a:p>
        </p:txBody>
      </p:sp>
      <p:sp>
        <p:nvSpPr>
          <p:cNvPr id="2" name="Title 1">
            <a:extLst>
              <a:ext uri="{FF2B5EF4-FFF2-40B4-BE49-F238E27FC236}">
                <a16:creationId xmlns:a16="http://schemas.microsoft.com/office/drawing/2014/main" id="{B5654160-2AB5-CE6C-E56A-068A9BE4AB88}"/>
              </a:ext>
            </a:extLst>
          </p:cNvPr>
          <p:cNvSpPr>
            <a:spLocks noGrp="1"/>
          </p:cNvSpPr>
          <p:nvPr>
            <p:ph type="title"/>
          </p:nvPr>
        </p:nvSpPr>
        <p:spPr/>
        <p:txBody>
          <a:bodyPr/>
          <a:lstStyle/>
          <a:p>
            <a:pPr algn="ctr"/>
            <a:r>
              <a:rPr lang="en-IN" sz="4400" dirty="0">
                <a:solidFill>
                  <a:schemeClr val="bg1"/>
                </a:solidFill>
              </a:rPr>
              <a:t>Problem Statement</a:t>
            </a:r>
            <a:endParaRPr lang="en-IN" dirty="0"/>
          </a:p>
        </p:txBody>
      </p:sp>
      <p:sp>
        <p:nvSpPr>
          <p:cNvPr id="11" name="Content Placeholder 10">
            <a:extLst>
              <a:ext uri="{FF2B5EF4-FFF2-40B4-BE49-F238E27FC236}">
                <a16:creationId xmlns:a16="http://schemas.microsoft.com/office/drawing/2014/main" id="{38C4F9BF-019B-D973-1524-E339F9EC9708}"/>
              </a:ext>
            </a:extLst>
          </p:cNvPr>
          <p:cNvSpPr>
            <a:spLocks noGrp="1"/>
          </p:cNvSpPr>
          <p:nvPr>
            <p:ph idx="1"/>
          </p:nvPr>
        </p:nvSpPr>
        <p:spPr/>
        <p:txBody>
          <a:bodyPr>
            <a:normAutofit/>
          </a:bodyPr>
          <a:lstStyle/>
          <a:p>
            <a:pPr algn="just">
              <a:lnSpc>
                <a:spcPct val="150000"/>
              </a:lnSpc>
            </a:pPr>
            <a:r>
              <a:rPr lang="en-US" dirty="0">
                <a:solidFill>
                  <a:srgbClr val="D1D5DB"/>
                </a:solidFill>
                <a:latin typeface="Times New Roman" panose="02020603050405020304" pitchFamily="18" charset="0"/>
                <a:cs typeface="Times New Roman" panose="02020603050405020304" pitchFamily="18" charset="0"/>
              </a:rPr>
              <a:t>Develop a machine learning model to detect potentially fraudulent transactions based on the provided features. The dataset contains information about various transactions, including account age, payment method, time of transaction, and category. The goal is to build a classification model that can accurately classify transactions as either legitimate or potentially fraudulent.</a:t>
            </a:r>
          </a:p>
          <a:p>
            <a:pPr algn="just">
              <a:lnSpc>
                <a:spcPct val="150000"/>
              </a:lnSpc>
            </a:pPr>
            <a:endParaRPr lang="en-IN" dirty="0"/>
          </a:p>
        </p:txBody>
      </p:sp>
    </p:spTree>
    <p:extLst>
      <p:ext uri="{BB962C8B-B14F-4D97-AF65-F5344CB8AC3E}">
        <p14:creationId xmlns:p14="http://schemas.microsoft.com/office/powerpoint/2010/main" val="3873187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DBB69F-6D96-434E-B53D-79E0C6E9584F}"/>
              </a:ext>
            </a:extLst>
          </p:cNvPr>
          <p:cNvSpPr/>
          <p:nvPr/>
        </p:nvSpPr>
        <p:spPr>
          <a:xfrm>
            <a:off x="0" y="0"/>
            <a:ext cx="12192000" cy="1698171"/>
          </a:xfrm>
          <a:prstGeom prst="rect">
            <a:avLst/>
          </a:prstGeom>
          <a:solidFill>
            <a:srgbClr val="162349">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162349"/>
              </a:solidFill>
            </a:endParaRPr>
          </a:p>
        </p:txBody>
      </p:sp>
      <p:sp>
        <p:nvSpPr>
          <p:cNvPr id="5" name="Title 4">
            <a:extLst>
              <a:ext uri="{FF2B5EF4-FFF2-40B4-BE49-F238E27FC236}">
                <a16:creationId xmlns:a16="http://schemas.microsoft.com/office/drawing/2014/main" id="{5A355808-E1E5-D342-489E-894C949E9C8A}"/>
              </a:ext>
            </a:extLst>
          </p:cNvPr>
          <p:cNvSpPr>
            <a:spLocks noGrp="1"/>
          </p:cNvSpPr>
          <p:nvPr>
            <p:ph type="title"/>
          </p:nvPr>
        </p:nvSpPr>
        <p:spPr/>
        <p:txBody>
          <a:bodyPr/>
          <a:lstStyle/>
          <a:p>
            <a:pPr algn="ctr"/>
            <a:r>
              <a:rPr lang="en-IN" dirty="0">
                <a:solidFill>
                  <a:schemeClr val="bg1"/>
                </a:solidFill>
              </a:rPr>
              <a:t>Project Journey</a:t>
            </a:r>
          </a:p>
        </p:txBody>
      </p:sp>
      <p:graphicFrame>
        <p:nvGraphicFramePr>
          <p:cNvPr id="6" name="Content Placeholder 5">
            <a:extLst>
              <a:ext uri="{FF2B5EF4-FFF2-40B4-BE49-F238E27FC236}">
                <a16:creationId xmlns:a16="http://schemas.microsoft.com/office/drawing/2014/main" id="{34E457C8-87E1-6F2E-7728-B5ACB7751772}"/>
              </a:ext>
            </a:extLst>
          </p:cNvPr>
          <p:cNvGraphicFramePr>
            <a:graphicFrameLocks noGrp="1"/>
          </p:cNvGraphicFramePr>
          <p:nvPr>
            <p:ph idx="1"/>
            <p:extLst>
              <p:ext uri="{D42A27DB-BD31-4B8C-83A1-F6EECF244321}">
                <p14:modId xmlns:p14="http://schemas.microsoft.com/office/powerpoint/2010/main" val="1474874606"/>
              </p:ext>
            </p:extLst>
          </p:nvPr>
        </p:nvGraphicFramePr>
        <p:xfrm>
          <a:off x="838200" y="2055813"/>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5802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355808-E1E5-D342-489E-894C949E9C8A}"/>
              </a:ext>
            </a:extLst>
          </p:cNvPr>
          <p:cNvSpPr>
            <a:spLocks noGrp="1"/>
          </p:cNvSpPr>
          <p:nvPr>
            <p:ph type="title"/>
          </p:nvPr>
        </p:nvSpPr>
        <p:spPr/>
        <p:txBody>
          <a:bodyPr>
            <a:normAutofit/>
          </a:bodyPr>
          <a:lstStyle/>
          <a:p>
            <a:pPr algn="ctr"/>
            <a:r>
              <a:rPr lang="en-IN" sz="100" b="0" i="0" dirty="0">
                <a:solidFill>
                  <a:srgbClr val="162349"/>
                </a:solidFill>
                <a:effectLst/>
                <a:latin typeface="Söhne"/>
              </a:rPr>
              <a:t>Project Journey</a:t>
            </a:r>
            <a:endParaRPr lang="en-IN" sz="100" dirty="0">
              <a:solidFill>
                <a:srgbClr val="162349"/>
              </a:solidFill>
            </a:endParaRPr>
          </a:p>
        </p:txBody>
      </p:sp>
      <p:graphicFrame>
        <p:nvGraphicFramePr>
          <p:cNvPr id="6" name="Content Placeholder 5">
            <a:extLst>
              <a:ext uri="{FF2B5EF4-FFF2-40B4-BE49-F238E27FC236}">
                <a16:creationId xmlns:a16="http://schemas.microsoft.com/office/drawing/2014/main" id="{34E457C8-87E1-6F2E-7728-B5ACB7751772}"/>
              </a:ext>
            </a:extLst>
          </p:cNvPr>
          <p:cNvGraphicFramePr>
            <a:graphicFrameLocks noGrp="1"/>
          </p:cNvGraphicFramePr>
          <p:nvPr>
            <p:ph idx="1"/>
            <p:extLst>
              <p:ext uri="{D42A27DB-BD31-4B8C-83A1-F6EECF244321}">
                <p14:modId xmlns:p14="http://schemas.microsoft.com/office/powerpoint/2010/main" val="4278900544"/>
              </p:ext>
            </p:extLst>
          </p:nvPr>
        </p:nvGraphicFramePr>
        <p:xfrm>
          <a:off x="838200" y="23050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10">
            <a:extLst>
              <a:ext uri="{FF2B5EF4-FFF2-40B4-BE49-F238E27FC236}">
                <a16:creationId xmlns:a16="http://schemas.microsoft.com/office/drawing/2014/main" id="{D2D0890A-99EF-BC84-2908-F7F73BC1C736}"/>
              </a:ext>
            </a:extLst>
          </p:cNvPr>
          <p:cNvSpPr txBox="1">
            <a:spLocks/>
          </p:cNvSpPr>
          <p:nvPr/>
        </p:nvSpPr>
        <p:spPr>
          <a:xfrm>
            <a:off x="838201" y="1825625"/>
            <a:ext cx="10591799" cy="1730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700" dirty="0">
                <a:solidFill>
                  <a:srgbClr val="D1D5DB"/>
                </a:solidFill>
                <a:latin typeface="Times New Roman" panose="02020603050405020304" pitchFamily="18" charset="0"/>
                <a:cs typeface="Times New Roman" panose="02020603050405020304" pitchFamily="18" charset="0"/>
              </a:rPr>
              <a:t>Key features include account age, payment method, time of transaction, and category. </a:t>
            </a:r>
          </a:p>
          <a:p>
            <a:pPr>
              <a:lnSpc>
                <a:spcPct val="150000"/>
              </a:lnSpc>
            </a:pPr>
            <a:r>
              <a:rPr lang="en-US" sz="1700" dirty="0">
                <a:solidFill>
                  <a:srgbClr val="D1D5DB"/>
                </a:solidFill>
                <a:latin typeface="Times New Roman" panose="02020603050405020304" pitchFamily="18" charset="0"/>
                <a:cs typeface="Times New Roman" panose="02020603050405020304" pitchFamily="18" charset="0"/>
              </a:rPr>
              <a:t>The 'label' indicates whether a transaction is fraudulent(1) or legitimate(0).</a:t>
            </a:r>
          </a:p>
        </p:txBody>
      </p:sp>
      <p:pic>
        <p:nvPicPr>
          <p:cNvPr id="12" name="Picture 11">
            <a:extLst>
              <a:ext uri="{FF2B5EF4-FFF2-40B4-BE49-F238E27FC236}">
                <a16:creationId xmlns:a16="http://schemas.microsoft.com/office/drawing/2014/main" id="{8B47D56B-319A-3E98-B440-52B7FC8D05A9}"/>
              </a:ext>
            </a:extLst>
          </p:cNvPr>
          <p:cNvPicPr>
            <a:picLocks noChangeAspect="1"/>
          </p:cNvPicPr>
          <p:nvPr/>
        </p:nvPicPr>
        <p:blipFill>
          <a:blip r:embed="rId7"/>
          <a:stretch>
            <a:fillRect/>
          </a:stretch>
        </p:blipFill>
        <p:spPr>
          <a:xfrm>
            <a:off x="838200" y="3690937"/>
            <a:ext cx="6778816" cy="2650738"/>
          </a:xfrm>
          <a:prstGeom prst="rect">
            <a:avLst/>
          </a:prstGeom>
        </p:spPr>
      </p:pic>
      <p:pic>
        <p:nvPicPr>
          <p:cNvPr id="14" name="Picture 13">
            <a:extLst>
              <a:ext uri="{FF2B5EF4-FFF2-40B4-BE49-F238E27FC236}">
                <a16:creationId xmlns:a16="http://schemas.microsoft.com/office/drawing/2014/main" id="{1E598100-D7B4-0040-6611-5D8BFB1FFEEA}"/>
              </a:ext>
            </a:extLst>
          </p:cNvPr>
          <p:cNvPicPr>
            <a:picLocks noChangeAspect="1"/>
          </p:cNvPicPr>
          <p:nvPr/>
        </p:nvPicPr>
        <p:blipFill>
          <a:blip r:embed="rId8"/>
          <a:stretch>
            <a:fillRect/>
          </a:stretch>
        </p:blipFill>
        <p:spPr>
          <a:xfrm>
            <a:off x="8131210" y="3690937"/>
            <a:ext cx="3074856" cy="2650738"/>
          </a:xfrm>
          <a:prstGeom prst="rect">
            <a:avLst/>
          </a:prstGeom>
        </p:spPr>
      </p:pic>
    </p:spTree>
    <p:extLst>
      <p:ext uri="{BB962C8B-B14F-4D97-AF65-F5344CB8AC3E}">
        <p14:creationId xmlns:p14="http://schemas.microsoft.com/office/powerpoint/2010/main" val="3179112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355808-E1E5-D342-489E-894C949E9C8A}"/>
              </a:ext>
            </a:extLst>
          </p:cNvPr>
          <p:cNvSpPr>
            <a:spLocks noGrp="1"/>
          </p:cNvSpPr>
          <p:nvPr>
            <p:ph type="title"/>
          </p:nvPr>
        </p:nvSpPr>
        <p:spPr/>
        <p:txBody>
          <a:bodyPr>
            <a:normAutofit/>
          </a:bodyPr>
          <a:lstStyle/>
          <a:p>
            <a:pPr algn="ctr"/>
            <a:r>
              <a:rPr lang="en-IN" sz="100" b="0" i="0" dirty="0">
                <a:solidFill>
                  <a:srgbClr val="162349"/>
                </a:solidFill>
                <a:effectLst/>
                <a:latin typeface="Söhne"/>
              </a:rPr>
              <a:t>Project Journey</a:t>
            </a:r>
            <a:endParaRPr lang="en-IN" sz="100" dirty="0">
              <a:solidFill>
                <a:srgbClr val="162349"/>
              </a:solidFill>
            </a:endParaRPr>
          </a:p>
        </p:txBody>
      </p:sp>
      <p:graphicFrame>
        <p:nvGraphicFramePr>
          <p:cNvPr id="6" name="Content Placeholder 5">
            <a:extLst>
              <a:ext uri="{FF2B5EF4-FFF2-40B4-BE49-F238E27FC236}">
                <a16:creationId xmlns:a16="http://schemas.microsoft.com/office/drawing/2014/main" id="{34E457C8-87E1-6F2E-7728-B5ACB7751772}"/>
              </a:ext>
            </a:extLst>
          </p:cNvPr>
          <p:cNvGraphicFramePr>
            <a:graphicFrameLocks noGrp="1"/>
          </p:cNvGraphicFramePr>
          <p:nvPr>
            <p:ph idx="1"/>
            <p:extLst>
              <p:ext uri="{D42A27DB-BD31-4B8C-83A1-F6EECF244321}">
                <p14:modId xmlns:p14="http://schemas.microsoft.com/office/powerpoint/2010/main" val="625787332"/>
              </p:ext>
            </p:extLst>
          </p:nvPr>
        </p:nvGraphicFramePr>
        <p:xfrm>
          <a:off x="838200" y="23050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A6B3BAA7-8BFE-30E8-3DAE-DC98F88FD8FB}"/>
              </a:ext>
            </a:extLst>
          </p:cNvPr>
          <p:cNvPicPr>
            <a:picLocks noChangeAspect="1"/>
          </p:cNvPicPr>
          <p:nvPr/>
        </p:nvPicPr>
        <p:blipFill>
          <a:blip r:embed="rId7"/>
          <a:stretch>
            <a:fillRect/>
          </a:stretch>
        </p:blipFill>
        <p:spPr>
          <a:xfrm>
            <a:off x="838200" y="1771448"/>
            <a:ext cx="2839094" cy="2105122"/>
          </a:xfrm>
          <a:prstGeom prst="rect">
            <a:avLst/>
          </a:prstGeom>
        </p:spPr>
      </p:pic>
      <p:pic>
        <p:nvPicPr>
          <p:cNvPr id="17" name="Picture 16">
            <a:extLst>
              <a:ext uri="{FF2B5EF4-FFF2-40B4-BE49-F238E27FC236}">
                <a16:creationId xmlns:a16="http://schemas.microsoft.com/office/drawing/2014/main" id="{EEB1452B-E1DD-62BF-660A-EC93B15777EA}"/>
              </a:ext>
            </a:extLst>
          </p:cNvPr>
          <p:cNvPicPr>
            <a:picLocks noChangeAspect="1"/>
          </p:cNvPicPr>
          <p:nvPr/>
        </p:nvPicPr>
        <p:blipFill>
          <a:blip r:embed="rId8"/>
          <a:stretch>
            <a:fillRect/>
          </a:stretch>
        </p:blipFill>
        <p:spPr>
          <a:xfrm>
            <a:off x="433245" y="4256933"/>
            <a:ext cx="3962743" cy="1440305"/>
          </a:xfrm>
          <a:prstGeom prst="rect">
            <a:avLst/>
          </a:prstGeom>
        </p:spPr>
      </p:pic>
      <p:pic>
        <p:nvPicPr>
          <p:cNvPr id="34" name="Picture 33">
            <a:extLst>
              <a:ext uri="{FF2B5EF4-FFF2-40B4-BE49-F238E27FC236}">
                <a16:creationId xmlns:a16="http://schemas.microsoft.com/office/drawing/2014/main" id="{D0C01366-2FD9-1C57-C128-59F110CD3189}"/>
              </a:ext>
            </a:extLst>
          </p:cNvPr>
          <p:cNvPicPr>
            <a:picLocks noChangeAspect="1"/>
          </p:cNvPicPr>
          <p:nvPr/>
        </p:nvPicPr>
        <p:blipFill>
          <a:blip r:embed="rId9"/>
          <a:stretch>
            <a:fillRect/>
          </a:stretch>
        </p:blipFill>
        <p:spPr>
          <a:xfrm>
            <a:off x="4142542" y="1777746"/>
            <a:ext cx="5523972" cy="1886708"/>
          </a:xfrm>
          <a:prstGeom prst="rect">
            <a:avLst/>
          </a:prstGeom>
        </p:spPr>
      </p:pic>
      <p:pic>
        <p:nvPicPr>
          <p:cNvPr id="36" name="Picture 35">
            <a:extLst>
              <a:ext uri="{FF2B5EF4-FFF2-40B4-BE49-F238E27FC236}">
                <a16:creationId xmlns:a16="http://schemas.microsoft.com/office/drawing/2014/main" id="{5A55ABE1-62B9-0DCC-B5C1-842F638D4285}"/>
              </a:ext>
            </a:extLst>
          </p:cNvPr>
          <p:cNvPicPr>
            <a:picLocks noChangeAspect="1"/>
          </p:cNvPicPr>
          <p:nvPr/>
        </p:nvPicPr>
        <p:blipFill>
          <a:blip r:embed="rId10"/>
          <a:stretch>
            <a:fillRect/>
          </a:stretch>
        </p:blipFill>
        <p:spPr>
          <a:xfrm>
            <a:off x="8266465" y="3876570"/>
            <a:ext cx="3811826" cy="1441144"/>
          </a:xfrm>
          <a:prstGeom prst="rect">
            <a:avLst/>
          </a:prstGeom>
        </p:spPr>
      </p:pic>
      <p:pic>
        <p:nvPicPr>
          <p:cNvPr id="38" name="Picture 37">
            <a:extLst>
              <a:ext uri="{FF2B5EF4-FFF2-40B4-BE49-F238E27FC236}">
                <a16:creationId xmlns:a16="http://schemas.microsoft.com/office/drawing/2014/main" id="{6EDD6747-49E5-A9E6-0A3E-DE391DF7B979}"/>
              </a:ext>
            </a:extLst>
          </p:cNvPr>
          <p:cNvPicPr>
            <a:picLocks noChangeAspect="1"/>
          </p:cNvPicPr>
          <p:nvPr/>
        </p:nvPicPr>
        <p:blipFill>
          <a:blip r:embed="rId11"/>
          <a:stretch>
            <a:fillRect/>
          </a:stretch>
        </p:blipFill>
        <p:spPr>
          <a:xfrm>
            <a:off x="4709202" y="4344900"/>
            <a:ext cx="3412362" cy="2379306"/>
          </a:xfrm>
          <a:prstGeom prst="rect">
            <a:avLst/>
          </a:prstGeom>
        </p:spPr>
      </p:pic>
    </p:spTree>
    <p:extLst>
      <p:ext uri="{BB962C8B-B14F-4D97-AF65-F5344CB8AC3E}">
        <p14:creationId xmlns:p14="http://schemas.microsoft.com/office/powerpoint/2010/main" val="27039254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355808-E1E5-D342-489E-894C949E9C8A}"/>
              </a:ext>
            </a:extLst>
          </p:cNvPr>
          <p:cNvSpPr>
            <a:spLocks noGrp="1"/>
          </p:cNvSpPr>
          <p:nvPr>
            <p:ph type="title"/>
          </p:nvPr>
        </p:nvSpPr>
        <p:spPr/>
        <p:txBody>
          <a:bodyPr>
            <a:normAutofit/>
          </a:bodyPr>
          <a:lstStyle/>
          <a:p>
            <a:pPr algn="ctr"/>
            <a:endParaRPr lang="en-IN" sz="100" dirty="0">
              <a:solidFill>
                <a:srgbClr val="162349"/>
              </a:solidFill>
            </a:endParaRPr>
          </a:p>
        </p:txBody>
      </p:sp>
      <p:sp>
        <p:nvSpPr>
          <p:cNvPr id="2" name="Content Placeholder 10">
            <a:extLst>
              <a:ext uri="{FF2B5EF4-FFF2-40B4-BE49-F238E27FC236}">
                <a16:creationId xmlns:a16="http://schemas.microsoft.com/office/drawing/2014/main" id="{BBA7EC01-9CC9-ED0F-4150-A02F36143B2D}"/>
              </a:ext>
            </a:extLst>
          </p:cNvPr>
          <p:cNvSpPr txBox="1">
            <a:spLocks/>
          </p:cNvSpPr>
          <p:nvPr/>
        </p:nvSpPr>
        <p:spPr>
          <a:xfrm>
            <a:off x="838201" y="1825625"/>
            <a:ext cx="7270102" cy="19234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pPr>
            <a:r>
              <a:rPr lang="en-US" sz="2000" dirty="0">
                <a:solidFill>
                  <a:srgbClr val="D1D5DB"/>
                </a:solidFill>
                <a:latin typeface="Times New Roman" panose="02020603050405020304" pitchFamily="18" charset="0"/>
                <a:cs typeface="Times New Roman" panose="02020603050405020304" pitchFamily="18" charset="0"/>
              </a:rPr>
              <a:t>We cleaned and prepared the dataset for analysis.</a:t>
            </a:r>
          </a:p>
          <a:p>
            <a:pPr>
              <a:lnSpc>
                <a:spcPct val="170000"/>
              </a:lnSpc>
            </a:pPr>
            <a:r>
              <a:rPr lang="en-US" sz="2000" dirty="0">
                <a:solidFill>
                  <a:srgbClr val="D1D5DB"/>
                </a:solidFill>
                <a:latin typeface="Times New Roman" panose="02020603050405020304" pitchFamily="18" charset="0"/>
                <a:cs typeface="Times New Roman" panose="02020603050405020304" pitchFamily="18" charset="0"/>
              </a:rPr>
              <a:t>Any missing data points were addressed to ensure data integrity.</a:t>
            </a:r>
          </a:p>
          <a:p>
            <a:pPr algn="just">
              <a:lnSpc>
                <a:spcPct val="170000"/>
              </a:lnSpc>
            </a:pPr>
            <a:r>
              <a:rPr lang="en-US" sz="2000" dirty="0">
                <a:solidFill>
                  <a:srgbClr val="D1D5DB"/>
                </a:solidFill>
                <a:latin typeface="Times New Roman" panose="02020603050405020304" pitchFamily="18" charset="0"/>
                <a:cs typeface="Times New Roman" panose="02020603050405020304" pitchFamily="18" charset="0"/>
              </a:rPr>
              <a:t>Categorical variables were transformed into numerical format for machine learning.</a:t>
            </a:r>
            <a:endParaRPr lang="en-IN" sz="2000" dirty="0">
              <a:solidFill>
                <a:srgbClr val="D1D5DB"/>
              </a:solidFill>
              <a:latin typeface="Times New Roman" panose="02020603050405020304" pitchFamily="18" charset="0"/>
              <a:cs typeface="Times New Roman" panose="02020603050405020304" pitchFamily="18" charset="0"/>
            </a:endParaRPr>
          </a:p>
        </p:txBody>
      </p:sp>
      <p:graphicFrame>
        <p:nvGraphicFramePr>
          <p:cNvPr id="8" name="Content Placeholder 5">
            <a:extLst>
              <a:ext uri="{FF2B5EF4-FFF2-40B4-BE49-F238E27FC236}">
                <a16:creationId xmlns:a16="http://schemas.microsoft.com/office/drawing/2014/main" id="{74DB5FD9-EE9D-2C80-73FD-1681AADB553F}"/>
              </a:ext>
            </a:extLst>
          </p:cNvPr>
          <p:cNvGraphicFramePr>
            <a:graphicFrameLocks noGrp="1"/>
          </p:cNvGraphicFramePr>
          <p:nvPr>
            <p:ph idx="1"/>
            <p:extLst>
              <p:ext uri="{D42A27DB-BD31-4B8C-83A1-F6EECF244321}">
                <p14:modId xmlns:p14="http://schemas.microsoft.com/office/powerpoint/2010/main" val="3975424954"/>
              </p:ext>
            </p:extLst>
          </p:nvPr>
        </p:nvGraphicFramePr>
        <p:xfrm>
          <a:off x="838200" y="23050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24E44B73-32CF-FAAC-E350-1FEBDCE895C4}"/>
              </a:ext>
            </a:extLst>
          </p:cNvPr>
          <p:cNvPicPr>
            <a:picLocks noChangeAspect="1"/>
          </p:cNvPicPr>
          <p:nvPr/>
        </p:nvPicPr>
        <p:blipFill>
          <a:blip r:embed="rId7"/>
          <a:stretch>
            <a:fillRect/>
          </a:stretch>
        </p:blipFill>
        <p:spPr>
          <a:xfrm>
            <a:off x="8360229" y="1825308"/>
            <a:ext cx="3193057" cy="4587638"/>
          </a:xfrm>
          <a:prstGeom prst="rect">
            <a:avLst/>
          </a:prstGeom>
        </p:spPr>
      </p:pic>
      <p:pic>
        <p:nvPicPr>
          <p:cNvPr id="11" name="Picture 10">
            <a:extLst>
              <a:ext uri="{FF2B5EF4-FFF2-40B4-BE49-F238E27FC236}">
                <a16:creationId xmlns:a16="http://schemas.microsoft.com/office/drawing/2014/main" id="{8836F5EF-F1AC-B386-973E-954BAFF13EEB}"/>
              </a:ext>
            </a:extLst>
          </p:cNvPr>
          <p:cNvPicPr>
            <a:picLocks noChangeAspect="1"/>
          </p:cNvPicPr>
          <p:nvPr/>
        </p:nvPicPr>
        <p:blipFill>
          <a:blip r:embed="rId8"/>
          <a:stretch>
            <a:fillRect/>
          </a:stretch>
        </p:blipFill>
        <p:spPr>
          <a:xfrm>
            <a:off x="3542649" y="3739408"/>
            <a:ext cx="4677620" cy="2988626"/>
          </a:xfrm>
          <a:prstGeom prst="rect">
            <a:avLst/>
          </a:prstGeom>
        </p:spPr>
      </p:pic>
    </p:spTree>
    <p:extLst>
      <p:ext uri="{BB962C8B-B14F-4D97-AF65-F5344CB8AC3E}">
        <p14:creationId xmlns:p14="http://schemas.microsoft.com/office/powerpoint/2010/main" val="2831411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355808-E1E5-D342-489E-894C949E9C8A}"/>
              </a:ext>
            </a:extLst>
          </p:cNvPr>
          <p:cNvSpPr>
            <a:spLocks noGrp="1"/>
          </p:cNvSpPr>
          <p:nvPr>
            <p:ph type="title"/>
          </p:nvPr>
        </p:nvSpPr>
        <p:spPr/>
        <p:txBody>
          <a:bodyPr>
            <a:normAutofit/>
          </a:bodyPr>
          <a:lstStyle/>
          <a:p>
            <a:pPr algn="ctr"/>
            <a:endParaRPr lang="en-IN" sz="100" dirty="0">
              <a:solidFill>
                <a:srgbClr val="162349"/>
              </a:solidFill>
            </a:endParaRPr>
          </a:p>
        </p:txBody>
      </p:sp>
      <p:sp>
        <p:nvSpPr>
          <p:cNvPr id="2" name="Content Placeholder 10">
            <a:extLst>
              <a:ext uri="{FF2B5EF4-FFF2-40B4-BE49-F238E27FC236}">
                <a16:creationId xmlns:a16="http://schemas.microsoft.com/office/drawing/2014/main" id="{E0B8E49B-CF92-093D-991C-A4A69830E22C}"/>
              </a:ext>
            </a:extLst>
          </p:cNvPr>
          <p:cNvSpPr txBox="1">
            <a:spLocks/>
          </p:cNvSpPr>
          <p:nvPr/>
        </p:nvSpPr>
        <p:spPr>
          <a:xfrm>
            <a:off x="838200" y="1825625"/>
            <a:ext cx="4956110" cy="276503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200" dirty="0">
                <a:solidFill>
                  <a:srgbClr val="D1D5DB"/>
                </a:solidFill>
                <a:latin typeface="Times New Roman" panose="02020603050405020304" pitchFamily="18" charset="0"/>
                <a:cs typeface="Times New Roman" panose="02020603050405020304" pitchFamily="18" charset="0"/>
              </a:rPr>
              <a:t>We applied feature engineering techniques to improve the model's performance. </a:t>
            </a:r>
          </a:p>
          <a:p>
            <a:pPr>
              <a:lnSpc>
                <a:spcPct val="150000"/>
              </a:lnSpc>
            </a:pPr>
            <a:r>
              <a:rPr lang="en-US" sz="2200" dirty="0">
                <a:solidFill>
                  <a:srgbClr val="D1D5DB"/>
                </a:solidFill>
                <a:latin typeface="Times New Roman" panose="02020603050405020304" pitchFamily="18" charset="0"/>
                <a:cs typeface="Times New Roman" panose="02020603050405020304" pitchFamily="18" charset="0"/>
              </a:rPr>
              <a:t>Certain features were transformed or combined to extract more valuable information.</a:t>
            </a:r>
            <a:endParaRPr lang="en-IN" sz="2200" dirty="0">
              <a:solidFill>
                <a:srgbClr val="D1D5DB"/>
              </a:solidFill>
              <a:latin typeface="Times New Roman" panose="02020603050405020304" pitchFamily="18" charset="0"/>
              <a:cs typeface="Times New Roman" panose="02020603050405020304" pitchFamily="18" charset="0"/>
            </a:endParaRPr>
          </a:p>
        </p:txBody>
      </p:sp>
      <p:graphicFrame>
        <p:nvGraphicFramePr>
          <p:cNvPr id="10" name="Content Placeholder 5">
            <a:extLst>
              <a:ext uri="{FF2B5EF4-FFF2-40B4-BE49-F238E27FC236}">
                <a16:creationId xmlns:a16="http://schemas.microsoft.com/office/drawing/2014/main" id="{F91DC5FD-2022-4697-97FD-2A5861102998}"/>
              </a:ext>
            </a:extLst>
          </p:cNvPr>
          <p:cNvGraphicFramePr>
            <a:graphicFrameLocks noGrp="1"/>
          </p:cNvGraphicFramePr>
          <p:nvPr>
            <p:ph idx="1"/>
            <p:extLst>
              <p:ext uri="{D42A27DB-BD31-4B8C-83A1-F6EECF244321}">
                <p14:modId xmlns:p14="http://schemas.microsoft.com/office/powerpoint/2010/main" val="1551640568"/>
              </p:ext>
            </p:extLst>
          </p:nvPr>
        </p:nvGraphicFramePr>
        <p:xfrm>
          <a:off x="838200" y="23050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D9E7E186-BC04-0EDD-5CE3-E15D60E316CB}"/>
              </a:ext>
            </a:extLst>
          </p:cNvPr>
          <p:cNvPicPr>
            <a:picLocks noChangeAspect="1"/>
          </p:cNvPicPr>
          <p:nvPr/>
        </p:nvPicPr>
        <p:blipFill>
          <a:blip r:embed="rId7"/>
          <a:stretch>
            <a:fillRect/>
          </a:stretch>
        </p:blipFill>
        <p:spPr>
          <a:xfrm>
            <a:off x="7064867" y="3230880"/>
            <a:ext cx="4519052" cy="3139712"/>
          </a:xfrm>
          <a:prstGeom prst="rect">
            <a:avLst/>
          </a:prstGeom>
        </p:spPr>
      </p:pic>
    </p:spTree>
    <p:extLst>
      <p:ext uri="{BB962C8B-B14F-4D97-AF65-F5344CB8AC3E}">
        <p14:creationId xmlns:p14="http://schemas.microsoft.com/office/powerpoint/2010/main" val="2545667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355808-E1E5-D342-489E-894C949E9C8A}"/>
              </a:ext>
            </a:extLst>
          </p:cNvPr>
          <p:cNvSpPr>
            <a:spLocks noGrp="1"/>
          </p:cNvSpPr>
          <p:nvPr>
            <p:ph type="title"/>
          </p:nvPr>
        </p:nvSpPr>
        <p:spPr/>
        <p:txBody>
          <a:bodyPr>
            <a:normAutofit/>
          </a:bodyPr>
          <a:lstStyle/>
          <a:p>
            <a:pPr algn="ctr"/>
            <a:endParaRPr lang="en-IN" sz="100" dirty="0">
              <a:solidFill>
                <a:srgbClr val="162349"/>
              </a:solidFill>
            </a:endParaRPr>
          </a:p>
        </p:txBody>
      </p:sp>
      <p:sp>
        <p:nvSpPr>
          <p:cNvPr id="2" name="Content Placeholder 10">
            <a:extLst>
              <a:ext uri="{FF2B5EF4-FFF2-40B4-BE49-F238E27FC236}">
                <a16:creationId xmlns:a16="http://schemas.microsoft.com/office/drawing/2014/main" id="{647440BD-58F4-33CF-C8B1-EFECF83B5FFC}"/>
              </a:ext>
            </a:extLst>
          </p:cNvPr>
          <p:cNvSpPr txBox="1">
            <a:spLocks/>
          </p:cNvSpPr>
          <p:nvPr/>
        </p:nvSpPr>
        <p:spPr>
          <a:xfrm>
            <a:off x="838200" y="1825625"/>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200" dirty="0">
                <a:solidFill>
                  <a:srgbClr val="D1D5DB"/>
                </a:solidFill>
                <a:latin typeface="Söhne"/>
              </a:rPr>
              <a:t> </a:t>
            </a:r>
            <a:r>
              <a:rPr lang="en-US" sz="2200" dirty="0">
                <a:solidFill>
                  <a:srgbClr val="D1D5DB"/>
                </a:solidFill>
                <a:latin typeface="Times New Roman" panose="02020603050405020304" pitchFamily="18" charset="0"/>
                <a:cs typeface="Times New Roman" panose="02020603050405020304" pitchFamily="18" charset="0"/>
              </a:rPr>
              <a:t>The Random Forest algorithm is a popular choice for classification tasks due to its ability to handle complex datasets and provide accurate predictions.</a:t>
            </a:r>
          </a:p>
          <a:p>
            <a:pPr>
              <a:lnSpc>
                <a:spcPct val="150000"/>
              </a:lnSpc>
            </a:pPr>
            <a:endParaRPr lang="en-IN" sz="2200" dirty="0"/>
          </a:p>
        </p:txBody>
      </p:sp>
      <p:graphicFrame>
        <p:nvGraphicFramePr>
          <p:cNvPr id="9" name="Content Placeholder 5">
            <a:extLst>
              <a:ext uri="{FF2B5EF4-FFF2-40B4-BE49-F238E27FC236}">
                <a16:creationId xmlns:a16="http://schemas.microsoft.com/office/drawing/2014/main" id="{82FF7063-E377-0494-7100-63DEC6D68754}"/>
              </a:ext>
            </a:extLst>
          </p:cNvPr>
          <p:cNvGraphicFramePr>
            <a:graphicFrameLocks noGrp="1"/>
          </p:cNvGraphicFramePr>
          <p:nvPr>
            <p:ph idx="1"/>
            <p:extLst>
              <p:ext uri="{D42A27DB-BD31-4B8C-83A1-F6EECF244321}">
                <p14:modId xmlns:p14="http://schemas.microsoft.com/office/powerpoint/2010/main" val="3405801171"/>
              </p:ext>
            </p:extLst>
          </p:nvPr>
        </p:nvGraphicFramePr>
        <p:xfrm>
          <a:off x="838200" y="23050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4BE6755B-F50C-D4F8-AD8F-E061B841DC3F}"/>
              </a:ext>
            </a:extLst>
          </p:cNvPr>
          <p:cNvPicPr>
            <a:picLocks noChangeAspect="1"/>
          </p:cNvPicPr>
          <p:nvPr/>
        </p:nvPicPr>
        <p:blipFill>
          <a:blip r:embed="rId7"/>
          <a:stretch>
            <a:fillRect/>
          </a:stretch>
        </p:blipFill>
        <p:spPr>
          <a:xfrm>
            <a:off x="1713052" y="3286125"/>
            <a:ext cx="8765896" cy="2752530"/>
          </a:xfrm>
          <a:prstGeom prst="rect">
            <a:avLst/>
          </a:prstGeom>
        </p:spPr>
      </p:pic>
    </p:spTree>
    <p:extLst>
      <p:ext uri="{BB962C8B-B14F-4D97-AF65-F5344CB8AC3E}">
        <p14:creationId xmlns:p14="http://schemas.microsoft.com/office/powerpoint/2010/main" val="2764054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480</TotalTime>
  <Words>643</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Söhne</vt:lpstr>
      <vt:lpstr>Times New Roman</vt:lpstr>
      <vt:lpstr>Office Theme</vt:lpstr>
      <vt:lpstr>Empowering Financial Security   Detecting Fraudulent Transactions using Advanced Machine Learning Techniques and Predictive Analytics</vt:lpstr>
      <vt:lpstr>Introduction</vt:lpstr>
      <vt:lpstr>Problem Statement</vt:lpstr>
      <vt:lpstr>Project Journey</vt:lpstr>
      <vt:lpstr>Project Journey</vt:lpstr>
      <vt:lpstr>Project Journey</vt:lpstr>
      <vt:lpstr>PowerPoint Presentation</vt:lpstr>
      <vt:lpstr>PowerPoint Presentation</vt:lpstr>
      <vt:lpstr>PowerPoint Presentation</vt:lpstr>
      <vt:lpstr>PowerPoint Presentation</vt:lpstr>
      <vt:lpstr>Project Journey</vt:lpstr>
      <vt:lpstr>Conclusion</vt:lpstr>
      <vt:lpstr>T H A N K   Y O 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Empowering Financial Security: Detecting Fraudulent Transactions using Advanced Machine Learning Techniques and Predictive Analytics</dc:title>
  <dc:creator>NAVYA DUA - 232807013 - PSPHMPL</dc:creator>
  <cp:lastModifiedBy>NAVYA DUA - 232807013 - PSPHMPL</cp:lastModifiedBy>
  <cp:revision>6</cp:revision>
  <dcterms:created xsi:type="dcterms:W3CDTF">2023-11-01T14:47:42Z</dcterms:created>
  <dcterms:modified xsi:type="dcterms:W3CDTF">2023-11-08T13:19:23Z</dcterms:modified>
</cp:coreProperties>
</file>