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7784"/>
            <a:ext cx="8825658" cy="2295145"/>
          </a:xfrm>
        </p:spPr>
        <p:txBody>
          <a:bodyPr/>
          <a:lstStyle/>
          <a:p>
            <a:r>
              <a:rPr lang="en-US" sz="5400" dirty="0"/>
              <a:t>DATA VISUALIZATION ON LANDMARK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29001"/>
            <a:ext cx="8825658" cy="2785871"/>
          </a:xfrm>
        </p:spPr>
        <p:txBody>
          <a:bodyPr/>
          <a:lstStyle/>
          <a:p>
            <a:pPr fontAlgn="t"/>
            <a:r>
              <a:rPr lang="en-US" dirty="0"/>
              <a:t>WEB/MOBILE PROGRAMMING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Navya </a:t>
            </a:r>
            <a:r>
              <a:rPr lang="en-US" dirty="0" err="1"/>
              <a:t>gonuguntla</a:t>
            </a:r>
            <a:r>
              <a:rPr lang="en-US" dirty="0"/>
              <a:t> </a:t>
            </a:r>
          </a:p>
          <a:p>
            <a:pPr fontAlgn="t"/>
            <a:r>
              <a:rPr lang="en-US" dirty="0"/>
              <a:t>MADHURI SARDA</a:t>
            </a:r>
          </a:p>
          <a:p>
            <a:pPr fontAlgn="t"/>
            <a:r>
              <a:rPr lang="en-US" dirty="0"/>
              <a:t>JAYAPRAKASH RAVELLA</a:t>
            </a:r>
          </a:p>
        </p:txBody>
      </p:sp>
    </p:spTree>
    <p:extLst>
      <p:ext uri="{BB962C8B-B14F-4D97-AF65-F5344CB8AC3E}">
        <p14:creationId xmlns:p14="http://schemas.microsoft.com/office/powerpoint/2010/main" val="11467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43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9403743" cy="419548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Platform/Tools/Languages involved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Issues?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set of rules that each construction should abide by.</a:t>
            </a:r>
          </a:p>
          <a:p>
            <a:r>
              <a:rPr lang="en-US" dirty="0"/>
              <a:t>These are a set of rules that differ from a city to city</a:t>
            </a:r>
          </a:p>
          <a:p>
            <a:r>
              <a:rPr lang="en-US" dirty="0"/>
              <a:t>If these rules are broken, then it is called a violation.</a:t>
            </a:r>
          </a:p>
          <a:p>
            <a:r>
              <a:rPr lang="en-US" dirty="0"/>
              <a:t>There can be a series of landmark violations ranging from burglary, robbery, trespassing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particularly important to consider landmark violations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Driven personal motivation of being daunted by out landlord for not following landmark rules and regulations properties.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Drove us in learning more about landmark properties and use the data available on the internet and make the most interesting and useful analytics out of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</a:t>
            </a:r>
            <a:r>
              <a:rPr lang="en-US"/>
              <a:t>Contd.)g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city has its own rules and regulations that the citizens of the state needs to abide by.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Fetching the data from the internet about landmark violations and making useful analysis would actually help us to understand information regarding crime rate, hygiene conditions and many other factors of a neighborhood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Platform/Tools/Languages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</a:t>
            </a:r>
          </a:p>
          <a:p>
            <a:r>
              <a:rPr lang="en-US" dirty="0"/>
              <a:t>JavaScript, AngularJS</a:t>
            </a:r>
          </a:p>
          <a:p>
            <a:r>
              <a:rPr lang="en-US" dirty="0"/>
              <a:t>Microsoft Visual Studio Code IDE</a:t>
            </a:r>
          </a:p>
        </p:txBody>
      </p:sp>
    </p:spTree>
    <p:extLst>
      <p:ext uri="{BB962C8B-B14F-4D97-AF65-F5344CB8AC3E}">
        <p14:creationId xmlns:p14="http://schemas.microsoft.com/office/powerpoint/2010/main" val="36077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019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DATA VISUALIZATION ON LANDMARK ISSUES</vt:lpstr>
      <vt:lpstr>Content</vt:lpstr>
      <vt:lpstr>Landmark Issues?</vt:lpstr>
      <vt:lpstr>Motivation</vt:lpstr>
      <vt:lpstr>Motivation (Contd.)g</vt:lpstr>
      <vt:lpstr>Platform/Tools/Languages involved</vt:lpstr>
      <vt:lpstr> 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Violation Data Analysis</dc:title>
  <dc:creator>hm4yy</dc:creator>
  <cp:lastModifiedBy>Gonuguntla, Navya (UMKC-Student)</cp:lastModifiedBy>
  <cp:revision>18</cp:revision>
  <dcterms:created xsi:type="dcterms:W3CDTF">2019-09-26T00:10:16Z</dcterms:created>
  <dcterms:modified xsi:type="dcterms:W3CDTF">2020-03-26T22:58:31Z</dcterms:modified>
</cp:coreProperties>
</file>