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7784"/>
            <a:ext cx="8825658" cy="2295145"/>
          </a:xfrm>
        </p:spPr>
        <p:txBody>
          <a:bodyPr/>
          <a:lstStyle/>
          <a:p>
            <a:r>
              <a:rPr lang="en-US" sz="5400" dirty="0"/>
              <a:t>DATA VISUALIZATION ON LANDMARK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29001"/>
            <a:ext cx="8825658" cy="2785871"/>
          </a:xfrm>
        </p:spPr>
        <p:txBody>
          <a:bodyPr/>
          <a:lstStyle/>
          <a:p>
            <a:pPr fontAlgn="t"/>
            <a:r>
              <a:rPr lang="en-US" dirty="0"/>
              <a:t>WEB/MOBILE PROGRAMMING</a:t>
            </a:r>
          </a:p>
          <a:p>
            <a:pPr fontAlgn="t"/>
            <a:endParaRPr lang="en-US" dirty="0"/>
          </a:p>
          <a:p>
            <a:pPr fontAlgn="t"/>
            <a:r>
              <a:rPr lang="en-US" dirty="0"/>
              <a:t>Navya </a:t>
            </a:r>
            <a:r>
              <a:rPr lang="en-US" dirty="0" err="1"/>
              <a:t>gonuguntla</a:t>
            </a:r>
            <a:r>
              <a:rPr lang="en-US" dirty="0"/>
              <a:t> </a:t>
            </a:r>
          </a:p>
          <a:p>
            <a:pPr fontAlgn="t"/>
            <a:r>
              <a:rPr lang="en-US" dirty="0"/>
              <a:t>MADHURI SARDA</a:t>
            </a:r>
          </a:p>
          <a:p>
            <a:pPr fontAlgn="t"/>
            <a:r>
              <a:rPr lang="en-US" dirty="0"/>
              <a:t>JAYAPRAKASH RAVELLA</a:t>
            </a:r>
          </a:p>
        </p:txBody>
      </p:sp>
    </p:spTree>
    <p:extLst>
      <p:ext uri="{BB962C8B-B14F-4D97-AF65-F5344CB8AC3E}">
        <p14:creationId xmlns:p14="http://schemas.microsoft.com/office/powerpoint/2010/main" val="11467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9403743" cy="419548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Platform/Tools/Languages involved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Issues?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property constructed must follow a set of rules and regulations.</a:t>
            </a:r>
          </a:p>
          <a:p>
            <a:r>
              <a:rPr lang="en-US" dirty="0"/>
              <a:t>The rules vary from place to place.</a:t>
            </a:r>
          </a:p>
          <a:p>
            <a:r>
              <a:rPr lang="en-US" dirty="0"/>
              <a:t>Violating these rules or not abiding to them is called landmark issue</a:t>
            </a:r>
          </a:p>
          <a:p>
            <a:r>
              <a:rPr lang="en-US" dirty="0"/>
              <a:t>Property violation can be as petty as littering also as serious as burglary.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of codes: to serve a safe and hygiene neighborhood to the residents</a:t>
            </a:r>
          </a:p>
          <a:p>
            <a:r>
              <a:rPr lang="en-US" dirty="0"/>
              <a:t>Each city maintains it’s own codes and ordinances which needs to be followed by it’s citizens</a:t>
            </a:r>
          </a:p>
          <a:p>
            <a:r>
              <a:rPr lang="en-US" dirty="0"/>
              <a:t>It is an interesting approach to assess the hygienic conditions, crime rate, safety levels by analyzing landmark issues data.</a:t>
            </a:r>
          </a:p>
          <a:p>
            <a:r>
              <a:rPr lang="en-US" dirty="0"/>
              <a:t>Landmark violations data is updated on a regular basis on the internet. However, this data is not being used for any specific analysis.</a:t>
            </a:r>
          </a:p>
        </p:txBody>
      </p:sp>
    </p:spTree>
    <p:extLst>
      <p:ext uri="{BB962C8B-B14F-4D97-AF65-F5344CB8AC3E}">
        <p14:creationId xmlns:p14="http://schemas.microsoft.com/office/powerpoint/2010/main" val="1947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experience of being daunted by the landlord intrigued us to know more about property violations and devise this idea for the project.</a:t>
            </a:r>
          </a:p>
          <a:p>
            <a:r>
              <a:rPr lang="en-US" dirty="0"/>
              <a:t>With this project’s statistics, it is easier to identify the neighborhoods which are hygienic and safe to live in.</a:t>
            </a:r>
          </a:p>
        </p:txBody>
      </p:sp>
    </p:spTree>
    <p:extLst>
      <p:ext uri="{BB962C8B-B14F-4D97-AF65-F5344CB8AC3E}">
        <p14:creationId xmlns:p14="http://schemas.microsoft.com/office/powerpoint/2010/main" val="193825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Platform/Tools/Languages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</a:t>
            </a:r>
          </a:p>
          <a:p>
            <a:r>
              <a:rPr lang="en-US" dirty="0"/>
              <a:t>JavaScript, AngularJS</a:t>
            </a:r>
          </a:p>
          <a:p>
            <a:r>
              <a:rPr lang="en-US" dirty="0"/>
              <a:t>Microsoft Visual Studio Code IDE</a:t>
            </a:r>
          </a:p>
        </p:txBody>
      </p:sp>
    </p:spTree>
    <p:extLst>
      <p:ext uri="{BB962C8B-B14F-4D97-AF65-F5344CB8AC3E}">
        <p14:creationId xmlns:p14="http://schemas.microsoft.com/office/powerpoint/2010/main" val="36077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0192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223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</vt:lpstr>
      <vt:lpstr>DATA VISUALIZATION ON LANDMARK ISSUES</vt:lpstr>
      <vt:lpstr>Content</vt:lpstr>
      <vt:lpstr>Landmark Issues?</vt:lpstr>
      <vt:lpstr>Motivation</vt:lpstr>
      <vt:lpstr>Motivation (Contd.)</vt:lpstr>
      <vt:lpstr>Platform/Tools/Languages involved</vt:lpstr>
      <vt:lpstr> 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Violation Data Analysis</dc:title>
  <dc:creator>hm4yy</dc:creator>
  <cp:lastModifiedBy>Gonuguntla, Navya (UMKC-Student)</cp:lastModifiedBy>
  <cp:revision>16</cp:revision>
  <dcterms:created xsi:type="dcterms:W3CDTF">2019-09-26T00:10:16Z</dcterms:created>
  <dcterms:modified xsi:type="dcterms:W3CDTF">2020-03-26T19:19:06Z</dcterms:modified>
</cp:coreProperties>
</file>