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298" y="983848"/>
            <a:ext cx="4528477" cy="2445152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/>
              <a:t>HEALTH CARE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530278"/>
            <a:ext cx="3485072" cy="178250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6400" b="1" dirty="0"/>
              <a:t>.</a:t>
            </a:r>
            <a:r>
              <a:rPr lang="en-US" dirty="0"/>
              <a:t>Delayed diagnosis of diseases </a:t>
            </a:r>
            <a:r>
              <a:rPr lang="en-US" sz="2300" dirty="0"/>
              <a:t>like cancer , diabetes, or heart aliments increases treatment costs and reduces survival rates.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r>
              <a:rPr lang="en-US" sz="2400" dirty="0"/>
              <a:t>Early diagnosis saves lives and reduces healthcare costs.</a:t>
            </a:r>
          </a:p>
          <a:p>
            <a:r>
              <a:rPr lang="en-US" sz="2400" dirty="0"/>
              <a:t>Delayed diagnosis remains a major challenge in healthcare systems.</a:t>
            </a:r>
          </a:p>
          <a:p>
            <a:r>
              <a:rPr lang="en-US" sz="2400" dirty="0"/>
              <a:t>Focus: cancer, diabetes, and heart diseases.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B7F1D-8EB3-6DF2-9FA9-66C0A3018F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623" y="1732449"/>
            <a:ext cx="6096000" cy="31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1E69-D1D5-560C-8A17-598748B0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Delayed Diagnosis?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AAE14-9DF6-A0E9-3956-87CCB2F4C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1" y="1701339"/>
            <a:ext cx="7059676" cy="4912821"/>
          </a:xfrm>
        </p:spPr>
        <p:txBody>
          <a:bodyPr/>
          <a:lstStyle/>
          <a:p>
            <a:endParaRPr lang="en-US" sz="3200" b="1" dirty="0"/>
          </a:p>
          <a:p>
            <a:r>
              <a:rPr lang="en-US" sz="2800" b="1" dirty="0"/>
              <a:t>Text:</a:t>
            </a:r>
          </a:p>
          <a:p>
            <a:r>
              <a:rPr lang="en-US" sz="2400" dirty="0"/>
              <a:t>Delay in identifying a disease at an early, treatable stage. </a:t>
            </a:r>
          </a:p>
          <a:p>
            <a:r>
              <a:rPr lang="en-US" sz="2800" dirty="0"/>
              <a:t>Reasons: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Misinterpretation of symptoms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screening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Healthcare access barriers</a:t>
            </a:r>
          </a:p>
          <a:p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F42ACB2-E51F-7A7A-3C35-54B0C3E5538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421" r="27421"/>
          <a:stretch/>
        </p:blipFill>
        <p:spPr>
          <a:xfrm>
            <a:off x="7732109" y="176055"/>
            <a:ext cx="4337970" cy="6505890"/>
          </a:xfrm>
          <a:prstGeom prst="rect">
            <a:avLst/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357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300E-8D75-38A7-A3F6-711DC4B3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– Causes of Delayed Diagnosis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793D868-B5FE-6310-FE66-8EE86753CC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495" r="27495"/>
          <a:stretch/>
        </p:blipFill>
        <p:spPr>
          <a:xfrm>
            <a:off x="7691248" y="77500"/>
            <a:ext cx="4500751" cy="6750021"/>
          </a:xfrm>
          <a:prstGeom prst="rect">
            <a:avLst/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E996D-BC0D-B549-B527-AA12A79AC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2026921"/>
            <a:ext cx="7442550" cy="4572000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Limited diagnostic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Poor health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Inadequate screening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Social stigma and fear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32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88A3-A526-2A70-C6F2-C0FB1146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647" y="153893"/>
            <a:ext cx="5707899" cy="1675559"/>
          </a:xfrm>
        </p:spPr>
        <p:txBody>
          <a:bodyPr/>
          <a:lstStyle/>
          <a:p>
            <a:r>
              <a:rPr lang="en-IN" b="1" dirty="0"/>
              <a:t>Economic Impact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4026B8F-265D-A211-318B-F9CE90E4C6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200" r="28200"/>
          <a:stretch/>
        </p:blipFill>
        <p:spPr>
          <a:xfrm>
            <a:off x="0" y="0"/>
            <a:ext cx="6271868" cy="6858000"/>
          </a:xfrm>
          <a:prstGeom prst="rect">
            <a:avLst/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5B5BC-6476-23F8-3E87-894D2C2B8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82250" y="2439691"/>
            <a:ext cx="7546694" cy="284737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Treatment costs increase with disease stage.</a:t>
            </a:r>
          </a:p>
          <a:p>
            <a:r>
              <a:rPr lang="en-US" dirty="0"/>
              <a:t>Financial burden on patients and healthcare systems.</a:t>
            </a:r>
          </a:p>
          <a:p>
            <a:r>
              <a:rPr lang="en-US" dirty="0"/>
              <a:t>Reduced productivity and quality of life.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5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D414-7B8E-3661-782C-3F299B66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9" y="0"/>
            <a:ext cx="5707899" cy="1076444"/>
          </a:xfrm>
        </p:spPr>
        <p:txBody>
          <a:bodyPr/>
          <a:lstStyle/>
          <a:p>
            <a:r>
              <a:rPr lang="en-IN" b="1" dirty="0"/>
              <a:t>Importance of Early Detection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9F5694-2F3C-8E7F-4260-34C3DCDE674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713316" y="1218577"/>
            <a:ext cx="780133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health checkups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Screening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 and education campaigns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diagnostic infrastructure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945506-7091-7405-B178-EB6E2E85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42828"/>
            <a:ext cx="12192000" cy="45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9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E8E8-BF2F-45E8-A99B-2AA6FCAD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903053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4D902A3-49C6-90DD-D971-D3B527930E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458" r="7458"/>
          <a:stretch/>
        </p:blipFill>
        <p:spPr>
          <a:xfrm>
            <a:off x="7354417" y="-23014"/>
            <a:ext cx="4837583" cy="6881014"/>
          </a:xfrm>
          <a:prstGeom prst="rect">
            <a:avLst/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D63A2-BE2C-6A7D-6E99-F98F7A3E0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Delayed diagnosis</a:t>
            </a:r>
            <a:r>
              <a:rPr lang="en-US" dirty="0"/>
              <a:t> worsens outcomes for major diseases like cancer, diabetes, and heart ailments.</a:t>
            </a:r>
          </a:p>
          <a:p>
            <a:r>
              <a:rPr lang="en-US" b="1" dirty="0"/>
              <a:t>Early detection</a:t>
            </a:r>
            <a:r>
              <a:rPr lang="en-US" dirty="0"/>
              <a:t> through modern diagnostics and AI can save millions of lives and reduce costs.</a:t>
            </a:r>
          </a:p>
          <a:p>
            <a:r>
              <a:rPr lang="en-US" dirty="0"/>
              <a:t>The future of healthcare depends on </a:t>
            </a:r>
            <a:r>
              <a:rPr lang="en-US" b="1" dirty="0"/>
              <a:t>data-driven, preventive medicine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25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C3CE-EC4C-3A9D-ED3D-9F4B7A14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4124446"/>
          </a:xfrm>
        </p:spPr>
        <p:txBody>
          <a:bodyPr>
            <a:noAutofit/>
          </a:bodyPr>
          <a:lstStyle/>
          <a:p>
            <a:r>
              <a:rPr lang="en-IN" sz="9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66431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{0367C81D-8A6A-4AE7-BCB3-A362F32A4C9A}tf55705232_win32</Template>
  <TotalTime>92</TotalTime>
  <Words>193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Goudy Old Style</vt:lpstr>
      <vt:lpstr>Wingdings 2</vt:lpstr>
      <vt:lpstr>SlateVTI</vt:lpstr>
      <vt:lpstr>HEALTH CARE </vt:lpstr>
      <vt:lpstr>INTRODUCTION</vt:lpstr>
      <vt:lpstr>What Is Delayed Diagnosis?  </vt:lpstr>
      <vt:lpstr>– Causes of Delayed Diagnosis  </vt:lpstr>
      <vt:lpstr>Economic Impact</vt:lpstr>
      <vt:lpstr>Importance of Early Detection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chetluresakshi@outlook.com</dc:creator>
  <cp:lastModifiedBy>chetluresakshi@outlook.com</cp:lastModifiedBy>
  <cp:revision>2</cp:revision>
  <dcterms:created xsi:type="dcterms:W3CDTF">2025-10-31T08:37:11Z</dcterms:created>
  <dcterms:modified xsi:type="dcterms:W3CDTF">2025-10-31T10:09:31Z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