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4"/>
    <p:sldMasterId id="2147483693" r:id="rId5"/>
  </p:sldMasterIdLst>
  <p:notesMasterIdLst>
    <p:notesMasterId r:id="rId23"/>
  </p:notesMasterIdLst>
  <p:sldIdLst>
    <p:sldId id="256" r:id="rId6"/>
    <p:sldId id="257" r:id="rId7"/>
    <p:sldId id="264" r:id="rId8"/>
    <p:sldId id="266" r:id="rId9"/>
    <p:sldId id="267" r:id="rId10"/>
    <p:sldId id="282" r:id="rId11"/>
    <p:sldId id="283" r:id="rId12"/>
    <p:sldId id="275" r:id="rId13"/>
    <p:sldId id="276" r:id="rId14"/>
    <p:sldId id="262" r:id="rId15"/>
    <p:sldId id="277" r:id="rId16"/>
    <p:sldId id="269" r:id="rId17"/>
    <p:sldId id="278" r:id="rId18"/>
    <p:sldId id="279" r:id="rId19"/>
    <p:sldId id="281" r:id="rId20"/>
    <p:sldId id="280" r:id="rId21"/>
    <p:sldId id="261" r:id="rId22"/>
  </p:sldIdLst>
  <p:sldSz cx="9144000" cy="5143500" type="screen16x9"/>
  <p:notesSz cx="6858000" cy="9144000"/>
  <p:embeddedFontLst>
    <p:embeddedFont>
      <p:font typeface="Aharoni" panose="02010803020104030203" pitchFamily="2" charset="-79"/>
      <p:bold r:id="rId24"/>
    </p:embeddedFont>
    <p:embeddedFont>
      <p:font typeface="Avenir Next LT Pro" panose="020B0504020202020204"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Montserrat Black" panose="00000A00000000000000" pitchFamily="2" charset="0"/>
      <p:bold r:id="rId33"/>
      <p:boldItalic r:id="rId34"/>
    </p:embeddedFont>
    <p:embeddedFont>
      <p:font typeface="Montserrat ExtraBold" panose="00000900000000000000" pitchFamily="2" charset="0"/>
      <p:bold r:id="rId35"/>
      <p:boldItalic r:id="rId36"/>
    </p:embeddedFont>
    <p:embeddedFont>
      <p:font typeface="Oxygen" panose="02000503000000000000" pitchFamily="2" charset="0"/>
      <p:regular r:id="rId37"/>
      <p:bold r:id="rId38"/>
    </p:embeddedFont>
    <p:embeddedFont>
      <p:font typeface="Staatliches" pitchFamily="2"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665DE1"/>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p:scale>
          <a:sx n="78" d="100"/>
          <a:sy n="78" d="100"/>
        </p:scale>
        <p:origin x="96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6.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a4b07d1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a4b07d14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97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911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46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427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67434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0674348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083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94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78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557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42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87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77900" y="2088950"/>
            <a:ext cx="3432000" cy="1666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800"/>
              <a:buNone/>
              <a:defRPr sz="3600">
                <a:solidFill>
                  <a:schemeClr val="accent1"/>
                </a:solidFill>
              </a:defRPr>
            </a:lvl1pPr>
            <a:lvl2pPr lvl="1">
              <a:spcBef>
                <a:spcPts val="0"/>
              </a:spcBef>
              <a:spcAft>
                <a:spcPts val="0"/>
              </a:spcAft>
              <a:buClr>
                <a:schemeClr val="accent1"/>
              </a:buClr>
              <a:buSzPts val="5200"/>
              <a:buNone/>
              <a:defRPr sz="3900">
                <a:solidFill>
                  <a:schemeClr val="accent1"/>
                </a:solidFill>
              </a:defRPr>
            </a:lvl2pPr>
            <a:lvl3pPr lvl="2">
              <a:spcBef>
                <a:spcPts val="0"/>
              </a:spcBef>
              <a:spcAft>
                <a:spcPts val="0"/>
              </a:spcAft>
              <a:buClr>
                <a:schemeClr val="accent1"/>
              </a:buClr>
              <a:buSzPts val="5200"/>
              <a:buNone/>
              <a:defRPr sz="3900">
                <a:solidFill>
                  <a:schemeClr val="accent1"/>
                </a:solidFill>
              </a:defRPr>
            </a:lvl3pPr>
            <a:lvl4pPr lvl="3">
              <a:spcBef>
                <a:spcPts val="0"/>
              </a:spcBef>
              <a:spcAft>
                <a:spcPts val="0"/>
              </a:spcAft>
              <a:buClr>
                <a:schemeClr val="accent1"/>
              </a:buClr>
              <a:buSzPts val="5200"/>
              <a:buNone/>
              <a:defRPr sz="3900">
                <a:solidFill>
                  <a:schemeClr val="accent1"/>
                </a:solidFill>
              </a:defRPr>
            </a:lvl4pPr>
            <a:lvl5pPr lvl="4">
              <a:spcBef>
                <a:spcPts val="0"/>
              </a:spcBef>
              <a:spcAft>
                <a:spcPts val="0"/>
              </a:spcAft>
              <a:buClr>
                <a:schemeClr val="accent1"/>
              </a:buClr>
              <a:buSzPts val="5200"/>
              <a:buNone/>
              <a:defRPr sz="3900">
                <a:solidFill>
                  <a:schemeClr val="accent1"/>
                </a:solidFill>
              </a:defRPr>
            </a:lvl5pPr>
            <a:lvl6pPr lvl="5">
              <a:spcBef>
                <a:spcPts val="0"/>
              </a:spcBef>
              <a:spcAft>
                <a:spcPts val="0"/>
              </a:spcAft>
              <a:buClr>
                <a:schemeClr val="accent1"/>
              </a:buClr>
              <a:buSzPts val="5200"/>
              <a:buNone/>
              <a:defRPr sz="3900">
                <a:solidFill>
                  <a:schemeClr val="accent1"/>
                </a:solidFill>
              </a:defRPr>
            </a:lvl6pPr>
            <a:lvl7pPr lvl="6">
              <a:spcBef>
                <a:spcPts val="0"/>
              </a:spcBef>
              <a:spcAft>
                <a:spcPts val="0"/>
              </a:spcAft>
              <a:buClr>
                <a:schemeClr val="accent1"/>
              </a:buClr>
              <a:buSzPts val="5200"/>
              <a:buNone/>
              <a:defRPr sz="3900">
                <a:solidFill>
                  <a:schemeClr val="accent1"/>
                </a:solidFill>
              </a:defRPr>
            </a:lvl7pPr>
            <a:lvl8pPr lvl="7">
              <a:spcBef>
                <a:spcPts val="0"/>
              </a:spcBef>
              <a:spcAft>
                <a:spcPts val="0"/>
              </a:spcAft>
              <a:buClr>
                <a:schemeClr val="accent1"/>
              </a:buClr>
              <a:buSzPts val="5200"/>
              <a:buNone/>
              <a:defRPr sz="3900">
                <a:solidFill>
                  <a:schemeClr val="accent1"/>
                </a:solidFill>
              </a:defRPr>
            </a:lvl8pPr>
            <a:lvl9pPr lvl="8">
              <a:spcBef>
                <a:spcPts val="0"/>
              </a:spcBef>
              <a:spcAft>
                <a:spcPts val="0"/>
              </a:spcAft>
              <a:buClr>
                <a:schemeClr val="accent1"/>
              </a:buClr>
              <a:buSzPts val="5200"/>
              <a:buNone/>
              <a:defRPr sz="3900">
                <a:solidFill>
                  <a:schemeClr val="accent1"/>
                </a:solidFill>
              </a:defRPr>
            </a:lvl9pPr>
          </a:lstStyle>
          <a:p>
            <a:r>
              <a:rPr lang="en-US"/>
              <a:t>Click to edit Master title style</a:t>
            </a:r>
            <a:endParaRPr/>
          </a:p>
        </p:txBody>
      </p:sp>
      <p:sp>
        <p:nvSpPr>
          <p:cNvPr id="10" name="Google Shape;10;p2"/>
          <p:cNvSpPr txBox="1">
            <a:spLocks noGrp="1"/>
          </p:cNvSpPr>
          <p:nvPr>
            <p:ph type="subTitle" idx="1"/>
          </p:nvPr>
        </p:nvSpPr>
        <p:spPr>
          <a:xfrm>
            <a:off x="5177900" y="3719525"/>
            <a:ext cx="3432000" cy="77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351">
                <a:solidFill>
                  <a:schemeClr val="accent4"/>
                </a:solidFill>
              </a:defRPr>
            </a:lvl2pPr>
            <a:lvl3pPr lvl="2">
              <a:lnSpc>
                <a:spcPct val="100000"/>
              </a:lnSpc>
              <a:spcBef>
                <a:spcPts val="0"/>
              </a:spcBef>
              <a:spcAft>
                <a:spcPts val="0"/>
              </a:spcAft>
              <a:buClr>
                <a:schemeClr val="accent4"/>
              </a:buClr>
              <a:buSzPts val="1800"/>
              <a:buNone/>
              <a:defRPr sz="1351">
                <a:solidFill>
                  <a:schemeClr val="accent4"/>
                </a:solidFill>
              </a:defRPr>
            </a:lvl3pPr>
            <a:lvl4pPr lvl="3">
              <a:lnSpc>
                <a:spcPct val="100000"/>
              </a:lnSpc>
              <a:spcBef>
                <a:spcPts val="0"/>
              </a:spcBef>
              <a:spcAft>
                <a:spcPts val="0"/>
              </a:spcAft>
              <a:buClr>
                <a:schemeClr val="accent4"/>
              </a:buClr>
              <a:buSzPts val="1800"/>
              <a:buNone/>
              <a:defRPr sz="1351">
                <a:solidFill>
                  <a:schemeClr val="accent4"/>
                </a:solidFill>
              </a:defRPr>
            </a:lvl4pPr>
            <a:lvl5pPr lvl="4">
              <a:lnSpc>
                <a:spcPct val="100000"/>
              </a:lnSpc>
              <a:spcBef>
                <a:spcPts val="0"/>
              </a:spcBef>
              <a:spcAft>
                <a:spcPts val="0"/>
              </a:spcAft>
              <a:buClr>
                <a:schemeClr val="accent4"/>
              </a:buClr>
              <a:buSzPts val="1800"/>
              <a:buNone/>
              <a:defRPr sz="1351">
                <a:solidFill>
                  <a:schemeClr val="accent4"/>
                </a:solidFill>
              </a:defRPr>
            </a:lvl5pPr>
            <a:lvl6pPr lvl="5">
              <a:lnSpc>
                <a:spcPct val="100000"/>
              </a:lnSpc>
              <a:spcBef>
                <a:spcPts val="0"/>
              </a:spcBef>
              <a:spcAft>
                <a:spcPts val="0"/>
              </a:spcAft>
              <a:buClr>
                <a:schemeClr val="accent4"/>
              </a:buClr>
              <a:buSzPts val="1800"/>
              <a:buNone/>
              <a:defRPr sz="1351">
                <a:solidFill>
                  <a:schemeClr val="accent4"/>
                </a:solidFill>
              </a:defRPr>
            </a:lvl6pPr>
            <a:lvl7pPr lvl="6">
              <a:lnSpc>
                <a:spcPct val="100000"/>
              </a:lnSpc>
              <a:spcBef>
                <a:spcPts val="0"/>
              </a:spcBef>
              <a:spcAft>
                <a:spcPts val="0"/>
              </a:spcAft>
              <a:buClr>
                <a:schemeClr val="accent4"/>
              </a:buClr>
              <a:buSzPts val="1800"/>
              <a:buNone/>
              <a:defRPr sz="1351">
                <a:solidFill>
                  <a:schemeClr val="accent4"/>
                </a:solidFill>
              </a:defRPr>
            </a:lvl7pPr>
            <a:lvl8pPr lvl="7">
              <a:lnSpc>
                <a:spcPct val="100000"/>
              </a:lnSpc>
              <a:spcBef>
                <a:spcPts val="0"/>
              </a:spcBef>
              <a:spcAft>
                <a:spcPts val="0"/>
              </a:spcAft>
              <a:buClr>
                <a:schemeClr val="accent4"/>
              </a:buClr>
              <a:buSzPts val="1800"/>
              <a:buNone/>
              <a:defRPr sz="1351">
                <a:solidFill>
                  <a:schemeClr val="accent4"/>
                </a:solidFill>
              </a:defRPr>
            </a:lvl8pPr>
            <a:lvl9pPr lvl="8">
              <a:lnSpc>
                <a:spcPct val="100000"/>
              </a:lnSpc>
              <a:spcBef>
                <a:spcPts val="0"/>
              </a:spcBef>
              <a:spcAft>
                <a:spcPts val="0"/>
              </a:spcAft>
              <a:buClr>
                <a:schemeClr val="accent4"/>
              </a:buClr>
              <a:buSzPts val="1800"/>
              <a:buNone/>
              <a:defRPr sz="1351">
                <a:solidFill>
                  <a:schemeClr val="accent4"/>
                </a:solidFill>
              </a:defRPr>
            </a:lvl9pPr>
          </a:lstStyle>
          <a:p>
            <a:r>
              <a:rPr lang="en-US"/>
              <a:t>Click to edit Master subtitle style</a:t>
            </a:r>
            <a:endParaRPr/>
          </a:p>
        </p:txBody>
      </p:sp>
    </p:spTree>
    <p:extLst>
      <p:ext uri="{BB962C8B-B14F-4D97-AF65-F5344CB8AC3E}">
        <p14:creationId xmlns:p14="http://schemas.microsoft.com/office/powerpoint/2010/main" val="35156350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p:nvPr/>
        </p:nvSpPr>
        <p:spPr>
          <a:xfrm>
            <a:off x="29" y="-295722"/>
            <a:ext cx="9143928" cy="5591433"/>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
        <p:nvSpPr>
          <p:cNvPr id="46" name="Google Shape;46;p11"/>
          <p:cNvSpPr txBox="1">
            <a:spLocks noGrp="1"/>
          </p:cNvSpPr>
          <p:nvPr>
            <p:ph type="title" hasCustomPrompt="1"/>
          </p:nvPr>
        </p:nvSpPr>
        <p:spPr>
          <a:xfrm>
            <a:off x="1933200" y="1290425"/>
            <a:ext cx="5277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7" name="Google Shape;47;p11"/>
          <p:cNvSpPr txBox="1">
            <a:spLocks noGrp="1"/>
          </p:cNvSpPr>
          <p:nvPr>
            <p:ph type="body" idx="1"/>
          </p:nvPr>
        </p:nvSpPr>
        <p:spPr>
          <a:xfrm>
            <a:off x="2197951" y="3076825"/>
            <a:ext cx="4748100" cy="1300800"/>
          </a:xfrm>
          <a:prstGeom prst="rect">
            <a:avLst/>
          </a:prstGeom>
        </p:spPr>
        <p:txBody>
          <a:bodyPr spcFirstLastPara="1" wrap="square" lIns="91425" tIns="91425" rIns="91425" bIns="91425" anchor="t" anchorCtr="0">
            <a:noAutofit/>
          </a:bodyPr>
          <a:lstStyle>
            <a:lvl1pPr marL="342882" lvl="0" indent="-257162" algn="ctr">
              <a:spcBef>
                <a:spcPts val="0"/>
              </a:spcBef>
              <a:spcAft>
                <a:spcPts val="0"/>
              </a:spcAft>
              <a:buSzPts val="1800"/>
              <a:buChar char="●"/>
              <a:defRPr/>
            </a:lvl1pPr>
            <a:lvl2pPr marL="685766" lvl="1" indent="-238113" algn="ctr">
              <a:spcBef>
                <a:spcPts val="1200"/>
              </a:spcBef>
              <a:spcAft>
                <a:spcPts val="0"/>
              </a:spcAft>
              <a:buSzPts val="1400"/>
              <a:buChar char="○"/>
              <a:defRPr/>
            </a:lvl2pPr>
            <a:lvl3pPr marL="1028649" lvl="2" indent="-238113" algn="ctr">
              <a:spcBef>
                <a:spcPts val="1200"/>
              </a:spcBef>
              <a:spcAft>
                <a:spcPts val="0"/>
              </a:spcAft>
              <a:buSzPts val="1400"/>
              <a:buChar char="■"/>
              <a:defRPr/>
            </a:lvl3pPr>
            <a:lvl4pPr marL="1371532" lvl="3" indent="-238113" algn="ctr">
              <a:spcBef>
                <a:spcPts val="1200"/>
              </a:spcBef>
              <a:spcAft>
                <a:spcPts val="0"/>
              </a:spcAft>
              <a:buSzPts val="1400"/>
              <a:buChar char="●"/>
              <a:defRPr/>
            </a:lvl4pPr>
            <a:lvl5pPr marL="1714414" lvl="4" indent="-238113" algn="ctr">
              <a:spcBef>
                <a:spcPts val="1200"/>
              </a:spcBef>
              <a:spcAft>
                <a:spcPts val="0"/>
              </a:spcAft>
              <a:buSzPts val="1400"/>
              <a:buChar char="○"/>
              <a:defRPr/>
            </a:lvl5pPr>
            <a:lvl6pPr marL="2057298" lvl="5" indent="-238113" algn="ctr">
              <a:spcBef>
                <a:spcPts val="1200"/>
              </a:spcBef>
              <a:spcAft>
                <a:spcPts val="0"/>
              </a:spcAft>
              <a:buSzPts val="1400"/>
              <a:buChar char="■"/>
              <a:defRPr/>
            </a:lvl6pPr>
            <a:lvl7pPr marL="2400180" lvl="6" indent="-238113" algn="ctr">
              <a:spcBef>
                <a:spcPts val="1200"/>
              </a:spcBef>
              <a:spcAft>
                <a:spcPts val="0"/>
              </a:spcAft>
              <a:buSzPts val="1400"/>
              <a:buChar char="●"/>
              <a:defRPr/>
            </a:lvl7pPr>
            <a:lvl8pPr marL="2743062" lvl="7" indent="-238113" algn="ctr">
              <a:spcBef>
                <a:spcPts val="1200"/>
              </a:spcBef>
              <a:spcAft>
                <a:spcPts val="0"/>
              </a:spcAft>
              <a:buSzPts val="1400"/>
              <a:buChar char="○"/>
              <a:defRPr/>
            </a:lvl8pPr>
            <a:lvl9pPr marL="3085946" lvl="8" indent="-238113" algn="ctr">
              <a:spcBef>
                <a:spcPts val="1200"/>
              </a:spcBef>
              <a:spcAft>
                <a:spcPts val="12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8362787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3257675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1" name="Google Shape;51;p13"/>
          <p:cNvSpPr txBox="1">
            <a:spLocks noGrp="1"/>
          </p:cNvSpPr>
          <p:nvPr>
            <p:ph type="title" idx="2"/>
          </p:nvPr>
        </p:nvSpPr>
        <p:spPr>
          <a:xfrm>
            <a:off x="691527"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52" name="Google Shape;52;p13"/>
          <p:cNvSpPr txBox="1">
            <a:spLocks noGrp="1"/>
          </p:cNvSpPr>
          <p:nvPr>
            <p:ph type="subTitle" idx="1"/>
          </p:nvPr>
        </p:nvSpPr>
        <p:spPr>
          <a:xfrm>
            <a:off x="691527"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53" name="Google Shape;53;p13"/>
          <p:cNvSpPr txBox="1">
            <a:spLocks noGrp="1"/>
          </p:cNvSpPr>
          <p:nvPr>
            <p:ph type="title" idx="3" hasCustomPrompt="1"/>
          </p:nvPr>
        </p:nvSpPr>
        <p:spPr>
          <a:xfrm>
            <a:off x="1134613"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t>xx%</a:t>
            </a:r>
          </a:p>
        </p:txBody>
      </p:sp>
      <p:sp>
        <p:nvSpPr>
          <p:cNvPr id="54" name="Google Shape;54;p13"/>
          <p:cNvSpPr txBox="1">
            <a:spLocks noGrp="1"/>
          </p:cNvSpPr>
          <p:nvPr>
            <p:ph type="title" idx="4"/>
          </p:nvPr>
        </p:nvSpPr>
        <p:spPr>
          <a:xfrm>
            <a:off x="2679811"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55" name="Google Shape;55;p13"/>
          <p:cNvSpPr txBox="1">
            <a:spLocks noGrp="1"/>
          </p:cNvSpPr>
          <p:nvPr>
            <p:ph type="subTitle" idx="5"/>
          </p:nvPr>
        </p:nvSpPr>
        <p:spPr>
          <a:xfrm>
            <a:off x="2679811"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56" name="Google Shape;56;p13"/>
          <p:cNvSpPr txBox="1">
            <a:spLocks noGrp="1"/>
          </p:cNvSpPr>
          <p:nvPr>
            <p:ph type="title" idx="6" hasCustomPrompt="1"/>
          </p:nvPr>
        </p:nvSpPr>
        <p:spPr>
          <a:xfrm>
            <a:off x="3122760"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t>xx%</a:t>
            </a:r>
          </a:p>
        </p:txBody>
      </p:sp>
      <p:sp>
        <p:nvSpPr>
          <p:cNvPr id="57" name="Google Shape;57;p13"/>
          <p:cNvSpPr txBox="1">
            <a:spLocks noGrp="1"/>
          </p:cNvSpPr>
          <p:nvPr>
            <p:ph type="title" idx="7"/>
          </p:nvPr>
        </p:nvSpPr>
        <p:spPr>
          <a:xfrm>
            <a:off x="4668095"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58" name="Google Shape;58;p13"/>
          <p:cNvSpPr txBox="1">
            <a:spLocks noGrp="1"/>
          </p:cNvSpPr>
          <p:nvPr>
            <p:ph type="subTitle" idx="8"/>
          </p:nvPr>
        </p:nvSpPr>
        <p:spPr>
          <a:xfrm>
            <a:off x="4668095"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59" name="Google Shape;59;p13"/>
          <p:cNvSpPr txBox="1">
            <a:spLocks noGrp="1"/>
          </p:cNvSpPr>
          <p:nvPr>
            <p:ph type="title" idx="9" hasCustomPrompt="1"/>
          </p:nvPr>
        </p:nvSpPr>
        <p:spPr>
          <a:xfrm>
            <a:off x="5111183"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t>xx%</a:t>
            </a:r>
          </a:p>
        </p:txBody>
      </p:sp>
      <p:sp>
        <p:nvSpPr>
          <p:cNvPr id="60" name="Google Shape;60;p13"/>
          <p:cNvSpPr txBox="1">
            <a:spLocks noGrp="1"/>
          </p:cNvSpPr>
          <p:nvPr>
            <p:ph type="title" idx="13"/>
          </p:nvPr>
        </p:nvSpPr>
        <p:spPr>
          <a:xfrm>
            <a:off x="6656379" y="1701708"/>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61" name="Google Shape;61;p13"/>
          <p:cNvSpPr txBox="1">
            <a:spLocks noGrp="1"/>
          </p:cNvSpPr>
          <p:nvPr>
            <p:ph type="subTitle" idx="14"/>
          </p:nvPr>
        </p:nvSpPr>
        <p:spPr>
          <a:xfrm>
            <a:off x="6656379" y="2122168"/>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62" name="Google Shape;62;p13"/>
          <p:cNvSpPr txBox="1">
            <a:spLocks noGrp="1"/>
          </p:cNvSpPr>
          <p:nvPr>
            <p:ph type="title" idx="15" hasCustomPrompt="1"/>
          </p:nvPr>
        </p:nvSpPr>
        <p:spPr>
          <a:xfrm>
            <a:off x="7099467" y="3402835"/>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t>xx%</a:t>
            </a:r>
          </a:p>
        </p:txBody>
      </p:sp>
      <p:sp>
        <p:nvSpPr>
          <p:cNvPr id="63" name="Google Shape;63;p13"/>
          <p:cNvSpPr/>
          <p:nvPr/>
        </p:nvSpPr>
        <p:spPr>
          <a:xfrm rot="10800000">
            <a:off x="95" y="4100876"/>
            <a:ext cx="9161583" cy="1042651"/>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4782176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bg>
      <p:bgPr>
        <a:solidFill>
          <a:schemeClr val="accent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527"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351">
                <a:solidFill>
                  <a:schemeClr val="accent4"/>
                </a:solidFill>
              </a:defRPr>
            </a:lvl1pPr>
            <a:lvl2pPr lvl="1" algn="ctr" rtl="0">
              <a:spcBef>
                <a:spcPts val="0"/>
              </a:spcBef>
              <a:spcAft>
                <a:spcPts val="0"/>
              </a:spcAft>
              <a:buClr>
                <a:schemeClr val="accent4"/>
              </a:buClr>
              <a:buSzPts val="1800"/>
              <a:buNone/>
              <a:defRPr sz="1351">
                <a:solidFill>
                  <a:schemeClr val="accent4"/>
                </a:solidFill>
              </a:defRPr>
            </a:lvl2pPr>
            <a:lvl3pPr lvl="2" algn="ctr" rtl="0">
              <a:spcBef>
                <a:spcPts val="0"/>
              </a:spcBef>
              <a:spcAft>
                <a:spcPts val="0"/>
              </a:spcAft>
              <a:buClr>
                <a:schemeClr val="accent4"/>
              </a:buClr>
              <a:buSzPts val="1800"/>
              <a:buNone/>
              <a:defRPr sz="1351">
                <a:solidFill>
                  <a:schemeClr val="accent4"/>
                </a:solidFill>
              </a:defRPr>
            </a:lvl3pPr>
            <a:lvl4pPr lvl="3" algn="ctr" rtl="0">
              <a:spcBef>
                <a:spcPts val="0"/>
              </a:spcBef>
              <a:spcAft>
                <a:spcPts val="0"/>
              </a:spcAft>
              <a:buClr>
                <a:schemeClr val="accent4"/>
              </a:buClr>
              <a:buSzPts val="1800"/>
              <a:buNone/>
              <a:defRPr sz="1351">
                <a:solidFill>
                  <a:schemeClr val="accent4"/>
                </a:solidFill>
              </a:defRPr>
            </a:lvl4pPr>
            <a:lvl5pPr lvl="4" algn="ctr" rtl="0">
              <a:spcBef>
                <a:spcPts val="0"/>
              </a:spcBef>
              <a:spcAft>
                <a:spcPts val="0"/>
              </a:spcAft>
              <a:buClr>
                <a:schemeClr val="accent4"/>
              </a:buClr>
              <a:buSzPts val="1800"/>
              <a:buNone/>
              <a:defRPr sz="1351">
                <a:solidFill>
                  <a:schemeClr val="accent4"/>
                </a:solidFill>
              </a:defRPr>
            </a:lvl5pPr>
            <a:lvl6pPr lvl="5" algn="ctr" rtl="0">
              <a:spcBef>
                <a:spcPts val="0"/>
              </a:spcBef>
              <a:spcAft>
                <a:spcPts val="0"/>
              </a:spcAft>
              <a:buClr>
                <a:schemeClr val="accent4"/>
              </a:buClr>
              <a:buSzPts val="1800"/>
              <a:buNone/>
              <a:defRPr sz="1351">
                <a:solidFill>
                  <a:schemeClr val="accent4"/>
                </a:solidFill>
              </a:defRPr>
            </a:lvl6pPr>
            <a:lvl7pPr lvl="6" algn="ctr" rtl="0">
              <a:spcBef>
                <a:spcPts val="0"/>
              </a:spcBef>
              <a:spcAft>
                <a:spcPts val="0"/>
              </a:spcAft>
              <a:buClr>
                <a:schemeClr val="accent4"/>
              </a:buClr>
              <a:buSzPts val="1800"/>
              <a:buNone/>
              <a:defRPr sz="1351">
                <a:solidFill>
                  <a:schemeClr val="accent4"/>
                </a:solidFill>
              </a:defRPr>
            </a:lvl7pPr>
            <a:lvl8pPr lvl="7" algn="ctr" rtl="0">
              <a:spcBef>
                <a:spcPts val="0"/>
              </a:spcBef>
              <a:spcAft>
                <a:spcPts val="0"/>
              </a:spcAft>
              <a:buClr>
                <a:schemeClr val="accent4"/>
              </a:buClr>
              <a:buSzPts val="1800"/>
              <a:buNone/>
              <a:defRPr sz="1351">
                <a:solidFill>
                  <a:schemeClr val="accent4"/>
                </a:solidFill>
              </a:defRPr>
            </a:lvl8pPr>
            <a:lvl9pPr lvl="8" algn="ctr" rtl="0">
              <a:spcBef>
                <a:spcPts val="0"/>
              </a:spcBef>
              <a:spcAft>
                <a:spcPts val="0"/>
              </a:spcAft>
              <a:buClr>
                <a:schemeClr val="accent4"/>
              </a:buClr>
              <a:buSzPts val="1800"/>
              <a:buNone/>
              <a:defRPr sz="1351">
                <a:solidFill>
                  <a:schemeClr val="accent4"/>
                </a:solidFill>
              </a:defRPr>
            </a:lvl9pPr>
          </a:lstStyle>
          <a:p>
            <a:r>
              <a:rPr lang="en-US"/>
              <a:t>Click to edit Master title style</a:t>
            </a:r>
            <a:endParaRPr/>
          </a:p>
        </p:txBody>
      </p:sp>
      <p:sp>
        <p:nvSpPr>
          <p:cNvPr id="66" name="Google Shape;66;p14"/>
          <p:cNvSpPr txBox="1">
            <a:spLocks noGrp="1"/>
          </p:cNvSpPr>
          <p:nvPr>
            <p:ph type="subTitle" idx="1"/>
          </p:nvPr>
        </p:nvSpPr>
        <p:spPr>
          <a:xfrm>
            <a:off x="691527"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051">
                <a:solidFill>
                  <a:schemeClr val="accent4"/>
                </a:solidFill>
              </a:defRPr>
            </a:lvl1pPr>
            <a:lvl2pPr lvl="1" algn="ctr" rtl="0">
              <a:lnSpc>
                <a:spcPct val="100000"/>
              </a:lnSpc>
              <a:spcBef>
                <a:spcPts val="0"/>
              </a:spcBef>
              <a:spcAft>
                <a:spcPts val="0"/>
              </a:spcAft>
              <a:buClr>
                <a:schemeClr val="accent4"/>
              </a:buClr>
              <a:buSzPts val="2100"/>
              <a:buNone/>
              <a:defRPr sz="1575">
                <a:solidFill>
                  <a:schemeClr val="accent4"/>
                </a:solidFill>
              </a:defRPr>
            </a:lvl2pPr>
            <a:lvl3pPr lvl="2" algn="ctr" rtl="0">
              <a:lnSpc>
                <a:spcPct val="100000"/>
              </a:lnSpc>
              <a:spcBef>
                <a:spcPts val="0"/>
              </a:spcBef>
              <a:spcAft>
                <a:spcPts val="0"/>
              </a:spcAft>
              <a:buClr>
                <a:schemeClr val="accent4"/>
              </a:buClr>
              <a:buSzPts val="2100"/>
              <a:buNone/>
              <a:defRPr sz="1575">
                <a:solidFill>
                  <a:schemeClr val="accent4"/>
                </a:solidFill>
              </a:defRPr>
            </a:lvl3pPr>
            <a:lvl4pPr lvl="3" algn="ctr" rtl="0">
              <a:lnSpc>
                <a:spcPct val="100000"/>
              </a:lnSpc>
              <a:spcBef>
                <a:spcPts val="0"/>
              </a:spcBef>
              <a:spcAft>
                <a:spcPts val="0"/>
              </a:spcAft>
              <a:buClr>
                <a:schemeClr val="accent4"/>
              </a:buClr>
              <a:buSzPts val="2100"/>
              <a:buNone/>
              <a:defRPr sz="1575">
                <a:solidFill>
                  <a:schemeClr val="accent4"/>
                </a:solidFill>
              </a:defRPr>
            </a:lvl4pPr>
            <a:lvl5pPr lvl="4" algn="ctr" rtl="0">
              <a:lnSpc>
                <a:spcPct val="100000"/>
              </a:lnSpc>
              <a:spcBef>
                <a:spcPts val="0"/>
              </a:spcBef>
              <a:spcAft>
                <a:spcPts val="0"/>
              </a:spcAft>
              <a:buClr>
                <a:schemeClr val="accent4"/>
              </a:buClr>
              <a:buSzPts val="2100"/>
              <a:buNone/>
              <a:defRPr sz="1575">
                <a:solidFill>
                  <a:schemeClr val="accent4"/>
                </a:solidFill>
              </a:defRPr>
            </a:lvl5pPr>
            <a:lvl6pPr lvl="5" algn="ctr" rtl="0">
              <a:lnSpc>
                <a:spcPct val="100000"/>
              </a:lnSpc>
              <a:spcBef>
                <a:spcPts val="0"/>
              </a:spcBef>
              <a:spcAft>
                <a:spcPts val="0"/>
              </a:spcAft>
              <a:buClr>
                <a:schemeClr val="accent4"/>
              </a:buClr>
              <a:buSzPts val="2100"/>
              <a:buNone/>
              <a:defRPr sz="1575">
                <a:solidFill>
                  <a:schemeClr val="accent4"/>
                </a:solidFill>
              </a:defRPr>
            </a:lvl6pPr>
            <a:lvl7pPr lvl="6" algn="ctr" rtl="0">
              <a:lnSpc>
                <a:spcPct val="100000"/>
              </a:lnSpc>
              <a:spcBef>
                <a:spcPts val="0"/>
              </a:spcBef>
              <a:spcAft>
                <a:spcPts val="0"/>
              </a:spcAft>
              <a:buClr>
                <a:schemeClr val="accent4"/>
              </a:buClr>
              <a:buSzPts val="2100"/>
              <a:buNone/>
              <a:defRPr sz="1575">
                <a:solidFill>
                  <a:schemeClr val="accent4"/>
                </a:solidFill>
              </a:defRPr>
            </a:lvl7pPr>
            <a:lvl8pPr lvl="7" algn="ctr" rtl="0">
              <a:lnSpc>
                <a:spcPct val="100000"/>
              </a:lnSpc>
              <a:spcBef>
                <a:spcPts val="0"/>
              </a:spcBef>
              <a:spcAft>
                <a:spcPts val="0"/>
              </a:spcAft>
              <a:buClr>
                <a:schemeClr val="accent4"/>
              </a:buClr>
              <a:buSzPts val="2100"/>
              <a:buNone/>
              <a:defRPr sz="1575">
                <a:solidFill>
                  <a:schemeClr val="accent4"/>
                </a:solidFill>
              </a:defRPr>
            </a:lvl8pPr>
            <a:lvl9pPr lvl="8" algn="ctr" rtl="0">
              <a:lnSpc>
                <a:spcPct val="100000"/>
              </a:lnSpc>
              <a:spcBef>
                <a:spcPts val="0"/>
              </a:spcBef>
              <a:spcAft>
                <a:spcPts val="0"/>
              </a:spcAft>
              <a:buClr>
                <a:schemeClr val="accent4"/>
              </a:buClr>
              <a:buSzPts val="2100"/>
              <a:buNone/>
              <a:defRPr sz="1575">
                <a:solidFill>
                  <a:schemeClr val="accent4"/>
                </a:solidFill>
              </a:defRPr>
            </a:lvl9pPr>
          </a:lstStyle>
          <a:p>
            <a:r>
              <a:rPr lang="en-US"/>
              <a:t>Click to edit Master subtitle style</a:t>
            </a:r>
            <a:endParaRPr/>
          </a:p>
        </p:txBody>
      </p:sp>
      <p:sp>
        <p:nvSpPr>
          <p:cNvPr id="67" name="Google Shape;67;p14"/>
          <p:cNvSpPr txBox="1">
            <a:spLocks noGrp="1"/>
          </p:cNvSpPr>
          <p:nvPr>
            <p:ph type="title" idx="2"/>
          </p:nvPr>
        </p:nvSpPr>
        <p:spPr>
          <a:xfrm>
            <a:off x="3530551"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351">
                <a:solidFill>
                  <a:schemeClr val="accent4"/>
                </a:solidFill>
              </a:defRPr>
            </a:lvl1pPr>
            <a:lvl2pPr lvl="1" algn="ctr" rtl="0">
              <a:spcBef>
                <a:spcPts val="0"/>
              </a:spcBef>
              <a:spcAft>
                <a:spcPts val="0"/>
              </a:spcAft>
              <a:buClr>
                <a:schemeClr val="accent4"/>
              </a:buClr>
              <a:buSzPts val="1800"/>
              <a:buNone/>
              <a:defRPr sz="1351">
                <a:solidFill>
                  <a:schemeClr val="accent4"/>
                </a:solidFill>
              </a:defRPr>
            </a:lvl2pPr>
            <a:lvl3pPr lvl="2" algn="ctr" rtl="0">
              <a:spcBef>
                <a:spcPts val="0"/>
              </a:spcBef>
              <a:spcAft>
                <a:spcPts val="0"/>
              </a:spcAft>
              <a:buClr>
                <a:schemeClr val="accent4"/>
              </a:buClr>
              <a:buSzPts val="1800"/>
              <a:buNone/>
              <a:defRPr sz="1351">
                <a:solidFill>
                  <a:schemeClr val="accent4"/>
                </a:solidFill>
              </a:defRPr>
            </a:lvl3pPr>
            <a:lvl4pPr lvl="3" algn="ctr" rtl="0">
              <a:spcBef>
                <a:spcPts val="0"/>
              </a:spcBef>
              <a:spcAft>
                <a:spcPts val="0"/>
              </a:spcAft>
              <a:buClr>
                <a:schemeClr val="accent4"/>
              </a:buClr>
              <a:buSzPts val="1800"/>
              <a:buNone/>
              <a:defRPr sz="1351">
                <a:solidFill>
                  <a:schemeClr val="accent4"/>
                </a:solidFill>
              </a:defRPr>
            </a:lvl4pPr>
            <a:lvl5pPr lvl="4" algn="ctr" rtl="0">
              <a:spcBef>
                <a:spcPts val="0"/>
              </a:spcBef>
              <a:spcAft>
                <a:spcPts val="0"/>
              </a:spcAft>
              <a:buClr>
                <a:schemeClr val="accent4"/>
              </a:buClr>
              <a:buSzPts val="1800"/>
              <a:buNone/>
              <a:defRPr sz="1351">
                <a:solidFill>
                  <a:schemeClr val="accent4"/>
                </a:solidFill>
              </a:defRPr>
            </a:lvl5pPr>
            <a:lvl6pPr lvl="5" algn="ctr" rtl="0">
              <a:spcBef>
                <a:spcPts val="0"/>
              </a:spcBef>
              <a:spcAft>
                <a:spcPts val="0"/>
              </a:spcAft>
              <a:buClr>
                <a:schemeClr val="accent4"/>
              </a:buClr>
              <a:buSzPts val="1800"/>
              <a:buNone/>
              <a:defRPr sz="1351">
                <a:solidFill>
                  <a:schemeClr val="accent4"/>
                </a:solidFill>
              </a:defRPr>
            </a:lvl6pPr>
            <a:lvl7pPr lvl="6" algn="ctr" rtl="0">
              <a:spcBef>
                <a:spcPts val="0"/>
              </a:spcBef>
              <a:spcAft>
                <a:spcPts val="0"/>
              </a:spcAft>
              <a:buClr>
                <a:schemeClr val="accent4"/>
              </a:buClr>
              <a:buSzPts val="1800"/>
              <a:buNone/>
              <a:defRPr sz="1351">
                <a:solidFill>
                  <a:schemeClr val="accent4"/>
                </a:solidFill>
              </a:defRPr>
            </a:lvl7pPr>
            <a:lvl8pPr lvl="7" algn="ctr" rtl="0">
              <a:spcBef>
                <a:spcPts val="0"/>
              </a:spcBef>
              <a:spcAft>
                <a:spcPts val="0"/>
              </a:spcAft>
              <a:buClr>
                <a:schemeClr val="accent4"/>
              </a:buClr>
              <a:buSzPts val="1800"/>
              <a:buNone/>
              <a:defRPr sz="1351">
                <a:solidFill>
                  <a:schemeClr val="accent4"/>
                </a:solidFill>
              </a:defRPr>
            </a:lvl8pPr>
            <a:lvl9pPr lvl="8" algn="ctr" rtl="0">
              <a:spcBef>
                <a:spcPts val="0"/>
              </a:spcBef>
              <a:spcAft>
                <a:spcPts val="0"/>
              </a:spcAft>
              <a:buClr>
                <a:schemeClr val="accent4"/>
              </a:buClr>
              <a:buSzPts val="1800"/>
              <a:buNone/>
              <a:defRPr sz="1351">
                <a:solidFill>
                  <a:schemeClr val="accent4"/>
                </a:solidFill>
              </a:defRPr>
            </a:lvl9pPr>
          </a:lstStyle>
          <a:p>
            <a:r>
              <a:rPr lang="en-US"/>
              <a:t>Click to edit Master title style</a:t>
            </a:r>
            <a:endParaRPr/>
          </a:p>
        </p:txBody>
      </p:sp>
      <p:sp>
        <p:nvSpPr>
          <p:cNvPr id="68" name="Google Shape;68;p14"/>
          <p:cNvSpPr txBox="1">
            <a:spLocks noGrp="1"/>
          </p:cNvSpPr>
          <p:nvPr>
            <p:ph type="subTitle" idx="3"/>
          </p:nvPr>
        </p:nvSpPr>
        <p:spPr>
          <a:xfrm>
            <a:off x="3530551"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051">
                <a:solidFill>
                  <a:schemeClr val="accent4"/>
                </a:solidFill>
              </a:defRPr>
            </a:lvl1pPr>
            <a:lvl2pPr lvl="1" algn="ctr" rtl="0">
              <a:lnSpc>
                <a:spcPct val="100000"/>
              </a:lnSpc>
              <a:spcBef>
                <a:spcPts val="0"/>
              </a:spcBef>
              <a:spcAft>
                <a:spcPts val="0"/>
              </a:spcAft>
              <a:buClr>
                <a:schemeClr val="accent4"/>
              </a:buClr>
              <a:buSzPts val="2100"/>
              <a:buNone/>
              <a:defRPr sz="1575">
                <a:solidFill>
                  <a:schemeClr val="accent4"/>
                </a:solidFill>
              </a:defRPr>
            </a:lvl2pPr>
            <a:lvl3pPr lvl="2" algn="ctr" rtl="0">
              <a:lnSpc>
                <a:spcPct val="100000"/>
              </a:lnSpc>
              <a:spcBef>
                <a:spcPts val="0"/>
              </a:spcBef>
              <a:spcAft>
                <a:spcPts val="0"/>
              </a:spcAft>
              <a:buClr>
                <a:schemeClr val="accent4"/>
              </a:buClr>
              <a:buSzPts val="2100"/>
              <a:buNone/>
              <a:defRPr sz="1575">
                <a:solidFill>
                  <a:schemeClr val="accent4"/>
                </a:solidFill>
              </a:defRPr>
            </a:lvl3pPr>
            <a:lvl4pPr lvl="3" algn="ctr" rtl="0">
              <a:lnSpc>
                <a:spcPct val="100000"/>
              </a:lnSpc>
              <a:spcBef>
                <a:spcPts val="0"/>
              </a:spcBef>
              <a:spcAft>
                <a:spcPts val="0"/>
              </a:spcAft>
              <a:buClr>
                <a:schemeClr val="accent4"/>
              </a:buClr>
              <a:buSzPts val="2100"/>
              <a:buNone/>
              <a:defRPr sz="1575">
                <a:solidFill>
                  <a:schemeClr val="accent4"/>
                </a:solidFill>
              </a:defRPr>
            </a:lvl4pPr>
            <a:lvl5pPr lvl="4" algn="ctr" rtl="0">
              <a:lnSpc>
                <a:spcPct val="100000"/>
              </a:lnSpc>
              <a:spcBef>
                <a:spcPts val="0"/>
              </a:spcBef>
              <a:spcAft>
                <a:spcPts val="0"/>
              </a:spcAft>
              <a:buClr>
                <a:schemeClr val="accent4"/>
              </a:buClr>
              <a:buSzPts val="2100"/>
              <a:buNone/>
              <a:defRPr sz="1575">
                <a:solidFill>
                  <a:schemeClr val="accent4"/>
                </a:solidFill>
              </a:defRPr>
            </a:lvl5pPr>
            <a:lvl6pPr lvl="5" algn="ctr" rtl="0">
              <a:lnSpc>
                <a:spcPct val="100000"/>
              </a:lnSpc>
              <a:spcBef>
                <a:spcPts val="0"/>
              </a:spcBef>
              <a:spcAft>
                <a:spcPts val="0"/>
              </a:spcAft>
              <a:buClr>
                <a:schemeClr val="accent4"/>
              </a:buClr>
              <a:buSzPts val="2100"/>
              <a:buNone/>
              <a:defRPr sz="1575">
                <a:solidFill>
                  <a:schemeClr val="accent4"/>
                </a:solidFill>
              </a:defRPr>
            </a:lvl6pPr>
            <a:lvl7pPr lvl="6" algn="ctr" rtl="0">
              <a:lnSpc>
                <a:spcPct val="100000"/>
              </a:lnSpc>
              <a:spcBef>
                <a:spcPts val="0"/>
              </a:spcBef>
              <a:spcAft>
                <a:spcPts val="0"/>
              </a:spcAft>
              <a:buClr>
                <a:schemeClr val="accent4"/>
              </a:buClr>
              <a:buSzPts val="2100"/>
              <a:buNone/>
              <a:defRPr sz="1575">
                <a:solidFill>
                  <a:schemeClr val="accent4"/>
                </a:solidFill>
              </a:defRPr>
            </a:lvl7pPr>
            <a:lvl8pPr lvl="7" algn="ctr" rtl="0">
              <a:lnSpc>
                <a:spcPct val="100000"/>
              </a:lnSpc>
              <a:spcBef>
                <a:spcPts val="0"/>
              </a:spcBef>
              <a:spcAft>
                <a:spcPts val="0"/>
              </a:spcAft>
              <a:buClr>
                <a:schemeClr val="accent4"/>
              </a:buClr>
              <a:buSzPts val="2100"/>
              <a:buNone/>
              <a:defRPr sz="1575">
                <a:solidFill>
                  <a:schemeClr val="accent4"/>
                </a:solidFill>
              </a:defRPr>
            </a:lvl8pPr>
            <a:lvl9pPr lvl="8" algn="ctr" rtl="0">
              <a:lnSpc>
                <a:spcPct val="100000"/>
              </a:lnSpc>
              <a:spcBef>
                <a:spcPts val="0"/>
              </a:spcBef>
              <a:spcAft>
                <a:spcPts val="0"/>
              </a:spcAft>
              <a:buClr>
                <a:schemeClr val="accent4"/>
              </a:buClr>
              <a:buSzPts val="2100"/>
              <a:buNone/>
              <a:defRPr sz="1575">
                <a:solidFill>
                  <a:schemeClr val="accent4"/>
                </a:solidFill>
              </a:defRPr>
            </a:lvl9pPr>
          </a:lstStyle>
          <a:p>
            <a:r>
              <a:rPr lang="en-US"/>
              <a:t>Click to edit Master subtitle style</a:t>
            </a:r>
            <a:endParaRPr/>
          </a:p>
        </p:txBody>
      </p:sp>
      <p:sp>
        <p:nvSpPr>
          <p:cNvPr id="69" name="Google Shape;69;p14"/>
          <p:cNvSpPr txBox="1">
            <a:spLocks noGrp="1"/>
          </p:cNvSpPr>
          <p:nvPr>
            <p:ph type="title" idx="4"/>
          </p:nvPr>
        </p:nvSpPr>
        <p:spPr>
          <a:xfrm>
            <a:off x="636957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351">
                <a:solidFill>
                  <a:schemeClr val="accent4"/>
                </a:solidFill>
              </a:defRPr>
            </a:lvl1pPr>
            <a:lvl2pPr lvl="1" algn="ctr" rtl="0">
              <a:spcBef>
                <a:spcPts val="0"/>
              </a:spcBef>
              <a:spcAft>
                <a:spcPts val="0"/>
              </a:spcAft>
              <a:buClr>
                <a:schemeClr val="accent4"/>
              </a:buClr>
              <a:buSzPts val="1800"/>
              <a:buNone/>
              <a:defRPr sz="1351">
                <a:solidFill>
                  <a:schemeClr val="accent4"/>
                </a:solidFill>
              </a:defRPr>
            </a:lvl2pPr>
            <a:lvl3pPr lvl="2" algn="ctr" rtl="0">
              <a:spcBef>
                <a:spcPts val="0"/>
              </a:spcBef>
              <a:spcAft>
                <a:spcPts val="0"/>
              </a:spcAft>
              <a:buClr>
                <a:schemeClr val="accent4"/>
              </a:buClr>
              <a:buSzPts val="1800"/>
              <a:buNone/>
              <a:defRPr sz="1351">
                <a:solidFill>
                  <a:schemeClr val="accent4"/>
                </a:solidFill>
              </a:defRPr>
            </a:lvl3pPr>
            <a:lvl4pPr lvl="3" algn="ctr" rtl="0">
              <a:spcBef>
                <a:spcPts val="0"/>
              </a:spcBef>
              <a:spcAft>
                <a:spcPts val="0"/>
              </a:spcAft>
              <a:buClr>
                <a:schemeClr val="accent4"/>
              </a:buClr>
              <a:buSzPts val="1800"/>
              <a:buNone/>
              <a:defRPr sz="1351">
                <a:solidFill>
                  <a:schemeClr val="accent4"/>
                </a:solidFill>
              </a:defRPr>
            </a:lvl4pPr>
            <a:lvl5pPr lvl="4" algn="ctr" rtl="0">
              <a:spcBef>
                <a:spcPts val="0"/>
              </a:spcBef>
              <a:spcAft>
                <a:spcPts val="0"/>
              </a:spcAft>
              <a:buClr>
                <a:schemeClr val="accent4"/>
              </a:buClr>
              <a:buSzPts val="1800"/>
              <a:buNone/>
              <a:defRPr sz="1351">
                <a:solidFill>
                  <a:schemeClr val="accent4"/>
                </a:solidFill>
              </a:defRPr>
            </a:lvl5pPr>
            <a:lvl6pPr lvl="5" algn="ctr" rtl="0">
              <a:spcBef>
                <a:spcPts val="0"/>
              </a:spcBef>
              <a:spcAft>
                <a:spcPts val="0"/>
              </a:spcAft>
              <a:buClr>
                <a:schemeClr val="accent4"/>
              </a:buClr>
              <a:buSzPts val="1800"/>
              <a:buNone/>
              <a:defRPr sz="1351">
                <a:solidFill>
                  <a:schemeClr val="accent4"/>
                </a:solidFill>
              </a:defRPr>
            </a:lvl6pPr>
            <a:lvl7pPr lvl="6" algn="ctr" rtl="0">
              <a:spcBef>
                <a:spcPts val="0"/>
              </a:spcBef>
              <a:spcAft>
                <a:spcPts val="0"/>
              </a:spcAft>
              <a:buClr>
                <a:schemeClr val="accent4"/>
              </a:buClr>
              <a:buSzPts val="1800"/>
              <a:buNone/>
              <a:defRPr sz="1351">
                <a:solidFill>
                  <a:schemeClr val="accent4"/>
                </a:solidFill>
              </a:defRPr>
            </a:lvl7pPr>
            <a:lvl8pPr lvl="7" algn="ctr" rtl="0">
              <a:spcBef>
                <a:spcPts val="0"/>
              </a:spcBef>
              <a:spcAft>
                <a:spcPts val="0"/>
              </a:spcAft>
              <a:buClr>
                <a:schemeClr val="accent4"/>
              </a:buClr>
              <a:buSzPts val="1800"/>
              <a:buNone/>
              <a:defRPr sz="1351">
                <a:solidFill>
                  <a:schemeClr val="accent4"/>
                </a:solidFill>
              </a:defRPr>
            </a:lvl8pPr>
            <a:lvl9pPr lvl="8" algn="ctr" rtl="0">
              <a:spcBef>
                <a:spcPts val="0"/>
              </a:spcBef>
              <a:spcAft>
                <a:spcPts val="0"/>
              </a:spcAft>
              <a:buClr>
                <a:schemeClr val="accent4"/>
              </a:buClr>
              <a:buSzPts val="1800"/>
              <a:buNone/>
              <a:defRPr sz="1351">
                <a:solidFill>
                  <a:schemeClr val="accent4"/>
                </a:solidFill>
              </a:defRPr>
            </a:lvl9pPr>
          </a:lstStyle>
          <a:p>
            <a:r>
              <a:rPr lang="en-US"/>
              <a:t>Click to edit Master title style</a:t>
            </a:r>
            <a:endParaRPr/>
          </a:p>
        </p:txBody>
      </p:sp>
      <p:sp>
        <p:nvSpPr>
          <p:cNvPr id="70" name="Google Shape;70;p14"/>
          <p:cNvSpPr txBox="1">
            <a:spLocks noGrp="1"/>
          </p:cNvSpPr>
          <p:nvPr>
            <p:ph type="subTitle" idx="5"/>
          </p:nvPr>
        </p:nvSpPr>
        <p:spPr>
          <a:xfrm>
            <a:off x="636957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051">
                <a:solidFill>
                  <a:schemeClr val="accent4"/>
                </a:solidFill>
              </a:defRPr>
            </a:lvl1pPr>
            <a:lvl2pPr lvl="1" algn="ctr" rtl="0">
              <a:lnSpc>
                <a:spcPct val="100000"/>
              </a:lnSpc>
              <a:spcBef>
                <a:spcPts val="0"/>
              </a:spcBef>
              <a:spcAft>
                <a:spcPts val="0"/>
              </a:spcAft>
              <a:buClr>
                <a:schemeClr val="accent4"/>
              </a:buClr>
              <a:buSzPts val="2100"/>
              <a:buNone/>
              <a:defRPr sz="1575">
                <a:solidFill>
                  <a:schemeClr val="accent4"/>
                </a:solidFill>
              </a:defRPr>
            </a:lvl2pPr>
            <a:lvl3pPr lvl="2" algn="ctr" rtl="0">
              <a:lnSpc>
                <a:spcPct val="100000"/>
              </a:lnSpc>
              <a:spcBef>
                <a:spcPts val="0"/>
              </a:spcBef>
              <a:spcAft>
                <a:spcPts val="0"/>
              </a:spcAft>
              <a:buClr>
                <a:schemeClr val="accent4"/>
              </a:buClr>
              <a:buSzPts val="2100"/>
              <a:buNone/>
              <a:defRPr sz="1575">
                <a:solidFill>
                  <a:schemeClr val="accent4"/>
                </a:solidFill>
              </a:defRPr>
            </a:lvl3pPr>
            <a:lvl4pPr lvl="3" algn="ctr" rtl="0">
              <a:lnSpc>
                <a:spcPct val="100000"/>
              </a:lnSpc>
              <a:spcBef>
                <a:spcPts val="0"/>
              </a:spcBef>
              <a:spcAft>
                <a:spcPts val="0"/>
              </a:spcAft>
              <a:buClr>
                <a:schemeClr val="accent4"/>
              </a:buClr>
              <a:buSzPts val="2100"/>
              <a:buNone/>
              <a:defRPr sz="1575">
                <a:solidFill>
                  <a:schemeClr val="accent4"/>
                </a:solidFill>
              </a:defRPr>
            </a:lvl4pPr>
            <a:lvl5pPr lvl="4" algn="ctr" rtl="0">
              <a:lnSpc>
                <a:spcPct val="100000"/>
              </a:lnSpc>
              <a:spcBef>
                <a:spcPts val="0"/>
              </a:spcBef>
              <a:spcAft>
                <a:spcPts val="0"/>
              </a:spcAft>
              <a:buClr>
                <a:schemeClr val="accent4"/>
              </a:buClr>
              <a:buSzPts val="2100"/>
              <a:buNone/>
              <a:defRPr sz="1575">
                <a:solidFill>
                  <a:schemeClr val="accent4"/>
                </a:solidFill>
              </a:defRPr>
            </a:lvl5pPr>
            <a:lvl6pPr lvl="5" algn="ctr" rtl="0">
              <a:lnSpc>
                <a:spcPct val="100000"/>
              </a:lnSpc>
              <a:spcBef>
                <a:spcPts val="0"/>
              </a:spcBef>
              <a:spcAft>
                <a:spcPts val="0"/>
              </a:spcAft>
              <a:buClr>
                <a:schemeClr val="accent4"/>
              </a:buClr>
              <a:buSzPts val="2100"/>
              <a:buNone/>
              <a:defRPr sz="1575">
                <a:solidFill>
                  <a:schemeClr val="accent4"/>
                </a:solidFill>
              </a:defRPr>
            </a:lvl6pPr>
            <a:lvl7pPr lvl="6" algn="ctr" rtl="0">
              <a:lnSpc>
                <a:spcPct val="100000"/>
              </a:lnSpc>
              <a:spcBef>
                <a:spcPts val="0"/>
              </a:spcBef>
              <a:spcAft>
                <a:spcPts val="0"/>
              </a:spcAft>
              <a:buClr>
                <a:schemeClr val="accent4"/>
              </a:buClr>
              <a:buSzPts val="2100"/>
              <a:buNone/>
              <a:defRPr sz="1575">
                <a:solidFill>
                  <a:schemeClr val="accent4"/>
                </a:solidFill>
              </a:defRPr>
            </a:lvl7pPr>
            <a:lvl8pPr lvl="7" algn="ctr" rtl="0">
              <a:lnSpc>
                <a:spcPct val="100000"/>
              </a:lnSpc>
              <a:spcBef>
                <a:spcPts val="0"/>
              </a:spcBef>
              <a:spcAft>
                <a:spcPts val="0"/>
              </a:spcAft>
              <a:buClr>
                <a:schemeClr val="accent4"/>
              </a:buClr>
              <a:buSzPts val="2100"/>
              <a:buNone/>
              <a:defRPr sz="1575">
                <a:solidFill>
                  <a:schemeClr val="accent4"/>
                </a:solidFill>
              </a:defRPr>
            </a:lvl8pPr>
            <a:lvl9pPr lvl="8" algn="ctr" rtl="0">
              <a:lnSpc>
                <a:spcPct val="100000"/>
              </a:lnSpc>
              <a:spcBef>
                <a:spcPts val="0"/>
              </a:spcBef>
              <a:spcAft>
                <a:spcPts val="0"/>
              </a:spcAft>
              <a:buClr>
                <a:schemeClr val="accent4"/>
              </a:buClr>
              <a:buSzPts val="2100"/>
              <a:buNone/>
              <a:defRPr sz="1575">
                <a:solidFill>
                  <a:schemeClr val="accent4"/>
                </a:solidFill>
              </a:defRPr>
            </a:lvl9pPr>
          </a:lstStyle>
          <a:p>
            <a:r>
              <a:rPr lang="en-US"/>
              <a:t>Click to edit Master subtitle style</a:t>
            </a:r>
            <a:endParaRPr/>
          </a:p>
        </p:txBody>
      </p:sp>
      <p:sp>
        <p:nvSpPr>
          <p:cNvPr id="71" name="Google Shape;71;p14"/>
          <p:cNvSpPr txBox="1">
            <a:spLocks noGrp="1"/>
          </p:cNvSpPr>
          <p:nvPr>
            <p:ph type="title" idx="6"/>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r>
              <a:rPr lang="en-US"/>
              <a:t>Click to edit Master title style</a:t>
            </a:r>
            <a:endParaRPr/>
          </a:p>
        </p:txBody>
      </p:sp>
    </p:spTree>
    <p:extLst>
      <p:ext uri="{BB962C8B-B14F-4D97-AF65-F5344CB8AC3E}">
        <p14:creationId xmlns:p14="http://schemas.microsoft.com/office/powerpoint/2010/main" val="5366225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chemeClr val="accent3"/>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1762088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6" name="Google Shape;76;p16"/>
          <p:cNvSpPr/>
          <p:nvPr/>
        </p:nvSpPr>
        <p:spPr>
          <a:xfrm flipH="1">
            <a:off x="10" y="1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7053329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7284373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
  <p:cSld name="Title + two columns ">
    <p:bg>
      <p:bgPr>
        <a:solidFill>
          <a:srgbClr val="F3F3F3">
            <a:alpha val="16860"/>
          </a:srgbClr>
        </a:solidFill>
        <a:effectLst/>
      </p:bgPr>
    </p:bg>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1490931" y="3155725"/>
            <a:ext cx="24063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81" name="Google Shape;81;p18"/>
          <p:cNvSpPr/>
          <p:nvPr/>
        </p:nvSpPr>
        <p:spPr>
          <a:xfrm flipH="1">
            <a:off x="-670856" y="1498750"/>
            <a:ext cx="12015405" cy="3644728"/>
          </a:xfrm>
          <a:custGeom>
            <a:avLst/>
            <a:gdLst/>
            <a:ahLst/>
            <a:cxnLst/>
            <a:rect l="l" t="t" r="r" b="b"/>
            <a:pathLst>
              <a:path w="69364" h="29946" extrusionOk="0">
                <a:moveTo>
                  <a:pt x="4950" y="0"/>
                </a:moveTo>
                <a:cubicBezTo>
                  <a:pt x="3797" y="0"/>
                  <a:pt x="0" y="190"/>
                  <a:pt x="0" y="1408"/>
                </a:cubicBezTo>
                <a:lnTo>
                  <a:pt x="0" y="29945"/>
                </a:lnTo>
                <a:lnTo>
                  <a:pt x="69364" y="29945"/>
                </a:lnTo>
                <a:lnTo>
                  <a:pt x="69277" y="16817"/>
                </a:lnTo>
                <a:cubicBezTo>
                  <a:pt x="64458" y="20774"/>
                  <a:pt x="58402" y="23432"/>
                  <a:pt x="52177" y="23432"/>
                </a:cubicBezTo>
                <a:cubicBezTo>
                  <a:pt x="52029" y="23432"/>
                  <a:pt x="51881" y="23430"/>
                  <a:pt x="51733" y="23427"/>
                </a:cubicBezTo>
                <a:cubicBezTo>
                  <a:pt x="45352" y="23297"/>
                  <a:pt x="38910" y="20066"/>
                  <a:pt x="35719" y="14540"/>
                </a:cubicBezTo>
                <a:cubicBezTo>
                  <a:pt x="34511" y="12448"/>
                  <a:pt x="33784" y="10109"/>
                  <a:pt x="32620" y="7993"/>
                </a:cubicBezTo>
                <a:cubicBezTo>
                  <a:pt x="31126" y="5275"/>
                  <a:pt x="28679" y="3208"/>
                  <a:pt x="25600" y="3208"/>
                </a:cubicBezTo>
                <a:cubicBezTo>
                  <a:pt x="25200" y="3208"/>
                  <a:pt x="24790" y="3243"/>
                  <a:pt x="24369" y="3316"/>
                </a:cubicBezTo>
                <a:cubicBezTo>
                  <a:pt x="21390" y="3832"/>
                  <a:pt x="18184" y="5513"/>
                  <a:pt x="15311" y="5513"/>
                </a:cubicBezTo>
                <a:cubicBezTo>
                  <a:pt x="13445" y="5513"/>
                  <a:pt x="11718" y="4804"/>
                  <a:pt x="10286" y="2604"/>
                </a:cubicBezTo>
                <a:cubicBezTo>
                  <a:pt x="9129" y="828"/>
                  <a:pt x="7201" y="59"/>
                  <a:pt x="5142" y="3"/>
                </a:cubicBezTo>
                <a:cubicBezTo>
                  <a:pt x="5091" y="1"/>
                  <a:pt x="5027" y="0"/>
                  <a:pt x="4950" y="0"/>
                </a:cubicBezTo>
                <a:close/>
              </a:path>
            </a:pathLst>
          </a:custGeom>
          <a:solidFill>
            <a:schemeClr val="accent5"/>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
        <p:nvSpPr>
          <p:cNvPr id="82" name="Google Shape;82;p18"/>
          <p:cNvSpPr txBox="1">
            <a:spLocks noGrp="1"/>
          </p:cNvSpPr>
          <p:nvPr>
            <p:ph type="subTitle" idx="1"/>
          </p:nvPr>
        </p:nvSpPr>
        <p:spPr>
          <a:xfrm>
            <a:off x="1490931" y="3576198"/>
            <a:ext cx="240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83" name="Google Shape;83;p18"/>
          <p:cNvSpPr txBox="1">
            <a:spLocks noGrp="1"/>
          </p:cNvSpPr>
          <p:nvPr>
            <p:ph type="title" idx="2"/>
          </p:nvPr>
        </p:nvSpPr>
        <p:spPr>
          <a:xfrm>
            <a:off x="5246771" y="3155725"/>
            <a:ext cx="24063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351">
                <a:solidFill>
                  <a:schemeClr val="accent4"/>
                </a:solidFill>
              </a:defRPr>
            </a:lvl1pPr>
            <a:lvl2pPr lvl="1" algn="ctr" rtl="0">
              <a:spcBef>
                <a:spcPts val="0"/>
              </a:spcBef>
              <a:spcAft>
                <a:spcPts val="0"/>
              </a:spcAft>
              <a:buClr>
                <a:schemeClr val="accent4"/>
              </a:buClr>
              <a:buSzPts val="1800"/>
              <a:buNone/>
              <a:defRPr sz="1351">
                <a:solidFill>
                  <a:schemeClr val="accent4"/>
                </a:solidFill>
              </a:defRPr>
            </a:lvl2pPr>
            <a:lvl3pPr lvl="2" algn="ctr" rtl="0">
              <a:spcBef>
                <a:spcPts val="0"/>
              </a:spcBef>
              <a:spcAft>
                <a:spcPts val="0"/>
              </a:spcAft>
              <a:buClr>
                <a:schemeClr val="accent4"/>
              </a:buClr>
              <a:buSzPts val="1800"/>
              <a:buNone/>
              <a:defRPr sz="1351">
                <a:solidFill>
                  <a:schemeClr val="accent4"/>
                </a:solidFill>
              </a:defRPr>
            </a:lvl3pPr>
            <a:lvl4pPr lvl="3" algn="ctr" rtl="0">
              <a:spcBef>
                <a:spcPts val="0"/>
              </a:spcBef>
              <a:spcAft>
                <a:spcPts val="0"/>
              </a:spcAft>
              <a:buClr>
                <a:schemeClr val="accent4"/>
              </a:buClr>
              <a:buSzPts val="1800"/>
              <a:buNone/>
              <a:defRPr sz="1351">
                <a:solidFill>
                  <a:schemeClr val="accent4"/>
                </a:solidFill>
              </a:defRPr>
            </a:lvl4pPr>
            <a:lvl5pPr lvl="4" algn="ctr" rtl="0">
              <a:spcBef>
                <a:spcPts val="0"/>
              </a:spcBef>
              <a:spcAft>
                <a:spcPts val="0"/>
              </a:spcAft>
              <a:buClr>
                <a:schemeClr val="accent4"/>
              </a:buClr>
              <a:buSzPts val="1800"/>
              <a:buNone/>
              <a:defRPr sz="1351">
                <a:solidFill>
                  <a:schemeClr val="accent4"/>
                </a:solidFill>
              </a:defRPr>
            </a:lvl5pPr>
            <a:lvl6pPr lvl="5" algn="ctr" rtl="0">
              <a:spcBef>
                <a:spcPts val="0"/>
              </a:spcBef>
              <a:spcAft>
                <a:spcPts val="0"/>
              </a:spcAft>
              <a:buClr>
                <a:schemeClr val="accent4"/>
              </a:buClr>
              <a:buSzPts val="1800"/>
              <a:buNone/>
              <a:defRPr sz="1351">
                <a:solidFill>
                  <a:schemeClr val="accent4"/>
                </a:solidFill>
              </a:defRPr>
            </a:lvl6pPr>
            <a:lvl7pPr lvl="6" algn="ctr" rtl="0">
              <a:spcBef>
                <a:spcPts val="0"/>
              </a:spcBef>
              <a:spcAft>
                <a:spcPts val="0"/>
              </a:spcAft>
              <a:buClr>
                <a:schemeClr val="accent4"/>
              </a:buClr>
              <a:buSzPts val="1800"/>
              <a:buNone/>
              <a:defRPr sz="1351">
                <a:solidFill>
                  <a:schemeClr val="accent4"/>
                </a:solidFill>
              </a:defRPr>
            </a:lvl7pPr>
            <a:lvl8pPr lvl="7" algn="ctr" rtl="0">
              <a:spcBef>
                <a:spcPts val="0"/>
              </a:spcBef>
              <a:spcAft>
                <a:spcPts val="0"/>
              </a:spcAft>
              <a:buClr>
                <a:schemeClr val="accent4"/>
              </a:buClr>
              <a:buSzPts val="1800"/>
              <a:buNone/>
              <a:defRPr sz="1351">
                <a:solidFill>
                  <a:schemeClr val="accent4"/>
                </a:solidFill>
              </a:defRPr>
            </a:lvl8pPr>
            <a:lvl9pPr lvl="8" algn="ctr" rtl="0">
              <a:spcBef>
                <a:spcPts val="0"/>
              </a:spcBef>
              <a:spcAft>
                <a:spcPts val="0"/>
              </a:spcAft>
              <a:buClr>
                <a:schemeClr val="accent4"/>
              </a:buClr>
              <a:buSzPts val="1800"/>
              <a:buNone/>
              <a:defRPr sz="1351">
                <a:solidFill>
                  <a:schemeClr val="accent4"/>
                </a:solidFill>
              </a:defRPr>
            </a:lvl9pPr>
          </a:lstStyle>
          <a:p>
            <a:r>
              <a:rPr lang="en-US"/>
              <a:t>Click to edit Master title style</a:t>
            </a:r>
            <a:endParaRPr/>
          </a:p>
        </p:txBody>
      </p:sp>
      <p:sp>
        <p:nvSpPr>
          <p:cNvPr id="84" name="Google Shape;84;p18"/>
          <p:cNvSpPr txBox="1">
            <a:spLocks noGrp="1"/>
          </p:cNvSpPr>
          <p:nvPr>
            <p:ph type="subTitle" idx="3"/>
          </p:nvPr>
        </p:nvSpPr>
        <p:spPr>
          <a:xfrm>
            <a:off x="5246771" y="3576198"/>
            <a:ext cx="240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051">
                <a:solidFill>
                  <a:schemeClr val="accent4"/>
                </a:solidFill>
              </a:defRPr>
            </a:lvl1pPr>
            <a:lvl2pPr lvl="1" algn="ctr" rtl="0">
              <a:lnSpc>
                <a:spcPct val="100000"/>
              </a:lnSpc>
              <a:spcBef>
                <a:spcPts val="0"/>
              </a:spcBef>
              <a:spcAft>
                <a:spcPts val="0"/>
              </a:spcAft>
              <a:buClr>
                <a:schemeClr val="accent4"/>
              </a:buClr>
              <a:buSzPts val="2100"/>
              <a:buNone/>
              <a:defRPr sz="1575">
                <a:solidFill>
                  <a:schemeClr val="accent4"/>
                </a:solidFill>
              </a:defRPr>
            </a:lvl2pPr>
            <a:lvl3pPr lvl="2" algn="ctr" rtl="0">
              <a:lnSpc>
                <a:spcPct val="100000"/>
              </a:lnSpc>
              <a:spcBef>
                <a:spcPts val="0"/>
              </a:spcBef>
              <a:spcAft>
                <a:spcPts val="0"/>
              </a:spcAft>
              <a:buClr>
                <a:schemeClr val="accent4"/>
              </a:buClr>
              <a:buSzPts val="2100"/>
              <a:buNone/>
              <a:defRPr sz="1575">
                <a:solidFill>
                  <a:schemeClr val="accent4"/>
                </a:solidFill>
              </a:defRPr>
            </a:lvl3pPr>
            <a:lvl4pPr lvl="3" algn="ctr" rtl="0">
              <a:lnSpc>
                <a:spcPct val="100000"/>
              </a:lnSpc>
              <a:spcBef>
                <a:spcPts val="0"/>
              </a:spcBef>
              <a:spcAft>
                <a:spcPts val="0"/>
              </a:spcAft>
              <a:buClr>
                <a:schemeClr val="accent4"/>
              </a:buClr>
              <a:buSzPts val="2100"/>
              <a:buNone/>
              <a:defRPr sz="1575">
                <a:solidFill>
                  <a:schemeClr val="accent4"/>
                </a:solidFill>
              </a:defRPr>
            </a:lvl4pPr>
            <a:lvl5pPr lvl="4" algn="ctr" rtl="0">
              <a:lnSpc>
                <a:spcPct val="100000"/>
              </a:lnSpc>
              <a:spcBef>
                <a:spcPts val="0"/>
              </a:spcBef>
              <a:spcAft>
                <a:spcPts val="0"/>
              </a:spcAft>
              <a:buClr>
                <a:schemeClr val="accent4"/>
              </a:buClr>
              <a:buSzPts val="2100"/>
              <a:buNone/>
              <a:defRPr sz="1575">
                <a:solidFill>
                  <a:schemeClr val="accent4"/>
                </a:solidFill>
              </a:defRPr>
            </a:lvl5pPr>
            <a:lvl6pPr lvl="5" algn="ctr" rtl="0">
              <a:lnSpc>
                <a:spcPct val="100000"/>
              </a:lnSpc>
              <a:spcBef>
                <a:spcPts val="0"/>
              </a:spcBef>
              <a:spcAft>
                <a:spcPts val="0"/>
              </a:spcAft>
              <a:buClr>
                <a:schemeClr val="accent4"/>
              </a:buClr>
              <a:buSzPts val="2100"/>
              <a:buNone/>
              <a:defRPr sz="1575">
                <a:solidFill>
                  <a:schemeClr val="accent4"/>
                </a:solidFill>
              </a:defRPr>
            </a:lvl6pPr>
            <a:lvl7pPr lvl="6" algn="ctr" rtl="0">
              <a:lnSpc>
                <a:spcPct val="100000"/>
              </a:lnSpc>
              <a:spcBef>
                <a:spcPts val="0"/>
              </a:spcBef>
              <a:spcAft>
                <a:spcPts val="0"/>
              </a:spcAft>
              <a:buClr>
                <a:schemeClr val="accent4"/>
              </a:buClr>
              <a:buSzPts val="2100"/>
              <a:buNone/>
              <a:defRPr sz="1575">
                <a:solidFill>
                  <a:schemeClr val="accent4"/>
                </a:solidFill>
              </a:defRPr>
            </a:lvl7pPr>
            <a:lvl8pPr lvl="7" algn="ctr" rtl="0">
              <a:lnSpc>
                <a:spcPct val="100000"/>
              </a:lnSpc>
              <a:spcBef>
                <a:spcPts val="0"/>
              </a:spcBef>
              <a:spcAft>
                <a:spcPts val="0"/>
              </a:spcAft>
              <a:buClr>
                <a:schemeClr val="accent4"/>
              </a:buClr>
              <a:buSzPts val="2100"/>
              <a:buNone/>
              <a:defRPr sz="1575">
                <a:solidFill>
                  <a:schemeClr val="accent4"/>
                </a:solidFill>
              </a:defRPr>
            </a:lvl8pPr>
            <a:lvl9pPr lvl="8" algn="ctr" rtl="0">
              <a:lnSpc>
                <a:spcPct val="100000"/>
              </a:lnSpc>
              <a:spcBef>
                <a:spcPts val="0"/>
              </a:spcBef>
              <a:spcAft>
                <a:spcPts val="0"/>
              </a:spcAft>
              <a:buClr>
                <a:schemeClr val="accent4"/>
              </a:buClr>
              <a:buSzPts val="2100"/>
              <a:buNone/>
              <a:defRPr sz="1575">
                <a:solidFill>
                  <a:schemeClr val="accent4"/>
                </a:solidFill>
              </a:defRPr>
            </a:lvl9pPr>
          </a:lstStyle>
          <a:p>
            <a:r>
              <a:rPr lang="en-US"/>
              <a:t>Click to edit Master subtitle style</a:t>
            </a:r>
            <a:endParaRPr/>
          </a:p>
        </p:txBody>
      </p:sp>
      <p:sp>
        <p:nvSpPr>
          <p:cNvPr id="85" name="Google Shape;85;p18"/>
          <p:cNvSpPr txBox="1">
            <a:spLocks noGrp="1"/>
          </p:cNvSpPr>
          <p:nvPr>
            <p:ph type="title" idx="4"/>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58489742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3">
  <p:cSld name="Title + design 3">
    <p:bg>
      <p:bgPr>
        <a:solidFill>
          <a:schemeClr val="accent5"/>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r>
              <a:rPr lang="en-US"/>
              <a:t>Click to edit Master title style</a:t>
            </a:r>
            <a:endParaRPr/>
          </a:p>
        </p:txBody>
      </p:sp>
      <p:sp>
        <p:nvSpPr>
          <p:cNvPr id="88" name="Google Shape;88;p19"/>
          <p:cNvSpPr/>
          <p:nvPr/>
        </p:nvSpPr>
        <p:spPr>
          <a:xfrm flipH="1">
            <a:off x="6" y="0"/>
            <a:ext cx="2319625" cy="2154582"/>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l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108196264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ix columns ">
  <p:cSld name="Title + six columns ">
    <p:bg>
      <p:bgPr>
        <a:solidFill>
          <a:srgbClr val="F3F3F3">
            <a:alpha val="16860"/>
          </a:srgbClr>
        </a:solidFill>
        <a:effectLst/>
      </p:bgPr>
    </p:bg>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920127" y="364320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91" name="Google Shape;91;p20"/>
          <p:cNvSpPr txBox="1">
            <a:spLocks noGrp="1"/>
          </p:cNvSpPr>
          <p:nvPr>
            <p:ph type="subTitle" idx="1"/>
          </p:nvPr>
        </p:nvSpPr>
        <p:spPr>
          <a:xfrm>
            <a:off x="920127" y="393873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92" name="Google Shape;92;p20"/>
          <p:cNvSpPr txBox="1">
            <a:spLocks noGrp="1"/>
          </p:cNvSpPr>
          <p:nvPr>
            <p:ph type="title" idx="2"/>
          </p:nvPr>
        </p:nvSpPr>
        <p:spPr>
          <a:xfrm>
            <a:off x="3530551" y="364320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93" name="Google Shape;93;p20"/>
          <p:cNvSpPr txBox="1">
            <a:spLocks noGrp="1"/>
          </p:cNvSpPr>
          <p:nvPr>
            <p:ph type="subTitle" idx="3"/>
          </p:nvPr>
        </p:nvSpPr>
        <p:spPr>
          <a:xfrm>
            <a:off x="3530551" y="393873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94" name="Google Shape;94;p20"/>
          <p:cNvSpPr txBox="1">
            <a:spLocks noGrp="1"/>
          </p:cNvSpPr>
          <p:nvPr>
            <p:ph type="title" idx="4"/>
          </p:nvPr>
        </p:nvSpPr>
        <p:spPr>
          <a:xfrm>
            <a:off x="6140975" y="364320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95" name="Google Shape;95;p20"/>
          <p:cNvSpPr txBox="1">
            <a:spLocks noGrp="1"/>
          </p:cNvSpPr>
          <p:nvPr>
            <p:ph type="subTitle" idx="5"/>
          </p:nvPr>
        </p:nvSpPr>
        <p:spPr>
          <a:xfrm>
            <a:off x="6140975" y="393873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96" name="Google Shape;96;p20"/>
          <p:cNvSpPr txBox="1">
            <a:spLocks noGrp="1"/>
          </p:cNvSpPr>
          <p:nvPr>
            <p:ph type="title" idx="6"/>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7" name="Google Shape;97;p20"/>
          <p:cNvSpPr txBox="1">
            <a:spLocks noGrp="1"/>
          </p:cNvSpPr>
          <p:nvPr>
            <p:ph type="title" idx="7"/>
          </p:nvPr>
        </p:nvSpPr>
        <p:spPr>
          <a:xfrm>
            <a:off x="920127" y="180025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98" name="Google Shape;98;p20"/>
          <p:cNvSpPr txBox="1">
            <a:spLocks noGrp="1"/>
          </p:cNvSpPr>
          <p:nvPr>
            <p:ph type="subTitle" idx="8"/>
          </p:nvPr>
        </p:nvSpPr>
        <p:spPr>
          <a:xfrm>
            <a:off x="920127" y="209578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99" name="Google Shape;99;p20"/>
          <p:cNvSpPr txBox="1">
            <a:spLocks noGrp="1"/>
          </p:cNvSpPr>
          <p:nvPr>
            <p:ph type="title" idx="9"/>
          </p:nvPr>
        </p:nvSpPr>
        <p:spPr>
          <a:xfrm>
            <a:off x="3530551" y="180025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100" name="Google Shape;100;p20"/>
          <p:cNvSpPr txBox="1">
            <a:spLocks noGrp="1"/>
          </p:cNvSpPr>
          <p:nvPr>
            <p:ph type="subTitle" idx="13"/>
          </p:nvPr>
        </p:nvSpPr>
        <p:spPr>
          <a:xfrm>
            <a:off x="3530551" y="209578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101" name="Google Shape;101;p20"/>
          <p:cNvSpPr txBox="1">
            <a:spLocks noGrp="1"/>
          </p:cNvSpPr>
          <p:nvPr>
            <p:ph type="title" idx="14"/>
          </p:nvPr>
        </p:nvSpPr>
        <p:spPr>
          <a:xfrm>
            <a:off x="6140975" y="180025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102" name="Google Shape;102;p20"/>
          <p:cNvSpPr txBox="1">
            <a:spLocks noGrp="1"/>
          </p:cNvSpPr>
          <p:nvPr>
            <p:ph type="subTitle" idx="15"/>
          </p:nvPr>
        </p:nvSpPr>
        <p:spPr>
          <a:xfrm>
            <a:off x="6140975" y="209578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103" name="Google Shape;103;p20"/>
          <p:cNvSpPr/>
          <p:nvPr/>
        </p:nvSpPr>
        <p:spPr>
          <a:xfrm rot="-5400000">
            <a:off x="-2201686" y="2201861"/>
            <a:ext cx="5151907" cy="748531"/>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14272790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005903" y="2212625"/>
            <a:ext cx="3074100" cy="1191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4"/>
              </a:buClr>
              <a:buSzPts val="3600"/>
              <a:buNone/>
              <a:defRPr sz="2700">
                <a:solidFill>
                  <a:schemeClr val="accent4"/>
                </a:solidFill>
              </a:defRPr>
            </a:lvl1pPr>
            <a:lvl2pPr lvl="1">
              <a:lnSpc>
                <a:spcPct val="90000"/>
              </a:lnSpc>
              <a:spcBef>
                <a:spcPts val="0"/>
              </a:spcBef>
              <a:spcAft>
                <a:spcPts val="0"/>
              </a:spcAft>
              <a:buClr>
                <a:schemeClr val="accent4"/>
              </a:buClr>
              <a:buSzPts val="3600"/>
              <a:buNone/>
              <a:defRPr sz="2700">
                <a:solidFill>
                  <a:schemeClr val="accent4"/>
                </a:solidFill>
              </a:defRPr>
            </a:lvl2pPr>
            <a:lvl3pPr lvl="2">
              <a:lnSpc>
                <a:spcPct val="90000"/>
              </a:lnSpc>
              <a:spcBef>
                <a:spcPts val="0"/>
              </a:spcBef>
              <a:spcAft>
                <a:spcPts val="0"/>
              </a:spcAft>
              <a:buClr>
                <a:schemeClr val="accent4"/>
              </a:buClr>
              <a:buSzPts val="3600"/>
              <a:buNone/>
              <a:defRPr sz="2700">
                <a:solidFill>
                  <a:schemeClr val="accent4"/>
                </a:solidFill>
              </a:defRPr>
            </a:lvl3pPr>
            <a:lvl4pPr lvl="3">
              <a:lnSpc>
                <a:spcPct val="90000"/>
              </a:lnSpc>
              <a:spcBef>
                <a:spcPts val="0"/>
              </a:spcBef>
              <a:spcAft>
                <a:spcPts val="0"/>
              </a:spcAft>
              <a:buClr>
                <a:schemeClr val="accent4"/>
              </a:buClr>
              <a:buSzPts val="3600"/>
              <a:buNone/>
              <a:defRPr sz="2700">
                <a:solidFill>
                  <a:schemeClr val="accent4"/>
                </a:solidFill>
              </a:defRPr>
            </a:lvl4pPr>
            <a:lvl5pPr lvl="4">
              <a:lnSpc>
                <a:spcPct val="90000"/>
              </a:lnSpc>
              <a:spcBef>
                <a:spcPts val="0"/>
              </a:spcBef>
              <a:spcAft>
                <a:spcPts val="0"/>
              </a:spcAft>
              <a:buClr>
                <a:schemeClr val="accent4"/>
              </a:buClr>
              <a:buSzPts val="3600"/>
              <a:buNone/>
              <a:defRPr sz="2700">
                <a:solidFill>
                  <a:schemeClr val="accent4"/>
                </a:solidFill>
              </a:defRPr>
            </a:lvl5pPr>
            <a:lvl6pPr lvl="5">
              <a:lnSpc>
                <a:spcPct val="90000"/>
              </a:lnSpc>
              <a:spcBef>
                <a:spcPts val="0"/>
              </a:spcBef>
              <a:spcAft>
                <a:spcPts val="0"/>
              </a:spcAft>
              <a:buClr>
                <a:schemeClr val="accent4"/>
              </a:buClr>
              <a:buSzPts val="3600"/>
              <a:buNone/>
              <a:defRPr sz="2700">
                <a:solidFill>
                  <a:schemeClr val="accent4"/>
                </a:solidFill>
              </a:defRPr>
            </a:lvl6pPr>
            <a:lvl7pPr lvl="6">
              <a:lnSpc>
                <a:spcPct val="90000"/>
              </a:lnSpc>
              <a:spcBef>
                <a:spcPts val="0"/>
              </a:spcBef>
              <a:spcAft>
                <a:spcPts val="0"/>
              </a:spcAft>
              <a:buClr>
                <a:schemeClr val="accent4"/>
              </a:buClr>
              <a:buSzPts val="3600"/>
              <a:buNone/>
              <a:defRPr sz="2700">
                <a:solidFill>
                  <a:schemeClr val="accent4"/>
                </a:solidFill>
              </a:defRPr>
            </a:lvl7pPr>
            <a:lvl8pPr lvl="7">
              <a:lnSpc>
                <a:spcPct val="90000"/>
              </a:lnSpc>
              <a:spcBef>
                <a:spcPts val="0"/>
              </a:spcBef>
              <a:spcAft>
                <a:spcPts val="0"/>
              </a:spcAft>
              <a:buClr>
                <a:schemeClr val="accent4"/>
              </a:buClr>
              <a:buSzPts val="3600"/>
              <a:buNone/>
              <a:defRPr sz="2700">
                <a:solidFill>
                  <a:schemeClr val="accent4"/>
                </a:solidFill>
              </a:defRPr>
            </a:lvl8pPr>
            <a:lvl9pPr lvl="8">
              <a:lnSpc>
                <a:spcPct val="90000"/>
              </a:lnSpc>
              <a:spcBef>
                <a:spcPts val="0"/>
              </a:spcBef>
              <a:spcAft>
                <a:spcPts val="0"/>
              </a:spcAft>
              <a:buClr>
                <a:schemeClr val="accent4"/>
              </a:buClr>
              <a:buSzPts val="3600"/>
              <a:buNone/>
              <a:defRPr sz="2700">
                <a:solidFill>
                  <a:schemeClr val="accent4"/>
                </a:solidFill>
              </a:defRPr>
            </a:lvl9pPr>
          </a:lstStyle>
          <a:p>
            <a:r>
              <a:rPr lang="en-US"/>
              <a:t>Click to edit Master title style</a:t>
            </a:r>
            <a:endParaRPr/>
          </a:p>
        </p:txBody>
      </p:sp>
      <p:sp>
        <p:nvSpPr>
          <p:cNvPr id="13" name="Google Shape;13;p3"/>
          <p:cNvSpPr txBox="1">
            <a:spLocks noGrp="1"/>
          </p:cNvSpPr>
          <p:nvPr>
            <p:ph type="title" idx="2" hasCustomPrompt="1"/>
          </p:nvPr>
        </p:nvSpPr>
        <p:spPr>
          <a:xfrm>
            <a:off x="1368847" y="1010995"/>
            <a:ext cx="1582500" cy="76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2251">
                <a:solidFill>
                  <a:schemeClr val="accent4"/>
                </a:solidFill>
              </a:defRPr>
            </a:lvl1pPr>
            <a:lvl2pPr lvl="1" rtl="0">
              <a:spcBef>
                <a:spcPts val="0"/>
              </a:spcBef>
              <a:spcAft>
                <a:spcPts val="0"/>
              </a:spcAft>
              <a:buClr>
                <a:schemeClr val="accent4"/>
              </a:buClr>
              <a:buSzPts val="3000"/>
              <a:buNone/>
              <a:defRPr sz="2251">
                <a:solidFill>
                  <a:schemeClr val="accent4"/>
                </a:solidFill>
              </a:defRPr>
            </a:lvl2pPr>
            <a:lvl3pPr lvl="2" rtl="0">
              <a:spcBef>
                <a:spcPts val="0"/>
              </a:spcBef>
              <a:spcAft>
                <a:spcPts val="0"/>
              </a:spcAft>
              <a:buClr>
                <a:schemeClr val="accent4"/>
              </a:buClr>
              <a:buSzPts val="3000"/>
              <a:buNone/>
              <a:defRPr sz="2251">
                <a:solidFill>
                  <a:schemeClr val="accent4"/>
                </a:solidFill>
              </a:defRPr>
            </a:lvl3pPr>
            <a:lvl4pPr lvl="3" rtl="0">
              <a:spcBef>
                <a:spcPts val="0"/>
              </a:spcBef>
              <a:spcAft>
                <a:spcPts val="0"/>
              </a:spcAft>
              <a:buClr>
                <a:schemeClr val="accent4"/>
              </a:buClr>
              <a:buSzPts val="3000"/>
              <a:buNone/>
              <a:defRPr sz="2251">
                <a:solidFill>
                  <a:schemeClr val="accent4"/>
                </a:solidFill>
              </a:defRPr>
            </a:lvl4pPr>
            <a:lvl5pPr lvl="4" rtl="0">
              <a:spcBef>
                <a:spcPts val="0"/>
              </a:spcBef>
              <a:spcAft>
                <a:spcPts val="0"/>
              </a:spcAft>
              <a:buClr>
                <a:schemeClr val="accent4"/>
              </a:buClr>
              <a:buSzPts val="3000"/>
              <a:buNone/>
              <a:defRPr sz="2251">
                <a:solidFill>
                  <a:schemeClr val="accent4"/>
                </a:solidFill>
              </a:defRPr>
            </a:lvl5pPr>
            <a:lvl6pPr lvl="5" rtl="0">
              <a:spcBef>
                <a:spcPts val="0"/>
              </a:spcBef>
              <a:spcAft>
                <a:spcPts val="0"/>
              </a:spcAft>
              <a:buClr>
                <a:schemeClr val="accent4"/>
              </a:buClr>
              <a:buSzPts val="3000"/>
              <a:buNone/>
              <a:defRPr sz="2251">
                <a:solidFill>
                  <a:schemeClr val="accent4"/>
                </a:solidFill>
              </a:defRPr>
            </a:lvl6pPr>
            <a:lvl7pPr lvl="6" rtl="0">
              <a:spcBef>
                <a:spcPts val="0"/>
              </a:spcBef>
              <a:spcAft>
                <a:spcPts val="0"/>
              </a:spcAft>
              <a:buClr>
                <a:schemeClr val="accent4"/>
              </a:buClr>
              <a:buSzPts val="3000"/>
              <a:buNone/>
              <a:defRPr sz="2251">
                <a:solidFill>
                  <a:schemeClr val="accent4"/>
                </a:solidFill>
              </a:defRPr>
            </a:lvl7pPr>
            <a:lvl8pPr lvl="7" rtl="0">
              <a:spcBef>
                <a:spcPts val="0"/>
              </a:spcBef>
              <a:spcAft>
                <a:spcPts val="0"/>
              </a:spcAft>
              <a:buClr>
                <a:schemeClr val="accent4"/>
              </a:buClr>
              <a:buSzPts val="3000"/>
              <a:buNone/>
              <a:defRPr sz="2251">
                <a:solidFill>
                  <a:schemeClr val="accent4"/>
                </a:solidFill>
              </a:defRPr>
            </a:lvl8pPr>
            <a:lvl9pPr lvl="8" rtl="0">
              <a:spcBef>
                <a:spcPts val="0"/>
              </a:spcBef>
              <a:spcAft>
                <a:spcPts val="0"/>
              </a:spcAft>
              <a:buClr>
                <a:schemeClr val="accent4"/>
              </a:buClr>
              <a:buSzPts val="3000"/>
              <a:buNone/>
              <a:defRPr sz="2251">
                <a:solidFill>
                  <a:schemeClr val="accent4"/>
                </a:solidFill>
              </a:defRPr>
            </a:lvl9pPr>
          </a:lstStyle>
          <a:p>
            <a:r>
              <a:t>xx%</a:t>
            </a:r>
          </a:p>
        </p:txBody>
      </p:sp>
      <p:sp>
        <p:nvSpPr>
          <p:cNvPr id="14" name="Google Shape;14;p3"/>
          <p:cNvSpPr txBox="1">
            <a:spLocks noGrp="1"/>
          </p:cNvSpPr>
          <p:nvPr>
            <p:ph type="subTitle" idx="1"/>
          </p:nvPr>
        </p:nvSpPr>
        <p:spPr>
          <a:xfrm>
            <a:off x="1005903" y="3571100"/>
            <a:ext cx="27585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Font typeface="Oxygen"/>
              <a:buNone/>
              <a:defRPr sz="1051">
                <a:solidFill>
                  <a:schemeClr val="accent4"/>
                </a:solidFill>
                <a:latin typeface="Oxygen"/>
                <a:ea typeface="Oxygen"/>
                <a:cs typeface="Oxygen"/>
                <a:sym typeface="Oxygen"/>
              </a:defRPr>
            </a:lvl1pPr>
            <a:lvl2pPr lvl="1" rtl="0">
              <a:lnSpc>
                <a:spcPct val="100000"/>
              </a:lnSpc>
              <a:spcBef>
                <a:spcPts val="0"/>
              </a:spcBef>
              <a:spcAft>
                <a:spcPts val="0"/>
              </a:spcAft>
              <a:buClr>
                <a:schemeClr val="accent4"/>
              </a:buClr>
              <a:buSzPts val="1400"/>
              <a:buNone/>
              <a:defRPr>
                <a:solidFill>
                  <a:schemeClr val="accent4"/>
                </a:solidFill>
              </a:defRPr>
            </a:lvl2pPr>
            <a:lvl3pPr lvl="2" rtl="0">
              <a:lnSpc>
                <a:spcPct val="100000"/>
              </a:lnSpc>
              <a:spcBef>
                <a:spcPts val="0"/>
              </a:spcBef>
              <a:spcAft>
                <a:spcPts val="0"/>
              </a:spcAft>
              <a:buClr>
                <a:schemeClr val="accent4"/>
              </a:buClr>
              <a:buSzPts val="1400"/>
              <a:buNone/>
              <a:defRPr>
                <a:solidFill>
                  <a:schemeClr val="accent4"/>
                </a:solidFill>
              </a:defRPr>
            </a:lvl3pPr>
            <a:lvl4pPr lvl="3" rtl="0">
              <a:lnSpc>
                <a:spcPct val="100000"/>
              </a:lnSpc>
              <a:spcBef>
                <a:spcPts val="0"/>
              </a:spcBef>
              <a:spcAft>
                <a:spcPts val="0"/>
              </a:spcAft>
              <a:buClr>
                <a:schemeClr val="accent4"/>
              </a:buClr>
              <a:buSzPts val="1400"/>
              <a:buNone/>
              <a:defRPr>
                <a:solidFill>
                  <a:schemeClr val="accent4"/>
                </a:solidFill>
              </a:defRPr>
            </a:lvl4pPr>
            <a:lvl5pPr lvl="4" rtl="0">
              <a:lnSpc>
                <a:spcPct val="100000"/>
              </a:lnSpc>
              <a:spcBef>
                <a:spcPts val="0"/>
              </a:spcBef>
              <a:spcAft>
                <a:spcPts val="0"/>
              </a:spcAft>
              <a:buClr>
                <a:schemeClr val="accent4"/>
              </a:buClr>
              <a:buSzPts val="1400"/>
              <a:buNone/>
              <a:defRPr>
                <a:solidFill>
                  <a:schemeClr val="accent4"/>
                </a:solidFill>
              </a:defRPr>
            </a:lvl5pPr>
            <a:lvl6pPr lvl="5" rtl="0">
              <a:lnSpc>
                <a:spcPct val="100000"/>
              </a:lnSpc>
              <a:spcBef>
                <a:spcPts val="0"/>
              </a:spcBef>
              <a:spcAft>
                <a:spcPts val="0"/>
              </a:spcAft>
              <a:buClr>
                <a:schemeClr val="accent4"/>
              </a:buClr>
              <a:buSzPts val="1400"/>
              <a:buNone/>
              <a:defRPr>
                <a:solidFill>
                  <a:schemeClr val="accent4"/>
                </a:solidFill>
              </a:defRPr>
            </a:lvl6pPr>
            <a:lvl7pPr lvl="6" rtl="0">
              <a:lnSpc>
                <a:spcPct val="100000"/>
              </a:lnSpc>
              <a:spcBef>
                <a:spcPts val="0"/>
              </a:spcBef>
              <a:spcAft>
                <a:spcPts val="0"/>
              </a:spcAft>
              <a:buClr>
                <a:schemeClr val="accent4"/>
              </a:buClr>
              <a:buSzPts val="1400"/>
              <a:buNone/>
              <a:defRPr>
                <a:solidFill>
                  <a:schemeClr val="accent4"/>
                </a:solidFill>
              </a:defRPr>
            </a:lvl7pPr>
            <a:lvl8pPr lvl="7" rtl="0">
              <a:lnSpc>
                <a:spcPct val="100000"/>
              </a:lnSpc>
              <a:spcBef>
                <a:spcPts val="0"/>
              </a:spcBef>
              <a:spcAft>
                <a:spcPts val="0"/>
              </a:spcAft>
              <a:buClr>
                <a:schemeClr val="accent4"/>
              </a:buClr>
              <a:buSzPts val="1400"/>
              <a:buNone/>
              <a:defRPr>
                <a:solidFill>
                  <a:schemeClr val="accent4"/>
                </a:solidFill>
              </a:defRPr>
            </a:lvl8pPr>
            <a:lvl9pPr lvl="8" rtl="0">
              <a:lnSpc>
                <a:spcPct val="100000"/>
              </a:lnSpc>
              <a:spcBef>
                <a:spcPts val="0"/>
              </a:spcBef>
              <a:spcAft>
                <a:spcPts val="0"/>
              </a:spcAft>
              <a:buClr>
                <a:schemeClr val="accent4"/>
              </a:buClr>
              <a:buSzPts val="1400"/>
              <a:buNone/>
              <a:defRPr>
                <a:solidFill>
                  <a:schemeClr val="accent4"/>
                </a:solidFill>
              </a:defRPr>
            </a:lvl9pPr>
          </a:lstStyle>
          <a:p>
            <a:r>
              <a:rPr lang="en-US"/>
              <a:t>Click to edit Master subtitle style</a:t>
            </a:r>
            <a:endParaRPr/>
          </a:p>
        </p:txBody>
      </p:sp>
      <p:sp>
        <p:nvSpPr>
          <p:cNvPr id="15" name="Google Shape;15;p3"/>
          <p:cNvSpPr/>
          <p:nvPr/>
        </p:nvSpPr>
        <p:spPr>
          <a:xfrm rot="7199847">
            <a:off x="6023397" y="745441"/>
            <a:ext cx="5870004" cy="4364167"/>
          </a:xfrm>
          <a:custGeom>
            <a:avLst/>
            <a:gdLst/>
            <a:ahLst/>
            <a:cxnLst/>
            <a:rect l="l" t="t" r="r" b="b"/>
            <a:pathLst>
              <a:path w="255977" h="190311" extrusionOk="0">
                <a:moveTo>
                  <a:pt x="145909" y="1"/>
                </a:moveTo>
                <a:cubicBezTo>
                  <a:pt x="107297" y="1"/>
                  <a:pt x="86873" y="30667"/>
                  <a:pt x="57680" y="44965"/>
                </a:cubicBezTo>
                <a:cubicBezTo>
                  <a:pt x="27929" y="59538"/>
                  <a:pt x="7286" y="72287"/>
                  <a:pt x="3643" y="100824"/>
                </a:cubicBezTo>
                <a:cubicBezTo>
                  <a:pt x="0" y="129361"/>
                  <a:pt x="3035" y="156077"/>
                  <a:pt x="27930" y="169435"/>
                </a:cubicBezTo>
                <a:cubicBezTo>
                  <a:pt x="33671" y="172515"/>
                  <a:pt x="38894" y="173690"/>
                  <a:pt x="43929" y="173690"/>
                </a:cubicBezTo>
                <a:cubicBezTo>
                  <a:pt x="60149" y="173690"/>
                  <a:pt x="74408" y="161493"/>
                  <a:pt x="97659" y="161493"/>
                </a:cubicBezTo>
                <a:cubicBezTo>
                  <a:pt x="98489" y="161493"/>
                  <a:pt x="99330" y="161508"/>
                  <a:pt x="100183" y="161541"/>
                </a:cubicBezTo>
                <a:cubicBezTo>
                  <a:pt x="128173" y="162597"/>
                  <a:pt x="146517" y="190310"/>
                  <a:pt x="177390" y="190310"/>
                </a:cubicBezTo>
                <a:cubicBezTo>
                  <a:pt x="182011" y="190310"/>
                  <a:pt x="186911" y="189690"/>
                  <a:pt x="192167" y="188266"/>
                </a:cubicBezTo>
                <a:cubicBezTo>
                  <a:pt x="218732" y="181070"/>
                  <a:pt x="238428" y="154703"/>
                  <a:pt x="245834" y="129338"/>
                </a:cubicBezTo>
                <a:cubicBezTo>
                  <a:pt x="255976" y="94599"/>
                  <a:pt x="244228" y="59084"/>
                  <a:pt x="220884" y="34080"/>
                </a:cubicBezTo>
                <a:cubicBezTo>
                  <a:pt x="202271" y="14144"/>
                  <a:pt x="176287" y="887"/>
                  <a:pt x="148148" y="35"/>
                </a:cubicBezTo>
                <a:cubicBezTo>
                  <a:pt x="147395" y="12"/>
                  <a:pt x="146649" y="1"/>
                  <a:pt x="145909" y="1"/>
                </a:cubicBezTo>
                <a:close/>
              </a:path>
            </a:pathLst>
          </a:custGeom>
          <a:solidFill>
            <a:schemeClr val="accent5"/>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13263949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6" name="Google Shape;106;p21"/>
          <p:cNvSpPr txBox="1">
            <a:spLocks noGrp="1"/>
          </p:cNvSpPr>
          <p:nvPr>
            <p:ph type="title" idx="2"/>
          </p:nvPr>
        </p:nvSpPr>
        <p:spPr>
          <a:xfrm>
            <a:off x="691527"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107" name="Google Shape;107;p21"/>
          <p:cNvSpPr txBox="1">
            <a:spLocks noGrp="1"/>
          </p:cNvSpPr>
          <p:nvPr>
            <p:ph type="subTitle" idx="1"/>
          </p:nvPr>
        </p:nvSpPr>
        <p:spPr>
          <a:xfrm>
            <a:off x="691527"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108" name="Google Shape;108;p21"/>
          <p:cNvSpPr txBox="1">
            <a:spLocks noGrp="1"/>
          </p:cNvSpPr>
          <p:nvPr>
            <p:ph type="title" idx="3"/>
          </p:nvPr>
        </p:nvSpPr>
        <p:spPr>
          <a:xfrm>
            <a:off x="2679811"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109" name="Google Shape;109;p21"/>
          <p:cNvSpPr txBox="1">
            <a:spLocks noGrp="1"/>
          </p:cNvSpPr>
          <p:nvPr>
            <p:ph type="subTitle" idx="4"/>
          </p:nvPr>
        </p:nvSpPr>
        <p:spPr>
          <a:xfrm>
            <a:off x="2679811"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110" name="Google Shape;110;p21"/>
          <p:cNvSpPr txBox="1">
            <a:spLocks noGrp="1"/>
          </p:cNvSpPr>
          <p:nvPr>
            <p:ph type="title" idx="5"/>
          </p:nvPr>
        </p:nvSpPr>
        <p:spPr>
          <a:xfrm>
            <a:off x="4668095"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111" name="Google Shape;111;p21"/>
          <p:cNvSpPr txBox="1">
            <a:spLocks noGrp="1"/>
          </p:cNvSpPr>
          <p:nvPr>
            <p:ph type="subTitle" idx="6"/>
          </p:nvPr>
        </p:nvSpPr>
        <p:spPr>
          <a:xfrm>
            <a:off x="4668095"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112" name="Google Shape;112;p21"/>
          <p:cNvSpPr txBox="1">
            <a:spLocks noGrp="1"/>
          </p:cNvSpPr>
          <p:nvPr>
            <p:ph type="title" idx="7"/>
          </p:nvPr>
        </p:nvSpPr>
        <p:spPr>
          <a:xfrm>
            <a:off x="6656379"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351"/>
            </a:lvl1pPr>
            <a:lvl2pPr lvl="1" algn="ctr" rtl="0">
              <a:spcBef>
                <a:spcPts val="0"/>
              </a:spcBef>
              <a:spcAft>
                <a:spcPts val="0"/>
              </a:spcAft>
              <a:buSzPts val="1800"/>
              <a:buNone/>
              <a:defRPr sz="1351"/>
            </a:lvl2pPr>
            <a:lvl3pPr lvl="2" algn="ctr" rtl="0">
              <a:spcBef>
                <a:spcPts val="0"/>
              </a:spcBef>
              <a:spcAft>
                <a:spcPts val="0"/>
              </a:spcAft>
              <a:buSzPts val="1800"/>
              <a:buNone/>
              <a:defRPr sz="1351"/>
            </a:lvl3pPr>
            <a:lvl4pPr lvl="3" algn="ctr" rtl="0">
              <a:spcBef>
                <a:spcPts val="0"/>
              </a:spcBef>
              <a:spcAft>
                <a:spcPts val="0"/>
              </a:spcAft>
              <a:buSzPts val="1800"/>
              <a:buNone/>
              <a:defRPr sz="1351"/>
            </a:lvl4pPr>
            <a:lvl5pPr lvl="4" algn="ctr" rtl="0">
              <a:spcBef>
                <a:spcPts val="0"/>
              </a:spcBef>
              <a:spcAft>
                <a:spcPts val="0"/>
              </a:spcAft>
              <a:buSzPts val="1800"/>
              <a:buNone/>
              <a:defRPr sz="1351"/>
            </a:lvl5pPr>
            <a:lvl6pPr lvl="5" algn="ctr" rtl="0">
              <a:spcBef>
                <a:spcPts val="0"/>
              </a:spcBef>
              <a:spcAft>
                <a:spcPts val="0"/>
              </a:spcAft>
              <a:buSzPts val="1800"/>
              <a:buNone/>
              <a:defRPr sz="1351"/>
            </a:lvl6pPr>
            <a:lvl7pPr lvl="6" algn="ctr" rtl="0">
              <a:spcBef>
                <a:spcPts val="0"/>
              </a:spcBef>
              <a:spcAft>
                <a:spcPts val="0"/>
              </a:spcAft>
              <a:buSzPts val="1800"/>
              <a:buNone/>
              <a:defRPr sz="1351"/>
            </a:lvl7pPr>
            <a:lvl8pPr lvl="7" algn="ctr" rtl="0">
              <a:spcBef>
                <a:spcPts val="0"/>
              </a:spcBef>
              <a:spcAft>
                <a:spcPts val="0"/>
              </a:spcAft>
              <a:buSzPts val="1800"/>
              <a:buNone/>
              <a:defRPr sz="1351"/>
            </a:lvl8pPr>
            <a:lvl9pPr lvl="8" algn="ctr" rtl="0">
              <a:spcBef>
                <a:spcPts val="0"/>
              </a:spcBef>
              <a:spcAft>
                <a:spcPts val="0"/>
              </a:spcAft>
              <a:buSzPts val="1800"/>
              <a:buNone/>
              <a:defRPr sz="1351"/>
            </a:lvl9pPr>
          </a:lstStyle>
          <a:p>
            <a:r>
              <a:rPr lang="en-US"/>
              <a:t>Click to edit Master title style</a:t>
            </a:r>
            <a:endParaRPr/>
          </a:p>
        </p:txBody>
      </p:sp>
      <p:sp>
        <p:nvSpPr>
          <p:cNvPr id="113" name="Google Shape;113;p21"/>
          <p:cNvSpPr txBox="1">
            <a:spLocks noGrp="1"/>
          </p:cNvSpPr>
          <p:nvPr>
            <p:ph type="subTitle" idx="8"/>
          </p:nvPr>
        </p:nvSpPr>
        <p:spPr>
          <a:xfrm>
            <a:off x="6656379"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051"/>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r>
              <a:rPr lang="en-US"/>
              <a:t>Click to edit Master subtitle style</a:t>
            </a:r>
            <a:endParaRPr/>
          </a:p>
        </p:txBody>
      </p:sp>
      <p:sp>
        <p:nvSpPr>
          <p:cNvPr id="114" name="Google Shape;114;p21"/>
          <p:cNvSpPr/>
          <p:nvPr/>
        </p:nvSpPr>
        <p:spPr>
          <a:xfrm rot="10800000">
            <a:off x="58" y="4100959"/>
            <a:ext cx="9160764" cy="1042558"/>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45404273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ext">
  <p:cSld name="Title + text">
    <p:bg>
      <p:bgPr>
        <a:solidFill>
          <a:srgbClr val="FFFFFF"/>
        </a:solidFill>
        <a:effectLst/>
      </p:bgPr>
    </p:bg>
    <p:spTree>
      <p:nvGrpSpPr>
        <p:cNvPr id="1" name="Shape 115"/>
        <p:cNvGrpSpPr/>
        <p:nvPr/>
      </p:nvGrpSpPr>
      <p:grpSpPr>
        <a:xfrm>
          <a:off x="0" y="0"/>
          <a:ext cx="0" cy="0"/>
          <a:chOff x="0" y="0"/>
          <a:chExt cx="0" cy="0"/>
        </a:xfrm>
      </p:grpSpPr>
      <p:sp>
        <p:nvSpPr>
          <p:cNvPr id="116" name="Google Shape;116;p22"/>
          <p:cNvSpPr/>
          <p:nvPr/>
        </p:nvSpPr>
        <p:spPr>
          <a:xfrm>
            <a:off x="590224" y="83746"/>
            <a:ext cx="8570537" cy="5143514"/>
          </a:xfrm>
          <a:custGeom>
            <a:avLst/>
            <a:gdLst/>
            <a:ahLst/>
            <a:cxnLst/>
            <a:rect l="l" t="t" r="r" b="b"/>
            <a:pathLst>
              <a:path w="80518" h="48322" extrusionOk="0">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
        <p:nvSpPr>
          <p:cNvPr id="117" name="Google Shape;117;p22"/>
          <p:cNvSpPr txBox="1">
            <a:spLocks noGrp="1"/>
          </p:cNvSpPr>
          <p:nvPr>
            <p:ph type="body" idx="1"/>
          </p:nvPr>
        </p:nvSpPr>
        <p:spPr>
          <a:xfrm>
            <a:off x="5321427" y="2431550"/>
            <a:ext cx="2562300" cy="1717800"/>
          </a:xfrm>
          <a:prstGeom prst="rect">
            <a:avLst/>
          </a:prstGeom>
        </p:spPr>
        <p:txBody>
          <a:bodyPr spcFirstLastPara="1" wrap="square" lIns="91425" tIns="91425" rIns="91425" bIns="91425" anchor="ctr" anchorCtr="0">
            <a:noAutofit/>
          </a:bodyPr>
          <a:lstStyle>
            <a:lvl1pPr marL="342882" lvl="0" indent="-247638" rtl="0">
              <a:spcBef>
                <a:spcPts val="0"/>
              </a:spcBef>
              <a:spcAft>
                <a:spcPts val="0"/>
              </a:spcAft>
              <a:buSzPts val="1600"/>
              <a:buChar char="●"/>
              <a:defRPr sz="1200"/>
            </a:lvl1pPr>
            <a:lvl2pPr marL="685766" lvl="1" indent="-247638" rtl="0">
              <a:spcBef>
                <a:spcPts val="1200"/>
              </a:spcBef>
              <a:spcAft>
                <a:spcPts val="0"/>
              </a:spcAft>
              <a:buSzPts val="1600"/>
              <a:buChar char="○"/>
              <a:defRPr sz="1200"/>
            </a:lvl2pPr>
            <a:lvl3pPr marL="1028649" lvl="2" indent="-247638" rtl="0">
              <a:spcBef>
                <a:spcPts val="1200"/>
              </a:spcBef>
              <a:spcAft>
                <a:spcPts val="0"/>
              </a:spcAft>
              <a:buSzPts val="1600"/>
              <a:buChar char="■"/>
              <a:defRPr sz="1200"/>
            </a:lvl3pPr>
            <a:lvl4pPr marL="1371532" lvl="3" indent="-247638" rtl="0">
              <a:spcBef>
                <a:spcPts val="1200"/>
              </a:spcBef>
              <a:spcAft>
                <a:spcPts val="0"/>
              </a:spcAft>
              <a:buSzPts val="1600"/>
              <a:buChar char="●"/>
              <a:defRPr sz="1200"/>
            </a:lvl4pPr>
            <a:lvl5pPr marL="1714414" lvl="4" indent="-247638" rtl="0">
              <a:spcBef>
                <a:spcPts val="1200"/>
              </a:spcBef>
              <a:spcAft>
                <a:spcPts val="0"/>
              </a:spcAft>
              <a:buSzPts val="1600"/>
              <a:buChar char="○"/>
              <a:defRPr sz="1200"/>
            </a:lvl5pPr>
            <a:lvl6pPr marL="2057298" lvl="5" indent="-247638" rtl="0">
              <a:spcBef>
                <a:spcPts val="1200"/>
              </a:spcBef>
              <a:spcAft>
                <a:spcPts val="0"/>
              </a:spcAft>
              <a:buSzPts val="1600"/>
              <a:buChar char="■"/>
              <a:defRPr sz="1200"/>
            </a:lvl6pPr>
            <a:lvl7pPr marL="2400180" lvl="6" indent="-247638" rtl="0">
              <a:spcBef>
                <a:spcPts val="1200"/>
              </a:spcBef>
              <a:spcAft>
                <a:spcPts val="0"/>
              </a:spcAft>
              <a:buSzPts val="1600"/>
              <a:buChar char="●"/>
              <a:defRPr sz="1200"/>
            </a:lvl7pPr>
            <a:lvl8pPr marL="2743062" lvl="7" indent="-247638" rtl="0">
              <a:spcBef>
                <a:spcPts val="1200"/>
              </a:spcBef>
              <a:spcAft>
                <a:spcPts val="0"/>
              </a:spcAft>
              <a:buSzPts val="1600"/>
              <a:buChar char="○"/>
              <a:defRPr sz="1200"/>
            </a:lvl8pPr>
            <a:lvl9pPr marL="3085946" lvl="8" indent="-247638" rtl="0">
              <a:spcBef>
                <a:spcPts val="1200"/>
              </a:spcBef>
              <a:spcAft>
                <a:spcPts val="1200"/>
              </a:spcAft>
              <a:buSzPts val="1600"/>
              <a:buChar char="■"/>
              <a:defRPr sz="1200"/>
            </a:lvl9pPr>
          </a:lstStyle>
          <a:p>
            <a:pPr lvl="0"/>
            <a:r>
              <a:rPr lang="en-US"/>
              <a:t>Click to edit Master text styles</a:t>
            </a:r>
          </a:p>
        </p:txBody>
      </p:sp>
      <p:sp>
        <p:nvSpPr>
          <p:cNvPr id="118" name="Google Shape;118;p22"/>
          <p:cNvSpPr txBox="1">
            <a:spLocks noGrp="1"/>
          </p:cNvSpPr>
          <p:nvPr>
            <p:ph type="title"/>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97757697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credits">
  <p:cSld name="Thanks + credits">
    <p:bg>
      <p:bgPr>
        <a:solidFill>
          <a:srgbClr val="FFFFFF"/>
        </a:solidFill>
        <a:effectLst/>
      </p:bgPr>
    </p:bg>
    <p:spTree>
      <p:nvGrpSpPr>
        <p:cNvPr id="1" name="Shape 119"/>
        <p:cNvGrpSpPr/>
        <p:nvPr/>
      </p:nvGrpSpPr>
      <p:grpSpPr>
        <a:xfrm>
          <a:off x="0" y="0"/>
          <a:ext cx="0" cy="0"/>
          <a:chOff x="0" y="0"/>
          <a:chExt cx="0" cy="0"/>
        </a:xfrm>
      </p:grpSpPr>
      <p:sp>
        <p:nvSpPr>
          <p:cNvPr id="120" name="Google Shape;120;p23"/>
          <p:cNvSpPr/>
          <p:nvPr/>
        </p:nvSpPr>
        <p:spPr>
          <a:xfrm flipH="1">
            <a:off x="-79933" y="-4"/>
            <a:ext cx="8570537" cy="5143514"/>
          </a:xfrm>
          <a:custGeom>
            <a:avLst/>
            <a:gdLst/>
            <a:ahLst/>
            <a:cxnLst/>
            <a:rect l="l" t="t" r="r" b="b"/>
            <a:pathLst>
              <a:path w="80518" h="48322" extrusionOk="0">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5"/>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solidFill>
                <a:schemeClr val="accent4"/>
              </a:solidFill>
            </a:endParaRPr>
          </a:p>
        </p:txBody>
      </p:sp>
      <p:sp>
        <p:nvSpPr>
          <p:cNvPr id="121" name="Google Shape;121;p23"/>
          <p:cNvSpPr txBox="1">
            <a:spLocks noGrp="1"/>
          </p:cNvSpPr>
          <p:nvPr>
            <p:ph type="body" idx="1"/>
          </p:nvPr>
        </p:nvSpPr>
        <p:spPr>
          <a:xfrm>
            <a:off x="1105775" y="1902625"/>
            <a:ext cx="3912900" cy="1945200"/>
          </a:xfrm>
          <a:prstGeom prst="rect">
            <a:avLst/>
          </a:prstGeom>
        </p:spPr>
        <p:txBody>
          <a:bodyPr spcFirstLastPara="1" wrap="square" lIns="91425" tIns="91425" rIns="91425" bIns="91425" anchor="t" anchorCtr="0">
            <a:noAutofit/>
          </a:bodyPr>
          <a:lstStyle>
            <a:lvl1pPr marL="342882" lvl="0" indent="-247638" rtl="0">
              <a:spcBef>
                <a:spcPts val="0"/>
              </a:spcBef>
              <a:spcAft>
                <a:spcPts val="0"/>
              </a:spcAft>
              <a:buClr>
                <a:schemeClr val="accent4"/>
              </a:buClr>
              <a:buSzPts val="1600"/>
              <a:buChar char="●"/>
              <a:defRPr sz="1200">
                <a:solidFill>
                  <a:schemeClr val="accent4"/>
                </a:solidFill>
              </a:defRPr>
            </a:lvl1pPr>
            <a:lvl2pPr marL="685766" lvl="1" indent="-247638" rtl="0">
              <a:spcBef>
                <a:spcPts val="1200"/>
              </a:spcBef>
              <a:spcAft>
                <a:spcPts val="0"/>
              </a:spcAft>
              <a:buClr>
                <a:schemeClr val="accent4"/>
              </a:buClr>
              <a:buSzPts val="1600"/>
              <a:buChar char="○"/>
              <a:defRPr sz="1200">
                <a:solidFill>
                  <a:schemeClr val="accent4"/>
                </a:solidFill>
              </a:defRPr>
            </a:lvl2pPr>
            <a:lvl3pPr marL="1028649" lvl="2" indent="-247638" rtl="0">
              <a:spcBef>
                <a:spcPts val="1200"/>
              </a:spcBef>
              <a:spcAft>
                <a:spcPts val="0"/>
              </a:spcAft>
              <a:buClr>
                <a:schemeClr val="accent4"/>
              </a:buClr>
              <a:buSzPts val="1600"/>
              <a:buChar char="■"/>
              <a:defRPr sz="1200">
                <a:solidFill>
                  <a:schemeClr val="accent4"/>
                </a:solidFill>
              </a:defRPr>
            </a:lvl3pPr>
            <a:lvl4pPr marL="1371532" lvl="3" indent="-247638" rtl="0">
              <a:spcBef>
                <a:spcPts val="1200"/>
              </a:spcBef>
              <a:spcAft>
                <a:spcPts val="0"/>
              </a:spcAft>
              <a:buClr>
                <a:schemeClr val="accent4"/>
              </a:buClr>
              <a:buSzPts val="1600"/>
              <a:buChar char="●"/>
              <a:defRPr sz="1200">
                <a:solidFill>
                  <a:schemeClr val="accent4"/>
                </a:solidFill>
              </a:defRPr>
            </a:lvl4pPr>
            <a:lvl5pPr marL="1714414" lvl="4" indent="-247638" rtl="0">
              <a:spcBef>
                <a:spcPts val="1200"/>
              </a:spcBef>
              <a:spcAft>
                <a:spcPts val="0"/>
              </a:spcAft>
              <a:buClr>
                <a:schemeClr val="accent4"/>
              </a:buClr>
              <a:buSzPts val="1600"/>
              <a:buChar char="○"/>
              <a:defRPr sz="1200">
                <a:solidFill>
                  <a:schemeClr val="accent4"/>
                </a:solidFill>
              </a:defRPr>
            </a:lvl5pPr>
            <a:lvl6pPr marL="2057298" lvl="5" indent="-247638" rtl="0">
              <a:spcBef>
                <a:spcPts val="1200"/>
              </a:spcBef>
              <a:spcAft>
                <a:spcPts val="0"/>
              </a:spcAft>
              <a:buClr>
                <a:schemeClr val="accent4"/>
              </a:buClr>
              <a:buSzPts val="1600"/>
              <a:buChar char="■"/>
              <a:defRPr sz="1200">
                <a:solidFill>
                  <a:schemeClr val="accent4"/>
                </a:solidFill>
              </a:defRPr>
            </a:lvl6pPr>
            <a:lvl7pPr marL="2400180" lvl="6" indent="-247638" rtl="0">
              <a:spcBef>
                <a:spcPts val="1200"/>
              </a:spcBef>
              <a:spcAft>
                <a:spcPts val="0"/>
              </a:spcAft>
              <a:buClr>
                <a:schemeClr val="accent4"/>
              </a:buClr>
              <a:buSzPts val="1600"/>
              <a:buChar char="●"/>
              <a:defRPr sz="1200">
                <a:solidFill>
                  <a:schemeClr val="accent4"/>
                </a:solidFill>
              </a:defRPr>
            </a:lvl7pPr>
            <a:lvl8pPr marL="2743062" lvl="7" indent="-247638" rtl="0">
              <a:spcBef>
                <a:spcPts val="1200"/>
              </a:spcBef>
              <a:spcAft>
                <a:spcPts val="0"/>
              </a:spcAft>
              <a:buClr>
                <a:schemeClr val="accent4"/>
              </a:buClr>
              <a:buSzPts val="1600"/>
              <a:buChar char="○"/>
              <a:defRPr sz="1200">
                <a:solidFill>
                  <a:schemeClr val="accent4"/>
                </a:solidFill>
              </a:defRPr>
            </a:lvl8pPr>
            <a:lvl9pPr marL="3085946" lvl="8" indent="-247638" rtl="0">
              <a:spcBef>
                <a:spcPts val="1200"/>
              </a:spcBef>
              <a:spcAft>
                <a:spcPts val="1200"/>
              </a:spcAft>
              <a:buClr>
                <a:schemeClr val="accent4"/>
              </a:buClr>
              <a:buSzPts val="1600"/>
              <a:buChar char="■"/>
              <a:defRPr sz="1200">
                <a:solidFill>
                  <a:schemeClr val="accent4"/>
                </a:solidFill>
              </a:defRPr>
            </a:lvl9pPr>
          </a:lstStyle>
          <a:p>
            <a:pPr lvl="0"/>
            <a:r>
              <a:rPr lang="en-US"/>
              <a:t>Click to edit Master text styles</a:t>
            </a:r>
          </a:p>
        </p:txBody>
      </p:sp>
      <p:sp>
        <p:nvSpPr>
          <p:cNvPr id="122" name="Google Shape;122;p23"/>
          <p:cNvSpPr txBox="1">
            <a:spLocks noGrp="1"/>
          </p:cNvSpPr>
          <p:nvPr>
            <p:ph type="title"/>
          </p:nvPr>
        </p:nvSpPr>
        <p:spPr>
          <a:xfrm>
            <a:off x="1105775" y="989346"/>
            <a:ext cx="5240700" cy="915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6000"/>
              <a:buNone/>
              <a:defRPr sz="4500">
                <a:solidFill>
                  <a:schemeClr val="accent3"/>
                </a:solidFill>
              </a:defRPr>
            </a:lvl1pPr>
            <a:lvl2pPr lvl="1" rtl="0">
              <a:spcBef>
                <a:spcPts val="0"/>
              </a:spcBef>
              <a:spcAft>
                <a:spcPts val="0"/>
              </a:spcAft>
              <a:buSzPts val="4800"/>
              <a:buNone/>
              <a:defRPr sz="3600"/>
            </a:lvl2pPr>
            <a:lvl3pPr lvl="2" rtl="0">
              <a:spcBef>
                <a:spcPts val="0"/>
              </a:spcBef>
              <a:spcAft>
                <a:spcPts val="0"/>
              </a:spcAft>
              <a:buSzPts val="4800"/>
              <a:buNone/>
              <a:defRPr sz="3600"/>
            </a:lvl3pPr>
            <a:lvl4pPr lvl="3" rtl="0">
              <a:spcBef>
                <a:spcPts val="0"/>
              </a:spcBef>
              <a:spcAft>
                <a:spcPts val="0"/>
              </a:spcAft>
              <a:buSzPts val="4800"/>
              <a:buNone/>
              <a:defRPr sz="3600"/>
            </a:lvl4pPr>
            <a:lvl5pPr lvl="4" rtl="0">
              <a:spcBef>
                <a:spcPts val="0"/>
              </a:spcBef>
              <a:spcAft>
                <a:spcPts val="0"/>
              </a:spcAft>
              <a:buSzPts val="4800"/>
              <a:buNone/>
              <a:defRPr sz="3600"/>
            </a:lvl5pPr>
            <a:lvl6pPr lvl="5" rtl="0">
              <a:spcBef>
                <a:spcPts val="0"/>
              </a:spcBef>
              <a:spcAft>
                <a:spcPts val="0"/>
              </a:spcAft>
              <a:buSzPts val="4800"/>
              <a:buNone/>
              <a:defRPr sz="3600"/>
            </a:lvl6pPr>
            <a:lvl7pPr lvl="6" rtl="0">
              <a:spcBef>
                <a:spcPts val="0"/>
              </a:spcBef>
              <a:spcAft>
                <a:spcPts val="0"/>
              </a:spcAft>
              <a:buSzPts val="4800"/>
              <a:buNone/>
              <a:defRPr sz="3600"/>
            </a:lvl7pPr>
            <a:lvl8pPr lvl="7" rtl="0">
              <a:spcBef>
                <a:spcPts val="0"/>
              </a:spcBef>
              <a:spcAft>
                <a:spcPts val="0"/>
              </a:spcAft>
              <a:buSzPts val="4800"/>
              <a:buNone/>
              <a:defRPr sz="3600"/>
            </a:lvl8pPr>
            <a:lvl9pPr lvl="8" rtl="0">
              <a:spcBef>
                <a:spcPts val="0"/>
              </a:spcBef>
              <a:spcAft>
                <a:spcPts val="0"/>
              </a:spcAft>
              <a:buSzPts val="4800"/>
              <a:buNone/>
              <a:defRPr sz="3600"/>
            </a:lvl9pPr>
          </a:lstStyle>
          <a:p>
            <a:r>
              <a:rPr lang="en-US"/>
              <a:t>Click to edit Master title style</a:t>
            </a:r>
            <a:endParaRPr/>
          </a:p>
        </p:txBody>
      </p:sp>
      <p:sp>
        <p:nvSpPr>
          <p:cNvPr id="123" name="Google Shape;123;p23"/>
          <p:cNvSpPr txBox="1"/>
          <p:nvPr/>
        </p:nvSpPr>
        <p:spPr>
          <a:xfrm>
            <a:off x="1105775" y="3530300"/>
            <a:ext cx="3299700" cy="775500"/>
          </a:xfrm>
          <a:prstGeom prst="rect">
            <a:avLst/>
          </a:prstGeom>
          <a:noFill/>
          <a:ln>
            <a:noFill/>
          </a:ln>
        </p:spPr>
        <p:txBody>
          <a:bodyPr spcFirstLastPara="1" wrap="square" lIns="68569" tIns="68569" rIns="68569" bIns="68569" anchor="t" anchorCtr="0">
            <a:noAutofit/>
          </a:bodyPr>
          <a:lstStyle/>
          <a:p>
            <a:pPr marL="0" lvl="0" indent="0" algn="l" rtl="0">
              <a:spcBef>
                <a:spcPts val="225"/>
              </a:spcBef>
              <a:spcAft>
                <a:spcPts val="0"/>
              </a:spcAft>
              <a:buNone/>
            </a:pPr>
            <a:r>
              <a:rPr lang="en" sz="825">
                <a:solidFill>
                  <a:schemeClr val="accent4"/>
                </a:solidFill>
                <a:latin typeface="Oxygen"/>
                <a:ea typeface="Oxygen"/>
                <a:cs typeface="Oxygen"/>
                <a:sym typeface="Oxygen"/>
              </a:rPr>
              <a:t>CREDITS: This presentation template was created by </a:t>
            </a:r>
            <a:r>
              <a:rPr lang="en" sz="825" b="1">
                <a:solidFill>
                  <a:schemeClr val="accent4"/>
                </a:solidFill>
                <a:uFill>
                  <a:noFill/>
                </a:uFill>
                <a:latin typeface="Oxygen"/>
                <a:ea typeface="Oxygen"/>
                <a:cs typeface="Oxygen"/>
                <a:sym typeface="Oxygen"/>
                <a:hlinkClick r:id="rId2">
                  <a:extLst>
                    <a:ext uri="{A12FA001-AC4F-418D-AE19-62706E023703}">
                      <ahyp:hlinkClr xmlns:ahyp="http://schemas.microsoft.com/office/drawing/2018/hyperlinkcolor" val="tx"/>
                    </a:ext>
                  </a:extLst>
                </a:hlinkClick>
              </a:rPr>
              <a:t>Slidesgo</a:t>
            </a:r>
            <a:r>
              <a:rPr lang="en" sz="825">
                <a:solidFill>
                  <a:schemeClr val="accent4"/>
                </a:solidFill>
                <a:latin typeface="Oxygen"/>
                <a:ea typeface="Oxygen"/>
                <a:cs typeface="Oxygen"/>
                <a:sym typeface="Oxygen"/>
              </a:rPr>
              <a:t>, including icons by </a:t>
            </a:r>
            <a:r>
              <a:rPr lang="en" sz="825" b="1">
                <a:solidFill>
                  <a:schemeClr val="accent4"/>
                </a:solidFill>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Flaticon</a:t>
            </a:r>
            <a:r>
              <a:rPr lang="en" sz="825">
                <a:solidFill>
                  <a:schemeClr val="accent4"/>
                </a:solidFill>
                <a:latin typeface="Oxygen"/>
                <a:ea typeface="Oxygen"/>
                <a:cs typeface="Oxygen"/>
                <a:sym typeface="Oxygen"/>
              </a:rPr>
              <a:t>, and infographics &amp; images by </a:t>
            </a:r>
            <a:r>
              <a:rPr lang="en" sz="825" b="1">
                <a:solidFill>
                  <a:schemeClr val="accent4"/>
                </a:solidFill>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Freepik</a:t>
            </a:r>
            <a:r>
              <a:rPr lang="en" sz="825">
                <a:solidFill>
                  <a:schemeClr val="accent4"/>
                </a:solidFill>
                <a:latin typeface="Oxygen"/>
                <a:ea typeface="Oxygen"/>
                <a:cs typeface="Oxygen"/>
                <a:sym typeface="Oxygen"/>
              </a:rPr>
              <a:t>. </a:t>
            </a:r>
            <a:endParaRPr sz="825">
              <a:solidFill>
                <a:schemeClr val="accent4"/>
              </a:solidFill>
              <a:latin typeface="Oxygen"/>
              <a:ea typeface="Oxygen"/>
              <a:cs typeface="Oxygen"/>
              <a:sym typeface="Oxygen"/>
            </a:endParaRPr>
          </a:p>
          <a:p>
            <a:pPr marL="0" lvl="0" indent="0" algn="l" rtl="0">
              <a:spcBef>
                <a:spcPts val="225"/>
              </a:spcBef>
              <a:spcAft>
                <a:spcPts val="0"/>
              </a:spcAft>
              <a:buNone/>
            </a:pPr>
            <a:endParaRPr sz="825" b="1">
              <a:solidFill>
                <a:schemeClr val="accent4"/>
              </a:solidFill>
              <a:latin typeface="Oxygen"/>
              <a:ea typeface="Oxygen"/>
              <a:cs typeface="Oxygen"/>
              <a:sym typeface="Oxygen"/>
            </a:endParaRPr>
          </a:p>
        </p:txBody>
      </p:sp>
    </p:spTree>
    <p:extLst>
      <p:ext uri="{BB962C8B-B14F-4D97-AF65-F5344CB8AC3E}">
        <p14:creationId xmlns:p14="http://schemas.microsoft.com/office/powerpoint/2010/main" val="59888519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01" type="title">
  <p:cSld name="Title slide 01">
    <p:bg>
      <p:bgPr>
        <a:solidFill>
          <a:srgbClr val="57068C"/>
        </a:solidFill>
        <a:effectLst/>
      </p:bgPr>
    </p:bg>
    <p:spTree>
      <p:nvGrpSpPr>
        <p:cNvPr id="1" name="Shape 8"/>
        <p:cNvGrpSpPr/>
        <p:nvPr/>
      </p:nvGrpSpPr>
      <p:grpSpPr>
        <a:xfrm>
          <a:off x="0" y="0"/>
          <a:ext cx="0" cy="0"/>
          <a:chOff x="0" y="0"/>
          <a:chExt cx="0" cy="0"/>
        </a:xfrm>
      </p:grpSpPr>
      <p:sp>
        <p:nvSpPr>
          <p:cNvPr id="10" name="Google Shape;10;p2"/>
          <p:cNvSpPr txBox="1">
            <a:spLocks noGrp="1"/>
          </p:cNvSpPr>
          <p:nvPr>
            <p:ph type="title"/>
          </p:nvPr>
        </p:nvSpPr>
        <p:spPr>
          <a:xfrm>
            <a:off x="316949" y="1243943"/>
            <a:ext cx="8265600" cy="19098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None/>
              <a:defRPr sz="5700">
                <a:solidFill>
                  <a:schemeClr val="lt1"/>
                </a:solidFill>
                <a:latin typeface="Montserrat Black"/>
                <a:ea typeface="Montserrat Black"/>
                <a:cs typeface="Montserrat Black"/>
                <a:sym typeface="Montserrat Black"/>
              </a:defRPr>
            </a:lvl1pPr>
            <a:lvl2pPr lvl="1">
              <a:spcBef>
                <a:spcPts val="0"/>
              </a:spcBef>
              <a:spcAft>
                <a:spcPts val="0"/>
              </a:spcAft>
              <a:buNone/>
              <a:defRPr>
                <a:solidFill>
                  <a:schemeClr val="lt1"/>
                </a:solidFill>
                <a:latin typeface="Montserrat"/>
                <a:ea typeface="Montserrat"/>
                <a:cs typeface="Montserrat"/>
                <a:sym typeface="Montserrat"/>
              </a:defRPr>
            </a:lvl2pPr>
            <a:lvl3pPr lvl="2">
              <a:spcBef>
                <a:spcPts val="0"/>
              </a:spcBef>
              <a:spcAft>
                <a:spcPts val="0"/>
              </a:spcAft>
              <a:buNone/>
              <a:defRPr>
                <a:solidFill>
                  <a:schemeClr val="lt1"/>
                </a:solidFill>
                <a:latin typeface="Montserrat"/>
                <a:ea typeface="Montserrat"/>
                <a:cs typeface="Montserrat"/>
                <a:sym typeface="Montserrat"/>
              </a:defRPr>
            </a:lvl3pPr>
            <a:lvl4pPr lvl="3">
              <a:spcBef>
                <a:spcPts val="0"/>
              </a:spcBef>
              <a:spcAft>
                <a:spcPts val="0"/>
              </a:spcAft>
              <a:buNone/>
              <a:defRPr>
                <a:solidFill>
                  <a:schemeClr val="lt1"/>
                </a:solidFill>
                <a:latin typeface="Montserrat"/>
                <a:ea typeface="Montserrat"/>
                <a:cs typeface="Montserrat"/>
                <a:sym typeface="Montserrat"/>
              </a:defRPr>
            </a:lvl4pPr>
            <a:lvl5pPr lvl="4">
              <a:spcBef>
                <a:spcPts val="0"/>
              </a:spcBef>
              <a:spcAft>
                <a:spcPts val="0"/>
              </a:spcAft>
              <a:buNone/>
              <a:defRPr>
                <a:solidFill>
                  <a:schemeClr val="lt1"/>
                </a:solidFill>
                <a:latin typeface="Montserrat"/>
                <a:ea typeface="Montserrat"/>
                <a:cs typeface="Montserrat"/>
                <a:sym typeface="Montserrat"/>
              </a:defRPr>
            </a:lvl5pPr>
            <a:lvl6pPr lvl="5">
              <a:spcBef>
                <a:spcPts val="0"/>
              </a:spcBef>
              <a:spcAft>
                <a:spcPts val="0"/>
              </a:spcAft>
              <a:buNone/>
              <a:defRPr>
                <a:solidFill>
                  <a:schemeClr val="lt1"/>
                </a:solidFill>
                <a:latin typeface="Montserrat"/>
                <a:ea typeface="Montserrat"/>
                <a:cs typeface="Montserrat"/>
                <a:sym typeface="Montserrat"/>
              </a:defRPr>
            </a:lvl6pPr>
            <a:lvl7pPr lvl="6">
              <a:spcBef>
                <a:spcPts val="0"/>
              </a:spcBef>
              <a:spcAft>
                <a:spcPts val="0"/>
              </a:spcAft>
              <a:buNone/>
              <a:defRPr>
                <a:solidFill>
                  <a:schemeClr val="lt1"/>
                </a:solidFill>
                <a:latin typeface="Montserrat"/>
                <a:ea typeface="Montserrat"/>
                <a:cs typeface="Montserrat"/>
                <a:sym typeface="Montserrat"/>
              </a:defRPr>
            </a:lvl7pPr>
            <a:lvl8pPr lvl="7">
              <a:spcBef>
                <a:spcPts val="0"/>
              </a:spcBef>
              <a:spcAft>
                <a:spcPts val="0"/>
              </a:spcAft>
              <a:buNone/>
              <a:defRPr>
                <a:solidFill>
                  <a:schemeClr val="lt1"/>
                </a:solidFill>
                <a:latin typeface="Montserrat"/>
                <a:ea typeface="Montserrat"/>
                <a:cs typeface="Montserrat"/>
                <a:sym typeface="Montserrat"/>
              </a:defRPr>
            </a:lvl8pPr>
            <a:lvl9pPr lvl="8">
              <a:spcBef>
                <a:spcPts val="0"/>
              </a:spcBef>
              <a:spcAft>
                <a:spcPts val="0"/>
              </a:spcAft>
              <a:buNone/>
              <a:defRPr>
                <a:solidFill>
                  <a:schemeClr val="lt1"/>
                </a:solidFill>
                <a:latin typeface="Montserrat"/>
                <a:ea typeface="Montserrat"/>
                <a:cs typeface="Montserrat"/>
                <a:sym typeface="Montserrat"/>
              </a:defRPr>
            </a:lvl9pPr>
          </a:lstStyle>
          <a:p>
            <a:endParaRPr/>
          </a:p>
        </p:txBody>
      </p:sp>
      <p:sp>
        <p:nvSpPr>
          <p:cNvPr id="12" name="Google Shape;12;p2"/>
          <p:cNvSpPr txBox="1">
            <a:spLocks noGrp="1"/>
          </p:cNvSpPr>
          <p:nvPr>
            <p:ph type="subTitle" idx="1"/>
          </p:nvPr>
        </p:nvSpPr>
        <p:spPr>
          <a:xfrm>
            <a:off x="307600" y="3119750"/>
            <a:ext cx="4761000" cy="779400"/>
          </a:xfrm>
          <a:prstGeom prst="rect">
            <a:avLst/>
          </a:prstGeom>
        </p:spPr>
        <p:txBody>
          <a:bodyPr spcFirstLastPara="1" wrap="square" lIns="91425" tIns="91425" rIns="91425" bIns="91425" anchor="t" anchorCtr="0">
            <a:noAutofit/>
          </a:bodyPr>
          <a:lstStyle>
            <a:lvl1pPr lvl="0">
              <a:spcBef>
                <a:spcPts val="0"/>
              </a:spcBef>
              <a:spcAft>
                <a:spcPts val="0"/>
              </a:spcAft>
              <a:buNone/>
              <a:defRPr sz="1500">
                <a:solidFill>
                  <a:srgbClr val="FFFFFF"/>
                </a:solidFill>
              </a:defRPr>
            </a:lvl1pPr>
            <a:lvl2pPr lvl="1">
              <a:spcBef>
                <a:spcPts val="1200"/>
              </a:spcBef>
              <a:spcAft>
                <a:spcPts val="0"/>
              </a:spcAft>
              <a:buNone/>
              <a:defRPr/>
            </a:lvl2pPr>
            <a:lvl3pPr lvl="2">
              <a:spcBef>
                <a:spcPts val="1200"/>
              </a:spcBef>
              <a:spcAft>
                <a:spcPts val="0"/>
              </a:spcAft>
              <a:buNone/>
              <a:defRPr/>
            </a:lvl3pPr>
            <a:lvl4pPr lvl="3">
              <a:spcBef>
                <a:spcPts val="1200"/>
              </a:spcBef>
              <a:spcAft>
                <a:spcPts val="0"/>
              </a:spcAft>
              <a:buNone/>
              <a:defRPr/>
            </a:lvl4pPr>
            <a:lvl5pPr lvl="4">
              <a:spcBef>
                <a:spcPts val="1200"/>
              </a:spcBef>
              <a:spcAft>
                <a:spcPts val="0"/>
              </a:spcAft>
              <a:buNone/>
              <a:defRPr/>
            </a:lvl5pPr>
            <a:lvl6pPr lvl="5">
              <a:spcBef>
                <a:spcPts val="1200"/>
              </a:spcBef>
              <a:spcAft>
                <a:spcPts val="0"/>
              </a:spcAft>
              <a:buNone/>
              <a:defRPr/>
            </a:lvl6pPr>
            <a:lvl7pPr lvl="6">
              <a:spcBef>
                <a:spcPts val="1200"/>
              </a:spcBef>
              <a:spcAft>
                <a:spcPts val="0"/>
              </a:spcAft>
              <a:buNone/>
              <a:defRPr/>
            </a:lvl7pPr>
            <a:lvl8pPr lvl="7">
              <a:spcBef>
                <a:spcPts val="1200"/>
              </a:spcBef>
              <a:spcAft>
                <a:spcPts val="0"/>
              </a:spcAft>
              <a:buNone/>
              <a:defRPr/>
            </a:lvl8pPr>
            <a:lvl9pPr lvl="8">
              <a:spcBef>
                <a:spcPts val="1200"/>
              </a:spcBef>
              <a:spcAft>
                <a:spcPts val="1200"/>
              </a:spcAft>
              <a:buNone/>
              <a:defRPr/>
            </a:lvl9pPr>
          </a:lstStyle>
          <a:p>
            <a:endParaRPr/>
          </a:p>
        </p:txBody>
      </p:sp>
      <p:sp>
        <p:nvSpPr>
          <p:cNvPr id="13" name="Google Shape;13;p2"/>
          <p:cNvSpPr txBox="1">
            <a:spLocks noGrp="1"/>
          </p:cNvSpPr>
          <p:nvPr>
            <p:ph type="body" idx="2"/>
          </p:nvPr>
        </p:nvSpPr>
        <p:spPr>
          <a:xfrm>
            <a:off x="307600" y="4145050"/>
            <a:ext cx="2436000" cy="657600"/>
          </a:xfrm>
          <a:prstGeom prst="rect">
            <a:avLst/>
          </a:prstGeom>
        </p:spPr>
        <p:txBody>
          <a:bodyPr spcFirstLastPara="1" wrap="square" lIns="91425" tIns="91425" rIns="91425" bIns="91425" anchor="t" anchorCtr="0">
            <a:noAutofit/>
          </a:bodyPr>
          <a:lstStyle>
            <a:lvl1pPr marL="342882" lvl="0" indent="-223828">
              <a:lnSpc>
                <a:spcPct val="125000"/>
              </a:lnSpc>
              <a:spcBef>
                <a:spcPts val="0"/>
              </a:spcBef>
              <a:spcAft>
                <a:spcPts val="0"/>
              </a:spcAft>
              <a:buClr>
                <a:srgbClr val="FFFFFF"/>
              </a:buClr>
              <a:buSzPts val="1100"/>
              <a:buFont typeface="Montserrat ExtraBold"/>
              <a:buChar char="●"/>
              <a:defRPr sz="825">
                <a:solidFill>
                  <a:srgbClr val="FFFFFF"/>
                </a:solidFill>
                <a:latin typeface="Montserrat ExtraBold"/>
                <a:ea typeface="Montserrat ExtraBold"/>
                <a:cs typeface="Montserrat ExtraBold"/>
                <a:sym typeface="Montserrat ExtraBold"/>
              </a:defRPr>
            </a:lvl1pPr>
            <a:lvl2pPr marL="685766" lvl="1" indent="-238113">
              <a:lnSpc>
                <a:spcPct val="125000"/>
              </a:lnSpc>
              <a:spcBef>
                <a:spcPts val="0"/>
              </a:spcBef>
              <a:spcAft>
                <a:spcPts val="0"/>
              </a:spcAft>
              <a:buClr>
                <a:srgbClr val="FFFFFF"/>
              </a:buClr>
              <a:buSzPts val="1400"/>
              <a:buChar char="○"/>
              <a:defRPr>
                <a:solidFill>
                  <a:srgbClr val="FFFFFF"/>
                </a:solidFill>
              </a:defRPr>
            </a:lvl2pPr>
            <a:lvl3pPr marL="1028649" lvl="2" indent="-238113">
              <a:lnSpc>
                <a:spcPct val="125000"/>
              </a:lnSpc>
              <a:spcBef>
                <a:spcPts val="0"/>
              </a:spcBef>
              <a:spcAft>
                <a:spcPts val="0"/>
              </a:spcAft>
              <a:buClr>
                <a:srgbClr val="FFFFFF"/>
              </a:buClr>
              <a:buSzPts val="1400"/>
              <a:buChar char="■"/>
              <a:defRPr>
                <a:solidFill>
                  <a:srgbClr val="FFFFFF"/>
                </a:solidFill>
              </a:defRPr>
            </a:lvl3pPr>
            <a:lvl4pPr marL="1371532" lvl="3" indent="-238113">
              <a:lnSpc>
                <a:spcPct val="125000"/>
              </a:lnSpc>
              <a:spcBef>
                <a:spcPts val="0"/>
              </a:spcBef>
              <a:spcAft>
                <a:spcPts val="0"/>
              </a:spcAft>
              <a:buClr>
                <a:srgbClr val="FFFFFF"/>
              </a:buClr>
              <a:buSzPts val="1400"/>
              <a:buChar char="●"/>
              <a:defRPr>
                <a:solidFill>
                  <a:srgbClr val="FFFFFF"/>
                </a:solidFill>
              </a:defRPr>
            </a:lvl4pPr>
            <a:lvl5pPr marL="1714414" lvl="4" indent="-238113">
              <a:lnSpc>
                <a:spcPct val="125000"/>
              </a:lnSpc>
              <a:spcBef>
                <a:spcPts val="0"/>
              </a:spcBef>
              <a:spcAft>
                <a:spcPts val="0"/>
              </a:spcAft>
              <a:buClr>
                <a:srgbClr val="FFFFFF"/>
              </a:buClr>
              <a:buSzPts val="1400"/>
              <a:buChar char="○"/>
              <a:defRPr>
                <a:solidFill>
                  <a:srgbClr val="FFFFFF"/>
                </a:solidFill>
              </a:defRPr>
            </a:lvl5pPr>
            <a:lvl6pPr marL="2057298" lvl="5" indent="-238113">
              <a:lnSpc>
                <a:spcPct val="125000"/>
              </a:lnSpc>
              <a:spcBef>
                <a:spcPts val="0"/>
              </a:spcBef>
              <a:spcAft>
                <a:spcPts val="0"/>
              </a:spcAft>
              <a:buClr>
                <a:srgbClr val="FFFFFF"/>
              </a:buClr>
              <a:buSzPts val="1400"/>
              <a:buChar char="■"/>
              <a:defRPr>
                <a:solidFill>
                  <a:srgbClr val="FFFFFF"/>
                </a:solidFill>
              </a:defRPr>
            </a:lvl6pPr>
            <a:lvl7pPr marL="2400180" lvl="6" indent="-238113">
              <a:lnSpc>
                <a:spcPct val="125000"/>
              </a:lnSpc>
              <a:spcBef>
                <a:spcPts val="0"/>
              </a:spcBef>
              <a:spcAft>
                <a:spcPts val="0"/>
              </a:spcAft>
              <a:buClr>
                <a:srgbClr val="FFFFFF"/>
              </a:buClr>
              <a:buSzPts val="1400"/>
              <a:buChar char="●"/>
              <a:defRPr>
                <a:solidFill>
                  <a:srgbClr val="FFFFFF"/>
                </a:solidFill>
              </a:defRPr>
            </a:lvl7pPr>
            <a:lvl8pPr marL="2743062" lvl="7" indent="-238113">
              <a:lnSpc>
                <a:spcPct val="125000"/>
              </a:lnSpc>
              <a:spcBef>
                <a:spcPts val="0"/>
              </a:spcBef>
              <a:spcAft>
                <a:spcPts val="0"/>
              </a:spcAft>
              <a:buClr>
                <a:srgbClr val="FFFFFF"/>
              </a:buClr>
              <a:buSzPts val="1400"/>
              <a:buChar char="○"/>
              <a:defRPr>
                <a:solidFill>
                  <a:srgbClr val="FFFFFF"/>
                </a:solidFill>
              </a:defRPr>
            </a:lvl8pPr>
            <a:lvl9pPr marL="3085946" lvl="8" indent="-238113">
              <a:lnSpc>
                <a:spcPct val="125000"/>
              </a:lnSpc>
              <a:spcBef>
                <a:spcPts val="0"/>
              </a:spcBef>
              <a:spcAft>
                <a:spcPts val="0"/>
              </a:spcAft>
              <a:buClr>
                <a:srgbClr val="FFFFFF"/>
              </a:buClr>
              <a:buSzPts val="1400"/>
              <a:buChar char="■"/>
              <a:defRPr>
                <a:solidFill>
                  <a:srgbClr val="FFFFFF"/>
                </a:solidFill>
              </a:defRPr>
            </a:lvl9pPr>
          </a:lstStyle>
          <a:p>
            <a:endParaRPr/>
          </a:p>
        </p:txBody>
      </p:sp>
    </p:spTree>
    <p:extLst>
      <p:ext uri="{BB962C8B-B14F-4D97-AF65-F5344CB8AC3E}">
        <p14:creationId xmlns:p14="http://schemas.microsoft.com/office/powerpoint/2010/main" val="124319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Half-page image">
  <p:cSld name="Half-page image">
    <p:spTree>
      <p:nvGrpSpPr>
        <p:cNvPr id="1" name="Shape 74"/>
        <p:cNvGrpSpPr/>
        <p:nvPr/>
      </p:nvGrpSpPr>
      <p:grpSpPr>
        <a:xfrm>
          <a:off x="0" y="0"/>
          <a:ext cx="0" cy="0"/>
          <a:chOff x="0" y="0"/>
          <a:chExt cx="0" cy="0"/>
        </a:xfrm>
      </p:grpSpPr>
      <p:sp>
        <p:nvSpPr>
          <p:cNvPr id="76" name="Google Shape;76;p13"/>
          <p:cNvSpPr txBox="1">
            <a:spLocks noGrp="1"/>
          </p:cNvSpPr>
          <p:nvPr>
            <p:ph type="title"/>
          </p:nvPr>
        </p:nvSpPr>
        <p:spPr>
          <a:xfrm>
            <a:off x="311703" y="445025"/>
            <a:ext cx="3803100" cy="1142400"/>
          </a:xfrm>
          <a:prstGeom prst="rect">
            <a:avLst/>
          </a:prstGeom>
        </p:spPr>
        <p:txBody>
          <a:bodyPr spcFirstLastPara="1" wrap="square" lIns="91425" tIns="91425" rIns="91425" bIns="91425" anchor="t" anchorCtr="0">
            <a:noAutofit/>
          </a:bodyPr>
          <a:lstStyle>
            <a:lvl1pPr lvl="0" rt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a:endParaRPr/>
          </a:p>
        </p:txBody>
      </p:sp>
      <p:sp>
        <p:nvSpPr>
          <p:cNvPr id="77" name="Google Shape;77;p13"/>
          <p:cNvSpPr txBox="1">
            <a:spLocks noGrp="1"/>
          </p:cNvSpPr>
          <p:nvPr>
            <p:ph type="body" idx="1"/>
          </p:nvPr>
        </p:nvSpPr>
        <p:spPr>
          <a:xfrm>
            <a:off x="311703" y="2750150"/>
            <a:ext cx="3466500" cy="1522500"/>
          </a:xfrm>
          <a:prstGeom prst="rect">
            <a:avLst/>
          </a:prstGeom>
        </p:spPr>
        <p:txBody>
          <a:bodyPr spcFirstLastPara="1" wrap="square" lIns="91425" tIns="91425" rIns="91425" bIns="91425" anchor="b" anchorCtr="0">
            <a:noAutofit/>
          </a:bodyPr>
          <a:lstStyle>
            <a:lvl1pPr marL="342882" lvl="0" indent="-223828" rtl="0">
              <a:lnSpc>
                <a:spcPct val="125000"/>
              </a:lnSpc>
              <a:spcBef>
                <a:spcPts val="0"/>
              </a:spcBef>
              <a:spcAft>
                <a:spcPts val="0"/>
              </a:spcAft>
              <a:buSzPts val="1100"/>
              <a:buChar char="●"/>
              <a:defRPr sz="825"/>
            </a:lvl1pPr>
            <a:lvl2pPr marL="685766" lvl="1" indent="-223828" rtl="0">
              <a:lnSpc>
                <a:spcPct val="125000"/>
              </a:lnSpc>
              <a:spcBef>
                <a:spcPts val="0"/>
              </a:spcBef>
              <a:spcAft>
                <a:spcPts val="0"/>
              </a:spcAft>
              <a:buSzPts val="1100"/>
              <a:buChar char="○"/>
              <a:defRPr sz="825"/>
            </a:lvl2pPr>
            <a:lvl3pPr marL="1028649" lvl="2" indent="-223828" rtl="0">
              <a:lnSpc>
                <a:spcPct val="125000"/>
              </a:lnSpc>
              <a:spcBef>
                <a:spcPts val="0"/>
              </a:spcBef>
              <a:spcAft>
                <a:spcPts val="0"/>
              </a:spcAft>
              <a:buSzPts val="1100"/>
              <a:buChar char="■"/>
              <a:defRPr sz="825"/>
            </a:lvl3pPr>
            <a:lvl4pPr marL="1371532" lvl="3" indent="-223828" rtl="0">
              <a:lnSpc>
                <a:spcPct val="125000"/>
              </a:lnSpc>
              <a:spcBef>
                <a:spcPts val="0"/>
              </a:spcBef>
              <a:spcAft>
                <a:spcPts val="0"/>
              </a:spcAft>
              <a:buSzPts val="1100"/>
              <a:buChar char="●"/>
              <a:defRPr sz="825"/>
            </a:lvl4pPr>
            <a:lvl5pPr marL="1714414" lvl="4" indent="-223828" rtl="0">
              <a:lnSpc>
                <a:spcPct val="125000"/>
              </a:lnSpc>
              <a:spcBef>
                <a:spcPts val="0"/>
              </a:spcBef>
              <a:spcAft>
                <a:spcPts val="0"/>
              </a:spcAft>
              <a:buSzPts val="1100"/>
              <a:buChar char="○"/>
              <a:defRPr sz="825"/>
            </a:lvl5pPr>
            <a:lvl6pPr marL="2057298" lvl="5" indent="-223828" rtl="0">
              <a:lnSpc>
                <a:spcPct val="125000"/>
              </a:lnSpc>
              <a:spcBef>
                <a:spcPts val="0"/>
              </a:spcBef>
              <a:spcAft>
                <a:spcPts val="0"/>
              </a:spcAft>
              <a:buSzPts val="1100"/>
              <a:buChar char="■"/>
              <a:defRPr sz="825"/>
            </a:lvl6pPr>
            <a:lvl7pPr marL="2400180" lvl="6" indent="-223828" rtl="0">
              <a:lnSpc>
                <a:spcPct val="125000"/>
              </a:lnSpc>
              <a:spcBef>
                <a:spcPts val="0"/>
              </a:spcBef>
              <a:spcAft>
                <a:spcPts val="0"/>
              </a:spcAft>
              <a:buSzPts val="1100"/>
              <a:buChar char="●"/>
              <a:defRPr sz="825"/>
            </a:lvl7pPr>
            <a:lvl8pPr marL="2743062" lvl="7" indent="-223828" rtl="0">
              <a:lnSpc>
                <a:spcPct val="125000"/>
              </a:lnSpc>
              <a:spcBef>
                <a:spcPts val="0"/>
              </a:spcBef>
              <a:spcAft>
                <a:spcPts val="0"/>
              </a:spcAft>
              <a:buSzPts val="1100"/>
              <a:buChar char="○"/>
              <a:defRPr sz="825"/>
            </a:lvl8pPr>
            <a:lvl9pPr marL="3085946" lvl="8" indent="-223828" rtl="0">
              <a:lnSpc>
                <a:spcPct val="125000"/>
              </a:lnSpc>
              <a:spcBef>
                <a:spcPts val="0"/>
              </a:spcBef>
              <a:spcAft>
                <a:spcPts val="0"/>
              </a:spcAft>
              <a:buSzPts val="1100"/>
              <a:buChar char="■"/>
              <a:defRPr sz="825"/>
            </a:lvl9pPr>
          </a:lstStyle>
          <a:p>
            <a:endParaRPr/>
          </a:p>
        </p:txBody>
      </p:sp>
    </p:spTree>
    <p:extLst>
      <p:ext uri="{BB962C8B-B14F-4D97-AF65-F5344CB8AC3E}">
        <p14:creationId xmlns:p14="http://schemas.microsoft.com/office/powerpoint/2010/main" val="4277258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27"/>
        <p:cNvGrpSpPr/>
        <p:nvPr/>
      </p:nvGrpSpPr>
      <p:grpSpPr>
        <a:xfrm>
          <a:off x="0" y="0"/>
          <a:ext cx="0" cy="0"/>
          <a:chOff x="0" y="0"/>
          <a:chExt cx="0" cy="0"/>
        </a:xfrm>
      </p:grpSpPr>
    </p:spTree>
    <p:extLst>
      <p:ext uri="{BB962C8B-B14F-4D97-AF65-F5344CB8AC3E}">
        <p14:creationId xmlns:p14="http://schemas.microsoft.com/office/powerpoint/2010/main" val="414962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lvl1pPr marL="342882" lvl="0" indent="-238113">
              <a:spcBef>
                <a:spcPts val="0"/>
              </a:spcBef>
              <a:spcAft>
                <a:spcPts val="0"/>
              </a:spcAft>
              <a:buSzPts val="1400"/>
              <a:buChar char="●"/>
              <a:defRPr sz="1051"/>
            </a:lvl1pPr>
            <a:lvl2pPr marL="685766" lvl="1" indent="-238113">
              <a:spcBef>
                <a:spcPts val="1200"/>
              </a:spcBef>
              <a:spcAft>
                <a:spcPts val="0"/>
              </a:spcAft>
              <a:buSzPts val="1400"/>
              <a:buChar char="○"/>
              <a:defRPr/>
            </a:lvl2pPr>
            <a:lvl3pPr marL="1028649" lvl="2" indent="-238113">
              <a:spcBef>
                <a:spcPts val="1200"/>
              </a:spcBef>
              <a:spcAft>
                <a:spcPts val="0"/>
              </a:spcAft>
              <a:buSzPts val="1400"/>
              <a:buChar char="■"/>
              <a:defRPr/>
            </a:lvl3pPr>
            <a:lvl4pPr marL="1371532" lvl="3" indent="-238113">
              <a:spcBef>
                <a:spcPts val="1200"/>
              </a:spcBef>
              <a:spcAft>
                <a:spcPts val="0"/>
              </a:spcAft>
              <a:buSzPts val="1400"/>
              <a:buChar char="●"/>
              <a:defRPr/>
            </a:lvl4pPr>
            <a:lvl5pPr marL="1714414" lvl="4" indent="-238113">
              <a:spcBef>
                <a:spcPts val="1200"/>
              </a:spcBef>
              <a:spcAft>
                <a:spcPts val="0"/>
              </a:spcAft>
              <a:buSzPts val="1400"/>
              <a:buChar char="○"/>
              <a:defRPr/>
            </a:lvl5pPr>
            <a:lvl6pPr marL="2057298" lvl="5" indent="-238113">
              <a:spcBef>
                <a:spcPts val="1200"/>
              </a:spcBef>
              <a:spcAft>
                <a:spcPts val="0"/>
              </a:spcAft>
              <a:buSzPts val="1400"/>
              <a:buChar char="■"/>
              <a:defRPr/>
            </a:lvl6pPr>
            <a:lvl7pPr marL="2400180" lvl="6" indent="-238113">
              <a:spcBef>
                <a:spcPts val="1200"/>
              </a:spcBef>
              <a:spcAft>
                <a:spcPts val="0"/>
              </a:spcAft>
              <a:buSzPts val="1400"/>
              <a:buChar char="●"/>
              <a:defRPr/>
            </a:lvl7pPr>
            <a:lvl8pPr marL="2743062" lvl="7" indent="-238113">
              <a:spcBef>
                <a:spcPts val="1200"/>
              </a:spcBef>
              <a:spcAft>
                <a:spcPts val="0"/>
              </a:spcAft>
              <a:buSzPts val="1400"/>
              <a:buChar char="○"/>
              <a:defRPr/>
            </a:lvl8pPr>
            <a:lvl9pPr marL="3085946" lvl="8" indent="-238113">
              <a:spcBef>
                <a:spcPts val="1200"/>
              </a:spcBef>
              <a:spcAft>
                <a:spcPts val="1200"/>
              </a:spcAft>
              <a:buSzPts val="1400"/>
              <a:buChar char="■"/>
              <a:defRPr/>
            </a:lvl9pPr>
          </a:lstStyle>
          <a:p>
            <a:pPr lvl="0"/>
            <a:r>
              <a:rPr lang="en-US"/>
              <a:t>Click to edit Master text styles</a:t>
            </a:r>
          </a:p>
        </p:txBody>
      </p:sp>
      <p:sp>
        <p:nvSpPr>
          <p:cNvPr id="18" name="Google Shape;18;p4"/>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9" name="Google Shape;19;p4"/>
          <p:cNvSpPr/>
          <p:nvPr/>
        </p:nvSpPr>
        <p:spPr>
          <a:xfrm rot="-5400000">
            <a:off x="-2287526" y="2287704"/>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122661025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body" idx="1"/>
          </p:nvPr>
        </p:nvSpPr>
        <p:spPr>
          <a:xfrm>
            <a:off x="802523" y="1366500"/>
            <a:ext cx="3539100" cy="3200100"/>
          </a:xfrm>
          <a:prstGeom prst="rect">
            <a:avLst/>
          </a:prstGeom>
        </p:spPr>
        <p:txBody>
          <a:bodyPr spcFirstLastPara="1" wrap="square" lIns="91425" tIns="91425" rIns="91425" bIns="91425" anchor="t" anchorCtr="0">
            <a:noAutofit/>
          </a:bodyPr>
          <a:lstStyle>
            <a:lvl1pPr marL="342882" lvl="0" indent="-238113">
              <a:spcBef>
                <a:spcPts val="0"/>
              </a:spcBef>
              <a:spcAft>
                <a:spcPts val="0"/>
              </a:spcAft>
              <a:buSzPts val="1400"/>
              <a:buChar char="●"/>
              <a:defRPr sz="1051"/>
            </a:lvl1pPr>
            <a:lvl2pPr marL="685766" lvl="1" indent="-238113">
              <a:spcBef>
                <a:spcPts val="1200"/>
              </a:spcBef>
              <a:spcAft>
                <a:spcPts val="0"/>
              </a:spcAft>
              <a:buSzPts val="1400"/>
              <a:buChar char="○"/>
              <a:defRPr/>
            </a:lvl2pPr>
            <a:lvl3pPr marL="1028649" lvl="2" indent="-238113">
              <a:spcBef>
                <a:spcPts val="1200"/>
              </a:spcBef>
              <a:spcAft>
                <a:spcPts val="0"/>
              </a:spcAft>
              <a:buSzPts val="1400"/>
              <a:buChar char="■"/>
              <a:defRPr/>
            </a:lvl3pPr>
            <a:lvl4pPr marL="1371532" lvl="3" indent="-238113">
              <a:spcBef>
                <a:spcPts val="1200"/>
              </a:spcBef>
              <a:spcAft>
                <a:spcPts val="0"/>
              </a:spcAft>
              <a:buSzPts val="1400"/>
              <a:buChar char="●"/>
              <a:defRPr/>
            </a:lvl4pPr>
            <a:lvl5pPr marL="1714414" lvl="4" indent="-238113">
              <a:spcBef>
                <a:spcPts val="1200"/>
              </a:spcBef>
              <a:spcAft>
                <a:spcPts val="0"/>
              </a:spcAft>
              <a:buSzPts val="1400"/>
              <a:buChar char="○"/>
              <a:defRPr/>
            </a:lvl5pPr>
            <a:lvl6pPr marL="2057298" lvl="5" indent="-238113">
              <a:spcBef>
                <a:spcPts val="1200"/>
              </a:spcBef>
              <a:spcAft>
                <a:spcPts val="0"/>
              </a:spcAft>
              <a:buSzPts val="1400"/>
              <a:buChar char="■"/>
              <a:defRPr/>
            </a:lvl6pPr>
            <a:lvl7pPr marL="2400180" lvl="6" indent="-238113">
              <a:spcBef>
                <a:spcPts val="1200"/>
              </a:spcBef>
              <a:spcAft>
                <a:spcPts val="0"/>
              </a:spcAft>
              <a:buSzPts val="1400"/>
              <a:buChar char="●"/>
              <a:defRPr/>
            </a:lvl7pPr>
            <a:lvl8pPr marL="2743062" lvl="7" indent="-238113">
              <a:spcBef>
                <a:spcPts val="1200"/>
              </a:spcBef>
              <a:spcAft>
                <a:spcPts val="0"/>
              </a:spcAft>
              <a:buSzPts val="1400"/>
              <a:buChar char="○"/>
              <a:defRPr/>
            </a:lvl8pPr>
            <a:lvl9pPr marL="3085946" lvl="8" indent="-238113">
              <a:spcBef>
                <a:spcPts val="1200"/>
              </a:spcBef>
              <a:spcAft>
                <a:spcPts val="1200"/>
              </a:spcAft>
              <a:buSzPts val="1400"/>
              <a:buChar char="■"/>
              <a:defRPr/>
            </a:lvl9pPr>
          </a:lstStyle>
          <a:p>
            <a:pPr lvl="0"/>
            <a:r>
              <a:rPr lang="en-US"/>
              <a:t>Click to edit Master text styles</a:t>
            </a:r>
          </a:p>
        </p:txBody>
      </p:sp>
      <p:sp>
        <p:nvSpPr>
          <p:cNvPr id="22" name="Google Shape;22;p5"/>
          <p:cNvSpPr txBox="1">
            <a:spLocks noGrp="1"/>
          </p:cNvSpPr>
          <p:nvPr>
            <p:ph type="body" idx="2"/>
          </p:nvPr>
        </p:nvSpPr>
        <p:spPr>
          <a:xfrm>
            <a:off x="4802379" y="1366500"/>
            <a:ext cx="3539100" cy="3200100"/>
          </a:xfrm>
          <a:prstGeom prst="rect">
            <a:avLst/>
          </a:prstGeom>
        </p:spPr>
        <p:txBody>
          <a:bodyPr spcFirstLastPara="1" wrap="square" lIns="91425" tIns="91425" rIns="91425" bIns="91425" anchor="t" anchorCtr="0">
            <a:noAutofit/>
          </a:bodyPr>
          <a:lstStyle>
            <a:lvl1pPr marL="342882" lvl="0" indent="-238113">
              <a:spcBef>
                <a:spcPts val="0"/>
              </a:spcBef>
              <a:spcAft>
                <a:spcPts val="0"/>
              </a:spcAft>
              <a:buSzPts val="1400"/>
              <a:buChar char="●"/>
              <a:defRPr sz="1051"/>
            </a:lvl1pPr>
            <a:lvl2pPr marL="685766" lvl="1" indent="-238113">
              <a:spcBef>
                <a:spcPts val="1200"/>
              </a:spcBef>
              <a:spcAft>
                <a:spcPts val="0"/>
              </a:spcAft>
              <a:buSzPts val="1400"/>
              <a:buChar char="○"/>
              <a:defRPr/>
            </a:lvl2pPr>
            <a:lvl3pPr marL="1028649" lvl="2" indent="-238113">
              <a:spcBef>
                <a:spcPts val="1200"/>
              </a:spcBef>
              <a:spcAft>
                <a:spcPts val="0"/>
              </a:spcAft>
              <a:buSzPts val="1400"/>
              <a:buChar char="■"/>
              <a:defRPr/>
            </a:lvl3pPr>
            <a:lvl4pPr marL="1371532" lvl="3" indent="-238113">
              <a:spcBef>
                <a:spcPts val="1200"/>
              </a:spcBef>
              <a:spcAft>
                <a:spcPts val="0"/>
              </a:spcAft>
              <a:buSzPts val="1400"/>
              <a:buChar char="●"/>
              <a:defRPr/>
            </a:lvl4pPr>
            <a:lvl5pPr marL="1714414" lvl="4" indent="-238113">
              <a:spcBef>
                <a:spcPts val="1200"/>
              </a:spcBef>
              <a:spcAft>
                <a:spcPts val="0"/>
              </a:spcAft>
              <a:buSzPts val="1400"/>
              <a:buChar char="○"/>
              <a:defRPr/>
            </a:lvl5pPr>
            <a:lvl6pPr marL="2057298" lvl="5" indent="-238113">
              <a:spcBef>
                <a:spcPts val="1200"/>
              </a:spcBef>
              <a:spcAft>
                <a:spcPts val="0"/>
              </a:spcAft>
              <a:buSzPts val="1400"/>
              <a:buChar char="■"/>
              <a:defRPr/>
            </a:lvl6pPr>
            <a:lvl7pPr marL="2400180" lvl="6" indent="-238113">
              <a:spcBef>
                <a:spcPts val="1200"/>
              </a:spcBef>
              <a:spcAft>
                <a:spcPts val="0"/>
              </a:spcAft>
              <a:buSzPts val="1400"/>
              <a:buChar char="●"/>
              <a:defRPr/>
            </a:lvl7pPr>
            <a:lvl8pPr marL="2743062" lvl="7" indent="-238113">
              <a:spcBef>
                <a:spcPts val="1200"/>
              </a:spcBef>
              <a:spcAft>
                <a:spcPts val="0"/>
              </a:spcAft>
              <a:buSzPts val="1400"/>
              <a:buChar char="○"/>
              <a:defRPr/>
            </a:lvl8pPr>
            <a:lvl9pPr marL="3085946" lvl="8" indent="-238113">
              <a:spcBef>
                <a:spcPts val="1200"/>
              </a:spcBef>
              <a:spcAft>
                <a:spcPts val="1200"/>
              </a:spcAft>
              <a:buSzPts val="1400"/>
              <a:buChar char="■"/>
              <a:defRPr/>
            </a:lvl9pPr>
          </a:lstStyle>
          <a:p>
            <a:pPr lvl="0"/>
            <a:r>
              <a:rPr lang="en-US"/>
              <a:t>Click to edit Master text styles</a:t>
            </a:r>
          </a:p>
        </p:txBody>
      </p:sp>
      <p:sp>
        <p:nvSpPr>
          <p:cNvPr id="23" name="Google Shape;23;p5"/>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4" name="Google Shape;24;p5"/>
          <p:cNvSpPr/>
          <p:nvPr/>
        </p:nvSpPr>
        <p:spPr>
          <a:xfrm rot="10800000">
            <a:off x="9" y="3810622"/>
            <a:ext cx="4115099" cy="1332884"/>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4989849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7" name="Google Shape;27;p6"/>
          <p:cNvSpPr/>
          <p:nvPr/>
        </p:nvSpPr>
        <p:spPr>
          <a:xfrm rot="-5400000">
            <a:off x="-2201686" y="2201861"/>
            <a:ext cx="5151907" cy="748531"/>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
        <p:nvSpPr>
          <p:cNvPr id="28" name="Google Shape;28;p6"/>
          <p:cNvSpPr/>
          <p:nvPr/>
        </p:nvSpPr>
        <p:spPr>
          <a:xfrm>
            <a:off x="6824335" y="1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1270197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rgbClr val="FFFFFF"/>
        </a:solidFill>
        <a:effectLst/>
      </p:bgPr>
    </p:bg>
    <p:spTree>
      <p:nvGrpSpPr>
        <p:cNvPr id="1" name="Shape 29"/>
        <p:cNvGrpSpPr/>
        <p:nvPr/>
      </p:nvGrpSpPr>
      <p:grpSpPr>
        <a:xfrm>
          <a:off x="0" y="0"/>
          <a:ext cx="0" cy="0"/>
          <a:chOff x="0" y="0"/>
          <a:chExt cx="0" cy="0"/>
        </a:xfrm>
      </p:grpSpPr>
      <p:sp>
        <p:nvSpPr>
          <p:cNvPr id="30" name="Google Shape;30;p7"/>
          <p:cNvSpPr/>
          <p:nvPr/>
        </p:nvSpPr>
        <p:spPr>
          <a:xfrm>
            <a:off x="7" y="25"/>
            <a:ext cx="10330359" cy="5252720"/>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
        <p:nvSpPr>
          <p:cNvPr id="31" name="Google Shape;31;p7"/>
          <p:cNvSpPr txBox="1">
            <a:spLocks noGrp="1"/>
          </p:cNvSpPr>
          <p:nvPr>
            <p:ph type="body" idx="1"/>
          </p:nvPr>
        </p:nvSpPr>
        <p:spPr>
          <a:xfrm>
            <a:off x="1207500" y="2279175"/>
            <a:ext cx="3357600" cy="2381700"/>
          </a:xfrm>
          <a:prstGeom prst="rect">
            <a:avLst/>
          </a:prstGeom>
        </p:spPr>
        <p:txBody>
          <a:bodyPr spcFirstLastPara="1" wrap="square" lIns="91425" tIns="91425" rIns="91425" bIns="91425" anchor="t" anchorCtr="0">
            <a:noAutofit/>
          </a:bodyPr>
          <a:lstStyle>
            <a:lvl1pPr marL="342882" lvl="0" indent="-247638">
              <a:spcBef>
                <a:spcPts val="0"/>
              </a:spcBef>
              <a:spcAft>
                <a:spcPts val="0"/>
              </a:spcAft>
              <a:buSzPts val="1600"/>
              <a:buChar char="●"/>
              <a:defRPr sz="1200"/>
            </a:lvl1pPr>
            <a:lvl2pPr marL="685766" lvl="1" indent="-247638">
              <a:spcBef>
                <a:spcPts val="1200"/>
              </a:spcBef>
              <a:spcAft>
                <a:spcPts val="0"/>
              </a:spcAft>
              <a:buSzPts val="1600"/>
              <a:buChar char="○"/>
              <a:defRPr sz="1200"/>
            </a:lvl2pPr>
            <a:lvl3pPr marL="1028649" lvl="2" indent="-247638">
              <a:spcBef>
                <a:spcPts val="1200"/>
              </a:spcBef>
              <a:spcAft>
                <a:spcPts val="0"/>
              </a:spcAft>
              <a:buSzPts val="1600"/>
              <a:buChar char="■"/>
              <a:defRPr sz="1200"/>
            </a:lvl3pPr>
            <a:lvl4pPr marL="1371532" lvl="3" indent="-247638">
              <a:spcBef>
                <a:spcPts val="1200"/>
              </a:spcBef>
              <a:spcAft>
                <a:spcPts val="0"/>
              </a:spcAft>
              <a:buSzPts val="1600"/>
              <a:buChar char="●"/>
              <a:defRPr sz="1200"/>
            </a:lvl4pPr>
            <a:lvl5pPr marL="1714414" lvl="4" indent="-247638">
              <a:spcBef>
                <a:spcPts val="1200"/>
              </a:spcBef>
              <a:spcAft>
                <a:spcPts val="0"/>
              </a:spcAft>
              <a:buSzPts val="1600"/>
              <a:buChar char="○"/>
              <a:defRPr sz="1200"/>
            </a:lvl5pPr>
            <a:lvl6pPr marL="2057298" lvl="5" indent="-247638">
              <a:spcBef>
                <a:spcPts val="1200"/>
              </a:spcBef>
              <a:spcAft>
                <a:spcPts val="0"/>
              </a:spcAft>
              <a:buSzPts val="1600"/>
              <a:buChar char="■"/>
              <a:defRPr sz="1200"/>
            </a:lvl6pPr>
            <a:lvl7pPr marL="2400180" lvl="6" indent="-247638">
              <a:spcBef>
                <a:spcPts val="1200"/>
              </a:spcBef>
              <a:spcAft>
                <a:spcPts val="0"/>
              </a:spcAft>
              <a:buSzPts val="1600"/>
              <a:buChar char="●"/>
              <a:defRPr sz="1200"/>
            </a:lvl7pPr>
            <a:lvl8pPr marL="2743062" lvl="7" indent="-247638">
              <a:spcBef>
                <a:spcPts val="1200"/>
              </a:spcBef>
              <a:spcAft>
                <a:spcPts val="0"/>
              </a:spcAft>
              <a:buSzPts val="1600"/>
              <a:buChar char="○"/>
              <a:defRPr sz="1200"/>
            </a:lvl8pPr>
            <a:lvl9pPr marL="3085946" lvl="8" indent="-247638">
              <a:spcBef>
                <a:spcPts val="1200"/>
              </a:spcBef>
              <a:spcAft>
                <a:spcPts val="1200"/>
              </a:spcAft>
              <a:buSzPts val="1600"/>
              <a:buChar char="■"/>
              <a:defRPr sz="1200"/>
            </a:lvl9pPr>
          </a:lstStyle>
          <a:p>
            <a:pPr lvl="0"/>
            <a:r>
              <a:rPr lang="en-US"/>
              <a:t>Click to edit Master text styles</a:t>
            </a:r>
          </a:p>
        </p:txBody>
      </p:sp>
      <p:sp>
        <p:nvSpPr>
          <p:cNvPr id="32" name="Google Shape;32;p7"/>
          <p:cNvSpPr txBox="1">
            <a:spLocks noGrp="1"/>
          </p:cNvSpPr>
          <p:nvPr>
            <p:ph type="title"/>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58948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83375" y="450150"/>
            <a:ext cx="2123700" cy="40908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2475"/>
            </a:lvl1pPr>
            <a:lvl2pPr lvl="1">
              <a:spcBef>
                <a:spcPts val="0"/>
              </a:spcBef>
              <a:spcAft>
                <a:spcPts val="0"/>
              </a:spcAft>
              <a:buClr>
                <a:schemeClr val="accent2"/>
              </a:buClr>
              <a:buSzPts val="3300"/>
              <a:buNone/>
              <a:defRPr sz="2475">
                <a:solidFill>
                  <a:schemeClr val="accent2"/>
                </a:solidFill>
              </a:defRPr>
            </a:lvl2pPr>
            <a:lvl3pPr lvl="2">
              <a:spcBef>
                <a:spcPts val="0"/>
              </a:spcBef>
              <a:spcAft>
                <a:spcPts val="0"/>
              </a:spcAft>
              <a:buClr>
                <a:schemeClr val="accent2"/>
              </a:buClr>
              <a:buSzPts val="3300"/>
              <a:buNone/>
              <a:defRPr sz="2475">
                <a:solidFill>
                  <a:schemeClr val="accent2"/>
                </a:solidFill>
              </a:defRPr>
            </a:lvl3pPr>
            <a:lvl4pPr lvl="3">
              <a:spcBef>
                <a:spcPts val="0"/>
              </a:spcBef>
              <a:spcAft>
                <a:spcPts val="0"/>
              </a:spcAft>
              <a:buClr>
                <a:schemeClr val="accent2"/>
              </a:buClr>
              <a:buSzPts val="3300"/>
              <a:buNone/>
              <a:defRPr sz="2475">
                <a:solidFill>
                  <a:schemeClr val="accent2"/>
                </a:solidFill>
              </a:defRPr>
            </a:lvl4pPr>
            <a:lvl5pPr lvl="4">
              <a:spcBef>
                <a:spcPts val="0"/>
              </a:spcBef>
              <a:spcAft>
                <a:spcPts val="0"/>
              </a:spcAft>
              <a:buClr>
                <a:schemeClr val="accent2"/>
              </a:buClr>
              <a:buSzPts val="3300"/>
              <a:buNone/>
              <a:defRPr sz="2475">
                <a:solidFill>
                  <a:schemeClr val="accent2"/>
                </a:solidFill>
              </a:defRPr>
            </a:lvl5pPr>
            <a:lvl6pPr lvl="5">
              <a:spcBef>
                <a:spcPts val="0"/>
              </a:spcBef>
              <a:spcAft>
                <a:spcPts val="0"/>
              </a:spcAft>
              <a:buClr>
                <a:schemeClr val="accent2"/>
              </a:buClr>
              <a:buSzPts val="3300"/>
              <a:buNone/>
              <a:defRPr sz="2475">
                <a:solidFill>
                  <a:schemeClr val="accent2"/>
                </a:solidFill>
              </a:defRPr>
            </a:lvl6pPr>
            <a:lvl7pPr lvl="6">
              <a:spcBef>
                <a:spcPts val="0"/>
              </a:spcBef>
              <a:spcAft>
                <a:spcPts val="0"/>
              </a:spcAft>
              <a:buClr>
                <a:schemeClr val="accent2"/>
              </a:buClr>
              <a:buSzPts val="3300"/>
              <a:buNone/>
              <a:defRPr sz="2475">
                <a:solidFill>
                  <a:schemeClr val="accent2"/>
                </a:solidFill>
              </a:defRPr>
            </a:lvl7pPr>
            <a:lvl8pPr lvl="7">
              <a:spcBef>
                <a:spcPts val="0"/>
              </a:spcBef>
              <a:spcAft>
                <a:spcPts val="0"/>
              </a:spcAft>
              <a:buClr>
                <a:schemeClr val="accent2"/>
              </a:buClr>
              <a:buSzPts val="3300"/>
              <a:buNone/>
              <a:defRPr sz="2475">
                <a:solidFill>
                  <a:schemeClr val="accent2"/>
                </a:solidFill>
              </a:defRPr>
            </a:lvl8pPr>
            <a:lvl9pPr lvl="8">
              <a:spcBef>
                <a:spcPts val="0"/>
              </a:spcBef>
              <a:spcAft>
                <a:spcPts val="0"/>
              </a:spcAft>
              <a:buClr>
                <a:schemeClr val="accent2"/>
              </a:buClr>
              <a:buSzPts val="3300"/>
              <a:buNone/>
              <a:defRPr sz="2475">
                <a:solidFill>
                  <a:schemeClr val="accent2"/>
                </a:solidFill>
              </a:defRPr>
            </a:lvl9pPr>
          </a:lstStyle>
          <a:p>
            <a:r>
              <a:rPr lang="en-US"/>
              <a:t>Click to edit Master title style</a:t>
            </a:r>
            <a:endParaRPr/>
          </a:p>
        </p:txBody>
      </p:sp>
      <p:sp>
        <p:nvSpPr>
          <p:cNvPr id="35" name="Google Shape;35;p8"/>
          <p:cNvSpPr/>
          <p:nvPr/>
        </p:nvSpPr>
        <p:spPr>
          <a:xfrm rot="10800000" flipH="1">
            <a:off x="3707555" y="3382607"/>
            <a:ext cx="5436471" cy="1760890"/>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37975645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txBox="1">
            <a:spLocks noGrp="1"/>
          </p:cNvSpPr>
          <p:nvPr>
            <p:ph type="subTitle" idx="1"/>
          </p:nvPr>
        </p:nvSpPr>
        <p:spPr>
          <a:xfrm>
            <a:off x="4771825" y="1388250"/>
            <a:ext cx="2911800" cy="440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Staatliches"/>
              <a:buNone/>
              <a:defRPr>
                <a:latin typeface="Staatliches"/>
                <a:ea typeface="Staatliches"/>
                <a:cs typeface="Staatliches"/>
                <a:sym typeface="Staatliches"/>
              </a:defRPr>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r>
              <a:rPr lang="en-US"/>
              <a:t>Click to edit Master subtitle style</a:t>
            </a:r>
            <a:endParaRPr/>
          </a:p>
        </p:txBody>
      </p:sp>
      <p:sp>
        <p:nvSpPr>
          <p:cNvPr id="38" name="Google Shape;38;p9"/>
          <p:cNvSpPr txBox="1">
            <a:spLocks noGrp="1"/>
          </p:cNvSpPr>
          <p:nvPr>
            <p:ph type="body" idx="2"/>
          </p:nvPr>
        </p:nvSpPr>
        <p:spPr>
          <a:xfrm>
            <a:off x="4771827" y="1828650"/>
            <a:ext cx="3227700" cy="2785500"/>
          </a:xfrm>
          <a:prstGeom prst="rect">
            <a:avLst/>
          </a:prstGeom>
        </p:spPr>
        <p:txBody>
          <a:bodyPr spcFirstLastPara="1" wrap="square" lIns="91425" tIns="91425" rIns="91425" bIns="91425" anchor="t" anchorCtr="0">
            <a:noAutofit/>
          </a:bodyPr>
          <a:lstStyle>
            <a:lvl1pPr marL="342882" lvl="0" indent="-238113">
              <a:spcBef>
                <a:spcPts val="0"/>
              </a:spcBef>
              <a:spcAft>
                <a:spcPts val="0"/>
              </a:spcAft>
              <a:buSzPts val="1400"/>
              <a:buChar char="●"/>
              <a:defRPr sz="1051"/>
            </a:lvl1pPr>
            <a:lvl2pPr marL="685766" lvl="1" indent="-238113">
              <a:spcBef>
                <a:spcPts val="1200"/>
              </a:spcBef>
              <a:spcAft>
                <a:spcPts val="0"/>
              </a:spcAft>
              <a:buSzPts val="1400"/>
              <a:buChar char="○"/>
              <a:defRPr/>
            </a:lvl2pPr>
            <a:lvl3pPr marL="1028649" lvl="2" indent="-238113">
              <a:spcBef>
                <a:spcPts val="1200"/>
              </a:spcBef>
              <a:spcAft>
                <a:spcPts val="0"/>
              </a:spcAft>
              <a:buSzPts val="1400"/>
              <a:buChar char="■"/>
              <a:defRPr/>
            </a:lvl3pPr>
            <a:lvl4pPr marL="1371532" lvl="3" indent="-238113">
              <a:spcBef>
                <a:spcPts val="1200"/>
              </a:spcBef>
              <a:spcAft>
                <a:spcPts val="0"/>
              </a:spcAft>
              <a:buSzPts val="1400"/>
              <a:buChar char="●"/>
              <a:defRPr/>
            </a:lvl4pPr>
            <a:lvl5pPr marL="1714414" lvl="4" indent="-238113">
              <a:spcBef>
                <a:spcPts val="1200"/>
              </a:spcBef>
              <a:spcAft>
                <a:spcPts val="0"/>
              </a:spcAft>
              <a:buSzPts val="1400"/>
              <a:buChar char="○"/>
              <a:defRPr/>
            </a:lvl5pPr>
            <a:lvl6pPr marL="2057298" lvl="5" indent="-238113">
              <a:spcBef>
                <a:spcPts val="1200"/>
              </a:spcBef>
              <a:spcAft>
                <a:spcPts val="0"/>
              </a:spcAft>
              <a:buSzPts val="1400"/>
              <a:buChar char="■"/>
              <a:defRPr/>
            </a:lvl6pPr>
            <a:lvl7pPr marL="2400180" lvl="6" indent="-238113">
              <a:spcBef>
                <a:spcPts val="1200"/>
              </a:spcBef>
              <a:spcAft>
                <a:spcPts val="0"/>
              </a:spcAft>
              <a:buSzPts val="1400"/>
              <a:buChar char="●"/>
              <a:defRPr/>
            </a:lvl7pPr>
            <a:lvl8pPr marL="2743062" lvl="7" indent="-238113">
              <a:spcBef>
                <a:spcPts val="1200"/>
              </a:spcBef>
              <a:spcAft>
                <a:spcPts val="0"/>
              </a:spcAft>
              <a:buSzPts val="1400"/>
              <a:buChar char="○"/>
              <a:defRPr/>
            </a:lvl8pPr>
            <a:lvl9pPr marL="3085946" lvl="8" indent="-238113">
              <a:spcBef>
                <a:spcPts val="1200"/>
              </a:spcBef>
              <a:spcAft>
                <a:spcPts val="1200"/>
              </a:spcAft>
              <a:buSzPts val="1400"/>
              <a:buChar char="■"/>
              <a:defRPr/>
            </a:lvl9pPr>
          </a:lstStyle>
          <a:p>
            <a:pPr lvl="0"/>
            <a:r>
              <a:rPr lang="en-US"/>
              <a:t>Click to edit Master text styles</a:t>
            </a:r>
          </a:p>
        </p:txBody>
      </p:sp>
      <p:sp>
        <p:nvSpPr>
          <p:cNvPr id="39" name="Google Shape;39;p9"/>
          <p:cNvSpPr txBox="1">
            <a:spLocks noGrp="1"/>
          </p:cNvSpPr>
          <p:nvPr>
            <p:ph type="title"/>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0" name="Google Shape;40;p9"/>
          <p:cNvSpPr/>
          <p:nvPr/>
        </p:nvSpPr>
        <p:spPr>
          <a:xfrm rot="5400000">
            <a:off x="6279631" y="2283323"/>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302672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951651"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3" name="Google Shape;43;p10"/>
          <p:cNvSpPr/>
          <p:nvPr/>
        </p:nvSpPr>
        <p:spPr>
          <a:xfrm rot="10800000" flipH="1">
            <a:off x="5028957" y="3809172"/>
            <a:ext cx="4115099" cy="1332884"/>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1"/>
          </a:p>
        </p:txBody>
      </p:sp>
    </p:spTree>
    <p:extLst>
      <p:ext uri="{BB962C8B-B14F-4D97-AF65-F5344CB8AC3E}">
        <p14:creationId xmlns:p14="http://schemas.microsoft.com/office/powerpoint/2010/main" val="4975326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3F3F3">
            <a:alpha val="1696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marL="914400" lvl="1"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marL="1371600" lvl="2"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marL="1828800" lvl="3"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marL="2286000" lvl="4"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marL="2743200" lvl="5"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marL="3200400" lvl="6"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marL="3657600" lvl="7"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marL="4114800" lvl="8" indent="-3175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a:endParaRPr/>
          </a:p>
        </p:txBody>
      </p:sp>
    </p:spTree>
    <p:extLst>
      <p:ext uri="{BB962C8B-B14F-4D97-AF65-F5344CB8AC3E}">
        <p14:creationId xmlns:p14="http://schemas.microsoft.com/office/powerpoint/2010/main" val="2445570922"/>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068103"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6" name="Google Shape;126;p24"/>
          <p:cNvSpPr txBox="1">
            <a:spLocks noGrp="1"/>
          </p:cNvSpPr>
          <p:nvPr>
            <p:ph type="body" idx="1"/>
          </p:nvPr>
        </p:nvSpPr>
        <p:spPr>
          <a:xfrm>
            <a:off x="1068103"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596514708"/>
      </p:ext>
    </p:extLst>
  </p:cSld>
  <p:clrMap bg1="lt1" tx1="dk1" bg2="dk2" tx2="lt2" accent1="accent1" accent2="accent2" accent3="accent3" accent4="accent4" accent5="accent5" accent6="accent6" hlink="hlink" folHlink="folHlink"/>
  <p:sldLayoutIdLst>
    <p:sldLayoutId id="214748369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19"/>
        <p:cNvGrpSpPr/>
        <p:nvPr/>
      </p:nvGrpSpPr>
      <p:grpSpPr>
        <a:xfrm>
          <a:off x="0" y="0"/>
          <a:ext cx="0" cy="0"/>
          <a:chOff x="0" y="0"/>
          <a:chExt cx="0" cy="0"/>
        </a:xfrm>
      </p:grpSpPr>
      <p:sp>
        <p:nvSpPr>
          <p:cNvPr id="2" name="Rectangle 1">
            <a:extLst>
              <a:ext uri="{FF2B5EF4-FFF2-40B4-BE49-F238E27FC236}">
                <a16:creationId xmlns:a16="http://schemas.microsoft.com/office/drawing/2014/main" id="{7A117948-6FD0-9C74-147D-75BC2F07844C}"/>
              </a:ext>
            </a:extLst>
          </p:cNvPr>
          <p:cNvSpPr/>
          <p:nvPr/>
        </p:nvSpPr>
        <p:spPr>
          <a:xfrm>
            <a:off x="5148306" y="1617398"/>
            <a:ext cx="2775979" cy="276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sp>
        <p:nvSpPr>
          <p:cNvPr id="120" name="Google Shape;120;p21"/>
          <p:cNvSpPr txBox="1">
            <a:spLocks noGrp="1"/>
          </p:cNvSpPr>
          <p:nvPr>
            <p:ph type="title"/>
          </p:nvPr>
        </p:nvSpPr>
        <p:spPr>
          <a:xfrm>
            <a:off x="5274014" y="2094554"/>
            <a:ext cx="2524557" cy="2206664"/>
          </a:xfrm>
          <a:prstGeom prst="rect">
            <a:avLst/>
          </a:prstGeom>
        </p:spPr>
        <p:txBody>
          <a:bodyPr spcFirstLastPara="1" wrap="square" lIns="68569" tIns="68569" rIns="68569" bIns="68569" anchor="b" anchorCtr="0">
            <a:noAutofit/>
          </a:bodyPr>
          <a:lstStyle/>
          <a:p>
            <a:r>
              <a:rPr lang="en-IN" sz="4051" b="1" dirty="0">
                <a:solidFill>
                  <a:srgbClr val="FFFFFF"/>
                </a:solidFill>
                <a:latin typeface="Aharoni" panose="02010803020104030203" pitchFamily="2" charset="-79"/>
                <a:ea typeface="Times New Roman"/>
                <a:cs typeface="Aharoni" panose="02010803020104030203" pitchFamily="2" charset="-79"/>
                <a:sym typeface="Times New Roman"/>
              </a:rPr>
              <a:t>Big Data-driven Health Insurance Analysis!</a:t>
            </a:r>
            <a:endParaRPr sz="4051" dirty="0">
              <a:latin typeface="Aharoni" panose="02010803020104030203" pitchFamily="2" charset="-79"/>
              <a:cs typeface="Aharoni" panose="02010803020104030203" pitchFamily="2" charset="-79"/>
            </a:endParaRPr>
          </a:p>
        </p:txBody>
      </p:sp>
      <p:sp>
        <p:nvSpPr>
          <p:cNvPr id="122" name="Google Shape;122;p21"/>
          <p:cNvSpPr txBox="1">
            <a:spLocks noGrp="1"/>
          </p:cNvSpPr>
          <p:nvPr>
            <p:ph type="body" idx="2"/>
          </p:nvPr>
        </p:nvSpPr>
        <p:spPr>
          <a:xfrm>
            <a:off x="7122103" y="4527897"/>
            <a:ext cx="1827000" cy="493200"/>
          </a:xfrm>
          <a:prstGeom prst="rect">
            <a:avLst/>
          </a:prstGeom>
        </p:spPr>
        <p:txBody>
          <a:bodyPr spcFirstLastPara="1" wrap="square" lIns="68569" tIns="68569" rIns="68569" bIns="68569" anchor="t" anchorCtr="0">
            <a:noAutofit/>
          </a:bodyPr>
          <a:lstStyle/>
          <a:p>
            <a:pPr marL="0" indent="0">
              <a:buNone/>
            </a:pPr>
            <a:r>
              <a:rPr lang="en" dirty="0"/>
              <a:t>BY- Navya Jammalamadaka</a:t>
            </a:r>
          </a:p>
          <a:p>
            <a:pPr marL="0" indent="0">
              <a:buNone/>
            </a:pPr>
            <a:r>
              <a:rPr lang="en" dirty="0"/>
              <a:t>        Rahul Rathod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7"/>
          <p:cNvSpPr txBox="1">
            <a:spLocks noGrp="1"/>
          </p:cNvSpPr>
          <p:nvPr>
            <p:ph type="body" idx="1"/>
          </p:nvPr>
        </p:nvSpPr>
        <p:spPr>
          <a:xfrm>
            <a:off x="796668" y="1282220"/>
            <a:ext cx="4053971" cy="1814175"/>
          </a:xfrm>
          <a:prstGeom prst="rect">
            <a:avLst/>
          </a:prstGeom>
        </p:spPr>
        <p:txBody>
          <a:bodyPr spcFirstLastPara="1" wrap="square" lIns="68569" tIns="68569" rIns="68569" bIns="68569" anchor="t" anchorCtr="0">
            <a:noAutofit/>
          </a:bodyPr>
          <a:lstStyle/>
          <a:p>
            <a:r>
              <a:rPr lang="en-US" sz="1600" b="1" dirty="0">
                <a:solidFill>
                  <a:schemeClr val="bg2"/>
                </a:solidFill>
                <a:latin typeface="Avenir Next LT Pro" panose="020B0504020202020204" pitchFamily="34" charset="0"/>
              </a:rPr>
              <a:t>Texas, Florida, Wichita, Ohio and North Carolina </a:t>
            </a:r>
            <a:r>
              <a:rPr lang="en-US" sz="1600" dirty="0">
                <a:solidFill>
                  <a:schemeClr val="bg2"/>
                </a:solidFill>
                <a:latin typeface="Avenir Next LT Pro" panose="020B0504020202020204" pitchFamily="34" charset="0"/>
              </a:rPr>
              <a:t>are the </a:t>
            </a:r>
            <a:r>
              <a:rPr lang="en-US" sz="1600" b="1" dirty="0">
                <a:solidFill>
                  <a:schemeClr val="bg2"/>
                </a:solidFill>
                <a:latin typeface="Avenir Next LT Pro" panose="020B0504020202020204" pitchFamily="34" charset="0"/>
              </a:rPr>
              <a:t>top five states</a:t>
            </a:r>
            <a:r>
              <a:rPr lang="en-US" sz="1600" dirty="0">
                <a:solidFill>
                  <a:schemeClr val="bg2"/>
                </a:solidFill>
                <a:latin typeface="Avenir Next LT Pro" panose="020B0504020202020204" pitchFamily="34" charset="0"/>
              </a:rPr>
              <a:t> that have the most plan benefits during the years </a:t>
            </a:r>
            <a:r>
              <a:rPr lang="en-US" sz="1600" b="1" dirty="0">
                <a:solidFill>
                  <a:schemeClr val="bg2"/>
                </a:solidFill>
                <a:latin typeface="Avenir Next LT Pro" panose="020B0504020202020204" pitchFamily="34" charset="0"/>
              </a:rPr>
              <a:t>2021-2023.</a:t>
            </a:r>
            <a:endParaRPr lang="en-US" sz="1600" dirty="0">
              <a:solidFill>
                <a:schemeClr val="bg2"/>
              </a:solidFill>
              <a:latin typeface="Avenir Next LT Pro" panose="020B0504020202020204" pitchFamily="34" charset="0"/>
            </a:endParaRPr>
          </a:p>
          <a:p>
            <a:endParaRPr lang="en-US" sz="1600" dirty="0">
              <a:solidFill>
                <a:schemeClr val="bg2"/>
              </a:solidFill>
              <a:latin typeface="Avenir Next LT Pro" panose="020B0504020202020204" pitchFamily="34" charset="0"/>
            </a:endParaRPr>
          </a:p>
          <a:p>
            <a:endParaRPr lang="en-US" sz="1600" b="1" dirty="0">
              <a:solidFill>
                <a:schemeClr val="bg2"/>
              </a:solidFill>
              <a:latin typeface="Avenir Next LT Pro" panose="020B0504020202020204" pitchFamily="34" charset="0"/>
            </a:endParaRPr>
          </a:p>
          <a:p>
            <a:endParaRPr lang="en-US" sz="1600" dirty="0">
              <a:solidFill>
                <a:srgbClr val="00B050"/>
              </a:solidFill>
              <a:latin typeface="Avenir Next LT Pro" panose="020B0504020202020204" pitchFamily="34" charset="0"/>
            </a:endParaRPr>
          </a:p>
          <a:p>
            <a:pPr marL="114294" indent="0">
              <a:buNone/>
            </a:pPr>
            <a:endParaRPr lang="en-US" sz="1600" b="1" dirty="0">
              <a:latin typeface="Avenir Next LT Pro" panose="020B0504020202020204" pitchFamily="34" charset="0"/>
            </a:endParaRPr>
          </a:p>
          <a:p>
            <a:pPr marL="0" indent="0">
              <a:spcAft>
                <a:spcPts val="1200"/>
              </a:spcAft>
              <a:buNone/>
            </a:pPr>
            <a:endParaRPr sz="1600" dirty="0">
              <a:latin typeface="Avenir Next LT Pro" panose="020B0504020202020204" pitchFamily="34" charset="0"/>
            </a:endParaRPr>
          </a:p>
        </p:txBody>
      </p:sp>
      <p:sp>
        <p:nvSpPr>
          <p:cNvPr id="163" name="Google Shape;163;p27"/>
          <p:cNvSpPr txBox="1">
            <a:spLocks noGrp="1"/>
          </p:cNvSpPr>
          <p:nvPr>
            <p:ph type="title"/>
          </p:nvPr>
        </p:nvSpPr>
        <p:spPr>
          <a:xfrm>
            <a:off x="928780" y="319789"/>
            <a:ext cx="7817693" cy="794475"/>
          </a:xfrm>
          <a:prstGeom prst="rect">
            <a:avLst/>
          </a:prstGeom>
        </p:spPr>
        <p:txBody>
          <a:bodyPr spcFirstLastPara="1" wrap="square" lIns="68569" tIns="68569" rIns="68569" bIns="68569" anchor="t" anchorCtr="0">
            <a:noAutofit/>
          </a:bodyPr>
          <a:lstStyle/>
          <a:p>
            <a:r>
              <a:rPr lang="en-US" sz="3000" b="1" dirty="0">
                <a:latin typeface="Montserrat" panose="020B0604020202020204" pitchFamily="2" charset="0"/>
              </a:rPr>
              <a:t>PART 1- Plan Benefits Across States</a:t>
            </a:r>
          </a:p>
        </p:txBody>
      </p:sp>
      <p:sp>
        <p:nvSpPr>
          <p:cNvPr id="6" name="Rectangle 5">
            <a:extLst>
              <a:ext uri="{FF2B5EF4-FFF2-40B4-BE49-F238E27FC236}">
                <a16:creationId xmlns:a16="http://schemas.microsoft.com/office/drawing/2014/main" id="{421F5A87-D9BA-0743-5EA6-F90BC13C4A22}"/>
              </a:ext>
            </a:extLst>
          </p:cNvPr>
          <p:cNvSpPr/>
          <p:nvPr/>
        </p:nvSpPr>
        <p:spPr>
          <a:xfrm>
            <a:off x="1274947" y="2696108"/>
            <a:ext cx="718467" cy="42713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1" b="1" dirty="0">
                <a:latin typeface="Montserrat" panose="00000500000000000000" pitchFamily="2" charset="0"/>
              </a:rPr>
              <a:t>~742k </a:t>
            </a:r>
          </a:p>
        </p:txBody>
      </p:sp>
      <p:sp>
        <p:nvSpPr>
          <p:cNvPr id="8" name="Rectangle 7">
            <a:extLst>
              <a:ext uri="{FF2B5EF4-FFF2-40B4-BE49-F238E27FC236}">
                <a16:creationId xmlns:a16="http://schemas.microsoft.com/office/drawing/2014/main" id="{6A53CAF1-61AD-B936-EC02-A89DBCB24AE0}"/>
              </a:ext>
            </a:extLst>
          </p:cNvPr>
          <p:cNvSpPr/>
          <p:nvPr/>
        </p:nvSpPr>
        <p:spPr>
          <a:xfrm>
            <a:off x="1274947" y="3184080"/>
            <a:ext cx="718467" cy="4054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1" b="1" dirty="0">
                <a:latin typeface="Montserrat" panose="00000500000000000000" pitchFamily="2" charset="0"/>
              </a:rPr>
              <a:t>~506k</a:t>
            </a:r>
          </a:p>
        </p:txBody>
      </p:sp>
      <p:sp>
        <p:nvSpPr>
          <p:cNvPr id="9" name="Rectangle 8">
            <a:extLst>
              <a:ext uri="{FF2B5EF4-FFF2-40B4-BE49-F238E27FC236}">
                <a16:creationId xmlns:a16="http://schemas.microsoft.com/office/drawing/2014/main" id="{2B17FDCE-8EB7-5E25-7E9B-1FB62A9E2C33}"/>
              </a:ext>
            </a:extLst>
          </p:cNvPr>
          <p:cNvSpPr/>
          <p:nvPr/>
        </p:nvSpPr>
        <p:spPr>
          <a:xfrm>
            <a:off x="1268751" y="3695285"/>
            <a:ext cx="718467" cy="4271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1" b="1" dirty="0">
                <a:latin typeface="Montserrat" panose="00000500000000000000" pitchFamily="2" charset="0"/>
              </a:rPr>
              <a:t>~430k</a:t>
            </a:r>
          </a:p>
        </p:txBody>
      </p:sp>
      <p:sp>
        <p:nvSpPr>
          <p:cNvPr id="11" name="TextBox 10">
            <a:extLst>
              <a:ext uri="{FF2B5EF4-FFF2-40B4-BE49-F238E27FC236}">
                <a16:creationId xmlns:a16="http://schemas.microsoft.com/office/drawing/2014/main" id="{26987F2C-3155-A1AF-9AA0-2CDCFA980BF5}"/>
              </a:ext>
            </a:extLst>
          </p:cNvPr>
          <p:cNvSpPr txBox="1"/>
          <p:nvPr/>
        </p:nvSpPr>
        <p:spPr>
          <a:xfrm>
            <a:off x="1998316" y="3305326"/>
            <a:ext cx="841897" cy="338554"/>
          </a:xfrm>
          <a:prstGeom prst="rect">
            <a:avLst/>
          </a:prstGeom>
          <a:noFill/>
        </p:spPr>
        <p:txBody>
          <a:bodyPr wrap="none" rtlCol="0">
            <a:spAutoFit/>
          </a:bodyPr>
          <a:lstStyle/>
          <a:p>
            <a:r>
              <a:rPr lang="en-US" sz="1600" dirty="0">
                <a:latin typeface="Avenir Next LT Pro" panose="020B0504020202020204" pitchFamily="34" charset="0"/>
              </a:rPr>
              <a:t>Florida</a:t>
            </a:r>
          </a:p>
        </p:txBody>
      </p:sp>
      <p:sp>
        <p:nvSpPr>
          <p:cNvPr id="12" name="TextBox 11">
            <a:extLst>
              <a:ext uri="{FF2B5EF4-FFF2-40B4-BE49-F238E27FC236}">
                <a16:creationId xmlns:a16="http://schemas.microsoft.com/office/drawing/2014/main" id="{889562E3-E2E9-602D-C73D-3E2DF1A06BEE}"/>
              </a:ext>
            </a:extLst>
          </p:cNvPr>
          <p:cNvSpPr txBox="1"/>
          <p:nvPr/>
        </p:nvSpPr>
        <p:spPr>
          <a:xfrm>
            <a:off x="2021556" y="2801484"/>
            <a:ext cx="718466" cy="338554"/>
          </a:xfrm>
          <a:prstGeom prst="rect">
            <a:avLst/>
          </a:prstGeom>
          <a:noFill/>
        </p:spPr>
        <p:txBody>
          <a:bodyPr wrap="none" rtlCol="0">
            <a:spAutoFit/>
          </a:bodyPr>
          <a:lstStyle/>
          <a:p>
            <a:r>
              <a:rPr lang="en-US" sz="1600" dirty="0">
                <a:latin typeface="Avenir Next LT Pro" panose="020B0504020202020204" pitchFamily="34" charset="0"/>
              </a:rPr>
              <a:t>Texas</a:t>
            </a:r>
          </a:p>
        </p:txBody>
      </p:sp>
      <p:sp>
        <p:nvSpPr>
          <p:cNvPr id="13" name="TextBox 12">
            <a:extLst>
              <a:ext uri="{FF2B5EF4-FFF2-40B4-BE49-F238E27FC236}">
                <a16:creationId xmlns:a16="http://schemas.microsoft.com/office/drawing/2014/main" id="{98175822-25BF-1601-B39E-1FF32AA22BB7}"/>
              </a:ext>
            </a:extLst>
          </p:cNvPr>
          <p:cNvSpPr txBox="1"/>
          <p:nvPr/>
        </p:nvSpPr>
        <p:spPr>
          <a:xfrm>
            <a:off x="2021560" y="3825672"/>
            <a:ext cx="883575" cy="338554"/>
          </a:xfrm>
          <a:prstGeom prst="rect">
            <a:avLst/>
          </a:prstGeom>
          <a:noFill/>
        </p:spPr>
        <p:txBody>
          <a:bodyPr wrap="none" rtlCol="0">
            <a:spAutoFit/>
          </a:bodyPr>
          <a:lstStyle/>
          <a:p>
            <a:r>
              <a:rPr lang="en-US" sz="1600" dirty="0">
                <a:latin typeface="Avenir Next LT Pro" panose="020B0504020202020204" pitchFamily="34" charset="0"/>
              </a:rPr>
              <a:t>Wichita</a:t>
            </a:r>
          </a:p>
        </p:txBody>
      </p:sp>
      <p:sp>
        <p:nvSpPr>
          <p:cNvPr id="7" name="Rectangle 6">
            <a:extLst>
              <a:ext uri="{FF2B5EF4-FFF2-40B4-BE49-F238E27FC236}">
                <a16:creationId xmlns:a16="http://schemas.microsoft.com/office/drawing/2014/main" id="{B848C225-0301-2196-656B-C2D579144DFD}"/>
              </a:ext>
            </a:extLst>
          </p:cNvPr>
          <p:cNvSpPr/>
          <p:nvPr/>
        </p:nvSpPr>
        <p:spPr>
          <a:xfrm>
            <a:off x="2990789" y="3163700"/>
            <a:ext cx="722488" cy="4054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1" b="1" dirty="0">
                <a:latin typeface="Montserrat" panose="00000500000000000000" pitchFamily="2" charset="0"/>
              </a:rPr>
              <a:t>~313k </a:t>
            </a:r>
          </a:p>
        </p:txBody>
      </p:sp>
      <p:sp>
        <p:nvSpPr>
          <p:cNvPr id="14" name="Rectangle 13">
            <a:extLst>
              <a:ext uri="{FF2B5EF4-FFF2-40B4-BE49-F238E27FC236}">
                <a16:creationId xmlns:a16="http://schemas.microsoft.com/office/drawing/2014/main" id="{3F159FF3-4D7A-9CF5-7908-98C51F54CB79}"/>
              </a:ext>
            </a:extLst>
          </p:cNvPr>
          <p:cNvSpPr/>
          <p:nvPr/>
        </p:nvSpPr>
        <p:spPr>
          <a:xfrm>
            <a:off x="2990789" y="2652937"/>
            <a:ext cx="722488" cy="38274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1" b="1" dirty="0">
                <a:latin typeface="Montserrat" panose="00000500000000000000" pitchFamily="2" charset="0"/>
              </a:rPr>
              <a:t>~324k </a:t>
            </a:r>
          </a:p>
        </p:txBody>
      </p:sp>
      <p:sp>
        <p:nvSpPr>
          <p:cNvPr id="15" name="TextBox 14">
            <a:extLst>
              <a:ext uri="{FF2B5EF4-FFF2-40B4-BE49-F238E27FC236}">
                <a16:creationId xmlns:a16="http://schemas.microsoft.com/office/drawing/2014/main" id="{AACD7C1F-599B-F593-9468-038834B37A41}"/>
              </a:ext>
            </a:extLst>
          </p:cNvPr>
          <p:cNvSpPr txBox="1"/>
          <p:nvPr/>
        </p:nvSpPr>
        <p:spPr>
          <a:xfrm>
            <a:off x="3749889" y="2700036"/>
            <a:ext cx="655949" cy="338554"/>
          </a:xfrm>
          <a:prstGeom prst="rect">
            <a:avLst/>
          </a:prstGeom>
          <a:noFill/>
        </p:spPr>
        <p:txBody>
          <a:bodyPr wrap="none" rtlCol="0">
            <a:spAutoFit/>
          </a:bodyPr>
          <a:lstStyle/>
          <a:p>
            <a:r>
              <a:rPr lang="en-US" sz="1600" dirty="0">
                <a:latin typeface="Avenir Next LT Pro" panose="020B0504020202020204" pitchFamily="34" charset="0"/>
              </a:rPr>
              <a:t>Ohio</a:t>
            </a:r>
          </a:p>
        </p:txBody>
      </p:sp>
      <p:sp>
        <p:nvSpPr>
          <p:cNvPr id="16" name="TextBox 15">
            <a:extLst>
              <a:ext uri="{FF2B5EF4-FFF2-40B4-BE49-F238E27FC236}">
                <a16:creationId xmlns:a16="http://schemas.microsoft.com/office/drawing/2014/main" id="{3B7685BB-3330-5434-739D-C8E37A0E5CCC}"/>
              </a:ext>
            </a:extLst>
          </p:cNvPr>
          <p:cNvSpPr txBox="1"/>
          <p:nvPr/>
        </p:nvSpPr>
        <p:spPr>
          <a:xfrm>
            <a:off x="3737403" y="3140039"/>
            <a:ext cx="1022111" cy="584775"/>
          </a:xfrm>
          <a:prstGeom prst="rect">
            <a:avLst/>
          </a:prstGeom>
          <a:noFill/>
        </p:spPr>
        <p:txBody>
          <a:bodyPr wrap="square" rtlCol="0">
            <a:spAutoFit/>
          </a:bodyPr>
          <a:lstStyle/>
          <a:p>
            <a:r>
              <a:rPr lang="en-US" sz="1600" dirty="0">
                <a:latin typeface="Avenir Next LT Pro" panose="020B0504020202020204" pitchFamily="34" charset="0"/>
              </a:rPr>
              <a:t>North Carolina</a:t>
            </a:r>
          </a:p>
        </p:txBody>
      </p:sp>
      <p:pic>
        <p:nvPicPr>
          <p:cNvPr id="5" name="Picture 4">
            <a:extLst>
              <a:ext uri="{FF2B5EF4-FFF2-40B4-BE49-F238E27FC236}">
                <a16:creationId xmlns:a16="http://schemas.microsoft.com/office/drawing/2014/main" id="{D4AC8D3E-2E51-EC2C-C557-E63AA26080FA}"/>
              </a:ext>
            </a:extLst>
          </p:cNvPr>
          <p:cNvPicPr>
            <a:picLocks noChangeAspect="1"/>
          </p:cNvPicPr>
          <p:nvPr/>
        </p:nvPicPr>
        <p:blipFill>
          <a:blip r:embed="rId3"/>
          <a:stretch>
            <a:fillRect/>
          </a:stretch>
        </p:blipFill>
        <p:spPr>
          <a:xfrm>
            <a:off x="5074001" y="1212661"/>
            <a:ext cx="4548791" cy="3685603"/>
          </a:xfrm>
          <a:prstGeom prst="rect">
            <a:avLst/>
          </a:prstGeom>
          <a:ln w="28575">
            <a:solidFill>
              <a:schemeClr val="tx1"/>
            </a:solidFill>
          </a:ln>
        </p:spPr>
      </p:pic>
      <p:sp>
        <p:nvSpPr>
          <p:cNvPr id="10" name="Rectangle 9">
            <a:extLst>
              <a:ext uri="{FF2B5EF4-FFF2-40B4-BE49-F238E27FC236}">
                <a16:creationId xmlns:a16="http://schemas.microsoft.com/office/drawing/2014/main" id="{6D34B0F3-1F21-13C6-9CA7-E9901D2D66E6}"/>
              </a:ext>
            </a:extLst>
          </p:cNvPr>
          <p:cNvSpPr/>
          <p:nvPr/>
        </p:nvSpPr>
        <p:spPr>
          <a:xfrm>
            <a:off x="5074001" y="1212664"/>
            <a:ext cx="4548791" cy="6789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dirty="0">
              <a:latin typeface="Montserrat" panose="000005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7"/>
          <p:cNvSpPr txBox="1">
            <a:spLocks noGrp="1"/>
          </p:cNvSpPr>
          <p:nvPr>
            <p:ph type="body" idx="1"/>
          </p:nvPr>
        </p:nvSpPr>
        <p:spPr>
          <a:xfrm>
            <a:off x="1145791" y="923877"/>
            <a:ext cx="8076705" cy="708364"/>
          </a:xfrm>
          <a:prstGeom prst="rect">
            <a:avLst/>
          </a:prstGeom>
        </p:spPr>
        <p:txBody>
          <a:bodyPr spcFirstLastPara="1" wrap="square" lIns="68569" tIns="68569" rIns="68569" bIns="68569" anchor="t" anchorCtr="0">
            <a:noAutofit/>
          </a:bodyPr>
          <a:lstStyle/>
          <a:p>
            <a:pPr marL="0" indent="0">
              <a:spcAft>
                <a:spcPts val="1200"/>
              </a:spcAft>
              <a:buNone/>
            </a:pPr>
            <a:r>
              <a:rPr lang="en-US" sz="1600" dirty="0">
                <a:solidFill>
                  <a:schemeClr val="tx1"/>
                </a:solidFill>
                <a:latin typeface="Avenir Next LT Pro" panose="020B0504020202020204" pitchFamily="34" charset="0"/>
              </a:rPr>
              <a:t>A user or an insurance company may want to know how the  overall rates for an insurance plan varies across states.  Why?</a:t>
            </a:r>
          </a:p>
          <a:p>
            <a:pPr marL="0" indent="0">
              <a:spcAft>
                <a:spcPts val="1200"/>
              </a:spcAft>
              <a:buNone/>
            </a:pPr>
            <a:r>
              <a:rPr lang="en-US" sz="1600" dirty="0">
                <a:solidFill>
                  <a:schemeClr val="tx1"/>
                </a:solidFill>
                <a:latin typeface="Avenir Next LT Pro" panose="020B0504020202020204" pitchFamily="34" charset="0"/>
              </a:rPr>
              <a:t>● Informs user whether living in a particular state has an  effect on cost of their insurance plan.</a:t>
            </a:r>
          </a:p>
          <a:p>
            <a:pPr marL="0" indent="0">
              <a:spcAft>
                <a:spcPts val="1200"/>
              </a:spcAft>
              <a:buNone/>
            </a:pPr>
            <a:r>
              <a:rPr lang="en-US" sz="1600" dirty="0">
                <a:solidFill>
                  <a:schemeClr val="tx1"/>
                </a:solidFill>
                <a:latin typeface="Avenir Next LT Pro" panose="020B0504020202020204" pitchFamily="34" charset="0"/>
              </a:rPr>
              <a:t>● The insights obtained can help insurance companies structure new insurance plans.</a:t>
            </a:r>
          </a:p>
        </p:txBody>
      </p:sp>
      <p:sp>
        <p:nvSpPr>
          <p:cNvPr id="163" name="Google Shape;163;p27"/>
          <p:cNvSpPr txBox="1">
            <a:spLocks noGrp="1"/>
          </p:cNvSpPr>
          <p:nvPr>
            <p:ph type="title"/>
          </p:nvPr>
        </p:nvSpPr>
        <p:spPr>
          <a:xfrm>
            <a:off x="1447423" y="310149"/>
            <a:ext cx="6511559" cy="794475"/>
          </a:xfrm>
          <a:prstGeom prst="rect">
            <a:avLst/>
          </a:prstGeom>
        </p:spPr>
        <p:txBody>
          <a:bodyPr spcFirstLastPara="1" wrap="square" lIns="68569" tIns="68569" rIns="68569" bIns="68569" anchor="t" anchorCtr="0">
            <a:noAutofit/>
          </a:bodyPr>
          <a:lstStyle/>
          <a:p>
            <a:r>
              <a:rPr lang="en-US" sz="3000" b="1" dirty="0">
                <a:latin typeface="Montserrat" panose="020B0604020202020204" pitchFamily="2" charset="0"/>
              </a:rPr>
              <a:t>PART 2- Rate Vs State Analysis</a:t>
            </a:r>
          </a:p>
        </p:txBody>
      </p:sp>
      <p:pic>
        <p:nvPicPr>
          <p:cNvPr id="3" name="Picture 2">
            <a:extLst>
              <a:ext uri="{FF2B5EF4-FFF2-40B4-BE49-F238E27FC236}">
                <a16:creationId xmlns:a16="http://schemas.microsoft.com/office/drawing/2014/main" id="{1997E626-8FCD-30D0-1BC6-4E373AFFE742}"/>
              </a:ext>
            </a:extLst>
          </p:cNvPr>
          <p:cNvPicPr>
            <a:picLocks noChangeAspect="1"/>
          </p:cNvPicPr>
          <p:nvPr/>
        </p:nvPicPr>
        <p:blipFill>
          <a:blip r:embed="rId3"/>
          <a:stretch>
            <a:fillRect/>
          </a:stretch>
        </p:blipFill>
        <p:spPr>
          <a:xfrm>
            <a:off x="5644474" y="2571758"/>
            <a:ext cx="3662811" cy="2674191"/>
          </a:xfrm>
          <a:prstGeom prst="rect">
            <a:avLst/>
          </a:prstGeom>
        </p:spPr>
      </p:pic>
      <p:pic>
        <p:nvPicPr>
          <p:cNvPr id="17" name="Picture 16">
            <a:extLst>
              <a:ext uri="{FF2B5EF4-FFF2-40B4-BE49-F238E27FC236}">
                <a16:creationId xmlns:a16="http://schemas.microsoft.com/office/drawing/2014/main" id="{AC2CE1A4-23EC-A90C-24EB-7B61264A25CE}"/>
              </a:ext>
            </a:extLst>
          </p:cNvPr>
          <p:cNvPicPr>
            <a:picLocks noChangeAspect="1"/>
          </p:cNvPicPr>
          <p:nvPr/>
        </p:nvPicPr>
        <p:blipFill>
          <a:blip r:embed="rId4"/>
          <a:stretch>
            <a:fillRect/>
          </a:stretch>
        </p:blipFill>
        <p:spPr>
          <a:xfrm>
            <a:off x="4615027" y="2571758"/>
            <a:ext cx="1091809" cy="2674191"/>
          </a:xfrm>
          <a:prstGeom prst="rect">
            <a:avLst/>
          </a:prstGeom>
        </p:spPr>
      </p:pic>
      <p:sp>
        <p:nvSpPr>
          <p:cNvPr id="18" name="TextBox 17">
            <a:extLst>
              <a:ext uri="{FF2B5EF4-FFF2-40B4-BE49-F238E27FC236}">
                <a16:creationId xmlns:a16="http://schemas.microsoft.com/office/drawing/2014/main" id="{2173A997-26B4-3CBE-7B43-BCEF4ADE059A}"/>
              </a:ext>
            </a:extLst>
          </p:cNvPr>
          <p:cNvSpPr txBox="1"/>
          <p:nvPr/>
        </p:nvSpPr>
        <p:spPr>
          <a:xfrm>
            <a:off x="447229" y="2849546"/>
            <a:ext cx="4124771" cy="1323439"/>
          </a:xfrm>
          <a:prstGeom prst="rect">
            <a:avLst/>
          </a:prstGeom>
          <a:noFill/>
        </p:spPr>
        <p:txBody>
          <a:bodyPr wrap="square" rtlCol="0">
            <a:spAutoFit/>
          </a:bodyPr>
          <a:lstStyle/>
          <a:p>
            <a:pPr>
              <a:spcAft>
                <a:spcPts val="1200"/>
              </a:spcAft>
            </a:pPr>
            <a:r>
              <a:rPr lang="en-US" sz="1600" b="1" dirty="0">
                <a:latin typeface="Avenir Next LT Pro" panose="020B0504020202020204" pitchFamily="34" charset="0"/>
              </a:rPr>
              <a:t>Conclusion</a:t>
            </a:r>
            <a:r>
              <a:rPr lang="en-US" sz="1600" dirty="0">
                <a:latin typeface="Avenir Next LT Pro" panose="020B0504020202020204" pitchFamily="34" charset="0"/>
              </a:rPr>
              <a:t> - There is no clear dependence between an individual's insurance plan rate and the state that the individual is from (there was a low correlation ratio= 0.044)</a:t>
            </a:r>
          </a:p>
        </p:txBody>
      </p:sp>
      <p:sp>
        <p:nvSpPr>
          <p:cNvPr id="2" name="Rectangle: Rounded Corners 1">
            <a:extLst>
              <a:ext uri="{FF2B5EF4-FFF2-40B4-BE49-F238E27FC236}">
                <a16:creationId xmlns:a16="http://schemas.microsoft.com/office/drawing/2014/main" id="{7FB1A0D7-53AE-68FA-975F-3629DB22969C}"/>
              </a:ext>
            </a:extLst>
          </p:cNvPr>
          <p:cNvSpPr/>
          <p:nvPr/>
        </p:nvSpPr>
        <p:spPr>
          <a:xfrm>
            <a:off x="447235" y="2747123"/>
            <a:ext cx="4042356" cy="1534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79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050" name="Picture 2">
            <a:extLst>
              <a:ext uri="{FF2B5EF4-FFF2-40B4-BE49-F238E27FC236}">
                <a16:creationId xmlns:a16="http://schemas.microsoft.com/office/drawing/2014/main" id="{38A47B5C-3A99-9753-6DF3-D2A105CBF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48747"/>
            <a:ext cx="4813069" cy="4297827"/>
          </a:xfrm>
          <a:prstGeom prst="rect">
            <a:avLst/>
          </a:prstGeom>
          <a:noFill/>
          <a:extLst>
            <a:ext uri="{909E8E84-426E-40DD-AFC4-6F175D3DCCD1}">
              <a14:hiddenFill xmlns:a14="http://schemas.microsoft.com/office/drawing/2010/main">
                <a:solidFill>
                  <a:srgbClr val="FFFFFF"/>
                </a:solidFill>
              </a14:hiddenFill>
            </a:ext>
          </a:extLst>
        </p:spPr>
      </p:pic>
      <p:sp>
        <p:nvSpPr>
          <p:cNvPr id="164" name="Google Shape;164;p27"/>
          <p:cNvSpPr txBox="1">
            <a:spLocks noGrp="1"/>
          </p:cNvSpPr>
          <p:nvPr>
            <p:ph type="body" idx="1"/>
          </p:nvPr>
        </p:nvSpPr>
        <p:spPr>
          <a:xfrm>
            <a:off x="4994674" y="1524541"/>
            <a:ext cx="4231741" cy="1242208"/>
          </a:xfrm>
          <a:prstGeom prst="rect">
            <a:avLst/>
          </a:prstGeom>
        </p:spPr>
        <p:txBody>
          <a:bodyPr spcFirstLastPara="1" wrap="square" lIns="68569" tIns="68569" rIns="68569" bIns="68569" anchor="t" anchorCtr="0">
            <a:noAutofit/>
          </a:bodyPr>
          <a:lstStyle/>
          <a:p>
            <a:pPr marL="0" indent="0">
              <a:spcAft>
                <a:spcPts val="1200"/>
              </a:spcAft>
              <a:buNone/>
            </a:pPr>
            <a:r>
              <a:rPr lang="en-US" sz="1600" dirty="0">
                <a:solidFill>
                  <a:schemeClr val="tx1"/>
                </a:solidFill>
                <a:latin typeface="Avenir Next LT Pro" panose="020B0504020202020204" pitchFamily="34" charset="0"/>
                <a:cs typeface="Times New Roman" panose="02020603050405020304" pitchFamily="18" charset="0"/>
              </a:rPr>
              <a:t>● Comparing the average plan rate  with age for non-dental plan, the  average increases with age.</a:t>
            </a:r>
          </a:p>
          <a:p>
            <a:pPr marL="0" indent="0">
              <a:spcAft>
                <a:spcPts val="1200"/>
              </a:spcAft>
              <a:buNone/>
            </a:pPr>
            <a:r>
              <a:rPr lang="en-US" sz="1600" dirty="0">
                <a:solidFill>
                  <a:schemeClr val="tx1"/>
                </a:solidFill>
                <a:latin typeface="Avenir Next LT Pro" panose="020B0504020202020204" pitchFamily="34" charset="0"/>
                <a:cs typeface="Times New Roman" panose="02020603050405020304" pitchFamily="18" charset="0"/>
              </a:rPr>
              <a:t>● Correlation is - </a:t>
            </a:r>
            <a:r>
              <a:rPr lang="en-US" sz="1600" b="1" dirty="0">
                <a:solidFill>
                  <a:schemeClr val="tx1"/>
                </a:solidFill>
                <a:latin typeface="Avenir Next LT Pro" panose="020B0504020202020204" pitchFamily="34" charset="0"/>
                <a:cs typeface="Times New Roman" panose="02020603050405020304" pitchFamily="18" charset="0"/>
              </a:rPr>
              <a:t>0.7599</a:t>
            </a:r>
          </a:p>
          <a:p>
            <a:pPr marL="0" indent="0">
              <a:spcAft>
                <a:spcPts val="1200"/>
              </a:spcAft>
              <a:buNone/>
            </a:pPr>
            <a:r>
              <a:rPr lang="en-US" sz="1600" b="1" dirty="0">
                <a:solidFill>
                  <a:schemeClr val="tx1"/>
                </a:solidFill>
                <a:latin typeface="Avenir Next LT Pro" panose="020B0504020202020204" pitchFamily="34" charset="0"/>
                <a:cs typeface="Times New Roman" panose="02020603050405020304" pitchFamily="18" charset="0"/>
              </a:rPr>
              <a:t>Conclusion</a:t>
            </a:r>
            <a:r>
              <a:rPr lang="en-US" sz="1600" dirty="0">
                <a:solidFill>
                  <a:schemeClr val="tx1"/>
                </a:solidFill>
                <a:latin typeface="Avenir Next LT Pro" panose="020B0504020202020204" pitchFamily="34" charset="0"/>
                <a:cs typeface="Times New Roman" panose="02020603050405020304" pitchFamily="18" charset="0"/>
              </a:rPr>
              <a:t>:</a:t>
            </a:r>
            <a:endParaRPr sz="1600" dirty="0">
              <a:solidFill>
                <a:schemeClr val="tx1"/>
              </a:solidFill>
              <a:latin typeface="Avenir Next LT Pro" panose="020B0504020202020204" pitchFamily="34" charset="0"/>
              <a:cs typeface="Times New Roman" panose="02020603050405020304" pitchFamily="18" charset="0"/>
            </a:endParaRPr>
          </a:p>
        </p:txBody>
      </p:sp>
      <p:sp>
        <p:nvSpPr>
          <p:cNvPr id="163" name="Google Shape;163;p27"/>
          <p:cNvSpPr txBox="1">
            <a:spLocks noGrp="1"/>
          </p:cNvSpPr>
          <p:nvPr>
            <p:ph type="title"/>
          </p:nvPr>
        </p:nvSpPr>
        <p:spPr>
          <a:xfrm>
            <a:off x="1191790" y="306301"/>
            <a:ext cx="7605773" cy="794475"/>
          </a:xfrm>
          <a:prstGeom prst="rect">
            <a:avLst/>
          </a:prstGeom>
        </p:spPr>
        <p:txBody>
          <a:bodyPr spcFirstLastPara="1" wrap="square" lIns="68569" tIns="68569" rIns="68569" bIns="68569" anchor="t" anchorCtr="0">
            <a:noAutofit/>
          </a:bodyPr>
          <a:lstStyle/>
          <a:p>
            <a:r>
              <a:rPr lang="en-US" sz="3000" b="1" dirty="0">
                <a:latin typeface="Montserrat" panose="020B0604020202020204" pitchFamily="2" charset="0"/>
              </a:rPr>
              <a:t>Part III - Effect of Age on Plan rates</a:t>
            </a:r>
          </a:p>
        </p:txBody>
      </p:sp>
      <p:cxnSp>
        <p:nvCxnSpPr>
          <p:cNvPr id="11" name="Straight Arrow Connector 10">
            <a:extLst>
              <a:ext uri="{FF2B5EF4-FFF2-40B4-BE49-F238E27FC236}">
                <a16:creationId xmlns:a16="http://schemas.microsoft.com/office/drawing/2014/main" id="{C430B8A1-D425-7052-B78C-7005124954D7}"/>
              </a:ext>
            </a:extLst>
          </p:cNvPr>
          <p:cNvCxnSpPr>
            <a:cxnSpLocks/>
          </p:cNvCxnSpPr>
          <p:nvPr/>
        </p:nvCxnSpPr>
        <p:spPr>
          <a:xfrm flipV="1">
            <a:off x="866657" y="1986743"/>
            <a:ext cx="3073577" cy="2522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17D3A6FE-7CD6-6E0B-E7AE-4B55BEE5F02B}"/>
              </a:ext>
            </a:extLst>
          </p:cNvPr>
          <p:cNvSpPr txBox="1"/>
          <p:nvPr/>
        </p:nvSpPr>
        <p:spPr>
          <a:xfrm rot="19244885">
            <a:off x="1284835" y="2674712"/>
            <a:ext cx="2620855" cy="254044"/>
          </a:xfrm>
          <a:prstGeom prst="rect">
            <a:avLst/>
          </a:prstGeom>
          <a:noFill/>
        </p:spPr>
        <p:txBody>
          <a:bodyPr wrap="square" rtlCol="0">
            <a:spAutoFit/>
          </a:bodyPr>
          <a:lstStyle/>
          <a:p>
            <a:r>
              <a:rPr lang="en-US" sz="1051" dirty="0"/>
              <a:t>Plan rate increases with age</a:t>
            </a:r>
          </a:p>
        </p:txBody>
      </p:sp>
      <p:sp>
        <p:nvSpPr>
          <p:cNvPr id="5" name="Rectangle: Rounded Corners 4">
            <a:extLst>
              <a:ext uri="{FF2B5EF4-FFF2-40B4-BE49-F238E27FC236}">
                <a16:creationId xmlns:a16="http://schemas.microsoft.com/office/drawing/2014/main" id="{918934BD-1E06-86C2-3C09-415285959E7B}"/>
              </a:ext>
            </a:extLst>
          </p:cNvPr>
          <p:cNvSpPr/>
          <p:nvPr/>
        </p:nvSpPr>
        <p:spPr>
          <a:xfrm>
            <a:off x="4915583" y="2798148"/>
            <a:ext cx="3772580" cy="17974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4C7EA5A-3EBE-FE80-48AE-D334D3FF69E6}"/>
              </a:ext>
            </a:extLst>
          </p:cNvPr>
          <p:cNvSpPr txBox="1"/>
          <p:nvPr/>
        </p:nvSpPr>
        <p:spPr>
          <a:xfrm>
            <a:off x="4994679" y="3097664"/>
            <a:ext cx="3735487" cy="1877437"/>
          </a:xfrm>
          <a:prstGeom prst="rect">
            <a:avLst/>
          </a:prstGeom>
          <a:noFill/>
        </p:spPr>
        <p:txBody>
          <a:bodyPr wrap="square" rtlCol="0">
            <a:spAutoFit/>
          </a:bodyPr>
          <a:lstStyle/>
          <a:p>
            <a:pPr>
              <a:spcAft>
                <a:spcPts val="1200"/>
              </a:spcAft>
            </a:pPr>
            <a:r>
              <a:rPr lang="en-US" sz="1600" dirty="0">
                <a:solidFill>
                  <a:schemeClr val="tx1"/>
                </a:solidFill>
                <a:latin typeface="Avenir Next LT Pro" panose="020B0504020202020204" pitchFamily="34" charset="0"/>
                <a:cs typeface="Times New Roman" panose="02020603050405020304" pitchFamily="18" charset="0"/>
              </a:rPr>
              <a:t>Age and Plan rates are  strongly dependent.</a:t>
            </a:r>
          </a:p>
          <a:p>
            <a:pPr>
              <a:spcAft>
                <a:spcPts val="1200"/>
              </a:spcAft>
            </a:pPr>
            <a:r>
              <a:rPr lang="en-US" sz="1600" dirty="0">
                <a:solidFill>
                  <a:schemeClr val="tx1"/>
                </a:solidFill>
                <a:latin typeface="Avenir Next LT Pro" panose="020B0504020202020204" pitchFamily="34" charset="0"/>
                <a:cs typeface="Times New Roman" panose="02020603050405020304" pitchFamily="18" charset="0"/>
              </a:rPr>
              <a:t>Insurance users can keep this in mind while setting aside money for an  insurance plan</a:t>
            </a:r>
          </a:p>
          <a:p>
            <a:endParaRPr lang="en-US" sz="1600" dirty="0"/>
          </a:p>
        </p:txBody>
      </p:sp>
    </p:spTree>
    <p:extLst>
      <p:ext uri="{BB962C8B-B14F-4D97-AF65-F5344CB8AC3E}">
        <p14:creationId xmlns:p14="http://schemas.microsoft.com/office/powerpoint/2010/main" val="250729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7"/>
          <p:cNvSpPr txBox="1">
            <a:spLocks noGrp="1"/>
          </p:cNvSpPr>
          <p:nvPr>
            <p:ph type="body" idx="1"/>
          </p:nvPr>
        </p:nvSpPr>
        <p:spPr>
          <a:xfrm>
            <a:off x="4994674" y="1524541"/>
            <a:ext cx="4231741" cy="1242208"/>
          </a:xfrm>
          <a:prstGeom prst="rect">
            <a:avLst/>
          </a:prstGeom>
        </p:spPr>
        <p:txBody>
          <a:bodyPr spcFirstLastPara="1" wrap="square" lIns="68569" tIns="68569" rIns="68569" bIns="68569" anchor="t" anchorCtr="0">
            <a:noAutofit/>
          </a:bodyPr>
          <a:lstStyle/>
          <a:p>
            <a:pPr marL="0" indent="0">
              <a:spcAft>
                <a:spcPts val="1200"/>
              </a:spcAft>
              <a:buNone/>
            </a:pPr>
            <a:r>
              <a:rPr lang="en-US" sz="1600" dirty="0">
                <a:solidFill>
                  <a:schemeClr val="tx1"/>
                </a:solidFill>
                <a:latin typeface="Avenir Next LT Pro" panose="020B0504020202020204" pitchFamily="34" charset="0"/>
                <a:cs typeface="Times New Roman" panose="02020603050405020304" pitchFamily="18" charset="0"/>
              </a:rPr>
              <a:t>● Comparing the average plan rate  with age for dental plan, the  average increases with age.</a:t>
            </a:r>
          </a:p>
          <a:p>
            <a:pPr marL="0" indent="0">
              <a:spcAft>
                <a:spcPts val="1200"/>
              </a:spcAft>
              <a:buNone/>
            </a:pPr>
            <a:r>
              <a:rPr lang="en-US" sz="1600" dirty="0">
                <a:solidFill>
                  <a:schemeClr val="tx1"/>
                </a:solidFill>
                <a:latin typeface="Avenir Next LT Pro" panose="020B0504020202020204" pitchFamily="34" charset="0"/>
                <a:cs typeface="Times New Roman" panose="02020603050405020304" pitchFamily="18" charset="0"/>
              </a:rPr>
              <a:t>● Correlation is - </a:t>
            </a:r>
            <a:r>
              <a:rPr lang="en-US" sz="1600" b="1" dirty="0">
                <a:solidFill>
                  <a:schemeClr val="tx1"/>
                </a:solidFill>
                <a:latin typeface="Avenir Next LT Pro" panose="020B0504020202020204" pitchFamily="34" charset="0"/>
                <a:cs typeface="Times New Roman" panose="02020603050405020304" pitchFamily="18" charset="0"/>
              </a:rPr>
              <a:t>0.025</a:t>
            </a:r>
          </a:p>
          <a:p>
            <a:pPr marL="0" indent="0">
              <a:spcAft>
                <a:spcPts val="1200"/>
              </a:spcAft>
              <a:buNone/>
            </a:pPr>
            <a:r>
              <a:rPr lang="en-US" sz="1600" b="1" dirty="0">
                <a:solidFill>
                  <a:schemeClr val="tx1"/>
                </a:solidFill>
                <a:latin typeface="Avenir Next LT Pro" panose="020B0504020202020204" pitchFamily="34" charset="0"/>
                <a:cs typeface="Times New Roman" panose="02020603050405020304" pitchFamily="18" charset="0"/>
              </a:rPr>
              <a:t>    Conclusion</a:t>
            </a:r>
            <a:r>
              <a:rPr lang="en-US" sz="1600" dirty="0">
                <a:solidFill>
                  <a:schemeClr val="tx1"/>
                </a:solidFill>
                <a:latin typeface="Avenir Next LT Pro" panose="020B0504020202020204" pitchFamily="34" charset="0"/>
                <a:cs typeface="Times New Roman" panose="02020603050405020304" pitchFamily="18" charset="0"/>
              </a:rPr>
              <a:t>:</a:t>
            </a:r>
            <a:endParaRPr sz="1600" dirty="0">
              <a:solidFill>
                <a:schemeClr val="tx1"/>
              </a:solidFill>
              <a:latin typeface="Avenir Next LT Pro" panose="020B0504020202020204" pitchFamily="34" charset="0"/>
              <a:cs typeface="Times New Roman" panose="02020603050405020304" pitchFamily="18" charset="0"/>
            </a:endParaRPr>
          </a:p>
        </p:txBody>
      </p:sp>
      <p:sp>
        <p:nvSpPr>
          <p:cNvPr id="163" name="Google Shape;163;p27"/>
          <p:cNvSpPr txBox="1">
            <a:spLocks noGrp="1"/>
          </p:cNvSpPr>
          <p:nvPr>
            <p:ph type="title"/>
          </p:nvPr>
        </p:nvSpPr>
        <p:spPr>
          <a:xfrm>
            <a:off x="1191790" y="306301"/>
            <a:ext cx="7605773" cy="794475"/>
          </a:xfrm>
          <a:prstGeom prst="rect">
            <a:avLst/>
          </a:prstGeom>
        </p:spPr>
        <p:txBody>
          <a:bodyPr spcFirstLastPara="1" wrap="square" lIns="68569" tIns="68569" rIns="68569" bIns="68569" anchor="t" anchorCtr="0">
            <a:noAutofit/>
          </a:bodyPr>
          <a:lstStyle/>
          <a:p>
            <a:r>
              <a:rPr lang="en-US" sz="3000" b="1" dirty="0">
                <a:latin typeface="Montserrat" panose="020B0604020202020204" pitchFamily="2" charset="0"/>
              </a:rPr>
              <a:t>Part III - Effect of Age on Plan rates</a:t>
            </a:r>
          </a:p>
        </p:txBody>
      </p:sp>
      <p:sp>
        <p:nvSpPr>
          <p:cNvPr id="5" name="Rectangle: Rounded Corners 4">
            <a:extLst>
              <a:ext uri="{FF2B5EF4-FFF2-40B4-BE49-F238E27FC236}">
                <a16:creationId xmlns:a16="http://schemas.microsoft.com/office/drawing/2014/main" id="{918934BD-1E06-86C2-3C09-415285959E7B}"/>
              </a:ext>
            </a:extLst>
          </p:cNvPr>
          <p:cNvSpPr/>
          <p:nvPr/>
        </p:nvSpPr>
        <p:spPr>
          <a:xfrm>
            <a:off x="4994676" y="2766748"/>
            <a:ext cx="3802888" cy="23259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4C7EA5A-3EBE-FE80-48AE-D334D3FF69E6}"/>
              </a:ext>
            </a:extLst>
          </p:cNvPr>
          <p:cNvSpPr txBox="1"/>
          <p:nvPr/>
        </p:nvSpPr>
        <p:spPr>
          <a:xfrm>
            <a:off x="5154535" y="3070240"/>
            <a:ext cx="3643028" cy="2123658"/>
          </a:xfrm>
          <a:prstGeom prst="rect">
            <a:avLst/>
          </a:prstGeom>
          <a:noFill/>
        </p:spPr>
        <p:txBody>
          <a:bodyPr wrap="square" rtlCol="0">
            <a:spAutoFit/>
          </a:bodyPr>
          <a:lstStyle/>
          <a:p>
            <a:pPr>
              <a:spcAft>
                <a:spcPts val="1200"/>
              </a:spcAft>
            </a:pPr>
            <a:r>
              <a:rPr lang="en-US" sz="1600" dirty="0">
                <a:solidFill>
                  <a:schemeClr val="tx1"/>
                </a:solidFill>
                <a:latin typeface="Avenir Next LT Pro" panose="020B0504020202020204" pitchFamily="34" charset="0"/>
                <a:cs typeface="Times New Roman" panose="02020603050405020304" pitchFamily="18" charset="0"/>
              </a:rPr>
              <a:t>Age and Dental Plan rates don’t seem to be dependent.</a:t>
            </a:r>
          </a:p>
          <a:p>
            <a:pPr>
              <a:spcAft>
                <a:spcPts val="1200"/>
              </a:spcAft>
            </a:pPr>
            <a:r>
              <a:rPr lang="en-US" sz="1600" dirty="0">
                <a:solidFill>
                  <a:schemeClr val="tx1"/>
                </a:solidFill>
                <a:latin typeface="Avenir Next LT Pro" panose="020B0504020202020204" pitchFamily="34" charset="0"/>
                <a:cs typeface="Times New Roman" panose="02020603050405020304" pitchFamily="18" charset="0"/>
              </a:rPr>
              <a:t>Also, the dental insurance plan rates  are relatively higher. Thus, dental  insurance is sought after, irrespective of the age.</a:t>
            </a:r>
          </a:p>
          <a:p>
            <a:endParaRPr lang="en-US" sz="1600" dirty="0"/>
          </a:p>
        </p:txBody>
      </p:sp>
      <p:pic>
        <p:nvPicPr>
          <p:cNvPr id="1028" name="Picture 4">
            <a:extLst>
              <a:ext uri="{FF2B5EF4-FFF2-40B4-BE49-F238E27FC236}">
                <a16:creationId xmlns:a16="http://schemas.microsoft.com/office/drawing/2014/main" id="{55C97EE0-E952-5F2B-438E-9562742F4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12322"/>
            <a:ext cx="4915583" cy="433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06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7"/>
          <p:cNvSpPr txBox="1">
            <a:spLocks noGrp="1"/>
          </p:cNvSpPr>
          <p:nvPr>
            <p:ph type="body" idx="1"/>
          </p:nvPr>
        </p:nvSpPr>
        <p:spPr>
          <a:xfrm>
            <a:off x="447919" y="1167550"/>
            <a:ext cx="8556381" cy="1776449"/>
          </a:xfrm>
          <a:prstGeom prst="rect">
            <a:avLst/>
          </a:prstGeom>
        </p:spPr>
        <p:txBody>
          <a:bodyPr spcFirstLastPara="1" wrap="square" lIns="68569" tIns="68569" rIns="68569" bIns="68569" anchor="t" anchorCtr="0">
            <a:noAutofit/>
          </a:bodyPr>
          <a:lstStyle/>
          <a:p>
            <a:pPr marL="0" indent="0">
              <a:spcAft>
                <a:spcPts val="1200"/>
              </a:spcAft>
              <a:buNone/>
            </a:pPr>
            <a:r>
              <a:rPr lang="en-US" sz="1800" dirty="0">
                <a:solidFill>
                  <a:schemeClr val="tx1"/>
                </a:solidFill>
                <a:latin typeface="Avenir Next LT Pro" panose="020B0504020202020204" pitchFamily="34" charset="0"/>
                <a:cs typeface="Times New Roman" panose="02020603050405020304" pitchFamily="18" charset="0"/>
              </a:rPr>
              <a:t>●  Some plan users have tobacco preferences, and some have no preference.</a:t>
            </a:r>
          </a:p>
          <a:p>
            <a:pPr marL="0" indent="0">
              <a:spcAft>
                <a:spcPts val="1200"/>
              </a:spcAft>
              <a:buNone/>
            </a:pPr>
            <a:r>
              <a:rPr lang="en-US" sz="1800" dirty="0">
                <a:solidFill>
                  <a:schemeClr val="tx1"/>
                </a:solidFill>
                <a:latin typeface="Avenir Next LT Pro" panose="020B0504020202020204" pitchFamily="34" charset="0"/>
                <a:cs typeface="Times New Roman" panose="02020603050405020304" pitchFamily="18" charset="0"/>
              </a:rPr>
              <a:t>● Considering the Individual Tobacco Rate for users with tobacco preference, the correlation between Individual Tobacco Rate and Plan Rates is </a:t>
            </a:r>
            <a:r>
              <a:rPr lang="en-US" sz="1800" b="1" dirty="0">
                <a:solidFill>
                  <a:schemeClr val="tx1"/>
                </a:solidFill>
                <a:latin typeface="Avenir Next LT Pro" panose="020B0504020202020204" pitchFamily="34" charset="0"/>
                <a:cs typeface="Times New Roman" panose="02020603050405020304" pitchFamily="18" charset="0"/>
              </a:rPr>
              <a:t>0.9914 </a:t>
            </a:r>
            <a:r>
              <a:rPr lang="en-US" sz="1800" dirty="0">
                <a:solidFill>
                  <a:schemeClr val="tx1"/>
                </a:solidFill>
                <a:latin typeface="Avenir Next LT Pro" panose="020B0504020202020204" pitchFamily="34" charset="0"/>
                <a:cs typeface="Times New Roman" panose="02020603050405020304" pitchFamily="18" charset="0"/>
              </a:rPr>
              <a:t>with the plan rates increasing as tobacco rates increase.</a:t>
            </a:r>
          </a:p>
          <a:p>
            <a:pPr marL="0" indent="0">
              <a:spcAft>
                <a:spcPts val="1200"/>
              </a:spcAft>
              <a:buNone/>
            </a:pPr>
            <a:r>
              <a:rPr lang="en-US" sz="1800" b="1" dirty="0">
                <a:solidFill>
                  <a:schemeClr val="tx1"/>
                </a:solidFill>
                <a:latin typeface="Avenir Next LT Pro" panose="020B0504020202020204" pitchFamily="34" charset="0"/>
                <a:cs typeface="Times New Roman" panose="02020603050405020304" pitchFamily="18" charset="0"/>
              </a:rPr>
              <a:t>                                      </a:t>
            </a:r>
          </a:p>
          <a:p>
            <a:pPr marL="0" indent="0">
              <a:spcAft>
                <a:spcPts val="1200"/>
              </a:spcAft>
              <a:buNone/>
            </a:pPr>
            <a:r>
              <a:rPr lang="en-US" sz="1800" b="1" dirty="0">
                <a:solidFill>
                  <a:schemeClr val="tx1"/>
                </a:solidFill>
                <a:latin typeface="Avenir Next LT Pro" panose="020B0504020202020204" pitchFamily="34" charset="0"/>
                <a:cs typeface="Times New Roman" panose="02020603050405020304" pitchFamily="18" charset="0"/>
              </a:rPr>
              <a:t>                                      Conclusion</a:t>
            </a:r>
            <a:r>
              <a:rPr lang="en-US" sz="1800" dirty="0">
                <a:solidFill>
                  <a:schemeClr val="tx1"/>
                </a:solidFill>
                <a:latin typeface="Avenir Next LT Pro" panose="020B0504020202020204" pitchFamily="34" charset="0"/>
                <a:cs typeface="Times New Roman" panose="02020603050405020304" pitchFamily="18" charset="0"/>
              </a:rPr>
              <a:t>:</a:t>
            </a:r>
            <a:endParaRPr sz="1800" dirty="0">
              <a:solidFill>
                <a:schemeClr val="tx1"/>
              </a:solidFill>
              <a:latin typeface="Avenir Next LT Pro" panose="020B0504020202020204" pitchFamily="34" charset="0"/>
              <a:cs typeface="Times New Roman" panose="02020603050405020304" pitchFamily="18" charset="0"/>
            </a:endParaRPr>
          </a:p>
        </p:txBody>
      </p:sp>
      <p:sp>
        <p:nvSpPr>
          <p:cNvPr id="163" name="Google Shape;163;p27"/>
          <p:cNvSpPr txBox="1">
            <a:spLocks noGrp="1"/>
          </p:cNvSpPr>
          <p:nvPr>
            <p:ph type="title"/>
          </p:nvPr>
        </p:nvSpPr>
        <p:spPr>
          <a:xfrm>
            <a:off x="171809" y="77813"/>
            <a:ext cx="8800382" cy="794475"/>
          </a:xfrm>
          <a:prstGeom prst="rect">
            <a:avLst/>
          </a:prstGeom>
        </p:spPr>
        <p:txBody>
          <a:bodyPr spcFirstLastPara="1" wrap="square" lIns="68569" tIns="68569" rIns="68569" bIns="68569" anchor="t" anchorCtr="0">
            <a:noAutofit/>
          </a:bodyPr>
          <a:lstStyle/>
          <a:p>
            <a:r>
              <a:rPr lang="en-US" sz="3000" b="1" dirty="0">
                <a:latin typeface="Montserrat" panose="020B0604020202020204" pitchFamily="2" charset="0"/>
              </a:rPr>
              <a:t>Part III- Effect of Health Habits on Plan Rates</a:t>
            </a:r>
            <a:br>
              <a:rPr lang="en-US" sz="3000" b="1" dirty="0">
                <a:latin typeface="Montserrat" panose="020B0604020202020204" pitchFamily="2" charset="0"/>
              </a:rPr>
            </a:br>
            <a:endParaRPr lang="en-US" sz="3000" b="1" dirty="0">
              <a:latin typeface="Montserrat" panose="020B0604020202020204" pitchFamily="2" charset="0"/>
            </a:endParaRPr>
          </a:p>
        </p:txBody>
      </p:sp>
      <p:sp>
        <p:nvSpPr>
          <p:cNvPr id="5" name="Rectangle: Rounded Corners 4">
            <a:extLst>
              <a:ext uri="{FF2B5EF4-FFF2-40B4-BE49-F238E27FC236}">
                <a16:creationId xmlns:a16="http://schemas.microsoft.com/office/drawing/2014/main" id="{918934BD-1E06-86C2-3C09-415285959E7B}"/>
              </a:ext>
            </a:extLst>
          </p:cNvPr>
          <p:cNvSpPr/>
          <p:nvPr/>
        </p:nvSpPr>
        <p:spPr>
          <a:xfrm>
            <a:off x="2378098" y="2891281"/>
            <a:ext cx="4571791" cy="15230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4C7EA5A-3EBE-FE80-48AE-D334D3FF69E6}"/>
              </a:ext>
            </a:extLst>
          </p:cNvPr>
          <p:cNvSpPr txBox="1"/>
          <p:nvPr/>
        </p:nvSpPr>
        <p:spPr>
          <a:xfrm>
            <a:off x="2559942" y="3329619"/>
            <a:ext cx="4704793" cy="646331"/>
          </a:xfrm>
          <a:prstGeom prst="rect">
            <a:avLst/>
          </a:prstGeom>
          <a:noFill/>
        </p:spPr>
        <p:txBody>
          <a:bodyPr wrap="square" rtlCol="0">
            <a:spAutoFit/>
          </a:bodyPr>
          <a:lstStyle/>
          <a:p>
            <a:pPr>
              <a:spcAft>
                <a:spcPts val="1200"/>
              </a:spcAft>
            </a:pPr>
            <a:r>
              <a:rPr lang="en-US" sz="1800" dirty="0">
                <a:solidFill>
                  <a:schemeClr val="tx1"/>
                </a:solidFill>
                <a:latin typeface="Avenir Next LT Pro" panose="020B0504020202020204" pitchFamily="34" charset="0"/>
                <a:cs typeface="Times New Roman" panose="02020603050405020304" pitchFamily="18" charset="0"/>
              </a:rPr>
              <a:t>Insurance providers could look to make more affordable plans for Tobacco users</a:t>
            </a:r>
            <a:endParaRPr lang="en-US" sz="1800" dirty="0"/>
          </a:p>
        </p:txBody>
      </p:sp>
    </p:spTree>
    <p:extLst>
      <p:ext uri="{BB962C8B-B14F-4D97-AF65-F5344CB8AC3E}">
        <p14:creationId xmlns:p14="http://schemas.microsoft.com/office/powerpoint/2010/main" val="340821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7"/>
          <p:cNvSpPr txBox="1">
            <a:spLocks noGrp="1"/>
          </p:cNvSpPr>
          <p:nvPr>
            <p:ph type="body" idx="1"/>
          </p:nvPr>
        </p:nvSpPr>
        <p:spPr>
          <a:xfrm>
            <a:off x="447919" y="1167550"/>
            <a:ext cx="8556381" cy="1776449"/>
          </a:xfrm>
          <a:prstGeom prst="rect">
            <a:avLst/>
          </a:prstGeom>
        </p:spPr>
        <p:txBody>
          <a:bodyPr spcFirstLastPara="1" wrap="square" lIns="68569" tIns="68569" rIns="68569" bIns="68569" anchor="t" anchorCtr="0">
            <a:noAutofit/>
          </a:bodyPr>
          <a:lstStyle/>
          <a:p>
            <a:pPr marL="0" indent="0">
              <a:spcAft>
                <a:spcPts val="1200"/>
              </a:spcAft>
              <a:buNone/>
            </a:pPr>
            <a:r>
              <a:rPr lang="en-US" sz="1800" dirty="0">
                <a:solidFill>
                  <a:schemeClr val="tx1"/>
                </a:solidFill>
                <a:latin typeface="Avenir Next LT Pro" panose="020B0504020202020204" pitchFamily="34" charset="0"/>
                <a:cs typeface="Times New Roman" panose="02020603050405020304" pitchFamily="18" charset="0"/>
              </a:rPr>
              <a:t>●  Analyzing how the individual rates are distributed across each of the issuers tells us how diverse an issuers portfolio is.</a:t>
            </a:r>
          </a:p>
          <a:p>
            <a:pPr marL="0" indent="0">
              <a:spcAft>
                <a:spcPts val="1200"/>
              </a:spcAft>
              <a:buNone/>
            </a:pPr>
            <a:r>
              <a:rPr lang="en-US" sz="1800" dirty="0">
                <a:solidFill>
                  <a:schemeClr val="tx1"/>
                </a:solidFill>
                <a:latin typeface="Avenir Next LT Pro" panose="020B0504020202020204" pitchFamily="34" charset="0"/>
                <a:cs typeface="Times New Roman" panose="02020603050405020304" pitchFamily="18" charset="0"/>
              </a:rPr>
              <a:t>● Calculating the mean, standard deviation and the count of individual rates for each issuer can tell us how the rate is distributed among these issuers.</a:t>
            </a:r>
          </a:p>
          <a:p>
            <a:pPr marL="0" indent="0">
              <a:spcAft>
                <a:spcPts val="1200"/>
              </a:spcAft>
              <a:buNone/>
            </a:pPr>
            <a:r>
              <a:rPr lang="en-US" sz="1800" b="1" dirty="0">
                <a:solidFill>
                  <a:schemeClr val="tx1"/>
                </a:solidFill>
                <a:latin typeface="Avenir Next LT Pro" panose="020B0504020202020204" pitchFamily="34" charset="0"/>
                <a:cs typeface="Times New Roman" panose="02020603050405020304" pitchFamily="18" charset="0"/>
              </a:rPr>
              <a:t>                                      </a:t>
            </a:r>
          </a:p>
          <a:p>
            <a:pPr marL="0" indent="0">
              <a:spcAft>
                <a:spcPts val="1200"/>
              </a:spcAft>
              <a:buNone/>
            </a:pPr>
            <a:r>
              <a:rPr lang="en-US" sz="1800" b="1" dirty="0">
                <a:solidFill>
                  <a:schemeClr val="tx1"/>
                </a:solidFill>
                <a:latin typeface="Avenir Next LT Pro" panose="020B0504020202020204" pitchFamily="34" charset="0"/>
                <a:cs typeface="Times New Roman" panose="02020603050405020304" pitchFamily="18" charset="0"/>
              </a:rPr>
              <a:t>Conclusion</a:t>
            </a:r>
            <a:r>
              <a:rPr lang="en-US" sz="1800" dirty="0">
                <a:solidFill>
                  <a:schemeClr val="tx1"/>
                </a:solidFill>
                <a:latin typeface="Avenir Next LT Pro" panose="020B0504020202020204" pitchFamily="34" charset="0"/>
                <a:cs typeface="Times New Roman" panose="02020603050405020304" pitchFamily="18" charset="0"/>
              </a:rPr>
              <a:t>:</a:t>
            </a:r>
            <a:endParaRPr sz="1800" dirty="0">
              <a:solidFill>
                <a:schemeClr val="tx1"/>
              </a:solidFill>
              <a:latin typeface="Avenir Next LT Pro" panose="020B0504020202020204" pitchFamily="34" charset="0"/>
              <a:cs typeface="Times New Roman" panose="02020603050405020304" pitchFamily="18" charset="0"/>
            </a:endParaRPr>
          </a:p>
        </p:txBody>
      </p:sp>
      <p:sp>
        <p:nvSpPr>
          <p:cNvPr id="163" name="Google Shape;163;p27"/>
          <p:cNvSpPr txBox="1">
            <a:spLocks noGrp="1"/>
          </p:cNvSpPr>
          <p:nvPr>
            <p:ph type="title"/>
          </p:nvPr>
        </p:nvSpPr>
        <p:spPr>
          <a:xfrm>
            <a:off x="203918" y="265591"/>
            <a:ext cx="8800382" cy="794475"/>
          </a:xfrm>
          <a:prstGeom prst="rect">
            <a:avLst/>
          </a:prstGeom>
        </p:spPr>
        <p:txBody>
          <a:bodyPr spcFirstLastPara="1" wrap="square" lIns="68569" tIns="68569" rIns="68569" bIns="68569" anchor="t" anchorCtr="0">
            <a:noAutofit/>
          </a:bodyPr>
          <a:lstStyle/>
          <a:p>
            <a:r>
              <a:rPr lang="en-US" sz="3000" b="1" dirty="0">
                <a:latin typeface="Montserrat" panose="020B0604020202020204" pitchFamily="2" charset="0"/>
              </a:rPr>
              <a:t>Part IV - Distribution of Rates across Issuers</a:t>
            </a:r>
          </a:p>
        </p:txBody>
      </p:sp>
      <p:sp>
        <p:nvSpPr>
          <p:cNvPr id="5" name="Rectangle: Rounded Corners 4">
            <a:extLst>
              <a:ext uri="{FF2B5EF4-FFF2-40B4-BE49-F238E27FC236}">
                <a16:creationId xmlns:a16="http://schemas.microsoft.com/office/drawing/2014/main" id="{918934BD-1E06-86C2-3C09-415285959E7B}"/>
              </a:ext>
            </a:extLst>
          </p:cNvPr>
          <p:cNvSpPr/>
          <p:nvPr/>
        </p:nvSpPr>
        <p:spPr>
          <a:xfrm>
            <a:off x="202907" y="2943999"/>
            <a:ext cx="3588044" cy="18938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4C7EA5A-3EBE-FE80-48AE-D334D3FF69E6}"/>
              </a:ext>
            </a:extLst>
          </p:cNvPr>
          <p:cNvSpPr txBox="1"/>
          <p:nvPr/>
        </p:nvSpPr>
        <p:spPr>
          <a:xfrm>
            <a:off x="447919" y="3367719"/>
            <a:ext cx="3400181" cy="1477328"/>
          </a:xfrm>
          <a:prstGeom prst="rect">
            <a:avLst/>
          </a:prstGeom>
          <a:noFill/>
        </p:spPr>
        <p:txBody>
          <a:bodyPr wrap="square" rtlCol="0">
            <a:spAutoFit/>
          </a:bodyPr>
          <a:lstStyle/>
          <a:p>
            <a:pPr>
              <a:spcAft>
                <a:spcPts val="1200"/>
              </a:spcAft>
            </a:pPr>
            <a:r>
              <a:rPr lang="en-US" sz="1800" dirty="0">
                <a:solidFill>
                  <a:schemeClr val="tx1"/>
                </a:solidFill>
                <a:latin typeface="Avenir Next LT Pro" panose="020B0504020202020204" pitchFamily="34" charset="0"/>
                <a:cs typeface="Times New Roman" panose="02020603050405020304" pitchFamily="18" charset="0"/>
              </a:rPr>
              <a:t>Displayed the final issuers which have the highest standard deviation since they have the most diverse portfolio</a:t>
            </a:r>
            <a:endParaRPr lang="en-US" sz="1800" dirty="0"/>
          </a:p>
        </p:txBody>
      </p:sp>
      <p:pic>
        <p:nvPicPr>
          <p:cNvPr id="3" name="Picture 2">
            <a:extLst>
              <a:ext uri="{FF2B5EF4-FFF2-40B4-BE49-F238E27FC236}">
                <a16:creationId xmlns:a16="http://schemas.microsoft.com/office/drawing/2014/main" id="{39D0396D-4BBA-8E43-C3DA-E732505E9B2C}"/>
              </a:ext>
            </a:extLst>
          </p:cNvPr>
          <p:cNvPicPr>
            <a:picLocks noChangeAspect="1"/>
          </p:cNvPicPr>
          <p:nvPr/>
        </p:nvPicPr>
        <p:blipFill>
          <a:blip r:embed="rId3"/>
          <a:stretch>
            <a:fillRect/>
          </a:stretch>
        </p:blipFill>
        <p:spPr>
          <a:xfrm>
            <a:off x="3928013" y="2943999"/>
            <a:ext cx="4866778" cy="1793453"/>
          </a:xfrm>
          <a:prstGeom prst="rect">
            <a:avLst/>
          </a:prstGeom>
          <a:ln w="38100">
            <a:solidFill>
              <a:schemeClr val="tx1"/>
            </a:solidFill>
          </a:ln>
        </p:spPr>
      </p:pic>
    </p:spTree>
    <p:extLst>
      <p:ext uri="{BB962C8B-B14F-4D97-AF65-F5344CB8AC3E}">
        <p14:creationId xmlns:p14="http://schemas.microsoft.com/office/powerpoint/2010/main" val="2702842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7"/>
          <p:cNvSpPr txBox="1">
            <a:spLocks noGrp="1"/>
          </p:cNvSpPr>
          <p:nvPr>
            <p:ph type="body" idx="1"/>
          </p:nvPr>
        </p:nvSpPr>
        <p:spPr>
          <a:xfrm>
            <a:off x="447919" y="1167550"/>
            <a:ext cx="8556381" cy="1776449"/>
          </a:xfrm>
          <a:prstGeom prst="rect">
            <a:avLst/>
          </a:prstGeom>
        </p:spPr>
        <p:txBody>
          <a:bodyPr spcFirstLastPara="1" wrap="square" lIns="68569" tIns="68569" rIns="68569" bIns="68569" anchor="t" anchorCtr="0">
            <a:noAutofit/>
          </a:bodyPr>
          <a:lstStyle/>
          <a:p>
            <a:pPr marL="0" indent="0">
              <a:spcAft>
                <a:spcPts val="1200"/>
              </a:spcAft>
              <a:buNone/>
            </a:pPr>
            <a:r>
              <a:rPr lang="en-US" sz="1800" dirty="0">
                <a:solidFill>
                  <a:schemeClr val="tx1"/>
                </a:solidFill>
                <a:latin typeface="Avenir Next LT Pro" panose="020B0504020202020204" pitchFamily="34" charset="0"/>
                <a:cs typeface="Times New Roman" panose="02020603050405020304" pitchFamily="18" charset="0"/>
              </a:rPr>
              <a:t>● Create a linear regression model to predict individual Rate</a:t>
            </a:r>
          </a:p>
          <a:p>
            <a:pPr marL="0" indent="0">
              <a:spcAft>
                <a:spcPts val="1200"/>
              </a:spcAft>
              <a:buNone/>
            </a:pPr>
            <a:r>
              <a:rPr lang="en-US" sz="1800" dirty="0">
                <a:solidFill>
                  <a:schemeClr val="tx1"/>
                </a:solidFill>
                <a:latin typeface="Avenir Next LT Pro" panose="020B0504020202020204" pitchFamily="34" charset="0"/>
                <a:cs typeface="Times New Roman" panose="02020603050405020304" pitchFamily="18" charset="0"/>
              </a:rPr>
              <a:t>● Features (predictor variables) - Age, Individual Tobacco rate</a:t>
            </a:r>
          </a:p>
          <a:p>
            <a:pPr marL="0" indent="0">
              <a:spcAft>
                <a:spcPts val="1200"/>
              </a:spcAft>
              <a:buNone/>
            </a:pPr>
            <a:r>
              <a:rPr lang="en-US" sz="1800" dirty="0">
                <a:solidFill>
                  <a:schemeClr val="tx1"/>
                </a:solidFill>
                <a:latin typeface="Avenir Next LT Pro" panose="020B0504020202020204" pitchFamily="34" charset="0"/>
                <a:cs typeface="Times New Roman" panose="02020603050405020304" pitchFamily="18" charset="0"/>
              </a:rPr>
              <a:t>● Criterion variable - Individual Insurance Rate</a:t>
            </a:r>
          </a:p>
          <a:p>
            <a:pPr marL="0" indent="0">
              <a:spcAft>
                <a:spcPts val="1200"/>
              </a:spcAft>
              <a:buNone/>
            </a:pPr>
            <a:r>
              <a:rPr lang="en-US" sz="1800" dirty="0">
                <a:solidFill>
                  <a:schemeClr val="tx1"/>
                </a:solidFill>
                <a:latin typeface="Avenir Next LT Pro" panose="020B0504020202020204" pitchFamily="34" charset="0"/>
                <a:cs typeface="Times New Roman" panose="02020603050405020304" pitchFamily="18" charset="0"/>
              </a:rPr>
              <a:t>● PySpark ML features - Vector Assembler, Pipeline</a:t>
            </a:r>
          </a:p>
          <a:p>
            <a:pPr marL="0" indent="0">
              <a:spcAft>
                <a:spcPts val="1200"/>
              </a:spcAft>
              <a:buNone/>
            </a:pPr>
            <a:r>
              <a:rPr lang="en-US" sz="1800" dirty="0">
                <a:solidFill>
                  <a:schemeClr val="tx1"/>
                </a:solidFill>
                <a:latin typeface="Avenir Next LT Pro" panose="020B0504020202020204" pitchFamily="34" charset="0"/>
                <a:cs typeface="Times New Roman" panose="02020603050405020304" pitchFamily="18" charset="0"/>
              </a:rPr>
              <a:t>● Train, test split of 70-30</a:t>
            </a:r>
          </a:p>
          <a:p>
            <a:pPr marL="0" indent="0">
              <a:spcAft>
                <a:spcPts val="1200"/>
              </a:spcAft>
              <a:buNone/>
            </a:pPr>
            <a:r>
              <a:rPr lang="en-US" sz="1800" dirty="0">
                <a:solidFill>
                  <a:schemeClr val="tx1"/>
                </a:solidFill>
                <a:latin typeface="Avenir Next LT Pro" panose="020B0504020202020204" pitchFamily="34" charset="0"/>
                <a:cs typeface="Times New Roman" panose="02020603050405020304" pitchFamily="18" charset="0"/>
              </a:rPr>
              <a:t>● R2 value - 0.98 Accuracy - 98.235</a:t>
            </a:r>
          </a:p>
          <a:p>
            <a:pPr marL="0" indent="0">
              <a:spcAft>
                <a:spcPts val="1200"/>
              </a:spcAft>
              <a:buNone/>
            </a:pPr>
            <a:r>
              <a:rPr lang="en-US" sz="1800" b="1" dirty="0">
                <a:solidFill>
                  <a:schemeClr val="tx1"/>
                </a:solidFill>
                <a:latin typeface="Avenir Next LT Pro" panose="020B0504020202020204" pitchFamily="34" charset="0"/>
                <a:cs typeface="Times New Roman" panose="02020603050405020304" pitchFamily="18" charset="0"/>
              </a:rPr>
              <a:t>                               </a:t>
            </a:r>
          </a:p>
        </p:txBody>
      </p:sp>
      <p:sp>
        <p:nvSpPr>
          <p:cNvPr id="163" name="Google Shape;163;p27"/>
          <p:cNvSpPr txBox="1">
            <a:spLocks noGrp="1"/>
          </p:cNvSpPr>
          <p:nvPr>
            <p:ph type="title"/>
          </p:nvPr>
        </p:nvSpPr>
        <p:spPr>
          <a:xfrm>
            <a:off x="203918" y="265591"/>
            <a:ext cx="8800382" cy="794475"/>
          </a:xfrm>
          <a:prstGeom prst="rect">
            <a:avLst/>
          </a:prstGeom>
        </p:spPr>
        <p:txBody>
          <a:bodyPr spcFirstLastPara="1" wrap="square" lIns="68569" tIns="68569" rIns="68569" bIns="68569" anchor="t" anchorCtr="0">
            <a:noAutofit/>
          </a:bodyPr>
          <a:lstStyle/>
          <a:p>
            <a:r>
              <a:rPr lang="en-US" sz="3000" b="1" dirty="0">
                <a:latin typeface="Montserrat" panose="020B0604020202020204" pitchFamily="2" charset="0"/>
              </a:rPr>
              <a:t>Part V - Predicting Individual Insurance Rate</a:t>
            </a:r>
          </a:p>
        </p:txBody>
      </p:sp>
    </p:spTree>
    <p:extLst>
      <p:ext uri="{BB962C8B-B14F-4D97-AF65-F5344CB8AC3E}">
        <p14:creationId xmlns:p14="http://schemas.microsoft.com/office/powerpoint/2010/main" val="953355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4" name="Google Shape;154;p26"/>
          <p:cNvSpPr txBox="1">
            <a:spLocks noGrp="1"/>
          </p:cNvSpPr>
          <p:nvPr>
            <p:ph type="title"/>
          </p:nvPr>
        </p:nvSpPr>
        <p:spPr>
          <a:xfrm>
            <a:off x="1247783" y="287195"/>
            <a:ext cx="6318675" cy="429525"/>
          </a:xfrm>
          <a:prstGeom prst="rect">
            <a:avLst/>
          </a:prstGeom>
        </p:spPr>
        <p:txBody>
          <a:bodyPr spcFirstLastPara="1" wrap="square" lIns="68569" tIns="68569" rIns="68569" bIns="68569" anchor="t" anchorCtr="0">
            <a:noAutofit/>
          </a:bodyPr>
          <a:lstStyle/>
          <a:p>
            <a:pPr algn="l"/>
            <a:r>
              <a:rPr lang="en" sz="3000" b="1" dirty="0">
                <a:latin typeface="Montserrat" panose="00000500000000000000" pitchFamily="2" charset="0"/>
              </a:rPr>
              <a:t>TAKEAWAYS FOR FUTURE</a:t>
            </a:r>
            <a:endParaRPr sz="3000" b="1" dirty="0">
              <a:latin typeface="Montserrat" panose="00000500000000000000" pitchFamily="2" charset="0"/>
            </a:endParaRPr>
          </a:p>
        </p:txBody>
      </p:sp>
      <p:sp>
        <p:nvSpPr>
          <p:cNvPr id="2" name="Google Shape;154;p26">
            <a:extLst>
              <a:ext uri="{FF2B5EF4-FFF2-40B4-BE49-F238E27FC236}">
                <a16:creationId xmlns:a16="http://schemas.microsoft.com/office/drawing/2014/main" id="{F4E118A7-11FD-AA0E-9D7D-3AF7E032EF40}"/>
              </a:ext>
            </a:extLst>
          </p:cNvPr>
          <p:cNvSpPr txBox="1">
            <a:spLocks/>
          </p:cNvSpPr>
          <p:nvPr/>
        </p:nvSpPr>
        <p:spPr>
          <a:xfrm>
            <a:off x="1093372" y="904842"/>
            <a:ext cx="6627495" cy="479863"/>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57068C"/>
              </a:buClr>
              <a:buSzPts val="4200"/>
              <a:buFont typeface="Montserrat Black"/>
              <a:buNone/>
              <a:defRPr sz="4200" b="0" i="0" u="none" strike="noStrike" cap="none">
                <a:solidFill>
                  <a:srgbClr val="57068C"/>
                </a:solidFill>
                <a:latin typeface="Montserrat Black"/>
                <a:ea typeface="Montserrat Black"/>
                <a:cs typeface="Montserrat Black"/>
                <a:sym typeface="Montserrat Black"/>
              </a:defRPr>
            </a:lvl1pPr>
            <a:lvl2pPr marR="0" lvl="1" algn="l" rtl="0">
              <a:lnSpc>
                <a:spcPct val="85000"/>
              </a:lnSpc>
              <a:spcBef>
                <a:spcPts val="0"/>
              </a:spcBef>
              <a:spcAft>
                <a:spcPts val="0"/>
              </a:spcAft>
              <a:buClr>
                <a:schemeClr val="dk1"/>
              </a:buClr>
              <a:buSzPts val="4200"/>
              <a:buFont typeface="Montserrat Black"/>
              <a:buNone/>
              <a:defRPr sz="4200" b="0" i="0" u="none" strike="noStrike" cap="none">
                <a:solidFill>
                  <a:schemeClr val="dk1"/>
                </a:solidFill>
                <a:latin typeface="Montserrat Black"/>
                <a:ea typeface="Montserrat Black"/>
                <a:cs typeface="Montserrat Black"/>
                <a:sym typeface="Montserrat Black"/>
              </a:defRPr>
            </a:lvl2pPr>
            <a:lvl3pPr marR="0" lvl="2" algn="l" rtl="0">
              <a:lnSpc>
                <a:spcPct val="85000"/>
              </a:lnSpc>
              <a:spcBef>
                <a:spcPts val="0"/>
              </a:spcBef>
              <a:spcAft>
                <a:spcPts val="0"/>
              </a:spcAft>
              <a:buClr>
                <a:schemeClr val="dk1"/>
              </a:buClr>
              <a:buSzPts val="4200"/>
              <a:buFont typeface="Montserrat Black"/>
              <a:buNone/>
              <a:defRPr sz="4200" b="0" i="0" u="none" strike="noStrike" cap="none">
                <a:solidFill>
                  <a:schemeClr val="dk1"/>
                </a:solidFill>
                <a:latin typeface="Montserrat Black"/>
                <a:ea typeface="Montserrat Black"/>
                <a:cs typeface="Montserrat Black"/>
                <a:sym typeface="Montserrat Black"/>
              </a:defRPr>
            </a:lvl3pPr>
            <a:lvl4pPr marR="0" lvl="3" algn="l" rtl="0">
              <a:lnSpc>
                <a:spcPct val="85000"/>
              </a:lnSpc>
              <a:spcBef>
                <a:spcPts val="0"/>
              </a:spcBef>
              <a:spcAft>
                <a:spcPts val="0"/>
              </a:spcAft>
              <a:buClr>
                <a:schemeClr val="dk1"/>
              </a:buClr>
              <a:buSzPts val="4200"/>
              <a:buFont typeface="Montserrat Black"/>
              <a:buNone/>
              <a:defRPr sz="4200" b="0" i="0" u="none" strike="noStrike" cap="none">
                <a:solidFill>
                  <a:schemeClr val="dk1"/>
                </a:solidFill>
                <a:latin typeface="Montserrat Black"/>
                <a:ea typeface="Montserrat Black"/>
                <a:cs typeface="Montserrat Black"/>
                <a:sym typeface="Montserrat Black"/>
              </a:defRPr>
            </a:lvl4pPr>
            <a:lvl5pPr marR="0" lvl="4" algn="l" rtl="0">
              <a:lnSpc>
                <a:spcPct val="85000"/>
              </a:lnSpc>
              <a:spcBef>
                <a:spcPts val="0"/>
              </a:spcBef>
              <a:spcAft>
                <a:spcPts val="0"/>
              </a:spcAft>
              <a:buClr>
                <a:schemeClr val="dk1"/>
              </a:buClr>
              <a:buSzPts val="4200"/>
              <a:buFont typeface="Montserrat Black"/>
              <a:buNone/>
              <a:defRPr sz="4200" b="0" i="0" u="none" strike="noStrike" cap="none">
                <a:solidFill>
                  <a:schemeClr val="dk1"/>
                </a:solidFill>
                <a:latin typeface="Montserrat Black"/>
                <a:ea typeface="Montserrat Black"/>
                <a:cs typeface="Montserrat Black"/>
                <a:sym typeface="Montserrat Black"/>
              </a:defRPr>
            </a:lvl5pPr>
            <a:lvl6pPr marR="0" lvl="5" algn="l" rtl="0">
              <a:lnSpc>
                <a:spcPct val="85000"/>
              </a:lnSpc>
              <a:spcBef>
                <a:spcPts val="0"/>
              </a:spcBef>
              <a:spcAft>
                <a:spcPts val="0"/>
              </a:spcAft>
              <a:buClr>
                <a:schemeClr val="dk1"/>
              </a:buClr>
              <a:buSzPts val="4200"/>
              <a:buFont typeface="Montserrat Black"/>
              <a:buNone/>
              <a:defRPr sz="4200" b="0" i="0" u="none" strike="noStrike" cap="none">
                <a:solidFill>
                  <a:schemeClr val="dk1"/>
                </a:solidFill>
                <a:latin typeface="Montserrat Black"/>
                <a:ea typeface="Montserrat Black"/>
                <a:cs typeface="Montserrat Black"/>
                <a:sym typeface="Montserrat Black"/>
              </a:defRPr>
            </a:lvl6pPr>
            <a:lvl7pPr marR="0" lvl="6" algn="l" rtl="0">
              <a:lnSpc>
                <a:spcPct val="85000"/>
              </a:lnSpc>
              <a:spcBef>
                <a:spcPts val="0"/>
              </a:spcBef>
              <a:spcAft>
                <a:spcPts val="0"/>
              </a:spcAft>
              <a:buClr>
                <a:schemeClr val="dk1"/>
              </a:buClr>
              <a:buSzPts val="4200"/>
              <a:buFont typeface="Montserrat Black"/>
              <a:buNone/>
              <a:defRPr sz="4200" b="0" i="0" u="none" strike="noStrike" cap="none">
                <a:solidFill>
                  <a:schemeClr val="dk1"/>
                </a:solidFill>
                <a:latin typeface="Montserrat Black"/>
                <a:ea typeface="Montserrat Black"/>
                <a:cs typeface="Montserrat Black"/>
                <a:sym typeface="Montserrat Black"/>
              </a:defRPr>
            </a:lvl7pPr>
            <a:lvl8pPr marR="0" lvl="7" algn="l" rtl="0">
              <a:lnSpc>
                <a:spcPct val="85000"/>
              </a:lnSpc>
              <a:spcBef>
                <a:spcPts val="0"/>
              </a:spcBef>
              <a:spcAft>
                <a:spcPts val="0"/>
              </a:spcAft>
              <a:buClr>
                <a:schemeClr val="dk1"/>
              </a:buClr>
              <a:buSzPts val="4200"/>
              <a:buFont typeface="Montserrat Black"/>
              <a:buNone/>
              <a:defRPr sz="4200" b="0" i="0" u="none" strike="noStrike" cap="none">
                <a:solidFill>
                  <a:schemeClr val="dk1"/>
                </a:solidFill>
                <a:latin typeface="Montserrat Black"/>
                <a:ea typeface="Montserrat Black"/>
                <a:cs typeface="Montserrat Black"/>
                <a:sym typeface="Montserrat Black"/>
              </a:defRPr>
            </a:lvl8pPr>
            <a:lvl9pPr marR="0" lvl="8" algn="l" rtl="0">
              <a:lnSpc>
                <a:spcPct val="85000"/>
              </a:lnSpc>
              <a:spcBef>
                <a:spcPts val="0"/>
              </a:spcBef>
              <a:spcAft>
                <a:spcPts val="0"/>
              </a:spcAft>
              <a:buClr>
                <a:schemeClr val="dk1"/>
              </a:buClr>
              <a:buSzPts val="4200"/>
              <a:buFont typeface="Montserrat Black"/>
              <a:buNone/>
              <a:defRPr sz="4200" b="0" i="0" u="none" strike="noStrike" cap="none">
                <a:solidFill>
                  <a:schemeClr val="dk1"/>
                </a:solidFill>
                <a:latin typeface="Montserrat Black"/>
                <a:ea typeface="Montserrat Black"/>
                <a:cs typeface="Montserrat Black"/>
                <a:sym typeface="Montserrat Black"/>
              </a:defRPr>
            </a:lvl9pPr>
          </a:lstStyle>
          <a:p>
            <a:pPr>
              <a:lnSpc>
                <a:spcPct val="150000"/>
              </a:lnSpc>
            </a:pPr>
            <a:r>
              <a:rPr lang="en-US" sz="1800" dirty="0">
                <a:solidFill>
                  <a:schemeClr val="tx1"/>
                </a:solidFill>
                <a:latin typeface="Avenir Next LT Pro" panose="020B0504020202020204" pitchFamily="34" charset="0"/>
              </a:rPr>
              <a:t>The following recommendations can be implemented in order to contribute towards more Health Insurance Analysis.</a:t>
            </a:r>
          </a:p>
          <a:p>
            <a:pPr>
              <a:lnSpc>
                <a:spcPct val="150000"/>
              </a:lnSpc>
            </a:pPr>
            <a:endParaRPr lang="en-US" sz="1800" dirty="0">
              <a:solidFill>
                <a:schemeClr val="tx1"/>
              </a:solidFill>
              <a:latin typeface="Avenir Next LT Pro" panose="020B0504020202020204" pitchFamily="34" charset="0"/>
            </a:endParaRPr>
          </a:p>
        </p:txBody>
      </p:sp>
      <p:sp>
        <p:nvSpPr>
          <p:cNvPr id="3" name="Rectangle: Rounded Corners 2">
            <a:extLst>
              <a:ext uri="{FF2B5EF4-FFF2-40B4-BE49-F238E27FC236}">
                <a16:creationId xmlns:a16="http://schemas.microsoft.com/office/drawing/2014/main" id="{D9EED89C-8683-B176-E6FE-F5EBEDC23052}"/>
              </a:ext>
            </a:extLst>
          </p:cNvPr>
          <p:cNvSpPr/>
          <p:nvPr/>
        </p:nvSpPr>
        <p:spPr>
          <a:xfrm>
            <a:off x="2108023" y="2096105"/>
            <a:ext cx="1879699" cy="1643273"/>
          </a:xfrm>
          <a:prstGeom prst="round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dirty="0"/>
          </a:p>
        </p:txBody>
      </p:sp>
      <p:sp>
        <p:nvSpPr>
          <p:cNvPr id="155" name="Google Shape;155;p26"/>
          <p:cNvSpPr txBox="1"/>
          <p:nvPr/>
        </p:nvSpPr>
        <p:spPr>
          <a:xfrm>
            <a:off x="2170307" y="2428939"/>
            <a:ext cx="1755131" cy="890775"/>
          </a:xfrm>
          <a:prstGeom prst="rect">
            <a:avLst/>
          </a:prstGeom>
          <a:noFill/>
          <a:ln>
            <a:noFill/>
          </a:ln>
        </p:spPr>
        <p:txBody>
          <a:bodyPr spcFirstLastPara="1" wrap="square" lIns="68569" tIns="68569" rIns="68569" bIns="68569" anchor="t" anchorCtr="0">
            <a:noAutofit/>
          </a:bodyPr>
          <a:lstStyle/>
          <a:p>
            <a:pPr algn="ctr">
              <a:lnSpc>
                <a:spcPct val="125000"/>
              </a:lnSpc>
            </a:pPr>
            <a:r>
              <a:rPr lang="en" sz="900" b="1" dirty="0">
                <a:solidFill>
                  <a:schemeClr val="bg1"/>
                </a:solidFill>
                <a:latin typeface="Avenir Next LT Pro" panose="020B0504020202020204" pitchFamily="34" charset="0"/>
                <a:ea typeface="Montserrat ExtraBold"/>
                <a:cs typeface="Montserrat ExtraBold"/>
                <a:sym typeface="Montserrat ExtraBold"/>
              </a:rPr>
              <a:t>First Recommendation</a:t>
            </a:r>
            <a:endParaRPr sz="900" b="1" dirty="0">
              <a:solidFill>
                <a:schemeClr val="bg1"/>
              </a:solidFill>
              <a:latin typeface="Avenir Next LT Pro" panose="020B0504020202020204" pitchFamily="34" charset="0"/>
              <a:ea typeface="Montserrat ExtraBold"/>
              <a:cs typeface="Montserrat ExtraBold"/>
              <a:sym typeface="Montserrat ExtraBold"/>
            </a:endParaRPr>
          </a:p>
          <a:p>
            <a:pPr algn="ctr">
              <a:lnSpc>
                <a:spcPct val="125000"/>
              </a:lnSpc>
              <a:spcBef>
                <a:spcPts val="451"/>
              </a:spcBef>
              <a:spcAft>
                <a:spcPts val="451"/>
              </a:spcAft>
            </a:pPr>
            <a:r>
              <a:rPr lang="en-US" sz="751" b="1" dirty="0">
                <a:solidFill>
                  <a:schemeClr val="bg1"/>
                </a:solidFill>
                <a:latin typeface="Avenir Next LT Pro" panose="020B0504020202020204" pitchFamily="34" charset="0"/>
                <a:ea typeface="Montserrat"/>
                <a:cs typeface="Montserrat"/>
                <a:sym typeface="Montserrat"/>
              </a:rPr>
              <a:t> </a:t>
            </a:r>
            <a:r>
              <a:rPr lang="en-US" sz="900" dirty="0">
                <a:solidFill>
                  <a:schemeClr val="bg1"/>
                </a:solidFill>
                <a:latin typeface="Avenir Next LT Pro" panose="020B0504020202020204" pitchFamily="34" charset="0"/>
                <a:ea typeface="Montserrat"/>
                <a:cs typeface="Montserrat"/>
                <a:sym typeface="Montserrat"/>
              </a:rPr>
              <a:t>Analyze correlation between other variables to determine the best features to use to predict insurance rates more reliably</a:t>
            </a:r>
            <a:r>
              <a:rPr lang="en-US" sz="900" b="1" dirty="0">
                <a:solidFill>
                  <a:schemeClr val="bg1"/>
                </a:solidFill>
                <a:latin typeface="Avenir Next LT Pro" panose="020B0504020202020204" pitchFamily="34" charset="0"/>
                <a:ea typeface="Montserrat"/>
                <a:cs typeface="Montserrat"/>
                <a:sym typeface="Montserrat"/>
              </a:rPr>
              <a:t>.</a:t>
            </a:r>
          </a:p>
        </p:txBody>
      </p:sp>
      <p:sp>
        <p:nvSpPr>
          <p:cNvPr id="4" name="Rectangle: Rounded Corners 3">
            <a:extLst>
              <a:ext uri="{FF2B5EF4-FFF2-40B4-BE49-F238E27FC236}">
                <a16:creationId xmlns:a16="http://schemas.microsoft.com/office/drawing/2014/main" id="{968A48BC-C931-516E-93BA-41D06C424EA0}"/>
              </a:ext>
            </a:extLst>
          </p:cNvPr>
          <p:cNvSpPr/>
          <p:nvPr/>
        </p:nvSpPr>
        <p:spPr>
          <a:xfrm>
            <a:off x="4665963" y="2115523"/>
            <a:ext cx="1879699" cy="1643273"/>
          </a:xfrm>
          <a:prstGeom prst="round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dirty="0"/>
          </a:p>
        </p:txBody>
      </p:sp>
      <p:sp>
        <p:nvSpPr>
          <p:cNvPr id="156" name="Google Shape;156;p26"/>
          <p:cNvSpPr txBox="1"/>
          <p:nvPr/>
        </p:nvSpPr>
        <p:spPr>
          <a:xfrm>
            <a:off x="4665963" y="2472353"/>
            <a:ext cx="1826124" cy="890775"/>
          </a:xfrm>
          <a:prstGeom prst="rect">
            <a:avLst/>
          </a:prstGeom>
          <a:noFill/>
          <a:ln>
            <a:noFill/>
          </a:ln>
        </p:spPr>
        <p:txBody>
          <a:bodyPr spcFirstLastPara="1" wrap="square" lIns="68569" tIns="68569" rIns="68569" bIns="68569" anchor="t" anchorCtr="0">
            <a:noAutofit/>
          </a:bodyPr>
          <a:lstStyle/>
          <a:p>
            <a:pPr algn="ctr">
              <a:lnSpc>
                <a:spcPct val="125000"/>
              </a:lnSpc>
            </a:pPr>
            <a:r>
              <a:rPr lang="en" sz="900" b="1" dirty="0">
                <a:solidFill>
                  <a:schemeClr val="bg1"/>
                </a:solidFill>
                <a:latin typeface="Avenir Next LT Pro" panose="020B0504020202020204" pitchFamily="34" charset="0"/>
                <a:ea typeface="Montserrat ExtraBold"/>
                <a:cs typeface="Montserrat ExtraBold"/>
                <a:sym typeface="Montserrat ExtraBold"/>
              </a:rPr>
              <a:t>Second Recommendation</a:t>
            </a:r>
          </a:p>
          <a:p>
            <a:pPr algn="ctr">
              <a:lnSpc>
                <a:spcPct val="125000"/>
              </a:lnSpc>
            </a:pPr>
            <a:r>
              <a:rPr lang="en-US" sz="900" dirty="0">
                <a:solidFill>
                  <a:schemeClr val="bg1"/>
                </a:solidFill>
                <a:latin typeface="Avenir Next LT Pro" panose="020B0504020202020204" pitchFamily="34" charset="0"/>
                <a:ea typeface="Montserrat ExtraBold"/>
                <a:cs typeface="Montserrat ExtraBold"/>
                <a:sym typeface="Montserrat ExtraBold"/>
              </a:rPr>
              <a:t>Use new features to build a recommendation system for the user.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204" y="344923"/>
            <a:ext cx="8437069" cy="978731"/>
          </a:xfrm>
          <a:prstGeom prst="rect">
            <a:avLst/>
          </a:prstGeom>
        </p:spPr>
        <p:txBody>
          <a:bodyPr spcFirstLastPara="1" wrap="square" lIns="68569" tIns="68569" rIns="68569" bIns="68569" anchor="t" anchorCtr="0">
            <a:noAutofit/>
          </a:bodyPr>
          <a:lstStyle/>
          <a:p>
            <a:r>
              <a:rPr lang="en" sz="3000" b="1" dirty="0">
                <a:latin typeface="Montserrat" panose="020B0604020202020204" pitchFamily="2" charset="0"/>
                <a:cs typeface="Times New Roman" panose="02020603050405020304" pitchFamily="18" charset="0"/>
              </a:rPr>
              <a:t>PROBLEM STATEMENT AND DATASET OVERVIEW</a:t>
            </a:r>
            <a:endParaRPr sz="3000" b="1" dirty="0">
              <a:latin typeface="Montserrat" panose="020B0604020202020204" pitchFamily="2" charset="0"/>
              <a:cs typeface="Times New Roman" panose="02020603050405020304" pitchFamily="18" charset="0"/>
            </a:endParaRPr>
          </a:p>
        </p:txBody>
      </p:sp>
      <p:sp>
        <p:nvSpPr>
          <p:cNvPr id="2" name="Rectangle 1">
            <a:extLst>
              <a:ext uri="{FF2B5EF4-FFF2-40B4-BE49-F238E27FC236}">
                <a16:creationId xmlns:a16="http://schemas.microsoft.com/office/drawing/2014/main" id="{A8A8C116-EA86-9451-5305-EAA38D780C81}"/>
              </a:ext>
            </a:extLst>
          </p:cNvPr>
          <p:cNvSpPr/>
          <p:nvPr/>
        </p:nvSpPr>
        <p:spPr>
          <a:xfrm>
            <a:off x="1887683" y="3930282"/>
            <a:ext cx="950768" cy="5039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75" b="1" dirty="0"/>
              <a:t>2021-2023</a:t>
            </a:r>
          </a:p>
        </p:txBody>
      </p:sp>
      <p:sp>
        <p:nvSpPr>
          <p:cNvPr id="3" name="Rectangle 2">
            <a:extLst>
              <a:ext uri="{FF2B5EF4-FFF2-40B4-BE49-F238E27FC236}">
                <a16:creationId xmlns:a16="http://schemas.microsoft.com/office/drawing/2014/main" id="{E1410696-86D3-A7A6-EFF8-5B2103F5D1E4}"/>
              </a:ext>
            </a:extLst>
          </p:cNvPr>
          <p:cNvSpPr/>
          <p:nvPr/>
        </p:nvSpPr>
        <p:spPr>
          <a:xfrm>
            <a:off x="4927692" y="3930281"/>
            <a:ext cx="950768" cy="5039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a:t>3.4 GB</a:t>
            </a:r>
          </a:p>
        </p:txBody>
      </p:sp>
      <p:sp>
        <p:nvSpPr>
          <p:cNvPr id="17" name="TextBox 16">
            <a:extLst>
              <a:ext uri="{FF2B5EF4-FFF2-40B4-BE49-F238E27FC236}">
                <a16:creationId xmlns:a16="http://schemas.microsoft.com/office/drawing/2014/main" id="{0E1E6317-DA34-7E69-14CD-F7E955B11806}"/>
              </a:ext>
            </a:extLst>
          </p:cNvPr>
          <p:cNvSpPr txBox="1"/>
          <p:nvPr/>
        </p:nvSpPr>
        <p:spPr>
          <a:xfrm>
            <a:off x="2750087" y="4055300"/>
            <a:ext cx="1539123" cy="254044"/>
          </a:xfrm>
          <a:prstGeom prst="rect">
            <a:avLst/>
          </a:prstGeom>
          <a:noFill/>
        </p:spPr>
        <p:txBody>
          <a:bodyPr wrap="square" rtlCol="0">
            <a:spAutoFit/>
          </a:bodyPr>
          <a:lstStyle/>
          <a:p>
            <a:pPr algn="ctr"/>
            <a:r>
              <a:rPr lang="en-US" sz="1051" b="1" dirty="0">
                <a:latin typeface="Montserrat" panose="00000500000000000000" pitchFamily="2" charset="0"/>
              </a:rPr>
              <a:t>Data from CMS</a:t>
            </a:r>
          </a:p>
        </p:txBody>
      </p:sp>
      <p:sp>
        <p:nvSpPr>
          <p:cNvPr id="23" name="TextBox 22">
            <a:extLst>
              <a:ext uri="{FF2B5EF4-FFF2-40B4-BE49-F238E27FC236}">
                <a16:creationId xmlns:a16="http://schemas.microsoft.com/office/drawing/2014/main" id="{A8E7B529-0976-8113-A96E-6DF9D6081957}"/>
              </a:ext>
            </a:extLst>
          </p:cNvPr>
          <p:cNvSpPr txBox="1"/>
          <p:nvPr/>
        </p:nvSpPr>
        <p:spPr>
          <a:xfrm>
            <a:off x="5878463" y="4055298"/>
            <a:ext cx="1159059" cy="254044"/>
          </a:xfrm>
          <a:prstGeom prst="rect">
            <a:avLst/>
          </a:prstGeom>
          <a:noFill/>
        </p:spPr>
        <p:txBody>
          <a:bodyPr wrap="square" rtlCol="0">
            <a:spAutoFit/>
          </a:bodyPr>
          <a:lstStyle/>
          <a:p>
            <a:pPr algn="ctr"/>
            <a:r>
              <a:rPr lang="en-US" sz="1051" b="1" dirty="0">
                <a:latin typeface="Montserrat" panose="00000500000000000000" pitchFamily="2" charset="0"/>
              </a:rPr>
              <a:t>Data size</a:t>
            </a:r>
          </a:p>
        </p:txBody>
      </p:sp>
      <p:sp>
        <p:nvSpPr>
          <p:cNvPr id="7" name="TextBox 6">
            <a:extLst>
              <a:ext uri="{FF2B5EF4-FFF2-40B4-BE49-F238E27FC236}">
                <a16:creationId xmlns:a16="http://schemas.microsoft.com/office/drawing/2014/main" id="{9C72D624-39BC-EEFF-158A-FC3C340119BC}"/>
              </a:ext>
            </a:extLst>
          </p:cNvPr>
          <p:cNvSpPr txBox="1"/>
          <p:nvPr/>
        </p:nvSpPr>
        <p:spPr>
          <a:xfrm>
            <a:off x="1220569" y="1540703"/>
            <a:ext cx="6355888" cy="2062103"/>
          </a:xfrm>
          <a:prstGeom prst="rect">
            <a:avLst/>
          </a:prstGeom>
          <a:noFill/>
        </p:spPr>
        <p:txBody>
          <a:bodyPr wrap="square">
            <a:spAutoFit/>
          </a:bodyPr>
          <a:lstStyle/>
          <a:p>
            <a:pPr marL="214303" indent="-214303" algn="just">
              <a:buFont typeface="Arial" panose="020B0604020202020204" pitchFamily="34" charset="0"/>
              <a:buChar char="•"/>
            </a:pPr>
            <a:r>
              <a:rPr lang="en-US" sz="1600" dirty="0">
                <a:latin typeface="Avenir Next LT Pro" panose="020B0504020202020204" pitchFamily="34" charset="0"/>
                <a:ea typeface="Tahoma" panose="020B0604030504040204" pitchFamily="34" charset="0"/>
                <a:cs typeface="Times New Roman" panose="02020603050405020304" pitchFamily="18" charset="0"/>
              </a:rPr>
              <a:t>To analyze the health insurance plans, present in the US and present a study about the insights retrieved. An unimaginable amount of people apply for different insurance plans every year,  Similarly the cost of health insurance in the US is high.</a:t>
            </a:r>
          </a:p>
          <a:p>
            <a:pPr algn="just"/>
            <a:endParaRPr lang="en-US" sz="1600" dirty="0">
              <a:latin typeface="Avenir Next LT Pro" panose="020B0504020202020204" pitchFamily="34" charset="0"/>
              <a:ea typeface="Tahoma" panose="020B0604030504040204" pitchFamily="34" charset="0"/>
              <a:cs typeface="Times New Roman" panose="02020603050405020304" pitchFamily="18" charset="0"/>
            </a:endParaRPr>
          </a:p>
          <a:p>
            <a:pPr marL="214303" indent="-214303" algn="just">
              <a:buFont typeface="Arial" panose="020B0604020202020204" pitchFamily="34" charset="0"/>
              <a:buChar char="•"/>
            </a:pPr>
            <a:r>
              <a:rPr lang="en-US" sz="1600" dirty="0">
                <a:latin typeface="Avenir Next LT Pro" panose="020B0504020202020204" pitchFamily="34" charset="0"/>
                <a:ea typeface="Tahoma" panose="020B0604030504040204" pitchFamily="34" charset="0"/>
                <a:cs typeface="Times New Roman" panose="02020603050405020304" pitchFamily="18" charset="0"/>
              </a:rPr>
              <a:t>It is important to understand the plans, the providers and coverage options so that we can know where the investment is going and avail an opportunity to utilize the plans carefully.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EE6C-3150-7DDE-A29F-AED84A6D2E4C}"/>
              </a:ext>
            </a:extLst>
          </p:cNvPr>
          <p:cNvSpPr>
            <a:spLocks noGrp="1"/>
          </p:cNvSpPr>
          <p:nvPr>
            <p:ph type="title"/>
          </p:nvPr>
        </p:nvSpPr>
        <p:spPr>
          <a:xfrm>
            <a:off x="1094708" y="311175"/>
            <a:ext cx="6750451" cy="622331"/>
          </a:xfrm>
        </p:spPr>
        <p:txBody>
          <a:bodyPr/>
          <a:lstStyle/>
          <a:p>
            <a:pPr algn="ctr"/>
            <a:r>
              <a:rPr lang="en-US" sz="3000" b="1" dirty="0">
                <a:solidFill>
                  <a:schemeClr val="accent5">
                    <a:lumMod val="75000"/>
                  </a:schemeClr>
                </a:solidFill>
                <a:latin typeface="Montserrat" panose="020B0604020202020204" pitchFamily="2" charset="0"/>
              </a:rPr>
              <a:t>AGENDA AND MOTIVATION</a:t>
            </a:r>
          </a:p>
        </p:txBody>
      </p:sp>
      <p:sp>
        <p:nvSpPr>
          <p:cNvPr id="3" name="TextBox 2">
            <a:extLst>
              <a:ext uri="{FF2B5EF4-FFF2-40B4-BE49-F238E27FC236}">
                <a16:creationId xmlns:a16="http://schemas.microsoft.com/office/drawing/2014/main" id="{670CFB7E-F915-DD80-8606-767A58B3B5FF}"/>
              </a:ext>
            </a:extLst>
          </p:cNvPr>
          <p:cNvSpPr txBox="1"/>
          <p:nvPr/>
        </p:nvSpPr>
        <p:spPr>
          <a:xfrm>
            <a:off x="856775" y="3408699"/>
            <a:ext cx="7616980" cy="1600438"/>
          </a:xfrm>
          <a:prstGeom prst="rect">
            <a:avLst/>
          </a:prstGeom>
          <a:noFill/>
        </p:spPr>
        <p:txBody>
          <a:bodyPr wrap="square">
            <a:spAutoFit/>
          </a:bodyPr>
          <a:lstStyle/>
          <a:p>
            <a:pPr algn="just"/>
            <a:r>
              <a:rPr lang="en-US" b="1" dirty="0">
                <a:latin typeface="Avenir Next LT Pro" panose="020B0504020202020204" pitchFamily="34" charset="0"/>
                <a:cs typeface="Times New Roman" panose="02020603050405020304" pitchFamily="18" charset="0"/>
              </a:rPr>
              <a:t>Motivation:</a:t>
            </a:r>
          </a:p>
          <a:p>
            <a:pPr algn="just"/>
            <a:r>
              <a:rPr lang="en-US" dirty="0">
                <a:latin typeface="Avenir Next LT Pro" panose="020B0504020202020204" pitchFamily="34" charset="0"/>
                <a:cs typeface="Times New Roman" panose="02020603050405020304" pitchFamily="18" charset="0"/>
              </a:rPr>
              <a:t>An unimaginable amount of people take health insurance plans every year.  The amount of data gathered and information available to process is immense, where in the processed data can have several use cases.</a:t>
            </a:r>
          </a:p>
          <a:p>
            <a:pPr marL="214303" indent="-214303" algn="just">
              <a:buFont typeface="Arial" panose="020B0604020202020204" pitchFamily="34" charset="0"/>
              <a:buChar char="•"/>
            </a:pPr>
            <a:r>
              <a:rPr lang="en-US" dirty="0">
                <a:latin typeface="Avenir Next LT Pro" panose="020B0504020202020204" pitchFamily="34" charset="0"/>
                <a:cs typeface="Times New Roman" panose="02020603050405020304" pitchFamily="18" charset="0"/>
              </a:rPr>
              <a:t>Decision Support for Insurance Applicants.</a:t>
            </a:r>
          </a:p>
          <a:p>
            <a:pPr marL="214303" indent="-214303" algn="just">
              <a:buFont typeface="Arial" panose="020B0604020202020204" pitchFamily="34" charset="0"/>
              <a:buChar char="•"/>
            </a:pPr>
            <a:r>
              <a:rPr lang="en-US" dirty="0">
                <a:latin typeface="Avenir Next LT Pro" panose="020B0504020202020204" pitchFamily="34" charset="0"/>
                <a:cs typeface="Times New Roman" panose="02020603050405020304" pitchFamily="18" charset="0"/>
              </a:rPr>
              <a:t>Transparency in decisions.</a:t>
            </a:r>
          </a:p>
          <a:p>
            <a:pPr marL="214303" indent="-214303" algn="just">
              <a:buFont typeface="Arial" panose="020B0604020202020204" pitchFamily="34" charset="0"/>
              <a:buChar char="•"/>
            </a:pPr>
            <a:r>
              <a:rPr lang="en-US" dirty="0">
                <a:latin typeface="Avenir Next LT Pro" panose="020B0504020202020204" pitchFamily="34" charset="0"/>
                <a:cs typeface="Times New Roman" panose="02020603050405020304" pitchFamily="18" charset="0"/>
              </a:rPr>
              <a:t>Action Items for CMS.</a:t>
            </a:r>
          </a:p>
        </p:txBody>
      </p:sp>
      <p:grpSp>
        <p:nvGrpSpPr>
          <p:cNvPr id="41" name="Group 40">
            <a:extLst>
              <a:ext uri="{FF2B5EF4-FFF2-40B4-BE49-F238E27FC236}">
                <a16:creationId xmlns:a16="http://schemas.microsoft.com/office/drawing/2014/main" id="{41041F38-28B7-D38F-F237-BAF274879A87}"/>
              </a:ext>
            </a:extLst>
          </p:cNvPr>
          <p:cNvGrpSpPr/>
          <p:nvPr/>
        </p:nvGrpSpPr>
        <p:grpSpPr>
          <a:xfrm>
            <a:off x="1885043" y="1171819"/>
            <a:ext cx="5265385" cy="2261899"/>
            <a:chOff x="1197079" y="1671688"/>
            <a:chExt cx="8183389" cy="3731078"/>
          </a:xfrm>
        </p:grpSpPr>
        <p:grpSp>
          <p:nvGrpSpPr>
            <p:cNvPr id="42" name="Group 41">
              <a:extLst>
                <a:ext uri="{FF2B5EF4-FFF2-40B4-BE49-F238E27FC236}">
                  <a16:creationId xmlns:a16="http://schemas.microsoft.com/office/drawing/2014/main" id="{D0058E69-3112-69DD-7CB2-305DE7C024C2}"/>
                </a:ext>
              </a:extLst>
            </p:cNvPr>
            <p:cNvGrpSpPr/>
            <p:nvPr/>
          </p:nvGrpSpPr>
          <p:grpSpPr>
            <a:xfrm>
              <a:off x="7602249" y="2107692"/>
              <a:ext cx="1726799" cy="1867114"/>
              <a:chOff x="8540226" y="1753726"/>
              <a:chExt cx="2302399" cy="2489485"/>
            </a:xfrm>
          </p:grpSpPr>
          <p:sp>
            <p:nvSpPr>
              <p:cNvPr id="80" name="Arc 79">
                <a:extLst>
                  <a:ext uri="{FF2B5EF4-FFF2-40B4-BE49-F238E27FC236}">
                    <a16:creationId xmlns:a16="http://schemas.microsoft.com/office/drawing/2014/main" id="{95183869-73DB-1BE1-F173-0C341C79CB7A}"/>
                  </a:ext>
                </a:extLst>
              </p:cNvPr>
              <p:cNvSpPr/>
              <p:nvPr/>
            </p:nvSpPr>
            <p:spPr>
              <a:xfrm>
                <a:off x="9666557" y="3067143"/>
                <a:ext cx="1176068" cy="1176068"/>
              </a:xfrm>
              <a:prstGeom prst="arc">
                <a:avLst>
                  <a:gd name="adj1" fmla="val 15956854"/>
                  <a:gd name="adj2" fmla="val 1079555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675" b="1" dirty="0"/>
              </a:p>
            </p:txBody>
          </p:sp>
          <p:cxnSp>
            <p:nvCxnSpPr>
              <p:cNvPr id="81" name="Straight Connector 80">
                <a:extLst>
                  <a:ext uri="{FF2B5EF4-FFF2-40B4-BE49-F238E27FC236}">
                    <a16:creationId xmlns:a16="http://schemas.microsoft.com/office/drawing/2014/main" id="{EE10998F-4420-AA6D-468B-DB0E26E4CE7D}"/>
                  </a:ext>
                </a:extLst>
              </p:cNvPr>
              <p:cNvCxnSpPr>
                <a:cxnSpLocks/>
              </p:cNvCxnSpPr>
              <p:nvPr/>
            </p:nvCxnSpPr>
            <p:spPr>
              <a:xfrm flipH="1">
                <a:off x="8540226" y="3655937"/>
                <a:ext cx="1143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1ACDE4E-0296-9929-A65A-8EE720CFA846}"/>
                  </a:ext>
                </a:extLst>
              </p:cNvPr>
              <p:cNvCxnSpPr>
                <a:cxnSpLocks/>
              </p:cNvCxnSpPr>
              <p:nvPr/>
            </p:nvCxnSpPr>
            <p:spPr>
              <a:xfrm flipV="1">
                <a:off x="10208272" y="1753726"/>
                <a:ext cx="0" cy="1333939"/>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71D51E8B-122B-76DA-52E7-4F56EDF92A78}"/>
                  </a:ext>
                </a:extLst>
              </p:cNvPr>
              <p:cNvSpPr/>
              <p:nvPr/>
            </p:nvSpPr>
            <p:spPr>
              <a:xfrm>
                <a:off x="9814281" y="3214866"/>
                <a:ext cx="880621" cy="880621"/>
              </a:xfrm>
              <a:prstGeom prst="ellipse">
                <a:avLst/>
              </a:prstGeom>
              <a:solidFill>
                <a:schemeClr val="accent1"/>
              </a:solidFill>
              <a:ln>
                <a:solidFill>
                  <a:schemeClr val="accent1">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675" b="1" dirty="0">
                  <a:solidFill>
                    <a:schemeClr val="tx1"/>
                  </a:solidFill>
                </a:endParaRPr>
              </a:p>
            </p:txBody>
          </p:sp>
        </p:grpSp>
        <p:grpSp>
          <p:nvGrpSpPr>
            <p:cNvPr id="43" name="Group 42">
              <a:extLst>
                <a:ext uri="{FF2B5EF4-FFF2-40B4-BE49-F238E27FC236}">
                  <a16:creationId xmlns:a16="http://schemas.microsoft.com/office/drawing/2014/main" id="{72B5705E-E582-F8A5-71BD-F55C9E5ACB84}"/>
                </a:ext>
              </a:extLst>
            </p:cNvPr>
            <p:cNvGrpSpPr/>
            <p:nvPr/>
          </p:nvGrpSpPr>
          <p:grpSpPr>
            <a:xfrm>
              <a:off x="5864036" y="3108343"/>
              <a:ext cx="1738214" cy="1867114"/>
              <a:chOff x="6222608" y="3087927"/>
              <a:chExt cx="2317619" cy="2489485"/>
            </a:xfrm>
          </p:grpSpPr>
          <p:sp>
            <p:nvSpPr>
              <p:cNvPr id="76" name="Arc 75">
                <a:extLst>
                  <a:ext uri="{FF2B5EF4-FFF2-40B4-BE49-F238E27FC236}">
                    <a16:creationId xmlns:a16="http://schemas.microsoft.com/office/drawing/2014/main" id="{2C0899A7-2EB4-96FC-6AF7-BCD1D9B777D8}"/>
                  </a:ext>
                </a:extLst>
              </p:cNvPr>
              <p:cNvSpPr/>
              <p:nvPr/>
            </p:nvSpPr>
            <p:spPr>
              <a:xfrm rot="10800000">
                <a:off x="7364159" y="3087927"/>
                <a:ext cx="1176068" cy="1176068"/>
              </a:xfrm>
              <a:prstGeom prst="arc">
                <a:avLst>
                  <a:gd name="adj1" fmla="val 10895"/>
                  <a:gd name="adj2" fmla="val 1596983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675" b="1" dirty="0"/>
              </a:p>
            </p:txBody>
          </p:sp>
          <p:cxnSp>
            <p:nvCxnSpPr>
              <p:cNvPr id="77" name="Straight Connector 76">
                <a:extLst>
                  <a:ext uri="{FF2B5EF4-FFF2-40B4-BE49-F238E27FC236}">
                    <a16:creationId xmlns:a16="http://schemas.microsoft.com/office/drawing/2014/main" id="{2862267E-509E-6A26-EFAB-C34074CEF4DE}"/>
                  </a:ext>
                </a:extLst>
              </p:cNvPr>
              <p:cNvCxnSpPr>
                <a:cxnSpLocks/>
              </p:cNvCxnSpPr>
              <p:nvPr/>
            </p:nvCxnSpPr>
            <p:spPr>
              <a:xfrm>
                <a:off x="6222608" y="3656199"/>
                <a:ext cx="11415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2EC4FE-2547-3B94-8835-4DFFB8DE2944}"/>
                  </a:ext>
                </a:extLst>
              </p:cNvPr>
              <p:cNvCxnSpPr>
                <a:cxnSpLocks/>
              </p:cNvCxnSpPr>
              <p:nvPr/>
            </p:nvCxnSpPr>
            <p:spPr>
              <a:xfrm rot="10800000" flipV="1">
                <a:off x="7998512" y="4243473"/>
                <a:ext cx="0" cy="1333939"/>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9DCA6AE4-6C05-7820-FC83-BA1CA95C67D7}"/>
                  </a:ext>
                </a:extLst>
              </p:cNvPr>
              <p:cNvSpPr/>
              <p:nvPr/>
            </p:nvSpPr>
            <p:spPr>
              <a:xfrm>
                <a:off x="7511883" y="3235650"/>
                <a:ext cx="880621" cy="880621"/>
              </a:xfrm>
              <a:prstGeom prst="ellipse">
                <a:avLst/>
              </a:prstGeom>
              <a:solidFill>
                <a:schemeClr val="tx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51435" tIns="25719" rIns="51435" bIns="25719" numCol="1" spcCol="0" rtlCol="0" fromWordArt="0" anchor="ctr" anchorCtr="0" forceAA="0" compatLnSpc="1">
                <a:prstTxWarp prst="textNoShape">
                  <a:avLst/>
                </a:prstTxWarp>
                <a:noAutofit/>
              </a:bodyPr>
              <a:lstStyle/>
              <a:p>
                <a:pPr algn="ctr"/>
                <a:endParaRPr lang="en-US" sz="675" b="1" dirty="0">
                  <a:solidFill>
                    <a:schemeClr val="tx1"/>
                  </a:solidFill>
                  <a:effectLst>
                    <a:outerShdw blurRad="38100" dist="38100" dir="2700000" algn="tl">
                      <a:srgbClr val="000000">
                        <a:alpha val="43137"/>
                      </a:srgbClr>
                    </a:outerShdw>
                  </a:effectLst>
                </a:endParaRPr>
              </a:p>
            </p:txBody>
          </p:sp>
        </p:grpSp>
        <p:grpSp>
          <p:nvGrpSpPr>
            <p:cNvPr id="44" name="Group 43">
              <a:extLst>
                <a:ext uri="{FF2B5EF4-FFF2-40B4-BE49-F238E27FC236}">
                  <a16:creationId xmlns:a16="http://schemas.microsoft.com/office/drawing/2014/main" id="{76860988-D4A9-EC37-853C-D42418553335}"/>
                </a:ext>
              </a:extLst>
            </p:cNvPr>
            <p:cNvGrpSpPr/>
            <p:nvPr/>
          </p:nvGrpSpPr>
          <p:grpSpPr>
            <a:xfrm>
              <a:off x="4126520" y="2107692"/>
              <a:ext cx="1726799" cy="1867114"/>
              <a:chOff x="3905920" y="1753726"/>
              <a:chExt cx="2302399" cy="2489485"/>
            </a:xfrm>
          </p:grpSpPr>
          <p:sp>
            <p:nvSpPr>
              <p:cNvPr id="72" name="Arc 71">
                <a:extLst>
                  <a:ext uri="{FF2B5EF4-FFF2-40B4-BE49-F238E27FC236}">
                    <a16:creationId xmlns:a16="http://schemas.microsoft.com/office/drawing/2014/main" id="{9C7B9DB6-2E95-7098-35F2-9A39791A700D}"/>
                  </a:ext>
                </a:extLst>
              </p:cNvPr>
              <p:cNvSpPr/>
              <p:nvPr/>
            </p:nvSpPr>
            <p:spPr>
              <a:xfrm>
                <a:off x="5032251" y="3067143"/>
                <a:ext cx="1176068" cy="1176068"/>
              </a:xfrm>
              <a:prstGeom prst="arc">
                <a:avLst>
                  <a:gd name="adj1" fmla="val 15956854"/>
                  <a:gd name="adj2" fmla="val 1079555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675" b="1" dirty="0"/>
              </a:p>
            </p:txBody>
          </p:sp>
          <p:cxnSp>
            <p:nvCxnSpPr>
              <p:cNvPr id="73" name="Straight Connector 72">
                <a:extLst>
                  <a:ext uri="{FF2B5EF4-FFF2-40B4-BE49-F238E27FC236}">
                    <a16:creationId xmlns:a16="http://schemas.microsoft.com/office/drawing/2014/main" id="{6D926D96-2B92-1115-FD5F-0C0B5EFFF3A3}"/>
                  </a:ext>
                </a:extLst>
              </p:cNvPr>
              <p:cNvCxnSpPr>
                <a:cxnSpLocks/>
              </p:cNvCxnSpPr>
              <p:nvPr/>
            </p:nvCxnSpPr>
            <p:spPr>
              <a:xfrm flipH="1">
                <a:off x="3905920" y="3655937"/>
                <a:ext cx="1143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158E09D-DA95-576E-87E5-0AB0B7C8B380}"/>
                  </a:ext>
                </a:extLst>
              </p:cNvPr>
              <p:cNvCxnSpPr>
                <a:cxnSpLocks/>
              </p:cNvCxnSpPr>
              <p:nvPr/>
            </p:nvCxnSpPr>
            <p:spPr>
              <a:xfrm flipV="1">
                <a:off x="5573966" y="1753726"/>
                <a:ext cx="0" cy="1333939"/>
              </a:xfrm>
              <a:prstGeom prst="line">
                <a:avLst/>
              </a:prstGeom>
              <a:ln w="38100">
                <a:solidFill>
                  <a:schemeClr val="tx1">
                    <a:alpha val="94000"/>
                  </a:schemeClr>
                </a:solidFill>
                <a:tailEnd type="ova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B2CD85FC-BF27-3F7F-588A-2A1DDBD37E6F}"/>
                  </a:ext>
                </a:extLst>
              </p:cNvPr>
              <p:cNvSpPr/>
              <p:nvPr/>
            </p:nvSpPr>
            <p:spPr>
              <a:xfrm>
                <a:off x="5179975" y="3214866"/>
                <a:ext cx="880621" cy="880621"/>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675" b="1" dirty="0">
                  <a:solidFill>
                    <a:schemeClr val="tx1"/>
                  </a:solidFill>
                </a:endParaRPr>
              </a:p>
            </p:txBody>
          </p:sp>
        </p:grpSp>
        <p:grpSp>
          <p:nvGrpSpPr>
            <p:cNvPr id="45" name="Group 44">
              <a:extLst>
                <a:ext uri="{FF2B5EF4-FFF2-40B4-BE49-F238E27FC236}">
                  <a16:creationId xmlns:a16="http://schemas.microsoft.com/office/drawing/2014/main" id="{327A0BCB-737F-1BEA-366C-6747492FC947}"/>
                </a:ext>
              </a:extLst>
            </p:cNvPr>
            <p:cNvGrpSpPr/>
            <p:nvPr/>
          </p:nvGrpSpPr>
          <p:grpSpPr>
            <a:xfrm>
              <a:off x="2397948" y="3108343"/>
              <a:ext cx="1738214" cy="1867114"/>
              <a:chOff x="1601158" y="3087927"/>
              <a:chExt cx="2317619" cy="2489485"/>
            </a:xfrm>
          </p:grpSpPr>
          <p:sp>
            <p:nvSpPr>
              <p:cNvPr id="68" name="Arc 67">
                <a:extLst>
                  <a:ext uri="{FF2B5EF4-FFF2-40B4-BE49-F238E27FC236}">
                    <a16:creationId xmlns:a16="http://schemas.microsoft.com/office/drawing/2014/main" id="{FFD1C4CD-0815-F0AB-1F89-D5C0F058C8F9}"/>
                  </a:ext>
                </a:extLst>
              </p:cNvPr>
              <p:cNvSpPr/>
              <p:nvPr/>
            </p:nvSpPr>
            <p:spPr>
              <a:xfrm rot="10800000">
                <a:off x="2742709" y="3087927"/>
                <a:ext cx="1176068" cy="1176068"/>
              </a:xfrm>
              <a:prstGeom prst="arc">
                <a:avLst>
                  <a:gd name="adj1" fmla="val 10895"/>
                  <a:gd name="adj2" fmla="val 1596983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675" b="1" dirty="0"/>
              </a:p>
            </p:txBody>
          </p:sp>
          <p:cxnSp>
            <p:nvCxnSpPr>
              <p:cNvPr id="69" name="Straight Connector 68">
                <a:extLst>
                  <a:ext uri="{FF2B5EF4-FFF2-40B4-BE49-F238E27FC236}">
                    <a16:creationId xmlns:a16="http://schemas.microsoft.com/office/drawing/2014/main" id="{BB7736CE-4644-C3BD-BE17-8CCF0121D17E}"/>
                  </a:ext>
                </a:extLst>
              </p:cNvPr>
              <p:cNvCxnSpPr>
                <a:cxnSpLocks/>
              </p:cNvCxnSpPr>
              <p:nvPr/>
            </p:nvCxnSpPr>
            <p:spPr>
              <a:xfrm>
                <a:off x="1601158" y="3656199"/>
                <a:ext cx="11415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8AA1661-81A8-7837-BA00-E7419E10E03B}"/>
                  </a:ext>
                </a:extLst>
              </p:cNvPr>
              <p:cNvCxnSpPr>
                <a:cxnSpLocks/>
              </p:cNvCxnSpPr>
              <p:nvPr/>
            </p:nvCxnSpPr>
            <p:spPr>
              <a:xfrm rot="10800000" flipV="1">
                <a:off x="3377062" y="4243473"/>
                <a:ext cx="0" cy="1333939"/>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B4913AB0-A641-8C1F-D87E-9004320C6EBF}"/>
                  </a:ext>
                </a:extLst>
              </p:cNvPr>
              <p:cNvSpPr/>
              <p:nvPr/>
            </p:nvSpPr>
            <p:spPr>
              <a:xfrm>
                <a:off x="2890432" y="3235650"/>
                <a:ext cx="880621" cy="880621"/>
              </a:xfrm>
              <a:prstGeom prst="ellipse">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51435" tIns="25719" rIns="51435" bIns="25719" numCol="1" spcCol="0" rtlCol="0" fromWordArt="0" anchor="ctr" anchorCtr="0" forceAA="0" compatLnSpc="1">
                <a:prstTxWarp prst="textNoShape">
                  <a:avLst/>
                </a:prstTxWarp>
                <a:noAutofit/>
              </a:bodyPr>
              <a:lstStyle/>
              <a:p>
                <a:pPr algn="ctr"/>
                <a:endParaRPr lang="en-US" sz="675" b="1" dirty="0">
                  <a:solidFill>
                    <a:schemeClr val="tx1"/>
                  </a:solidFill>
                </a:endParaRPr>
              </a:p>
            </p:txBody>
          </p:sp>
        </p:grpSp>
        <p:grpSp>
          <p:nvGrpSpPr>
            <p:cNvPr id="46" name="Group 45">
              <a:extLst>
                <a:ext uri="{FF2B5EF4-FFF2-40B4-BE49-F238E27FC236}">
                  <a16:creationId xmlns:a16="http://schemas.microsoft.com/office/drawing/2014/main" id="{6715183F-D4D5-2DD8-4CC9-36B51B82B048}"/>
                </a:ext>
              </a:extLst>
            </p:cNvPr>
            <p:cNvGrpSpPr/>
            <p:nvPr/>
          </p:nvGrpSpPr>
          <p:grpSpPr>
            <a:xfrm>
              <a:off x="1197079" y="2107692"/>
              <a:ext cx="1200308" cy="1867114"/>
              <a:chOff x="0" y="1753726"/>
              <a:chExt cx="1600410" cy="2489485"/>
            </a:xfrm>
          </p:grpSpPr>
          <p:sp>
            <p:nvSpPr>
              <p:cNvPr id="64" name="Arc 63">
                <a:extLst>
                  <a:ext uri="{FF2B5EF4-FFF2-40B4-BE49-F238E27FC236}">
                    <a16:creationId xmlns:a16="http://schemas.microsoft.com/office/drawing/2014/main" id="{E7D170AC-9333-D44F-DEAC-15E8508768E6}"/>
                  </a:ext>
                </a:extLst>
              </p:cNvPr>
              <p:cNvSpPr/>
              <p:nvPr/>
            </p:nvSpPr>
            <p:spPr>
              <a:xfrm>
                <a:off x="424342" y="3067143"/>
                <a:ext cx="1176068" cy="1176068"/>
              </a:xfrm>
              <a:prstGeom prst="arc">
                <a:avLst>
                  <a:gd name="adj1" fmla="val 15956854"/>
                  <a:gd name="adj2" fmla="val 1089104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675" b="1" dirty="0"/>
              </a:p>
            </p:txBody>
          </p:sp>
          <p:cxnSp>
            <p:nvCxnSpPr>
              <p:cNvPr id="65" name="Straight Connector 64">
                <a:extLst>
                  <a:ext uri="{FF2B5EF4-FFF2-40B4-BE49-F238E27FC236}">
                    <a16:creationId xmlns:a16="http://schemas.microsoft.com/office/drawing/2014/main" id="{69EA0C26-A8B1-5ACC-AC99-2397325E66CC}"/>
                  </a:ext>
                </a:extLst>
              </p:cNvPr>
              <p:cNvCxnSpPr>
                <a:cxnSpLocks/>
              </p:cNvCxnSpPr>
              <p:nvPr/>
            </p:nvCxnSpPr>
            <p:spPr>
              <a:xfrm flipH="1">
                <a:off x="0" y="3655937"/>
                <a:ext cx="43863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6A6DEF-CA5B-91E4-46A4-B94EA61144AE}"/>
                  </a:ext>
                </a:extLst>
              </p:cNvPr>
              <p:cNvCxnSpPr>
                <a:cxnSpLocks/>
              </p:cNvCxnSpPr>
              <p:nvPr/>
            </p:nvCxnSpPr>
            <p:spPr>
              <a:xfrm flipV="1">
                <a:off x="966057" y="1753726"/>
                <a:ext cx="0" cy="1333939"/>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D7B193E-1CAB-1A8B-AD20-2715AE2851FB}"/>
                  </a:ext>
                </a:extLst>
              </p:cNvPr>
              <p:cNvSpPr/>
              <p:nvPr/>
            </p:nvSpPr>
            <p:spPr>
              <a:xfrm>
                <a:off x="572066" y="3214866"/>
                <a:ext cx="880621" cy="880621"/>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75" b="1" dirty="0">
                  <a:solidFill>
                    <a:schemeClr val="tx1"/>
                  </a:solidFill>
                  <a:effectLst>
                    <a:outerShdw blurRad="38100" dist="38100" dir="2700000" algn="tl">
                      <a:srgbClr val="000000">
                        <a:alpha val="43137"/>
                      </a:srgbClr>
                    </a:outerShdw>
                  </a:effectLst>
                </a:endParaRPr>
              </a:p>
            </p:txBody>
          </p:sp>
        </p:grpSp>
        <p:sp>
          <p:nvSpPr>
            <p:cNvPr id="48" name="TextBox 47">
              <a:extLst>
                <a:ext uri="{FF2B5EF4-FFF2-40B4-BE49-F238E27FC236}">
                  <a16:creationId xmlns:a16="http://schemas.microsoft.com/office/drawing/2014/main" id="{D4B93457-C837-8725-0266-662EF67AAB98}"/>
                </a:ext>
              </a:extLst>
            </p:cNvPr>
            <p:cNvSpPr txBox="1"/>
            <p:nvPr/>
          </p:nvSpPr>
          <p:spPr>
            <a:xfrm>
              <a:off x="1395011" y="1671688"/>
              <a:ext cx="1054346" cy="380765"/>
            </a:xfrm>
            <a:prstGeom prst="rect">
              <a:avLst/>
            </a:prstGeom>
            <a:noFill/>
          </p:spPr>
          <p:txBody>
            <a:bodyPr wrap="none" rtlCol="0">
              <a:spAutoFit/>
            </a:bodyPr>
            <a:lstStyle/>
            <a:p>
              <a:pPr algn="ctr"/>
              <a:r>
                <a:rPr lang="en-US" sz="900" b="1" dirty="0"/>
                <a:t>PHASE 1</a:t>
              </a:r>
            </a:p>
          </p:txBody>
        </p:sp>
        <p:sp>
          <p:nvSpPr>
            <p:cNvPr id="49" name="TextBox 48">
              <a:extLst>
                <a:ext uri="{FF2B5EF4-FFF2-40B4-BE49-F238E27FC236}">
                  <a16:creationId xmlns:a16="http://schemas.microsoft.com/office/drawing/2014/main" id="{E3A15AF4-95B1-5C0A-80DA-319400C71364}"/>
                </a:ext>
              </a:extLst>
            </p:cNvPr>
            <p:cNvSpPr txBox="1"/>
            <p:nvPr/>
          </p:nvSpPr>
          <p:spPr>
            <a:xfrm>
              <a:off x="3202705" y="5022001"/>
              <a:ext cx="1054346" cy="380765"/>
            </a:xfrm>
            <a:prstGeom prst="rect">
              <a:avLst/>
            </a:prstGeom>
            <a:noFill/>
          </p:spPr>
          <p:txBody>
            <a:bodyPr wrap="none" rtlCol="0">
              <a:spAutoFit/>
            </a:bodyPr>
            <a:lstStyle/>
            <a:p>
              <a:pPr algn="ctr"/>
              <a:r>
                <a:rPr lang="en-US" sz="900" b="1" dirty="0"/>
                <a:t>PHASE 2</a:t>
              </a:r>
            </a:p>
          </p:txBody>
        </p:sp>
        <p:sp>
          <p:nvSpPr>
            <p:cNvPr id="50" name="TextBox 49">
              <a:extLst>
                <a:ext uri="{FF2B5EF4-FFF2-40B4-BE49-F238E27FC236}">
                  <a16:creationId xmlns:a16="http://schemas.microsoft.com/office/drawing/2014/main" id="{12518B73-B0A4-7BC2-EF38-DFDD306D851B}"/>
                </a:ext>
              </a:extLst>
            </p:cNvPr>
            <p:cNvSpPr txBox="1"/>
            <p:nvPr/>
          </p:nvSpPr>
          <p:spPr>
            <a:xfrm>
              <a:off x="4850385" y="1671688"/>
              <a:ext cx="1054346" cy="380765"/>
            </a:xfrm>
            <a:prstGeom prst="rect">
              <a:avLst/>
            </a:prstGeom>
            <a:noFill/>
          </p:spPr>
          <p:txBody>
            <a:bodyPr wrap="none" rtlCol="0">
              <a:spAutoFit/>
            </a:bodyPr>
            <a:lstStyle/>
            <a:p>
              <a:pPr algn="ctr"/>
              <a:r>
                <a:rPr lang="en-US" sz="900" b="1" dirty="0"/>
                <a:t>PHASE 3</a:t>
              </a:r>
            </a:p>
          </p:txBody>
        </p:sp>
        <p:sp>
          <p:nvSpPr>
            <p:cNvPr id="51" name="TextBox 50">
              <a:extLst>
                <a:ext uri="{FF2B5EF4-FFF2-40B4-BE49-F238E27FC236}">
                  <a16:creationId xmlns:a16="http://schemas.microsoft.com/office/drawing/2014/main" id="{D84232B7-187A-61B1-074D-42119FA55DE1}"/>
                </a:ext>
              </a:extLst>
            </p:cNvPr>
            <p:cNvSpPr txBox="1"/>
            <p:nvPr/>
          </p:nvSpPr>
          <p:spPr>
            <a:xfrm>
              <a:off x="6669616" y="5021218"/>
              <a:ext cx="1054346" cy="380765"/>
            </a:xfrm>
            <a:prstGeom prst="rect">
              <a:avLst/>
            </a:prstGeom>
            <a:noFill/>
          </p:spPr>
          <p:txBody>
            <a:bodyPr wrap="none" rtlCol="0">
              <a:spAutoFit/>
            </a:bodyPr>
            <a:lstStyle/>
            <a:p>
              <a:pPr algn="ctr"/>
              <a:r>
                <a:rPr lang="en-US" sz="900" b="1" dirty="0"/>
                <a:t>PHASE 4</a:t>
              </a:r>
            </a:p>
          </p:txBody>
        </p:sp>
        <p:sp>
          <p:nvSpPr>
            <p:cNvPr id="52" name="TextBox 51">
              <a:extLst>
                <a:ext uri="{FF2B5EF4-FFF2-40B4-BE49-F238E27FC236}">
                  <a16:creationId xmlns:a16="http://schemas.microsoft.com/office/drawing/2014/main" id="{3880D9CB-A277-405F-50A2-2D1513BA67C1}"/>
                </a:ext>
              </a:extLst>
            </p:cNvPr>
            <p:cNvSpPr txBox="1"/>
            <p:nvPr/>
          </p:nvSpPr>
          <p:spPr>
            <a:xfrm>
              <a:off x="8326122" y="1671688"/>
              <a:ext cx="1054346" cy="380765"/>
            </a:xfrm>
            <a:prstGeom prst="rect">
              <a:avLst/>
            </a:prstGeom>
            <a:noFill/>
          </p:spPr>
          <p:txBody>
            <a:bodyPr wrap="none" rtlCol="0">
              <a:spAutoFit/>
            </a:bodyPr>
            <a:lstStyle/>
            <a:p>
              <a:pPr algn="ctr"/>
              <a:r>
                <a:rPr lang="en-US" sz="900" b="1" dirty="0"/>
                <a:t>PHASE 5</a:t>
              </a:r>
            </a:p>
          </p:txBody>
        </p:sp>
        <p:sp>
          <p:nvSpPr>
            <p:cNvPr id="53" name="TextBox 52">
              <a:extLst>
                <a:ext uri="{FF2B5EF4-FFF2-40B4-BE49-F238E27FC236}">
                  <a16:creationId xmlns:a16="http://schemas.microsoft.com/office/drawing/2014/main" id="{130D47D0-4B43-D81C-A84A-2AC9BE89C6DC}"/>
                </a:ext>
              </a:extLst>
            </p:cNvPr>
            <p:cNvSpPr txBox="1"/>
            <p:nvPr/>
          </p:nvSpPr>
          <p:spPr>
            <a:xfrm>
              <a:off x="1914605" y="2073118"/>
              <a:ext cx="1933308" cy="609225"/>
            </a:xfrm>
            <a:prstGeom prst="rect">
              <a:avLst/>
            </a:prstGeom>
            <a:noFill/>
          </p:spPr>
          <p:txBody>
            <a:bodyPr wrap="square" rtlCol="0">
              <a:spAutoFit/>
            </a:bodyPr>
            <a:lstStyle/>
            <a:p>
              <a:r>
                <a:rPr lang="en-US" sz="900" b="1" noProof="1"/>
                <a:t>Collecting , cleaning the data</a:t>
              </a:r>
            </a:p>
          </p:txBody>
        </p:sp>
        <p:sp>
          <p:nvSpPr>
            <p:cNvPr id="61" name="TextBox 60">
              <a:extLst>
                <a:ext uri="{FF2B5EF4-FFF2-40B4-BE49-F238E27FC236}">
                  <a16:creationId xmlns:a16="http://schemas.microsoft.com/office/drawing/2014/main" id="{155C9CFF-E10D-7D24-76C9-8F4BD3871209}"/>
                </a:ext>
              </a:extLst>
            </p:cNvPr>
            <p:cNvSpPr txBox="1"/>
            <p:nvPr/>
          </p:nvSpPr>
          <p:spPr>
            <a:xfrm>
              <a:off x="3775940" y="4653606"/>
              <a:ext cx="2202949" cy="380765"/>
            </a:xfrm>
            <a:prstGeom prst="rect">
              <a:avLst/>
            </a:prstGeom>
            <a:noFill/>
          </p:spPr>
          <p:txBody>
            <a:bodyPr wrap="square" rtlCol="0">
              <a:spAutoFit/>
            </a:bodyPr>
            <a:lstStyle/>
            <a:p>
              <a:r>
                <a:rPr lang="en-US" sz="900" b="1" noProof="1"/>
                <a:t>Analyzing Data</a:t>
              </a:r>
            </a:p>
          </p:txBody>
        </p:sp>
        <p:pic>
          <p:nvPicPr>
            <p:cNvPr id="63" name="Graphic 62" descr="Rocket">
              <a:extLst>
                <a:ext uri="{FF2B5EF4-FFF2-40B4-BE49-F238E27FC236}">
                  <a16:creationId xmlns:a16="http://schemas.microsoft.com/office/drawing/2014/main" id="{931BF7F4-BB10-083C-E74A-5A1223B341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9201" y="3318097"/>
              <a:ext cx="487565" cy="487565"/>
            </a:xfrm>
            <a:prstGeom prst="rect">
              <a:avLst/>
            </a:prstGeom>
            <a:effectLst>
              <a:outerShdw blurRad="50800" dist="38100" dir="2700000" algn="tl" rotWithShape="0">
                <a:prstClr val="black">
                  <a:alpha val="40000"/>
                </a:prstClr>
              </a:outerShdw>
            </a:effectLst>
          </p:spPr>
        </p:pic>
      </p:grpSp>
      <p:sp>
        <p:nvSpPr>
          <p:cNvPr id="84" name="TextBox 83">
            <a:extLst>
              <a:ext uri="{FF2B5EF4-FFF2-40B4-BE49-F238E27FC236}">
                <a16:creationId xmlns:a16="http://schemas.microsoft.com/office/drawing/2014/main" id="{6A59B61B-2DE8-BF2C-6538-12DDE15D40F3}"/>
              </a:ext>
            </a:extLst>
          </p:cNvPr>
          <p:cNvSpPr txBox="1"/>
          <p:nvPr/>
        </p:nvSpPr>
        <p:spPr>
          <a:xfrm>
            <a:off x="4574003" y="1407768"/>
            <a:ext cx="1545827" cy="369332"/>
          </a:xfrm>
          <a:prstGeom prst="rect">
            <a:avLst/>
          </a:prstGeom>
          <a:noFill/>
        </p:spPr>
        <p:txBody>
          <a:bodyPr wrap="square" rtlCol="0">
            <a:spAutoFit/>
          </a:bodyPr>
          <a:lstStyle/>
          <a:p>
            <a:r>
              <a:rPr lang="en-US" sz="900" b="1" noProof="1"/>
              <a:t>Building the insights with PySpark</a:t>
            </a:r>
          </a:p>
        </p:txBody>
      </p:sp>
      <p:sp>
        <p:nvSpPr>
          <p:cNvPr id="85" name="TextBox 84">
            <a:extLst>
              <a:ext uri="{FF2B5EF4-FFF2-40B4-BE49-F238E27FC236}">
                <a16:creationId xmlns:a16="http://schemas.microsoft.com/office/drawing/2014/main" id="{9F5739CE-3AFB-2A93-0544-2BBF105BA191}"/>
              </a:ext>
            </a:extLst>
          </p:cNvPr>
          <p:cNvSpPr txBox="1"/>
          <p:nvPr/>
        </p:nvSpPr>
        <p:spPr>
          <a:xfrm>
            <a:off x="6811227" y="1443222"/>
            <a:ext cx="1185515" cy="230832"/>
          </a:xfrm>
          <a:prstGeom prst="rect">
            <a:avLst/>
          </a:prstGeom>
          <a:noFill/>
        </p:spPr>
        <p:txBody>
          <a:bodyPr wrap="square" rtlCol="0">
            <a:spAutoFit/>
          </a:bodyPr>
          <a:lstStyle/>
          <a:p>
            <a:r>
              <a:rPr lang="en-US" sz="900" b="1" noProof="1"/>
              <a:t>Future Scope</a:t>
            </a:r>
          </a:p>
        </p:txBody>
      </p:sp>
      <p:pic>
        <p:nvPicPr>
          <p:cNvPr id="87" name="Graphic 86" descr="Document with solid fill">
            <a:extLst>
              <a:ext uri="{FF2B5EF4-FFF2-40B4-BE49-F238E27FC236}">
                <a16:creationId xmlns:a16="http://schemas.microsoft.com/office/drawing/2014/main" id="{89888C63-FE63-F5C3-EAB4-B80C6CCF64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16250" y="2169929"/>
            <a:ext cx="331697" cy="331697"/>
          </a:xfrm>
          <a:prstGeom prst="rect">
            <a:avLst/>
          </a:prstGeom>
        </p:spPr>
      </p:pic>
      <p:pic>
        <p:nvPicPr>
          <p:cNvPr id="89" name="Graphic 88" descr="Left Brain with solid fill">
            <a:extLst>
              <a:ext uri="{FF2B5EF4-FFF2-40B4-BE49-F238E27FC236}">
                <a16:creationId xmlns:a16="http://schemas.microsoft.com/office/drawing/2014/main" id="{18622430-F8F6-C60F-76C0-BE924A78E4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45923" y="2151863"/>
            <a:ext cx="331696" cy="331696"/>
          </a:xfrm>
          <a:prstGeom prst="rect">
            <a:avLst/>
          </a:prstGeom>
        </p:spPr>
      </p:pic>
      <p:sp>
        <p:nvSpPr>
          <p:cNvPr id="90" name="TextBox 89">
            <a:extLst>
              <a:ext uri="{FF2B5EF4-FFF2-40B4-BE49-F238E27FC236}">
                <a16:creationId xmlns:a16="http://schemas.microsoft.com/office/drawing/2014/main" id="{033E3B2F-04F4-0BEE-629D-FF92672A27D9}"/>
              </a:ext>
            </a:extLst>
          </p:cNvPr>
          <p:cNvSpPr txBox="1"/>
          <p:nvPr/>
        </p:nvSpPr>
        <p:spPr>
          <a:xfrm>
            <a:off x="5741183" y="2748373"/>
            <a:ext cx="1773807" cy="507831"/>
          </a:xfrm>
          <a:prstGeom prst="rect">
            <a:avLst/>
          </a:prstGeom>
          <a:noFill/>
        </p:spPr>
        <p:txBody>
          <a:bodyPr wrap="square" rtlCol="0">
            <a:spAutoFit/>
          </a:bodyPr>
          <a:lstStyle/>
          <a:p>
            <a:r>
              <a:rPr lang="en-US" sz="900" b="1" noProof="1"/>
              <a:t>Analysis on broader aspects (Geography, Features effecting plans etc.,)</a:t>
            </a:r>
          </a:p>
        </p:txBody>
      </p:sp>
      <p:pic>
        <p:nvPicPr>
          <p:cNvPr id="92" name="Graphic 91" descr="Puzzle pieces with solid fill">
            <a:extLst>
              <a:ext uri="{FF2B5EF4-FFF2-40B4-BE49-F238E27FC236}">
                <a16:creationId xmlns:a16="http://schemas.microsoft.com/office/drawing/2014/main" id="{229C52E7-37E8-B616-8091-4425E574B87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36874" y="2094387"/>
            <a:ext cx="331693" cy="331693"/>
          </a:xfrm>
          <a:prstGeom prst="rect">
            <a:avLst/>
          </a:prstGeom>
        </p:spPr>
      </p:pic>
      <p:pic>
        <p:nvPicPr>
          <p:cNvPr id="94" name="Graphic 93" descr="Statistics with solid fill">
            <a:extLst>
              <a:ext uri="{FF2B5EF4-FFF2-40B4-BE49-F238E27FC236}">
                <a16:creationId xmlns:a16="http://schemas.microsoft.com/office/drawing/2014/main" id="{33578335-A229-53D8-FDF3-A91CA99997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68356" y="2147259"/>
            <a:ext cx="331695" cy="331695"/>
          </a:xfrm>
          <a:prstGeom prst="rect">
            <a:avLst/>
          </a:prstGeom>
        </p:spPr>
      </p:pic>
    </p:spTree>
    <p:extLst>
      <p:ext uri="{BB962C8B-B14F-4D97-AF65-F5344CB8AC3E}">
        <p14:creationId xmlns:p14="http://schemas.microsoft.com/office/powerpoint/2010/main" val="410307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EE6C-3150-7DDE-A29F-AED84A6D2E4C}"/>
              </a:ext>
            </a:extLst>
          </p:cNvPr>
          <p:cNvSpPr>
            <a:spLocks noGrp="1"/>
          </p:cNvSpPr>
          <p:nvPr>
            <p:ph type="title"/>
          </p:nvPr>
        </p:nvSpPr>
        <p:spPr>
          <a:xfrm>
            <a:off x="408177" y="2129498"/>
            <a:ext cx="2842171" cy="1111725"/>
          </a:xfrm>
        </p:spPr>
        <p:txBody>
          <a:bodyPr spcFirstLastPara="1" wrap="square" lIns="68569" tIns="68569" rIns="68569" bIns="68569" anchor="b" anchorCtr="0">
            <a:noAutofit/>
          </a:bodyPr>
          <a:lstStyle/>
          <a:p>
            <a:r>
              <a:rPr lang="en-US" sz="3000" b="1" dirty="0">
                <a:latin typeface="Montserrat" panose="020B0604020202020204" pitchFamily="2" charset="0"/>
                <a:ea typeface="Montserrat Black"/>
                <a:cs typeface="Montserrat Black"/>
                <a:sym typeface="Montserrat Black"/>
              </a:rPr>
              <a:t>WHY IS THIS A BIGDATA PROBLEM?</a:t>
            </a:r>
          </a:p>
        </p:txBody>
      </p:sp>
      <p:sp>
        <p:nvSpPr>
          <p:cNvPr id="3" name="TextBox 2">
            <a:extLst>
              <a:ext uri="{FF2B5EF4-FFF2-40B4-BE49-F238E27FC236}">
                <a16:creationId xmlns:a16="http://schemas.microsoft.com/office/drawing/2014/main" id="{905203B5-4C5E-79B3-C172-C7C5C402015D}"/>
              </a:ext>
            </a:extLst>
          </p:cNvPr>
          <p:cNvSpPr txBox="1"/>
          <p:nvPr/>
        </p:nvSpPr>
        <p:spPr>
          <a:xfrm>
            <a:off x="3413713" y="1541738"/>
            <a:ext cx="5030288" cy="2663775"/>
          </a:xfrm>
          <a:prstGeom prst="rect">
            <a:avLst/>
          </a:prstGeom>
          <a:noFill/>
          <a:ln>
            <a:noFill/>
          </a:ln>
        </p:spPr>
        <p:txBody>
          <a:bodyPr spcFirstLastPara="1" wrap="square" lIns="68569" tIns="68569" rIns="68569" bIns="68569" rtlCol="0" anchor="ctr" anchorCtr="0">
            <a:noAutofit/>
          </a:bodyPr>
          <a:lstStyle/>
          <a:p>
            <a:pPr marL="342882" indent="-257162">
              <a:lnSpc>
                <a:spcPct val="105000"/>
              </a:lnSpc>
              <a:spcAft>
                <a:spcPts val="451"/>
              </a:spcAft>
              <a:buClr>
                <a:srgbClr val="57068C"/>
              </a:buClr>
              <a:buSzPts val="1800"/>
              <a:buFont typeface="Montserrat"/>
              <a:buChar char="●"/>
            </a:pPr>
            <a:r>
              <a:rPr lang="en-US" sz="1600" b="1" dirty="0">
                <a:solidFill>
                  <a:srgbClr val="333333"/>
                </a:solidFill>
                <a:latin typeface="Avenir Next LT Pro" panose="020B0504020202020204" pitchFamily="34" charset="0"/>
                <a:ea typeface="Montserrat"/>
                <a:cs typeface="Montserrat"/>
                <a:sym typeface="Montserrat"/>
              </a:rPr>
              <a:t>Volume</a:t>
            </a:r>
            <a:r>
              <a:rPr lang="en-US" sz="1600" dirty="0">
                <a:solidFill>
                  <a:srgbClr val="333333"/>
                </a:solidFill>
                <a:latin typeface="Avenir Next LT Pro" panose="020B0504020202020204" pitchFamily="34" charset="0"/>
                <a:ea typeface="Montserrat"/>
                <a:cs typeface="Montserrat"/>
                <a:sym typeface="Montserrat"/>
              </a:rPr>
              <a:t>: Every year the scale of the data increases. </a:t>
            </a:r>
          </a:p>
          <a:p>
            <a:pPr marL="342882" indent="-257162">
              <a:lnSpc>
                <a:spcPct val="105000"/>
              </a:lnSpc>
              <a:spcAft>
                <a:spcPts val="451"/>
              </a:spcAft>
              <a:buClr>
                <a:srgbClr val="57068C"/>
              </a:buClr>
              <a:buSzPts val="1800"/>
              <a:buFont typeface="Montserrat"/>
              <a:buChar char="●"/>
            </a:pPr>
            <a:r>
              <a:rPr lang="en-US" sz="1600" b="1" dirty="0">
                <a:solidFill>
                  <a:srgbClr val="333333"/>
                </a:solidFill>
                <a:latin typeface="Avenir Next LT Pro" panose="020B0504020202020204" pitchFamily="34" charset="0"/>
                <a:ea typeface="Montserrat"/>
                <a:cs typeface="Montserrat"/>
                <a:sym typeface="Montserrat"/>
              </a:rPr>
              <a:t>Value</a:t>
            </a:r>
            <a:r>
              <a:rPr lang="en-US" sz="1600" dirty="0">
                <a:solidFill>
                  <a:srgbClr val="333333"/>
                </a:solidFill>
                <a:latin typeface="Avenir Next LT Pro" panose="020B0504020202020204" pitchFamily="34" charset="0"/>
                <a:ea typeface="Montserrat"/>
                <a:cs typeface="Montserrat"/>
                <a:sym typeface="Montserrat"/>
              </a:rPr>
              <a:t>: Several stakeholders can benefit from drawing insights from this data.</a:t>
            </a:r>
          </a:p>
          <a:p>
            <a:pPr marL="342882" indent="-257162">
              <a:lnSpc>
                <a:spcPct val="105000"/>
              </a:lnSpc>
              <a:spcAft>
                <a:spcPts val="451"/>
              </a:spcAft>
              <a:buClr>
                <a:srgbClr val="57068C"/>
              </a:buClr>
              <a:buSzPts val="1800"/>
              <a:buFont typeface="Montserrat"/>
              <a:buChar char="●"/>
            </a:pPr>
            <a:r>
              <a:rPr lang="en-US" sz="1600" b="1" dirty="0">
                <a:solidFill>
                  <a:srgbClr val="333333"/>
                </a:solidFill>
                <a:latin typeface="Avenir Next LT Pro" panose="020B0504020202020204" pitchFamily="34" charset="0"/>
                <a:ea typeface="Montserrat"/>
                <a:cs typeface="Montserrat"/>
                <a:sym typeface="Montserrat"/>
              </a:rPr>
              <a:t>Velocity</a:t>
            </a:r>
            <a:r>
              <a:rPr lang="en-US" sz="1600" dirty="0">
                <a:solidFill>
                  <a:srgbClr val="333333"/>
                </a:solidFill>
                <a:latin typeface="Avenir Next LT Pro" panose="020B0504020202020204" pitchFamily="34" charset="0"/>
                <a:ea typeface="Montserrat"/>
                <a:cs typeface="Montserrat"/>
                <a:sym typeface="Montserrat"/>
              </a:rPr>
              <a:t>: Every day there are huge number of applicants, hence generating large data rows at real time. </a:t>
            </a:r>
          </a:p>
          <a:p>
            <a:pPr marL="342882" indent="-257162">
              <a:lnSpc>
                <a:spcPct val="105000"/>
              </a:lnSpc>
              <a:spcAft>
                <a:spcPts val="451"/>
              </a:spcAft>
              <a:buClr>
                <a:srgbClr val="57068C"/>
              </a:buClr>
              <a:buSzPts val="1800"/>
              <a:buFont typeface="Montserrat"/>
              <a:buChar char="●"/>
            </a:pPr>
            <a:r>
              <a:rPr lang="en-US" sz="1600" b="1" dirty="0">
                <a:solidFill>
                  <a:srgbClr val="333333"/>
                </a:solidFill>
                <a:latin typeface="Avenir Next LT Pro" panose="020B0504020202020204" pitchFamily="34" charset="0"/>
                <a:ea typeface="Montserrat"/>
                <a:cs typeface="Montserrat"/>
                <a:sym typeface="Montserrat"/>
              </a:rPr>
              <a:t>Veracity</a:t>
            </a:r>
            <a:r>
              <a:rPr lang="en-US" sz="1600" dirty="0">
                <a:solidFill>
                  <a:srgbClr val="333333"/>
                </a:solidFill>
                <a:latin typeface="Avenir Next LT Pro" panose="020B0504020202020204" pitchFamily="34" charset="0"/>
                <a:ea typeface="Montserrat"/>
                <a:cs typeface="Montserrat"/>
                <a:sym typeface="Montserrat"/>
              </a:rPr>
              <a:t>: The data is acquired The Centers for Medicare &amp; Medicaid Services, CMS, which is part of the Department of Health and Human Services  and hence can be trusted for truthfulness and accuracy.</a:t>
            </a:r>
          </a:p>
          <a:p>
            <a:pPr marL="342882" indent="-257162">
              <a:lnSpc>
                <a:spcPct val="105000"/>
              </a:lnSpc>
              <a:spcAft>
                <a:spcPts val="451"/>
              </a:spcAft>
              <a:buClr>
                <a:srgbClr val="57068C"/>
              </a:buClr>
              <a:buSzPts val="1800"/>
              <a:buFont typeface="Montserrat"/>
              <a:buChar char="●"/>
            </a:pPr>
            <a:r>
              <a:rPr lang="en-US" sz="1600" b="1" dirty="0">
                <a:solidFill>
                  <a:srgbClr val="333333"/>
                </a:solidFill>
                <a:latin typeface="Avenir Next LT Pro" panose="020B0504020202020204" pitchFamily="34" charset="0"/>
                <a:ea typeface="Montserrat"/>
                <a:cs typeface="Montserrat"/>
                <a:sym typeface="Montserrat"/>
              </a:rPr>
              <a:t>Variety</a:t>
            </a:r>
            <a:r>
              <a:rPr lang="en-US" sz="1600" dirty="0">
                <a:solidFill>
                  <a:srgbClr val="333333"/>
                </a:solidFill>
                <a:latin typeface="Avenir Next LT Pro" panose="020B0504020202020204" pitchFamily="34" charset="0"/>
                <a:ea typeface="Montserrat"/>
                <a:cs typeface="Montserrat"/>
                <a:sym typeface="Montserrat"/>
              </a:rPr>
              <a:t>: Data deals with different data types and considering the computational time required for visualizing and acquiring useful information, we require big data technologies to draw any insights from it.</a:t>
            </a:r>
          </a:p>
          <a:p>
            <a:pPr marL="342882" indent="-257162" algn="just">
              <a:lnSpc>
                <a:spcPct val="105000"/>
              </a:lnSpc>
              <a:spcAft>
                <a:spcPts val="451"/>
              </a:spcAft>
              <a:buClr>
                <a:srgbClr val="57068C"/>
              </a:buClr>
              <a:buSzPts val="1800"/>
              <a:buFont typeface="Montserrat"/>
              <a:buChar char="●"/>
            </a:pPr>
            <a:endParaRPr lang="en-US" sz="1600" dirty="0">
              <a:solidFill>
                <a:srgbClr val="333333"/>
              </a:solidFill>
              <a:latin typeface="Avenir Next LT Pro" panose="020B0504020202020204" pitchFamily="34" charset="0"/>
              <a:ea typeface="Montserrat"/>
              <a:cs typeface="Montserrat"/>
              <a:sym typeface="Montserrat"/>
            </a:endParaRPr>
          </a:p>
        </p:txBody>
      </p:sp>
    </p:spTree>
    <p:extLst>
      <p:ext uri="{BB962C8B-B14F-4D97-AF65-F5344CB8AC3E}">
        <p14:creationId xmlns:p14="http://schemas.microsoft.com/office/powerpoint/2010/main" val="37811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EE6C-3150-7DDE-A29F-AED84A6D2E4C}"/>
              </a:ext>
            </a:extLst>
          </p:cNvPr>
          <p:cNvSpPr>
            <a:spLocks noGrp="1"/>
          </p:cNvSpPr>
          <p:nvPr>
            <p:ph type="title"/>
          </p:nvPr>
        </p:nvSpPr>
        <p:spPr>
          <a:xfrm>
            <a:off x="845250" y="673819"/>
            <a:ext cx="7155759" cy="622331"/>
          </a:xfrm>
        </p:spPr>
        <p:txBody>
          <a:bodyPr/>
          <a:lstStyle/>
          <a:p>
            <a:pPr algn="ctr"/>
            <a:r>
              <a:rPr lang="en-US" sz="3000" b="1" dirty="0">
                <a:solidFill>
                  <a:schemeClr val="accent5"/>
                </a:solidFill>
                <a:latin typeface="Montserrat" panose="020B0604020202020204" pitchFamily="2" charset="0"/>
              </a:rPr>
              <a:t>APPROACH AND ARCHITECTURE</a:t>
            </a:r>
          </a:p>
        </p:txBody>
      </p:sp>
      <p:sp>
        <p:nvSpPr>
          <p:cNvPr id="4" name="TextBox 3">
            <a:extLst>
              <a:ext uri="{FF2B5EF4-FFF2-40B4-BE49-F238E27FC236}">
                <a16:creationId xmlns:a16="http://schemas.microsoft.com/office/drawing/2014/main" id="{41CD41F8-CDF2-6D78-CD5E-89A2C51C3001}"/>
              </a:ext>
            </a:extLst>
          </p:cNvPr>
          <p:cNvSpPr txBox="1"/>
          <p:nvPr/>
        </p:nvSpPr>
        <p:spPr>
          <a:xfrm>
            <a:off x="626253" y="1296151"/>
            <a:ext cx="7576457" cy="1815882"/>
          </a:xfrm>
          <a:prstGeom prst="rect">
            <a:avLst/>
          </a:prstGeom>
          <a:noFill/>
        </p:spPr>
        <p:txBody>
          <a:bodyPr wrap="square">
            <a:spAutoFit/>
          </a:bodyPr>
          <a:lstStyle/>
          <a:p>
            <a:pPr marL="214303" indent="-214303" algn="just">
              <a:buFont typeface="Arial" panose="020B0604020202020204" pitchFamily="34" charset="0"/>
              <a:buChar char="•"/>
            </a:pPr>
            <a:r>
              <a:rPr lang="en-US" sz="1600" dirty="0">
                <a:latin typeface="Avenir Next LT Pro" panose="020B0504020202020204" pitchFamily="34" charset="0"/>
              </a:rPr>
              <a:t>Clean the data in the dataset, analyze it and provide a descriptive summary.</a:t>
            </a:r>
          </a:p>
          <a:p>
            <a:pPr marL="214303" indent="-214303" algn="just">
              <a:buFont typeface="Arial" panose="020B0604020202020204" pitchFamily="34" charset="0"/>
              <a:buChar char="•"/>
            </a:pPr>
            <a:r>
              <a:rPr lang="en-US" sz="1600" dirty="0">
                <a:latin typeface="Avenir Next LT Pro" panose="020B0504020202020204" pitchFamily="34" charset="0"/>
              </a:rPr>
              <a:t>Draw visual insights from data geographically and timely.</a:t>
            </a:r>
          </a:p>
          <a:p>
            <a:pPr marL="214303" indent="-214303" algn="just">
              <a:buFont typeface="Arial" panose="020B0604020202020204" pitchFamily="34" charset="0"/>
              <a:buChar char="•"/>
            </a:pPr>
            <a:r>
              <a:rPr lang="en-US" sz="1600" dirty="0">
                <a:latin typeface="Avenir Next LT Pro" panose="020B0504020202020204" pitchFamily="34" charset="0"/>
              </a:rPr>
              <a:t>Summarize the overall trend in insurance plans through the years 2021-2023.</a:t>
            </a:r>
          </a:p>
          <a:p>
            <a:pPr marL="214303" indent="-214303" algn="just">
              <a:buFont typeface="Arial" panose="020B0604020202020204" pitchFamily="34" charset="0"/>
              <a:buChar char="•"/>
            </a:pPr>
            <a:r>
              <a:rPr lang="en-US" sz="1600" dirty="0">
                <a:latin typeface="Avenir Next LT Pro" panose="020B0504020202020204" pitchFamily="34" charset="0"/>
              </a:rPr>
              <a:t>Group the data by plan types and draw independent insights, to understand specific plan type information and factors effecting these plans.</a:t>
            </a:r>
          </a:p>
          <a:p>
            <a:pPr marL="214303" indent="-214303" algn="just">
              <a:buFont typeface="Arial" panose="020B0604020202020204" pitchFamily="34" charset="0"/>
              <a:buChar char="•"/>
            </a:pPr>
            <a:r>
              <a:rPr lang="en-US" sz="1600" dirty="0">
                <a:latin typeface="Avenir Next LT Pro" panose="020B0504020202020204" pitchFamily="34" charset="0"/>
              </a:rPr>
              <a:t>Draw conclusions from the information acquired and perform required action items.</a:t>
            </a:r>
          </a:p>
        </p:txBody>
      </p:sp>
      <p:pic>
        <p:nvPicPr>
          <p:cNvPr id="6" name="Picture 5">
            <a:extLst>
              <a:ext uri="{FF2B5EF4-FFF2-40B4-BE49-F238E27FC236}">
                <a16:creationId xmlns:a16="http://schemas.microsoft.com/office/drawing/2014/main" id="{EE94AA62-41DA-B840-8FAD-14DF5AF30E13}"/>
              </a:ext>
            </a:extLst>
          </p:cNvPr>
          <p:cNvPicPr>
            <a:picLocks noChangeAspect="1"/>
          </p:cNvPicPr>
          <p:nvPr/>
        </p:nvPicPr>
        <p:blipFill>
          <a:blip r:embed="rId2"/>
          <a:stretch>
            <a:fillRect/>
          </a:stretch>
        </p:blipFill>
        <p:spPr>
          <a:xfrm>
            <a:off x="2362387" y="3168574"/>
            <a:ext cx="4357767" cy="1801121"/>
          </a:xfrm>
          <a:prstGeom prst="rect">
            <a:avLst/>
          </a:prstGeom>
        </p:spPr>
      </p:pic>
    </p:spTree>
    <p:extLst>
      <p:ext uri="{BB962C8B-B14F-4D97-AF65-F5344CB8AC3E}">
        <p14:creationId xmlns:p14="http://schemas.microsoft.com/office/powerpoint/2010/main" val="191911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97781" y="1934935"/>
            <a:ext cx="2514790" cy="578500"/>
          </a:xfrm>
          <a:prstGeom prst="rect">
            <a:avLst/>
          </a:prstGeom>
        </p:spPr>
        <p:txBody>
          <a:bodyPr spcFirstLastPara="1" wrap="square" lIns="68569" tIns="68569" rIns="68569" bIns="68569" anchor="t" anchorCtr="0">
            <a:noAutofit/>
          </a:bodyPr>
          <a:lstStyle/>
          <a:p>
            <a:r>
              <a:rPr lang="en-US" sz="3000" b="1" dirty="0">
                <a:latin typeface="Montserrat" panose="020B0604020202020204" pitchFamily="2" charset="0"/>
              </a:rPr>
              <a:t>Overview of Data</a:t>
            </a:r>
          </a:p>
        </p:txBody>
      </p:sp>
      <p:pic>
        <p:nvPicPr>
          <p:cNvPr id="3" name="Picture 2" descr="Application&#10;&#10;Description automatically generated with medium confidence">
            <a:extLst>
              <a:ext uri="{FF2B5EF4-FFF2-40B4-BE49-F238E27FC236}">
                <a16:creationId xmlns:a16="http://schemas.microsoft.com/office/drawing/2014/main" id="{CDB581B3-4741-0658-A6E2-C5031DF3C631}"/>
              </a:ext>
            </a:extLst>
          </p:cNvPr>
          <p:cNvPicPr>
            <a:picLocks noChangeAspect="1"/>
          </p:cNvPicPr>
          <p:nvPr/>
        </p:nvPicPr>
        <p:blipFill>
          <a:blip r:embed="rId3"/>
          <a:stretch>
            <a:fillRect/>
          </a:stretch>
        </p:blipFill>
        <p:spPr>
          <a:xfrm>
            <a:off x="2344064" y="0"/>
            <a:ext cx="6702156" cy="5279435"/>
          </a:xfrm>
          <a:prstGeom prst="rect">
            <a:avLst/>
          </a:prstGeom>
        </p:spPr>
      </p:pic>
    </p:spTree>
    <p:extLst>
      <p:ext uri="{BB962C8B-B14F-4D97-AF65-F5344CB8AC3E}">
        <p14:creationId xmlns:p14="http://schemas.microsoft.com/office/powerpoint/2010/main" val="294800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97781" y="1934935"/>
            <a:ext cx="2963826" cy="578500"/>
          </a:xfrm>
          <a:prstGeom prst="rect">
            <a:avLst/>
          </a:prstGeom>
        </p:spPr>
        <p:txBody>
          <a:bodyPr spcFirstLastPara="1" wrap="square" lIns="68569" tIns="68569" rIns="68569" bIns="68569" anchor="t" anchorCtr="0">
            <a:noAutofit/>
          </a:bodyPr>
          <a:lstStyle/>
          <a:p>
            <a:r>
              <a:rPr lang="en-US" sz="3000" b="1" dirty="0">
                <a:latin typeface="Montserrat" panose="020B0604020202020204" pitchFamily="2" charset="0"/>
              </a:rPr>
              <a:t>Major Comparisons</a:t>
            </a:r>
          </a:p>
        </p:txBody>
      </p:sp>
      <p:pic>
        <p:nvPicPr>
          <p:cNvPr id="2" name="Picture 1" descr="Chart, treemap chart&#10;&#10;Description automatically generated">
            <a:extLst>
              <a:ext uri="{FF2B5EF4-FFF2-40B4-BE49-F238E27FC236}">
                <a16:creationId xmlns:a16="http://schemas.microsoft.com/office/drawing/2014/main" id="{A730766E-C037-D57F-DAD4-159DD7B4F036}"/>
              </a:ext>
            </a:extLst>
          </p:cNvPr>
          <p:cNvPicPr>
            <a:picLocks noChangeAspect="1"/>
          </p:cNvPicPr>
          <p:nvPr/>
        </p:nvPicPr>
        <p:blipFill>
          <a:blip r:embed="rId3"/>
          <a:stretch>
            <a:fillRect/>
          </a:stretch>
        </p:blipFill>
        <p:spPr>
          <a:xfrm>
            <a:off x="2922815" y="57151"/>
            <a:ext cx="6221185" cy="5248278"/>
          </a:xfrm>
          <a:prstGeom prst="rect">
            <a:avLst/>
          </a:prstGeom>
        </p:spPr>
      </p:pic>
    </p:spTree>
    <p:extLst>
      <p:ext uri="{BB962C8B-B14F-4D97-AF65-F5344CB8AC3E}">
        <p14:creationId xmlns:p14="http://schemas.microsoft.com/office/powerpoint/2010/main" val="385828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7"/>
          <p:cNvSpPr txBox="1">
            <a:spLocks noGrp="1"/>
          </p:cNvSpPr>
          <p:nvPr>
            <p:ph type="body" idx="1"/>
          </p:nvPr>
        </p:nvSpPr>
        <p:spPr>
          <a:xfrm>
            <a:off x="1546347" y="1154743"/>
            <a:ext cx="5681401" cy="237663"/>
          </a:xfrm>
          <a:prstGeom prst="rect">
            <a:avLst/>
          </a:prstGeom>
        </p:spPr>
        <p:txBody>
          <a:bodyPr spcFirstLastPara="1" wrap="square" lIns="68569" tIns="68569" rIns="68569" bIns="68569" anchor="t" anchorCtr="0">
            <a:noAutofit/>
          </a:bodyPr>
          <a:lstStyle/>
          <a:p>
            <a:pPr marL="0" indent="0">
              <a:spcAft>
                <a:spcPts val="1200"/>
              </a:spcAft>
              <a:buNone/>
            </a:pPr>
            <a:r>
              <a:rPr lang="en-US" sz="1600" b="1" dirty="0">
                <a:latin typeface="Avenir Next LT Pro" panose="020B0504020202020204" pitchFamily="34" charset="0"/>
                <a:ea typeface="Calibri" panose="020F0502020204030204" pitchFamily="34" charset="0"/>
                <a:cs typeface="Calibri" panose="020F0502020204030204" pitchFamily="34" charset="0"/>
              </a:rPr>
              <a:t>Top 5 benefits in each of the years 2021, 2022, 2023 - </a:t>
            </a:r>
            <a:endParaRPr sz="1600" b="1" dirty="0">
              <a:latin typeface="Avenir Next LT Pro" panose="020B0504020202020204" pitchFamily="34" charset="0"/>
              <a:ea typeface="Calibri" panose="020F0502020204030204" pitchFamily="34" charset="0"/>
              <a:cs typeface="Calibri" panose="020F0502020204030204" pitchFamily="34" charset="0"/>
            </a:endParaRPr>
          </a:p>
        </p:txBody>
      </p:sp>
      <p:sp>
        <p:nvSpPr>
          <p:cNvPr id="163" name="Google Shape;163;p27"/>
          <p:cNvSpPr txBox="1">
            <a:spLocks noGrp="1"/>
          </p:cNvSpPr>
          <p:nvPr>
            <p:ph type="title"/>
          </p:nvPr>
        </p:nvSpPr>
        <p:spPr>
          <a:xfrm>
            <a:off x="1302928" y="283369"/>
            <a:ext cx="7123063" cy="794475"/>
          </a:xfrm>
          <a:prstGeom prst="rect">
            <a:avLst/>
          </a:prstGeom>
        </p:spPr>
        <p:txBody>
          <a:bodyPr spcFirstLastPara="1" wrap="square" lIns="68569" tIns="68569" rIns="68569" bIns="68569" anchor="t" anchorCtr="0">
            <a:noAutofit/>
          </a:bodyPr>
          <a:lstStyle/>
          <a:p>
            <a:r>
              <a:rPr lang="en-US" sz="3000" b="1" dirty="0">
                <a:latin typeface="Montserrat" panose="020B0604020202020204" pitchFamily="2" charset="0"/>
              </a:rPr>
              <a:t>PART 1- Analysis of Plan Benefits</a:t>
            </a:r>
          </a:p>
        </p:txBody>
      </p:sp>
      <p:pic>
        <p:nvPicPr>
          <p:cNvPr id="3" name="Picture 2">
            <a:extLst>
              <a:ext uri="{FF2B5EF4-FFF2-40B4-BE49-F238E27FC236}">
                <a16:creationId xmlns:a16="http://schemas.microsoft.com/office/drawing/2014/main" id="{D768913A-0470-0A88-392B-604BA3D9EE41}"/>
              </a:ext>
            </a:extLst>
          </p:cNvPr>
          <p:cNvPicPr>
            <a:picLocks noChangeAspect="1"/>
          </p:cNvPicPr>
          <p:nvPr/>
        </p:nvPicPr>
        <p:blipFill>
          <a:blip r:embed="rId3"/>
          <a:stretch>
            <a:fillRect/>
          </a:stretch>
        </p:blipFill>
        <p:spPr>
          <a:xfrm>
            <a:off x="6048223" y="1705399"/>
            <a:ext cx="1952785" cy="1327656"/>
          </a:xfrm>
          <a:prstGeom prst="rect">
            <a:avLst/>
          </a:prstGeom>
          <a:ln w="38100">
            <a:solidFill>
              <a:schemeClr val="tx1"/>
            </a:solidFill>
          </a:ln>
        </p:spPr>
      </p:pic>
      <p:pic>
        <p:nvPicPr>
          <p:cNvPr id="17" name="Picture 16">
            <a:extLst>
              <a:ext uri="{FF2B5EF4-FFF2-40B4-BE49-F238E27FC236}">
                <a16:creationId xmlns:a16="http://schemas.microsoft.com/office/drawing/2014/main" id="{2BF2BBD5-F581-CFA8-C3E7-AC78D56A8189}"/>
              </a:ext>
            </a:extLst>
          </p:cNvPr>
          <p:cNvPicPr>
            <a:picLocks noChangeAspect="1"/>
          </p:cNvPicPr>
          <p:nvPr/>
        </p:nvPicPr>
        <p:blipFill>
          <a:blip r:embed="rId4"/>
          <a:stretch>
            <a:fillRect/>
          </a:stretch>
        </p:blipFill>
        <p:spPr>
          <a:xfrm>
            <a:off x="3816070" y="1705406"/>
            <a:ext cx="2004833" cy="1348489"/>
          </a:xfrm>
          <a:prstGeom prst="rect">
            <a:avLst/>
          </a:prstGeom>
          <a:ln w="38100">
            <a:solidFill>
              <a:schemeClr val="tx1"/>
            </a:solidFill>
          </a:ln>
        </p:spPr>
      </p:pic>
      <p:pic>
        <p:nvPicPr>
          <p:cNvPr id="19" name="Picture 18">
            <a:extLst>
              <a:ext uri="{FF2B5EF4-FFF2-40B4-BE49-F238E27FC236}">
                <a16:creationId xmlns:a16="http://schemas.microsoft.com/office/drawing/2014/main" id="{D7E70E42-8DD3-0586-C158-B8094B4AD728}"/>
              </a:ext>
            </a:extLst>
          </p:cNvPr>
          <p:cNvPicPr>
            <a:picLocks noChangeAspect="1"/>
          </p:cNvPicPr>
          <p:nvPr/>
        </p:nvPicPr>
        <p:blipFill>
          <a:blip r:embed="rId5"/>
          <a:stretch>
            <a:fillRect/>
          </a:stretch>
        </p:blipFill>
        <p:spPr>
          <a:xfrm>
            <a:off x="1649794" y="1705406"/>
            <a:ext cx="1955917" cy="1348489"/>
          </a:xfrm>
          <a:prstGeom prst="rect">
            <a:avLst/>
          </a:prstGeom>
          <a:ln w="38100">
            <a:solidFill>
              <a:schemeClr val="tx1"/>
            </a:solidFill>
          </a:ln>
        </p:spPr>
      </p:pic>
      <p:sp>
        <p:nvSpPr>
          <p:cNvPr id="21" name="TextBox 20">
            <a:extLst>
              <a:ext uri="{FF2B5EF4-FFF2-40B4-BE49-F238E27FC236}">
                <a16:creationId xmlns:a16="http://schemas.microsoft.com/office/drawing/2014/main" id="{012867F3-DDF7-C654-67C3-F8CF34817E2C}"/>
              </a:ext>
            </a:extLst>
          </p:cNvPr>
          <p:cNvSpPr txBox="1"/>
          <p:nvPr/>
        </p:nvSpPr>
        <p:spPr>
          <a:xfrm>
            <a:off x="1964787" y="3587073"/>
            <a:ext cx="6779163" cy="1569660"/>
          </a:xfrm>
          <a:prstGeom prst="rect">
            <a:avLst/>
          </a:prstGeom>
          <a:noFill/>
        </p:spPr>
        <p:txBody>
          <a:bodyPr wrap="square">
            <a:spAutoFit/>
          </a:bodyPr>
          <a:lstStyle/>
          <a:p>
            <a:r>
              <a:rPr lang="en-US" sz="1600" b="1" dirty="0">
                <a:latin typeface="Avenir Next LT Pro" panose="020B0504020202020204" pitchFamily="34" charset="0"/>
                <a:cs typeface="Aharoni" panose="02010803020104030203" pitchFamily="2" charset="-79"/>
              </a:rPr>
              <a:t>Conclusions:</a:t>
            </a:r>
          </a:p>
          <a:p>
            <a:r>
              <a:rPr lang="en-US" sz="1600" dirty="0">
                <a:latin typeface="Avenir Next LT Pro" panose="020B0504020202020204" pitchFamily="34" charset="0"/>
                <a:cs typeface="Aharoni" panose="02010803020104030203" pitchFamily="2" charset="-79"/>
              </a:rPr>
              <a:t>● For most of the states, the maximum used benefit is dental care/Orthodontia.</a:t>
            </a:r>
          </a:p>
          <a:p>
            <a:r>
              <a:rPr lang="en-US" sz="1600" dirty="0">
                <a:latin typeface="Avenir Next LT Pro" panose="020B0504020202020204" pitchFamily="34" charset="0"/>
                <a:cs typeface="Aharoni" panose="02010803020104030203" pitchFamily="2" charset="-79"/>
              </a:rPr>
              <a:t>● Thus,  dental care is the most sought-after benefit.</a:t>
            </a:r>
          </a:p>
          <a:p>
            <a:r>
              <a:rPr lang="en-US" sz="1600" dirty="0">
                <a:latin typeface="Avenir Next LT Pro" panose="020B0504020202020204" pitchFamily="34" charset="0"/>
                <a:cs typeface="Aharoni" panose="02010803020104030203" pitchFamily="2" charset="-79"/>
              </a:rPr>
              <a:t>● Insurance providers can use this info and design their plans accordingly.</a:t>
            </a:r>
          </a:p>
        </p:txBody>
      </p:sp>
      <p:sp>
        <p:nvSpPr>
          <p:cNvPr id="22" name="Rectangle 21">
            <a:extLst>
              <a:ext uri="{FF2B5EF4-FFF2-40B4-BE49-F238E27FC236}">
                <a16:creationId xmlns:a16="http://schemas.microsoft.com/office/drawing/2014/main" id="{1C388692-6D07-635D-AFEA-DBB442ABF169}"/>
              </a:ext>
            </a:extLst>
          </p:cNvPr>
          <p:cNvSpPr/>
          <p:nvPr/>
        </p:nvSpPr>
        <p:spPr>
          <a:xfrm>
            <a:off x="2222958" y="3109959"/>
            <a:ext cx="616851" cy="3395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1" b="1" dirty="0">
                <a:latin typeface="Montserrat" panose="00000500000000000000" pitchFamily="2" charset="0"/>
              </a:rPr>
              <a:t>2021</a:t>
            </a:r>
          </a:p>
        </p:txBody>
      </p:sp>
      <p:sp>
        <p:nvSpPr>
          <p:cNvPr id="23" name="Rectangle 22">
            <a:extLst>
              <a:ext uri="{FF2B5EF4-FFF2-40B4-BE49-F238E27FC236}">
                <a16:creationId xmlns:a16="http://schemas.microsoft.com/office/drawing/2014/main" id="{B105534C-CDAA-BC9D-4161-AA9B9A5880FB}"/>
              </a:ext>
            </a:extLst>
          </p:cNvPr>
          <p:cNvSpPr/>
          <p:nvPr/>
        </p:nvSpPr>
        <p:spPr>
          <a:xfrm>
            <a:off x="4556030" y="3103343"/>
            <a:ext cx="616851" cy="3395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1" b="1" dirty="0">
                <a:latin typeface="Montserrat" panose="00000500000000000000" pitchFamily="2" charset="0"/>
              </a:rPr>
              <a:t>2022</a:t>
            </a:r>
          </a:p>
        </p:txBody>
      </p:sp>
      <p:sp>
        <p:nvSpPr>
          <p:cNvPr id="24" name="Rectangle 23">
            <a:extLst>
              <a:ext uri="{FF2B5EF4-FFF2-40B4-BE49-F238E27FC236}">
                <a16:creationId xmlns:a16="http://schemas.microsoft.com/office/drawing/2014/main" id="{518EBD38-6322-5846-BB5F-74FBFD3A993D}"/>
              </a:ext>
            </a:extLst>
          </p:cNvPr>
          <p:cNvSpPr/>
          <p:nvPr/>
        </p:nvSpPr>
        <p:spPr>
          <a:xfrm>
            <a:off x="6716183" y="3096726"/>
            <a:ext cx="616851" cy="3395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1" b="1" dirty="0">
                <a:latin typeface="Montserrat" panose="00000500000000000000" pitchFamily="2" charset="0"/>
              </a:rPr>
              <a:t>2023</a:t>
            </a:r>
          </a:p>
        </p:txBody>
      </p:sp>
      <p:sp>
        <p:nvSpPr>
          <p:cNvPr id="2" name="Rectangle: Rounded Corners 1">
            <a:extLst>
              <a:ext uri="{FF2B5EF4-FFF2-40B4-BE49-F238E27FC236}">
                <a16:creationId xmlns:a16="http://schemas.microsoft.com/office/drawing/2014/main" id="{7E2254F8-ED7E-6966-DDA5-BA0D2ED564E1}"/>
              </a:ext>
            </a:extLst>
          </p:cNvPr>
          <p:cNvSpPr/>
          <p:nvPr/>
        </p:nvSpPr>
        <p:spPr>
          <a:xfrm>
            <a:off x="1792285" y="3573840"/>
            <a:ext cx="6144339" cy="15696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52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7"/>
          <p:cNvSpPr txBox="1">
            <a:spLocks noGrp="1"/>
          </p:cNvSpPr>
          <p:nvPr>
            <p:ph type="body" idx="1"/>
          </p:nvPr>
        </p:nvSpPr>
        <p:spPr>
          <a:xfrm>
            <a:off x="420140" y="1312362"/>
            <a:ext cx="4383405" cy="3188203"/>
          </a:xfrm>
          <a:prstGeom prst="rect">
            <a:avLst/>
          </a:prstGeom>
        </p:spPr>
        <p:txBody>
          <a:bodyPr spcFirstLastPara="1" wrap="square" lIns="68569" tIns="68569" rIns="68569" bIns="68569" anchor="t" anchorCtr="0">
            <a:noAutofit/>
          </a:bodyPr>
          <a:lstStyle/>
          <a:p>
            <a:pPr marL="0" indent="0">
              <a:spcAft>
                <a:spcPts val="1200"/>
              </a:spcAft>
              <a:buNone/>
            </a:pPr>
            <a:r>
              <a:rPr lang="en-US" sz="1600" dirty="0">
                <a:solidFill>
                  <a:schemeClr val="tx1"/>
                </a:solidFill>
                <a:latin typeface="Avenir Next LT Pro" panose="020B0504020202020204" pitchFamily="34" charset="0"/>
                <a:ea typeface="Calibri" panose="020F0502020204030204" pitchFamily="34" charset="0"/>
                <a:cs typeface="Calibri" panose="020F0502020204030204" pitchFamily="34" charset="0"/>
              </a:rPr>
              <a:t>● Find distinct states and Preprocess state codes to remove junk values.</a:t>
            </a:r>
          </a:p>
          <a:p>
            <a:pPr marL="0" indent="0">
              <a:spcAft>
                <a:spcPts val="1200"/>
              </a:spcAft>
              <a:buNone/>
            </a:pPr>
            <a:r>
              <a:rPr lang="en-US" sz="1600" dirty="0">
                <a:solidFill>
                  <a:schemeClr val="tx1"/>
                </a:solidFill>
                <a:latin typeface="Avenir Next LT Pro" panose="020B0504020202020204" pitchFamily="34" charset="0"/>
                <a:ea typeface="Calibri" panose="020F0502020204030204" pitchFamily="34" charset="0"/>
                <a:cs typeface="Calibri" panose="020F0502020204030204" pitchFamily="34" charset="0"/>
              </a:rPr>
              <a:t>● Group by state code, benefit name and find the benefit counts.</a:t>
            </a:r>
          </a:p>
          <a:p>
            <a:pPr marL="0" indent="0">
              <a:spcAft>
                <a:spcPts val="1200"/>
              </a:spcAft>
              <a:buNone/>
            </a:pPr>
            <a:r>
              <a:rPr lang="en-US" sz="1600" dirty="0">
                <a:solidFill>
                  <a:schemeClr val="tx1"/>
                </a:solidFill>
                <a:latin typeface="Avenir Next LT Pro" panose="020B0504020202020204" pitchFamily="34" charset="0"/>
                <a:ea typeface="Calibri" panose="020F0502020204030204" pitchFamily="34" charset="0"/>
                <a:cs typeface="Calibri" panose="020F0502020204030204" pitchFamily="34" charset="0"/>
              </a:rPr>
              <a:t>● Use the window function to find the top benefit used in each state.</a:t>
            </a:r>
          </a:p>
          <a:p>
            <a:pPr marL="0" indent="0">
              <a:spcAft>
                <a:spcPts val="1200"/>
              </a:spcAft>
              <a:buNone/>
            </a:pPr>
            <a:r>
              <a:rPr lang="en-US" sz="1600" dirty="0">
                <a:solidFill>
                  <a:schemeClr val="tx1"/>
                </a:solidFill>
                <a:latin typeface="Avenir Next LT Pro" panose="020B0504020202020204" pitchFamily="34" charset="0"/>
                <a:ea typeface="Calibri" panose="020F0502020204030204" pitchFamily="34" charset="0"/>
                <a:cs typeface="Calibri" panose="020F0502020204030204" pitchFamily="34" charset="0"/>
              </a:rPr>
              <a:t>● We can get an idea of which healthcare service is most needed in each state from this table.</a:t>
            </a:r>
            <a:endParaRPr sz="1600" dirty="0">
              <a:solidFill>
                <a:schemeClr val="tx1"/>
              </a:solidFill>
              <a:latin typeface="Avenir Next LT Pro" panose="020B0504020202020204" pitchFamily="34" charset="0"/>
              <a:ea typeface="Calibri" panose="020F0502020204030204" pitchFamily="34" charset="0"/>
              <a:cs typeface="Calibri" panose="020F0502020204030204" pitchFamily="34" charset="0"/>
            </a:endParaRPr>
          </a:p>
        </p:txBody>
      </p:sp>
      <p:sp>
        <p:nvSpPr>
          <p:cNvPr id="163" name="Google Shape;163;p27"/>
          <p:cNvSpPr txBox="1">
            <a:spLocks noGrp="1"/>
          </p:cNvSpPr>
          <p:nvPr>
            <p:ph type="title"/>
          </p:nvPr>
        </p:nvSpPr>
        <p:spPr>
          <a:xfrm>
            <a:off x="6" y="472188"/>
            <a:ext cx="9607087" cy="794475"/>
          </a:xfrm>
          <a:prstGeom prst="rect">
            <a:avLst/>
          </a:prstGeom>
        </p:spPr>
        <p:txBody>
          <a:bodyPr spcFirstLastPara="1" wrap="square" lIns="68569" tIns="68569" rIns="68569" bIns="68569" anchor="t" anchorCtr="0">
            <a:noAutofit/>
          </a:bodyPr>
          <a:lstStyle/>
          <a:p>
            <a:r>
              <a:rPr lang="en-US" sz="3000" b="1" dirty="0">
                <a:latin typeface="Montserrat" panose="020B0604020202020204" pitchFamily="2" charset="0"/>
              </a:rPr>
              <a:t>PART 1- Most availed Plan Benefit per State</a:t>
            </a:r>
            <a:br>
              <a:rPr lang="en-US" sz="3000" b="1" dirty="0">
                <a:latin typeface="Montserrat" panose="020B0604020202020204" pitchFamily="2" charset="0"/>
              </a:rPr>
            </a:br>
            <a:endParaRPr lang="en-US" sz="3000" b="1" dirty="0">
              <a:latin typeface="Montserrat" panose="020B0604020202020204" pitchFamily="2" charset="0"/>
            </a:endParaRPr>
          </a:p>
        </p:txBody>
      </p:sp>
      <p:pic>
        <p:nvPicPr>
          <p:cNvPr id="4" name="Picture 3">
            <a:extLst>
              <a:ext uri="{FF2B5EF4-FFF2-40B4-BE49-F238E27FC236}">
                <a16:creationId xmlns:a16="http://schemas.microsoft.com/office/drawing/2014/main" id="{8943D2DC-739C-E112-5C55-9D7D62014D1C}"/>
              </a:ext>
            </a:extLst>
          </p:cNvPr>
          <p:cNvPicPr>
            <a:picLocks noChangeAspect="1"/>
          </p:cNvPicPr>
          <p:nvPr/>
        </p:nvPicPr>
        <p:blipFill>
          <a:blip r:embed="rId3"/>
          <a:stretch>
            <a:fillRect/>
          </a:stretch>
        </p:blipFill>
        <p:spPr>
          <a:xfrm>
            <a:off x="5453785" y="1015485"/>
            <a:ext cx="3360560" cy="4128019"/>
          </a:xfrm>
          <a:prstGeom prst="rect">
            <a:avLst/>
          </a:prstGeom>
          <a:ln w="38100">
            <a:solidFill>
              <a:schemeClr val="tx1"/>
            </a:solidFill>
          </a:ln>
        </p:spPr>
      </p:pic>
    </p:spTree>
    <p:extLst>
      <p:ext uri="{BB962C8B-B14F-4D97-AF65-F5344CB8AC3E}">
        <p14:creationId xmlns:p14="http://schemas.microsoft.com/office/powerpoint/2010/main" val="1553231262"/>
      </p:ext>
    </p:extLst>
  </p:cSld>
  <p:clrMapOvr>
    <a:masterClrMapping/>
  </p:clrMapOvr>
</p:sld>
</file>

<file path=ppt/theme/theme1.xml><?xml version="1.0" encoding="utf-8"?>
<a:theme xmlns:a="http://schemas.openxmlformats.org/drawingml/2006/main" name="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1F2480DE32D04DBA3010573EA64EBA" ma:contentTypeVersion="7" ma:contentTypeDescription="Create a new document." ma:contentTypeScope="" ma:versionID="bf4e29fceec407b93d2b9b01d33160bd">
  <xsd:schema xmlns:xsd="http://www.w3.org/2001/XMLSchema" xmlns:xs="http://www.w3.org/2001/XMLSchema" xmlns:p="http://schemas.microsoft.com/office/2006/metadata/properties" xmlns:ns3="77a6da2f-cb47-485b-bd54-d0a0b348b86e" xmlns:ns4="559b19c6-57ef-4a88-b949-4db0782da555" targetNamespace="http://schemas.microsoft.com/office/2006/metadata/properties" ma:root="true" ma:fieldsID="03feb9d38ff1fe642cb04cf868160d02" ns3:_="" ns4:_="">
    <xsd:import namespace="77a6da2f-cb47-485b-bd54-d0a0b348b86e"/>
    <xsd:import namespace="559b19c6-57ef-4a88-b949-4db0782da55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6da2f-cb47-485b-bd54-d0a0b348b86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9b19c6-57ef-4a88-b949-4db0782da55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BB1054-50A7-4B31-9255-744C485490D1}">
  <ds:schemaRef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elements/1.1/"/>
    <ds:schemaRef ds:uri="http://purl.org/dc/dcmitype/"/>
    <ds:schemaRef ds:uri="http://www.w3.org/XML/1998/namespace"/>
    <ds:schemaRef ds:uri="559b19c6-57ef-4a88-b949-4db0782da555"/>
    <ds:schemaRef ds:uri="77a6da2f-cb47-485b-bd54-d0a0b348b86e"/>
    <ds:schemaRef ds:uri="http://purl.org/dc/terms/"/>
  </ds:schemaRefs>
</ds:datastoreItem>
</file>

<file path=customXml/itemProps2.xml><?xml version="1.0" encoding="utf-8"?>
<ds:datastoreItem xmlns:ds="http://schemas.openxmlformats.org/officeDocument/2006/customXml" ds:itemID="{D944357E-4EE6-4EA9-81BC-F6F7067D908B}">
  <ds:schemaRefs>
    <ds:schemaRef ds:uri="http://schemas.microsoft.com/sharepoint/v3/contenttype/forms"/>
  </ds:schemaRefs>
</ds:datastoreItem>
</file>

<file path=customXml/itemProps3.xml><?xml version="1.0" encoding="utf-8"?>
<ds:datastoreItem xmlns:ds="http://schemas.openxmlformats.org/officeDocument/2006/customXml" ds:itemID="{4012536F-5E67-424C-9814-1F3FC7AE86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a6da2f-cb47-485b-bd54-d0a0b348b86e"/>
    <ds:schemaRef ds:uri="559b19c6-57ef-4a88-b949-4db0782da5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Insurance Consulting by Slidesgo</Template>
  <TotalTime>2358</TotalTime>
  <Words>1072</Words>
  <Application>Microsoft Office PowerPoint</Application>
  <PresentationFormat>On-screen Show (16:9)</PresentationFormat>
  <Paragraphs>114</Paragraphs>
  <Slides>17</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Montserrat Black</vt:lpstr>
      <vt:lpstr>Proxima Nova</vt:lpstr>
      <vt:lpstr>Aharoni</vt:lpstr>
      <vt:lpstr>Proxima Nova Semibold</vt:lpstr>
      <vt:lpstr>Avenir Next LT Pro</vt:lpstr>
      <vt:lpstr>Staatliches</vt:lpstr>
      <vt:lpstr>Montserrat</vt:lpstr>
      <vt:lpstr>Oxygen</vt:lpstr>
      <vt:lpstr>Montserrat ExtraBold</vt:lpstr>
      <vt:lpstr>Arial</vt:lpstr>
      <vt:lpstr>Insurance Consulting</vt:lpstr>
      <vt:lpstr>Slidesgo Final Pages</vt:lpstr>
      <vt:lpstr>Big Data-driven Health Insurance Analysis!</vt:lpstr>
      <vt:lpstr>PROBLEM STATEMENT AND DATASET OVERVIEW</vt:lpstr>
      <vt:lpstr>AGENDA AND MOTIVATION</vt:lpstr>
      <vt:lpstr>WHY IS THIS A BIGDATA PROBLEM?</vt:lpstr>
      <vt:lpstr>APPROACH AND ARCHITECTURE</vt:lpstr>
      <vt:lpstr>Overview of Data</vt:lpstr>
      <vt:lpstr>Major Comparisons</vt:lpstr>
      <vt:lpstr>PART 1- Analysis of Plan Benefits</vt:lpstr>
      <vt:lpstr>PART 1- Most availed Plan Benefit per State </vt:lpstr>
      <vt:lpstr>PART 1- Plan Benefits Across States</vt:lpstr>
      <vt:lpstr>PART 2- Rate Vs State Analysis</vt:lpstr>
      <vt:lpstr>Part III - Effect of Age on Plan rates</vt:lpstr>
      <vt:lpstr>Part III - Effect of Age on Plan rates</vt:lpstr>
      <vt:lpstr>Part III- Effect of Health Habits on Plan Rates </vt:lpstr>
      <vt:lpstr>Part IV - Distribution of Rates across Issuers</vt:lpstr>
      <vt:lpstr>Part V - Predicting Individual Insurance Rate</vt:lpstr>
      <vt:lpstr>TAKEAWAYS FOR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NOW!</dc:title>
  <dc:creator>Navya</dc:creator>
  <cp:lastModifiedBy>Navya Sravani Jammalamadaka</cp:lastModifiedBy>
  <cp:revision>17</cp:revision>
  <dcterms:modified xsi:type="dcterms:W3CDTF">2023-05-09T01:34:55Z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0x010100D41F2480DE32D04DBA3010573EA64EBA</vt:lpwstr>
  </property>
</Properties>
</file>