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56" r:id="rId3"/>
    <p:sldId id="257" r:id="rId4"/>
    <p:sldId id="259" r:id="rId5"/>
    <p:sldId id="266" r:id="rId6"/>
    <p:sldId id="260" r:id="rId7"/>
    <p:sldId id="262" r:id="rId8"/>
    <p:sldId id="263"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2" autoAdjust="0"/>
    <p:restoredTop sz="94660"/>
  </p:normalViewPr>
  <p:slideViewPr>
    <p:cSldViewPr snapToGrid="0">
      <p:cViewPr varScale="1">
        <p:scale>
          <a:sx n="62" d="100"/>
          <a:sy n="62" d="100"/>
        </p:scale>
        <p:origin x="3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2E7CE-1619-0258-B988-6B85B1780E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04C08F4-EEBB-3ACE-1DBE-AD7270890A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E91B175-FB2B-584D-E2E9-98A02E822727}"/>
              </a:ext>
            </a:extLst>
          </p:cNvPr>
          <p:cNvSpPr>
            <a:spLocks noGrp="1"/>
          </p:cNvSpPr>
          <p:nvPr>
            <p:ph type="dt" sz="half" idx="10"/>
          </p:nvPr>
        </p:nvSpPr>
        <p:spPr/>
        <p:txBody>
          <a:bodyPr/>
          <a:lstStyle/>
          <a:p>
            <a:fld id="{05B88500-F893-4BED-8BAA-AA84B89EB6C2}" type="datetimeFigureOut">
              <a:rPr lang="en-IN" smtClean="0"/>
              <a:t>10-01-2023</a:t>
            </a:fld>
            <a:endParaRPr lang="en-IN"/>
          </a:p>
        </p:txBody>
      </p:sp>
      <p:sp>
        <p:nvSpPr>
          <p:cNvPr id="5" name="Footer Placeholder 4">
            <a:extLst>
              <a:ext uri="{FF2B5EF4-FFF2-40B4-BE49-F238E27FC236}">
                <a16:creationId xmlns:a16="http://schemas.microsoft.com/office/drawing/2014/main" id="{1855D396-7650-14FC-9577-FEBCEE1C8A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B2A7EE-90ED-5D85-0181-BB6713009F24}"/>
              </a:ext>
            </a:extLst>
          </p:cNvPr>
          <p:cNvSpPr>
            <a:spLocks noGrp="1"/>
          </p:cNvSpPr>
          <p:nvPr>
            <p:ph type="sldNum" sz="quarter" idx="12"/>
          </p:nvPr>
        </p:nvSpPr>
        <p:spPr/>
        <p:txBody>
          <a:bodyPr/>
          <a:lstStyle/>
          <a:p>
            <a:fld id="{7350F90D-2505-447B-B4BC-E65B6659EBB5}" type="slidenum">
              <a:rPr lang="en-IN" smtClean="0"/>
              <a:t>‹#›</a:t>
            </a:fld>
            <a:endParaRPr lang="en-IN"/>
          </a:p>
        </p:txBody>
      </p:sp>
    </p:spTree>
    <p:extLst>
      <p:ext uri="{BB962C8B-B14F-4D97-AF65-F5344CB8AC3E}">
        <p14:creationId xmlns:p14="http://schemas.microsoft.com/office/powerpoint/2010/main" val="1881985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E6E1D-0861-30C0-E674-E1D261EF819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6155D41-BAD3-2426-C234-9496863E3F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4F5F2F-7D60-D401-BBC7-A848F7C62B14}"/>
              </a:ext>
            </a:extLst>
          </p:cNvPr>
          <p:cNvSpPr>
            <a:spLocks noGrp="1"/>
          </p:cNvSpPr>
          <p:nvPr>
            <p:ph type="dt" sz="half" idx="10"/>
          </p:nvPr>
        </p:nvSpPr>
        <p:spPr/>
        <p:txBody>
          <a:bodyPr/>
          <a:lstStyle/>
          <a:p>
            <a:fld id="{05B88500-F893-4BED-8BAA-AA84B89EB6C2}" type="datetimeFigureOut">
              <a:rPr lang="en-IN" smtClean="0"/>
              <a:t>10-01-2023</a:t>
            </a:fld>
            <a:endParaRPr lang="en-IN"/>
          </a:p>
        </p:txBody>
      </p:sp>
      <p:sp>
        <p:nvSpPr>
          <p:cNvPr id="5" name="Footer Placeholder 4">
            <a:extLst>
              <a:ext uri="{FF2B5EF4-FFF2-40B4-BE49-F238E27FC236}">
                <a16:creationId xmlns:a16="http://schemas.microsoft.com/office/drawing/2014/main" id="{08EA54C5-9BDD-100E-2868-3DA658A8B6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D23014-72BA-2745-EAD7-3A13C621384B}"/>
              </a:ext>
            </a:extLst>
          </p:cNvPr>
          <p:cNvSpPr>
            <a:spLocks noGrp="1"/>
          </p:cNvSpPr>
          <p:nvPr>
            <p:ph type="sldNum" sz="quarter" idx="12"/>
          </p:nvPr>
        </p:nvSpPr>
        <p:spPr/>
        <p:txBody>
          <a:bodyPr/>
          <a:lstStyle/>
          <a:p>
            <a:fld id="{7350F90D-2505-447B-B4BC-E65B6659EBB5}" type="slidenum">
              <a:rPr lang="en-IN" smtClean="0"/>
              <a:t>‹#›</a:t>
            </a:fld>
            <a:endParaRPr lang="en-IN"/>
          </a:p>
        </p:txBody>
      </p:sp>
    </p:spTree>
    <p:extLst>
      <p:ext uri="{BB962C8B-B14F-4D97-AF65-F5344CB8AC3E}">
        <p14:creationId xmlns:p14="http://schemas.microsoft.com/office/powerpoint/2010/main" val="2059467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E3782F-6C62-327E-3BEE-3686959F44E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65AFBE8-1A7A-4D0C-289C-51069CAC10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50AC3E-7B67-DD45-C700-06114011B3B9}"/>
              </a:ext>
            </a:extLst>
          </p:cNvPr>
          <p:cNvSpPr>
            <a:spLocks noGrp="1"/>
          </p:cNvSpPr>
          <p:nvPr>
            <p:ph type="dt" sz="half" idx="10"/>
          </p:nvPr>
        </p:nvSpPr>
        <p:spPr/>
        <p:txBody>
          <a:bodyPr/>
          <a:lstStyle/>
          <a:p>
            <a:fld id="{05B88500-F893-4BED-8BAA-AA84B89EB6C2}" type="datetimeFigureOut">
              <a:rPr lang="en-IN" smtClean="0"/>
              <a:t>10-01-2023</a:t>
            </a:fld>
            <a:endParaRPr lang="en-IN"/>
          </a:p>
        </p:txBody>
      </p:sp>
      <p:sp>
        <p:nvSpPr>
          <p:cNvPr id="5" name="Footer Placeholder 4">
            <a:extLst>
              <a:ext uri="{FF2B5EF4-FFF2-40B4-BE49-F238E27FC236}">
                <a16:creationId xmlns:a16="http://schemas.microsoft.com/office/drawing/2014/main" id="{0F660A1C-506C-5EB1-8D92-894264FB7A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07EF49-08EE-B00D-B19F-2C84660D2176}"/>
              </a:ext>
            </a:extLst>
          </p:cNvPr>
          <p:cNvSpPr>
            <a:spLocks noGrp="1"/>
          </p:cNvSpPr>
          <p:nvPr>
            <p:ph type="sldNum" sz="quarter" idx="12"/>
          </p:nvPr>
        </p:nvSpPr>
        <p:spPr/>
        <p:txBody>
          <a:bodyPr/>
          <a:lstStyle/>
          <a:p>
            <a:fld id="{7350F90D-2505-447B-B4BC-E65B6659EBB5}" type="slidenum">
              <a:rPr lang="en-IN" smtClean="0"/>
              <a:t>‹#›</a:t>
            </a:fld>
            <a:endParaRPr lang="en-IN"/>
          </a:p>
        </p:txBody>
      </p:sp>
    </p:spTree>
    <p:extLst>
      <p:ext uri="{BB962C8B-B14F-4D97-AF65-F5344CB8AC3E}">
        <p14:creationId xmlns:p14="http://schemas.microsoft.com/office/powerpoint/2010/main" val="2014114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2D3F-8476-A3B4-AE30-9E6D704A6A4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DC80E9B-2551-C61E-94C0-CC03B4CE4B3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332A32-56C5-85E5-241B-302264BDB789}"/>
              </a:ext>
            </a:extLst>
          </p:cNvPr>
          <p:cNvSpPr>
            <a:spLocks noGrp="1"/>
          </p:cNvSpPr>
          <p:nvPr>
            <p:ph type="dt" sz="half" idx="10"/>
          </p:nvPr>
        </p:nvSpPr>
        <p:spPr/>
        <p:txBody>
          <a:bodyPr/>
          <a:lstStyle/>
          <a:p>
            <a:fld id="{05B88500-F893-4BED-8BAA-AA84B89EB6C2}" type="datetimeFigureOut">
              <a:rPr lang="en-IN" smtClean="0"/>
              <a:t>10-01-2023</a:t>
            </a:fld>
            <a:endParaRPr lang="en-IN"/>
          </a:p>
        </p:txBody>
      </p:sp>
      <p:sp>
        <p:nvSpPr>
          <p:cNvPr id="5" name="Footer Placeholder 4">
            <a:extLst>
              <a:ext uri="{FF2B5EF4-FFF2-40B4-BE49-F238E27FC236}">
                <a16:creationId xmlns:a16="http://schemas.microsoft.com/office/drawing/2014/main" id="{E49B1480-40FA-F215-B27F-EE6C5208C9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4AD6A9-DE53-814B-3059-E8495EE1BC3B}"/>
              </a:ext>
            </a:extLst>
          </p:cNvPr>
          <p:cNvSpPr>
            <a:spLocks noGrp="1"/>
          </p:cNvSpPr>
          <p:nvPr>
            <p:ph type="sldNum" sz="quarter" idx="12"/>
          </p:nvPr>
        </p:nvSpPr>
        <p:spPr/>
        <p:txBody>
          <a:bodyPr/>
          <a:lstStyle/>
          <a:p>
            <a:fld id="{7350F90D-2505-447B-B4BC-E65B6659EBB5}" type="slidenum">
              <a:rPr lang="en-IN" smtClean="0"/>
              <a:t>‹#›</a:t>
            </a:fld>
            <a:endParaRPr lang="en-IN"/>
          </a:p>
        </p:txBody>
      </p:sp>
    </p:spTree>
    <p:extLst>
      <p:ext uri="{BB962C8B-B14F-4D97-AF65-F5344CB8AC3E}">
        <p14:creationId xmlns:p14="http://schemas.microsoft.com/office/powerpoint/2010/main" val="233773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B81C5-A9BF-E611-3363-DE4C6BE11D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8BA14E2-2B1D-4136-F50B-8CFB263896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4C5925-F0E5-C78A-3D51-D8F7C6B0AB20}"/>
              </a:ext>
            </a:extLst>
          </p:cNvPr>
          <p:cNvSpPr>
            <a:spLocks noGrp="1"/>
          </p:cNvSpPr>
          <p:nvPr>
            <p:ph type="dt" sz="half" idx="10"/>
          </p:nvPr>
        </p:nvSpPr>
        <p:spPr/>
        <p:txBody>
          <a:bodyPr/>
          <a:lstStyle/>
          <a:p>
            <a:fld id="{05B88500-F893-4BED-8BAA-AA84B89EB6C2}" type="datetimeFigureOut">
              <a:rPr lang="en-IN" smtClean="0"/>
              <a:t>10-01-2023</a:t>
            </a:fld>
            <a:endParaRPr lang="en-IN"/>
          </a:p>
        </p:txBody>
      </p:sp>
      <p:sp>
        <p:nvSpPr>
          <p:cNvPr id="5" name="Footer Placeholder 4">
            <a:extLst>
              <a:ext uri="{FF2B5EF4-FFF2-40B4-BE49-F238E27FC236}">
                <a16:creationId xmlns:a16="http://schemas.microsoft.com/office/drawing/2014/main" id="{18F64766-7EEE-0095-15AE-8A69BAD1BB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CD4C1D-A2BE-D922-2C1A-3E3C0484EB68}"/>
              </a:ext>
            </a:extLst>
          </p:cNvPr>
          <p:cNvSpPr>
            <a:spLocks noGrp="1"/>
          </p:cNvSpPr>
          <p:nvPr>
            <p:ph type="sldNum" sz="quarter" idx="12"/>
          </p:nvPr>
        </p:nvSpPr>
        <p:spPr/>
        <p:txBody>
          <a:bodyPr/>
          <a:lstStyle/>
          <a:p>
            <a:fld id="{7350F90D-2505-447B-B4BC-E65B6659EBB5}" type="slidenum">
              <a:rPr lang="en-IN" smtClean="0"/>
              <a:t>‹#›</a:t>
            </a:fld>
            <a:endParaRPr lang="en-IN"/>
          </a:p>
        </p:txBody>
      </p:sp>
    </p:spTree>
    <p:extLst>
      <p:ext uri="{BB962C8B-B14F-4D97-AF65-F5344CB8AC3E}">
        <p14:creationId xmlns:p14="http://schemas.microsoft.com/office/powerpoint/2010/main" val="3332329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B1D18-A406-3330-3BC5-BAAF2A3CE88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51189FC-048E-C2CF-B593-11B9E930B61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8C07656-19AA-7A3F-ED2C-E6E537D85B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79DD230-D294-D3F4-9F3B-3C4D5FF728BD}"/>
              </a:ext>
            </a:extLst>
          </p:cNvPr>
          <p:cNvSpPr>
            <a:spLocks noGrp="1"/>
          </p:cNvSpPr>
          <p:nvPr>
            <p:ph type="dt" sz="half" idx="10"/>
          </p:nvPr>
        </p:nvSpPr>
        <p:spPr/>
        <p:txBody>
          <a:bodyPr/>
          <a:lstStyle/>
          <a:p>
            <a:fld id="{05B88500-F893-4BED-8BAA-AA84B89EB6C2}" type="datetimeFigureOut">
              <a:rPr lang="en-IN" smtClean="0"/>
              <a:t>10-01-2023</a:t>
            </a:fld>
            <a:endParaRPr lang="en-IN"/>
          </a:p>
        </p:txBody>
      </p:sp>
      <p:sp>
        <p:nvSpPr>
          <p:cNvPr id="6" name="Footer Placeholder 5">
            <a:extLst>
              <a:ext uri="{FF2B5EF4-FFF2-40B4-BE49-F238E27FC236}">
                <a16:creationId xmlns:a16="http://schemas.microsoft.com/office/drawing/2014/main" id="{4C9FC1AE-4799-5099-BAAE-5DF347335C1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6DDC990-C2D4-04B6-BAFD-6A708A8B4763}"/>
              </a:ext>
            </a:extLst>
          </p:cNvPr>
          <p:cNvSpPr>
            <a:spLocks noGrp="1"/>
          </p:cNvSpPr>
          <p:nvPr>
            <p:ph type="sldNum" sz="quarter" idx="12"/>
          </p:nvPr>
        </p:nvSpPr>
        <p:spPr/>
        <p:txBody>
          <a:bodyPr/>
          <a:lstStyle/>
          <a:p>
            <a:fld id="{7350F90D-2505-447B-B4BC-E65B6659EBB5}" type="slidenum">
              <a:rPr lang="en-IN" smtClean="0"/>
              <a:t>‹#›</a:t>
            </a:fld>
            <a:endParaRPr lang="en-IN"/>
          </a:p>
        </p:txBody>
      </p:sp>
    </p:spTree>
    <p:extLst>
      <p:ext uri="{BB962C8B-B14F-4D97-AF65-F5344CB8AC3E}">
        <p14:creationId xmlns:p14="http://schemas.microsoft.com/office/powerpoint/2010/main" val="3453117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8A6C5-7415-CE0B-FFF6-AEFA2CF0827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655C25E-F0D9-AC66-F7F7-3AEA2B012E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01B37D-1AB2-B144-10C8-8A6791908D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F6B842A-D318-1B07-3133-1196451B38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BFBBE55-4885-5E38-AE6B-3B5AEA33712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9F0B175-ADD7-2ED8-1DEC-175B91D3FCDD}"/>
              </a:ext>
            </a:extLst>
          </p:cNvPr>
          <p:cNvSpPr>
            <a:spLocks noGrp="1"/>
          </p:cNvSpPr>
          <p:nvPr>
            <p:ph type="dt" sz="half" idx="10"/>
          </p:nvPr>
        </p:nvSpPr>
        <p:spPr/>
        <p:txBody>
          <a:bodyPr/>
          <a:lstStyle/>
          <a:p>
            <a:fld id="{05B88500-F893-4BED-8BAA-AA84B89EB6C2}" type="datetimeFigureOut">
              <a:rPr lang="en-IN" smtClean="0"/>
              <a:t>10-01-2023</a:t>
            </a:fld>
            <a:endParaRPr lang="en-IN"/>
          </a:p>
        </p:txBody>
      </p:sp>
      <p:sp>
        <p:nvSpPr>
          <p:cNvPr id="8" name="Footer Placeholder 7">
            <a:extLst>
              <a:ext uri="{FF2B5EF4-FFF2-40B4-BE49-F238E27FC236}">
                <a16:creationId xmlns:a16="http://schemas.microsoft.com/office/drawing/2014/main" id="{B44B0A93-AEB2-1DAE-7884-3138FBF37F0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CB216BA-8FF9-98C3-6E39-3261EBA295E8}"/>
              </a:ext>
            </a:extLst>
          </p:cNvPr>
          <p:cNvSpPr>
            <a:spLocks noGrp="1"/>
          </p:cNvSpPr>
          <p:nvPr>
            <p:ph type="sldNum" sz="quarter" idx="12"/>
          </p:nvPr>
        </p:nvSpPr>
        <p:spPr/>
        <p:txBody>
          <a:bodyPr/>
          <a:lstStyle/>
          <a:p>
            <a:fld id="{7350F90D-2505-447B-B4BC-E65B6659EBB5}" type="slidenum">
              <a:rPr lang="en-IN" smtClean="0"/>
              <a:t>‹#›</a:t>
            </a:fld>
            <a:endParaRPr lang="en-IN"/>
          </a:p>
        </p:txBody>
      </p:sp>
    </p:spTree>
    <p:extLst>
      <p:ext uri="{BB962C8B-B14F-4D97-AF65-F5344CB8AC3E}">
        <p14:creationId xmlns:p14="http://schemas.microsoft.com/office/powerpoint/2010/main" val="2928903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D659F-795D-18FF-D2CD-0D5E4137E69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EA51A31-35C4-51C0-D0AB-516D1FBA32E4}"/>
              </a:ext>
            </a:extLst>
          </p:cNvPr>
          <p:cNvSpPr>
            <a:spLocks noGrp="1"/>
          </p:cNvSpPr>
          <p:nvPr>
            <p:ph type="dt" sz="half" idx="10"/>
          </p:nvPr>
        </p:nvSpPr>
        <p:spPr/>
        <p:txBody>
          <a:bodyPr/>
          <a:lstStyle/>
          <a:p>
            <a:fld id="{05B88500-F893-4BED-8BAA-AA84B89EB6C2}" type="datetimeFigureOut">
              <a:rPr lang="en-IN" smtClean="0"/>
              <a:t>10-01-2023</a:t>
            </a:fld>
            <a:endParaRPr lang="en-IN"/>
          </a:p>
        </p:txBody>
      </p:sp>
      <p:sp>
        <p:nvSpPr>
          <p:cNvPr id="4" name="Footer Placeholder 3">
            <a:extLst>
              <a:ext uri="{FF2B5EF4-FFF2-40B4-BE49-F238E27FC236}">
                <a16:creationId xmlns:a16="http://schemas.microsoft.com/office/drawing/2014/main" id="{B164A17B-5D19-5EB3-DA32-39CBDA9B463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2294AC3-1E06-EE53-C9E7-5879EA6CEC16}"/>
              </a:ext>
            </a:extLst>
          </p:cNvPr>
          <p:cNvSpPr>
            <a:spLocks noGrp="1"/>
          </p:cNvSpPr>
          <p:nvPr>
            <p:ph type="sldNum" sz="quarter" idx="12"/>
          </p:nvPr>
        </p:nvSpPr>
        <p:spPr/>
        <p:txBody>
          <a:bodyPr/>
          <a:lstStyle/>
          <a:p>
            <a:fld id="{7350F90D-2505-447B-B4BC-E65B6659EBB5}" type="slidenum">
              <a:rPr lang="en-IN" smtClean="0"/>
              <a:t>‹#›</a:t>
            </a:fld>
            <a:endParaRPr lang="en-IN"/>
          </a:p>
        </p:txBody>
      </p:sp>
    </p:spTree>
    <p:extLst>
      <p:ext uri="{BB962C8B-B14F-4D97-AF65-F5344CB8AC3E}">
        <p14:creationId xmlns:p14="http://schemas.microsoft.com/office/powerpoint/2010/main" val="3877117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E955D4-39CA-1442-6146-A9AF22136F4C}"/>
              </a:ext>
            </a:extLst>
          </p:cNvPr>
          <p:cNvSpPr>
            <a:spLocks noGrp="1"/>
          </p:cNvSpPr>
          <p:nvPr>
            <p:ph type="dt" sz="half" idx="10"/>
          </p:nvPr>
        </p:nvSpPr>
        <p:spPr/>
        <p:txBody>
          <a:bodyPr/>
          <a:lstStyle/>
          <a:p>
            <a:fld id="{05B88500-F893-4BED-8BAA-AA84B89EB6C2}" type="datetimeFigureOut">
              <a:rPr lang="en-IN" smtClean="0"/>
              <a:t>10-01-2023</a:t>
            </a:fld>
            <a:endParaRPr lang="en-IN"/>
          </a:p>
        </p:txBody>
      </p:sp>
      <p:sp>
        <p:nvSpPr>
          <p:cNvPr id="3" name="Footer Placeholder 2">
            <a:extLst>
              <a:ext uri="{FF2B5EF4-FFF2-40B4-BE49-F238E27FC236}">
                <a16:creationId xmlns:a16="http://schemas.microsoft.com/office/drawing/2014/main" id="{384018CE-C0E6-DA3B-F285-5C00A79C399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23A905E-46BE-22AB-B414-DC9E2773DC5E}"/>
              </a:ext>
            </a:extLst>
          </p:cNvPr>
          <p:cNvSpPr>
            <a:spLocks noGrp="1"/>
          </p:cNvSpPr>
          <p:nvPr>
            <p:ph type="sldNum" sz="quarter" idx="12"/>
          </p:nvPr>
        </p:nvSpPr>
        <p:spPr/>
        <p:txBody>
          <a:bodyPr/>
          <a:lstStyle/>
          <a:p>
            <a:fld id="{7350F90D-2505-447B-B4BC-E65B6659EBB5}" type="slidenum">
              <a:rPr lang="en-IN" smtClean="0"/>
              <a:t>‹#›</a:t>
            </a:fld>
            <a:endParaRPr lang="en-IN"/>
          </a:p>
        </p:txBody>
      </p:sp>
    </p:spTree>
    <p:extLst>
      <p:ext uri="{BB962C8B-B14F-4D97-AF65-F5344CB8AC3E}">
        <p14:creationId xmlns:p14="http://schemas.microsoft.com/office/powerpoint/2010/main" val="881417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1287F-F1C5-36CD-447E-82E631CC6E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0DF088F-9516-911C-6065-85D21D6C26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9C07FDE-3F0C-3012-FF1F-380E2933C9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E78BF9-452F-0889-41FF-6DAF5BE7B107}"/>
              </a:ext>
            </a:extLst>
          </p:cNvPr>
          <p:cNvSpPr>
            <a:spLocks noGrp="1"/>
          </p:cNvSpPr>
          <p:nvPr>
            <p:ph type="dt" sz="half" idx="10"/>
          </p:nvPr>
        </p:nvSpPr>
        <p:spPr/>
        <p:txBody>
          <a:bodyPr/>
          <a:lstStyle/>
          <a:p>
            <a:fld id="{05B88500-F893-4BED-8BAA-AA84B89EB6C2}" type="datetimeFigureOut">
              <a:rPr lang="en-IN" smtClean="0"/>
              <a:t>10-01-2023</a:t>
            </a:fld>
            <a:endParaRPr lang="en-IN"/>
          </a:p>
        </p:txBody>
      </p:sp>
      <p:sp>
        <p:nvSpPr>
          <p:cNvPr id="6" name="Footer Placeholder 5">
            <a:extLst>
              <a:ext uri="{FF2B5EF4-FFF2-40B4-BE49-F238E27FC236}">
                <a16:creationId xmlns:a16="http://schemas.microsoft.com/office/drawing/2014/main" id="{6BB02763-4CC4-5AC0-883C-6115FCFC3A8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548C579-02F5-DAAC-997A-5409E72D8C5D}"/>
              </a:ext>
            </a:extLst>
          </p:cNvPr>
          <p:cNvSpPr>
            <a:spLocks noGrp="1"/>
          </p:cNvSpPr>
          <p:nvPr>
            <p:ph type="sldNum" sz="quarter" idx="12"/>
          </p:nvPr>
        </p:nvSpPr>
        <p:spPr/>
        <p:txBody>
          <a:bodyPr/>
          <a:lstStyle/>
          <a:p>
            <a:fld id="{7350F90D-2505-447B-B4BC-E65B6659EBB5}" type="slidenum">
              <a:rPr lang="en-IN" smtClean="0"/>
              <a:t>‹#›</a:t>
            </a:fld>
            <a:endParaRPr lang="en-IN"/>
          </a:p>
        </p:txBody>
      </p:sp>
    </p:spTree>
    <p:extLst>
      <p:ext uri="{BB962C8B-B14F-4D97-AF65-F5344CB8AC3E}">
        <p14:creationId xmlns:p14="http://schemas.microsoft.com/office/powerpoint/2010/main" val="1425818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59A3F-40ED-F680-450F-4B63D331C5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872F0DF-95F8-51A7-E760-FF33D5A10A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2B69033-9200-8123-B7F9-FCC8D7494A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CD5010-4E8C-2AFB-BD7A-5BB61419B484}"/>
              </a:ext>
            </a:extLst>
          </p:cNvPr>
          <p:cNvSpPr>
            <a:spLocks noGrp="1"/>
          </p:cNvSpPr>
          <p:nvPr>
            <p:ph type="dt" sz="half" idx="10"/>
          </p:nvPr>
        </p:nvSpPr>
        <p:spPr/>
        <p:txBody>
          <a:bodyPr/>
          <a:lstStyle/>
          <a:p>
            <a:fld id="{05B88500-F893-4BED-8BAA-AA84B89EB6C2}" type="datetimeFigureOut">
              <a:rPr lang="en-IN" smtClean="0"/>
              <a:t>10-01-2023</a:t>
            </a:fld>
            <a:endParaRPr lang="en-IN"/>
          </a:p>
        </p:txBody>
      </p:sp>
      <p:sp>
        <p:nvSpPr>
          <p:cNvPr id="6" name="Footer Placeholder 5">
            <a:extLst>
              <a:ext uri="{FF2B5EF4-FFF2-40B4-BE49-F238E27FC236}">
                <a16:creationId xmlns:a16="http://schemas.microsoft.com/office/drawing/2014/main" id="{DFEE5870-8833-DA6E-681B-EB397D81AAA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ABB7C3-8A10-FBD2-1E42-27DE832CF714}"/>
              </a:ext>
            </a:extLst>
          </p:cNvPr>
          <p:cNvSpPr>
            <a:spLocks noGrp="1"/>
          </p:cNvSpPr>
          <p:nvPr>
            <p:ph type="sldNum" sz="quarter" idx="12"/>
          </p:nvPr>
        </p:nvSpPr>
        <p:spPr/>
        <p:txBody>
          <a:bodyPr/>
          <a:lstStyle/>
          <a:p>
            <a:fld id="{7350F90D-2505-447B-B4BC-E65B6659EBB5}" type="slidenum">
              <a:rPr lang="en-IN" smtClean="0"/>
              <a:t>‹#›</a:t>
            </a:fld>
            <a:endParaRPr lang="en-IN"/>
          </a:p>
        </p:txBody>
      </p:sp>
    </p:spTree>
    <p:extLst>
      <p:ext uri="{BB962C8B-B14F-4D97-AF65-F5344CB8AC3E}">
        <p14:creationId xmlns:p14="http://schemas.microsoft.com/office/powerpoint/2010/main" val="4109414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B0DFE0-8B76-1D47-C3CB-9C020B3390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5B7055-EDD5-09A8-6C00-29A564576E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0EBEE1-DBD6-08AE-A6DA-07835C3AF8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B88500-F893-4BED-8BAA-AA84B89EB6C2}" type="datetimeFigureOut">
              <a:rPr lang="en-IN" smtClean="0"/>
              <a:t>10-01-2023</a:t>
            </a:fld>
            <a:endParaRPr lang="en-IN"/>
          </a:p>
        </p:txBody>
      </p:sp>
      <p:sp>
        <p:nvSpPr>
          <p:cNvPr id="5" name="Footer Placeholder 4">
            <a:extLst>
              <a:ext uri="{FF2B5EF4-FFF2-40B4-BE49-F238E27FC236}">
                <a16:creationId xmlns:a16="http://schemas.microsoft.com/office/drawing/2014/main" id="{106AECF2-530D-BB8E-9788-718BC5A95D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CFD643F-2EC3-79AA-B3CD-2025654FC6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50F90D-2505-447B-B4BC-E65B6659EBB5}" type="slidenum">
              <a:rPr lang="en-IN" smtClean="0"/>
              <a:t>‹#›</a:t>
            </a:fld>
            <a:endParaRPr lang="en-IN"/>
          </a:p>
        </p:txBody>
      </p:sp>
    </p:spTree>
    <p:extLst>
      <p:ext uri="{BB962C8B-B14F-4D97-AF65-F5344CB8AC3E}">
        <p14:creationId xmlns:p14="http://schemas.microsoft.com/office/powerpoint/2010/main" val="35660318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4BA79-B976-25D0-54D0-FC10198EE8AE}"/>
              </a:ext>
            </a:extLst>
          </p:cNvPr>
          <p:cNvSpPr>
            <a:spLocks noGrp="1"/>
          </p:cNvSpPr>
          <p:nvPr>
            <p:ph type="title"/>
          </p:nvPr>
        </p:nvSpPr>
        <p:spPr>
          <a:xfrm>
            <a:off x="838200" y="-243724"/>
            <a:ext cx="10515600" cy="2261061"/>
          </a:xfrm>
        </p:spPr>
        <p:txBody>
          <a:bodyPr>
            <a:normAutofit/>
          </a:bodyPr>
          <a:lstStyle/>
          <a:p>
            <a:r>
              <a:rPr lang="en-IN" sz="800" dirty="0"/>
              <a:t>.</a:t>
            </a:r>
          </a:p>
        </p:txBody>
      </p:sp>
      <p:sp>
        <p:nvSpPr>
          <p:cNvPr id="3" name="Content Placeholder 2">
            <a:extLst>
              <a:ext uri="{FF2B5EF4-FFF2-40B4-BE49-F238E27FC236}">
                <a16:creationId xmlns:a16="http://schemas.microsoft.com/office/drawing/2014/main" id="{3381C693-7E18-B8CB-15EC-D708EB7174D7}"/>
              </a:ext>
            </a:extLst>
          </p:cNvPr>
          <p:cNvSpPr>
            <a:spLocks noGrp="1"/>
          </p:cNvSpPr>
          <p:nvPr>
            <p:ph idx="1"/>
          </p:nvPr>
        </p:nvSpPr>
        <p:spPr>
          <a:xfrm>
            <a:off x="838200" y="2017336"/>
            <a:ext cx="10515600" cy="4477731"/>
          </a:xfrm>
        </p:spPr>
        <p:txBody>
          <a:bodyPr>
            <a:normAutofit fontScale="77500" lnSpcReduction="20000"/>
          </a:bodyPr>
          <a:lstStyle/>
          <a:p>
            <a:pPr marL="0" indent="0">
              <a:buNone/>
            </a:pPr>
            <a:r>
              <a:rPr lang="en-IN" dirty="0"/>
              <a:t>                                                                                                                                           </a:t>
            </a:r>
          </a:p>
          <a:p>
            <a:pPr marL="0" indent="0">
              <a:buNone/>
            </a:pPr>
            <a:r>
              <a:rPr lang="en-IN" sz="2800" b="1" dirty="0">
                <a:latin typeface="Times New Roman" panose="02020603050405020304" charset="0"/>
                <a:cs typeface="Times New Roman" panose="02020603050405020304" charset="0"/>
                <a:sym typeface="+mn-ea"/>
              </a:rPr>
              <a:t>                                   Nagarjuna College of Engineering and Technology</a:t>
            </a:r>
          </a:p>
          <a:p>
            <a:pPr marL="0" indent="0">
              <a:buNone/>
            </a:pPr>
            <a:r>
              <a:rPr lang="en-IN" b="1" dirty="0">
                <a:latin typeface="Times New Roman" panose="02020603050405020304" charset="0"/>
                <a:cs typeface="Times New Roman" panose="02020603050405020304" charset="0"/>
                <a:sym typeface="+mn-ea"/>
              </a:rPr>
              <a:t>                                             </a:t>
            </a:r>
            <a:r>
              <a:rPr lang="en-IN" sz="2800" b="1" dirty="0">
                <a:latin typeface="Times New Roman" panose="02020603050405020304" charset="0"/>
                <a:cs typeface="Times New Roman" panose="02020603050405020304" charset="0"/>
                <a:sym typeface="+mn-ea"/>
              </a:rPr>
              <a:t>Information Science and Engineering</a:t>
            </a:r>
          </a:p>
          <a:p>
            <a:pPr marL="0" indent="0">
              <a:buNone/>
            </a:pPr>
            <a:r>
              <a:rPr lang="en-IN" b="1" dirty="0">
                <a:latin typeface="Times New Roman" panose="02020603050405020304" charset="0"/>
                <a:cs typeface="Times New Roman" panose="02020603050405020304" charset="0"/>
                <a:sym typeface="+mn-ea"/>
              </a:rPr>
              <a:t>                                                   “College Enquiry Chatbot”</a:t>
            </a:r>
          </a:p>
          <a:p>
            <a:pPr marL="0" indent="0">
              <a:buNone/>
            </a:pPr>
            <a:r>
              <a:rPr lang="en-IN" dirty="0"/>
              <a:t>                                                                                                                                       </a:t>
            </a:r>
          </a:p>
          <a:p>
            <a:pPr marL="0" indent="0">
              <a:buNone/>
            </a:pPr>
            <a:r>
              <a:rPr lang="en-IN" dirty="0"/>
              <a:t>   </a:t>
            </a:r>
          </a:p>
          <a:p>
            <a:pPr marL="0" indent="0">
              <a:buNone/>
            </a:pPr>
            <a:endParaRPr lang="en-IN" dirty="0"/>
          </a:p>
          <a:p>
            <a:pPr marL="0" indent="0">
              <a:buNone/>
            </a:pPr>
            <a:r>
              <a:rPr lang="en-IN" dirty="0"/>
              <a:t> Under the Guidance of                                                                      </a:t>
            </a:r>
            <a:r>
              <a:rPr lang="en-IN" dirty="0">
                <a:latin typeface="Times New Roman" panose="02020603050405020304" pitchFamily="18" charset="0"/>
                <a:cs typeface="Times New Roman" panose="02020603050405020304" pitchFamily="18" charset="0"/>
              </a:rPr>
              <a:t>Presented by</a:t>
            </a:r>
          </a:p>
          <a:p>
            <a:pPr marL="0" indent="0">
              <a:buNone/>
            </a:pPr>
            <a:r>
              <a:rPr lang="en-IN" sz="2800" dirty="0"/>
              <a:t>      Ms. Nethra. B.R.                                                                      1NC20IS003   </a:t>
            </a:r>
            <a:r>
              <a:rPr lang="en-IN" sz="2800" dirty="0" err="1"/>
              <a:t>Ankitha</a:t>
            </a:r>
            <a:r>
              <a:rPr lang="en-IN" sz="2800" dirty="0"/>
              <a:t>. G. S.                                                               </a:t>
            </a:r>
          </a:p>
          <a:p>
            <a:pPr marL="0" indent="0">
              <a:buNone/>
            </a:pPr>
            <a:r>
              <a:rPr lang="en-IN" sz="2800" dirty="0"/>
              <a:t>                                                                                                         1NC20IS008   </a:t>
            </a:r>
            <a:r>
              <a:rPr lang="en-IN" sz="2800" dirty="0" err="1"/>
              <a:t>Dikshita</a:t>
            </a:r>
            <a:r>
              <a:rPr lang="en-IN" sz="2800" dirty="0"/>
              <a:t> </a:t>
            </a:r>
            <a:r>
              <a:rPr lang="en-IN" sz="2800" dirty="0" err="1"/>
              <a:t>Chilukuri</a:t>
            </a:r>
            <a:r>
              <a:rPr lang="en-IN" sz="2800" dirty="0"/>
              <a:t> .</a:t>
            </a:r>
          </a:p>
          <a:p>
            <a:pPr marL="0" indent="0">
              <a:buNone/>
            </a:pPr>
            <a:r>
              <a:rPr lang="en-IN" sz="2800" dirty="0"/>
              <a:t>                                                                                                         1NC20IS023   </a:t>
            </a:r>
            <a:r>
              <a:rPr lang="en-IN" sz="2800" dirty="0" err="1"/>
              <a:t>Navya.K</a:t>
            </a:r>
            <a:r>
              <a:rPr lang="en-IN" sz="2800" dirty="0"/>
              <a:t>.</a:t>
            </a:r>
          </a:p>
          <a:p>
            <a:pPr marL="0" indent="0">
              <a:buNone/>
            </a:pPr>
            <a:r>
              <a:rPr lang="en-IN" sz="2800" dirty="0"/>
              <a:t>                                                                                                         1NC20IS037   </a:t>
            </a:r>
            <a:r>
              <a:rPr lang="en-IN" sz="2800" dirty="0" err="1"/>
              <a:t>Soundary.B.M</a:t>
            </a:r>
            <a:r>
              <a:rPr lang="en-IN" sz="2800" dirty="0"/>
              <a:t>.</a:t>
            </a:r>
            <a:r>
              <a:rPr lang="en-IN" dirty="0"/>
              <a:t>      </a:t>
            </a:r>
          </a:p>
        </p:txBody>
      </p:sp>
      <p:pic>
        <p:nvPicPr>
          <p:cNvPr id="6" name="Picture 5">
            <a:extLst>
              <a:ext uri="{FF2B5EF4-FFF2-40B4-BE49-F238E27FC236}">
                <a16:creationId xmlns:a16="http://schemas.microsoft.com/office/drawing/2014/main" id="{B56E7B56-3417-4242-7913-A848F4FEFA87}"/>
              </a:ext>
            </a:extLst>
          </p:cNvPr>
          <p:cNvPicPr>
            <a:picLocks noChangeAspect="1"/>
          </p:cNvPicPr>
          <p:nvPr/>
        </p:nvPicPr>
        <p:blipFill>
          <a:blip r:embed="rId2"/>
          <a:stretch>
            <a:fillRect/>
          </a:stretch>
        </p:blipFill>
        <p:spPr>
          <a:xfrm>
            <a:off x="3996965" y="-1"/>
            <a:ext cx="3553905" cy="2196445"/>
          </a:xfrm>
          <a:prstGeom prst="rect">
            <a:avLst/>
          </a:prstGeom>
        </p:spPr>
      </p:pic>
    </p:spTree>
    <p:extLst>
      <p:ext uri="{BB962C8B-B14F-4D97-AF65-F5344CB8AC3E}">
        <p14:creationId xmlns:p14="http://schemas.microsoft.com/office/powerpoint/2010/main" val="3474391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441E1C-4269-2B0A-6936-085288F39267}"/>
              </a:ext>
            </a:extLst>
          </p:cNvPr>
          <p:cNvSpPr>
            <a:spLocks noGrp="1"/>
          </p:cNvSpPr>
          <p:nvPr>
            <p:ph type="title"/>
          </p:nvPr>
        </p:nvSpPr>
        <p:spPr/>
        <p:txBody>
          <a:bodyPr/>
          <a:lstStyle/>
          <a:p>
            <a:r>
              <a:rPr lang="en-IN" dirty="0"/>
              <a:t>                          </a:t>
            </a:r>
            <a:r>
              <a:rPr lang="en-IN" u="sng" dirty="0">
                <a:latin typeface="Elephant" panose="02020904090505020303" pitchFamily="18" charset="0"/>
              </a:rPr>
              <a:t>CONTENTS</a:t>
            </a:r>
          </a:p>
        </p:txBody>
      </p:sp>
      <p:sp>
        <p:nvSpPr>
          <p:cNvPr id="5" name="Content Placeholder 4">
            <a:extLst>
              <a:ext uri="{FF2B5EF4-FFF2-40B4-BE49-F238E27FC236}">
                <a16:creationId xmlns:a16="http://schemas.microsoft.com/office/drawing/2014/main" id="{E38A91E5-04DE-D4D2-1E75-67E04CD83582}"/>
              </a:ext>
            </a:extLst>
          </p:cNvPr>
          <p:cNvSpPr>
            <a:spLocks noGrp="1"/>
          </p:cNvSpPr>
          <p:nvPr>
            <p:ph idx="1"/>
          </p:nvPr>
        </p:nvSpPr>
        <p:spPr>
          <a:xfrm>
            <a:off x="1311729" y="1841953"/>
            <a:ext cx="10515600" cy="4351338"/>
          </a:xfrm>
        </p:spPr>
        <p:txBody>
          <a:bodyPr>
            <a:normAutofit/>
          </a:bodyPr>
          <a:lstStyle/>
          <a:p>
            <a:pPr>
              <a:buFont typeface="Wingdings" panose="05000000000000000000" pitchFamily="2" charset="2"/>
              <a:buChar char="§"/>
            </a:pPr>
            <a:r>
              <a:rPr lang="en-IN" sz="3200" dirty="0"/>
              <a:t>Abstract. </a:t>
            </a:r>
          </a:p>
          <a:p>
            <a:pPr>
              <a:buFont typeface="Wingdings" panose="05000000000000000000" pitchFamily="2" charset="2"/>
              <a:buChar char="§"/>
            </a:pPr>
            <a:r>
              <a:rPr lang="en-IN" sz="3200" dirty="0"/>
              <a:t>Introduction.</a:t>
            </a:r>
          </a:p>
          <a:p>
            <a:pPr>
              <a:buFont typeface="Wingdings" panose="05000000000000000000" pitchFamily="2" charset="2"/>
              <a:buChar char="§"/>
            </a:pPr>
            <a:r>
              <a:rPr lang="en-US" sz="3200" dirty="0"/>
              <a:t>Literature survey.  </a:t>
            </a:r>
          </a:p>
          <a:p>
            <a:pPr>
              <a:buFont typeface="Wingdings" panose="05000000000000000000" pitchFamily="2" charset="2"/>
              <a:buChar char="§"/>
            </a:pPr>
            <a:r>
              <a:rPr lang="en-US" sz="3200" dirty="0"/>
              <a:t>Proposed  system advantages. </a:t>
            </a:r>
          </a:p>
          <a:p>
            <a:pPr>
              <a:buFont typeface="Wingdings" panose="05000000000000000000" pitchFamily="2" charset="2"/>
              <a:buChar char="§"/>
            </a:pPr>
            <a:r>
              <a:rPr lang="en-US" sz="3200" dirty="0"/>
              <a:t>Block  diagram and Features.</a:t>
            </a:r>
            <a:endParaRPr lang="en-IN" sz="3200" dirty="0"/>
          </a:p>
        </p:txBody>
      </p:sp>
    </p:spTree>
    <p:extLst>
      <p:ext uri="{BB962C8B-B14F-4D97-AF65-F5344CB8AC3E}">
        <p14:creationId xmlns:p14="http://schemas.microsoft.com/office/powerpoint/2010/main" val="955022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CA61E-000B-148C-5EB6-1C36441C3293}"/>
              </a:ext>
            </a:extLst>
          </p:cNvPr>
          <p:cNvSpPr>
            <a:spLocks noGrp="1"/>
          </p:cNvSpPr>
          <p:nvPr>
            <p:ph type="title"/>
          </p:nvPr>
        </p:nvSpPr>
        <p:spPr>
          <a:xfrm>
            <a:off x="838200" y="0"/>
            <a:ext cx="10515600" cy="1530626"/>
          </a:xfrm>
        </p:spPr>
        <p:txBody>
          <a:bodyPr>
            <a:normAutofit/>
          </a:bodyPr>
          <a:lstStyle/>
          <a:p>
            <a:r>
              <a:rPr lang="en-IN" dirty="0"/>
              <a:t>                          </a:t>
            </a:r>
            <a:r>
              <a:rPr lang="en-IN" sz="3200" dirty="0">
                <a:latin typeface="Arial Black" panose="020B0A04020102020204" pitchFamily="34" charset="0"/>
              </a:rPr>
              <a:t>Abstract</a:t>
            </a:r>
          </a:p>
        </p:txBody>
      </p:sp>
      <p:sp>
        <p:nvSpPr>
          <p:cNvPr id="3" name="Content Placeholder 2">
            <a:extLst>
              <a:ext uri="{FF2B5EF4-FFF2-40B4-BE49-F238E27FC236}">
                <a16:creationId xmlns:a16="http://schemas.microsoft.com/office/drawing/2014/main" id="{2B2CB040-5725-1202-339B-81904477CC93}"/>
              </a:ext>
            </a:extLst>
          </p:cNvPr>
          <p:cNvSpPr>
            <a:spLocks noGrp="1"/>
          </p:cNvSpPr>
          <p:nvPr>
            <p:ph idx="1"/>
          </p:nvPr>
        </p:nvSpPr>
        <p:spPr>
          <a:xfrm>
            <a:off x="838200" y="1239520"/>
            <a:ext cx="10612120" cy="6004197"/>
          </a:xfrm>
        </p:spPr>
        <p:txBody>
          <a:bodyPr>
            <a:noAutofit/>
          </a:bodyPr>
          <a:lstStyle/>
          <a:p>
            <a:pPr marL="0" indent="0" algn="just">
              <a:lnSpc>
                <a:spcPct val="100000"/>
              </a:lnSpc>
              <a:buNone/>
            </a:pPr>
            <a:r>
              <a:rPr lang="en-US" sz="2400" dirty="0">
                <a:latin typeface="Times New Roman" panose="02020603050405020304" pitchFamily="18" charset="0"/>
                <a:cs typeface="Times New Roman" panose="02020603050405020304" pitchFamily="18" charset="0"/>
              </a:rPr>
              <a:t>Chat bots are improving the way of communication in the virtual world. Chat bots are nothing but AI assistants. Chat bots typically provide a </a:t>
            </a:r>
            <a:r>
              <a:rPr lang="en-US" sz="2400" dirty="0" err="1">
                <a:latin typeface="Times New Roman" panose="02020603050405020304" pitchFamily="18" charset="0"/>
                <a:cs typeface="Times New Roman" panose="02020603050405020304" pitchFamily="18" charset="0"/>
              </a:rPr>
              <a:t>textbased</a:t>
            </a:r>
            <a:r>
              <a:rPr lang="en-US" sz="2400" dirty="0">
                <a:latin typeface="Times New Roman" panose="02020603050405020304" pitchFamily="18" charset="0"/>
                <a:cs typeface="Times New Roman" panose="02020603050405020304" pitchFamily="18" charset="0"/>
              </a:rPr>
              <a:t> user interface, allowing the user to type commands and receive text as well as text to speech response.  This project titled as “College Enquiry Chatbot” focuses on some of the key issues like it avoids the user to personally go to the college for enquiry about college activities, to minimize the load of officers of universities and increase interaction between student and college without actually involving any physical human entity that can promote student engaging system with greater user interface and quick response and aims to develop a college enquiry chat bot that answers any queries post by students like college details, course-related questions, location of the college, fee structure etc. The college enquiry chat bot project is built using python libraries that analyze user’s queries and understand the user’s message. The system analyzes the question and then answers to the user. The user can also give their suggestions through the feedback. This chatbot is mainly used in college by the students for collecting college related activities.</a:t>
            </a:r>
            <a:endParaRPr lang="en-IN" sz="2400" dirty="0">
              <a:latin typeface="Times New Roman" panose="02020603050405020304" pitchFamily="18" charset="0"/>
              <a:cs typeface="Times New Roman" panose="02020603050405020304" pitchFamily="18" charset="0"/>
            </a:endParaRPr>
          </a:p>
          <a:p>
            <a:pPr marL="0" indent="0">
              <a:lnSpc>
                <a:spcPct val="100000"/>
              </a:lnSpc>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1992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8ABBC-22F8-B818-C6CE-C427B2F57077}"/>
              </a:ext>
            </a:extLst>
          </p:cNvPr>
          <p:cNvSpPr>
            <a:spLocks noGrp="1"/>
          </p:cNvSpPr>
          <p:nvPr>
            <p:ph type="title"/>
          </p:nvPr>
        </p:nvSpPr>
        <p:spPr>
          <a:xfrm>
            <a:off x="838200" y="365125"/>
            <a:ext cx="10515600" cy="976657"/>
          </a:xfrm>
        </p:spPr>
        <p:txBody>
          <a:bodyPr>
            <a:normAutofit/>
          </a:bodyPr>
          <a:lstStyle/>
          <a:p>
            <a:r>
              <a:rPr lang="en-IN" sz="3600" dirty="0">
                <a:latin typeface="Arial Black" panose="020B0A04020102020204" pitchFamily="34" charset="0"/>
              </a:rPr>
              <a:t>                    Introduction</a:t>
            </a:r>
          </a:p>
        </p:txBody>
      </p:sp>
      <p:sp>
        <p:nvSpPr>
          <p:cNvPr id="3" name="Content Placeholder 2">
            <a:extLst>
              <a:ext uri="{FF2B5EF4-FFF2-40B4-BE49-F238E27FC236}">
                <a16:creationId xmlns:a16="http://schemas.microsoft.com/office/drawing/2014/main" id="{33CE8DE5-394A-4BA7-30E5-802E5E055029}"/>
              </a:ext>
            </a:extLst>
          </p:cNvPr>
          <p:cNvSpPr>
            <a:spLocks noGrp="1"/>
          </p:cNvSpPr>
          <p:nvPr>
            <p:ph idx="1"/>
          </p:nvPr>
        </p:nvSpPr>
        <p:spPr>
          <a:xfrm>
            <a:off x="838200" y="1451113"/>
            <a:ext cx="10515600" cy="5168348"/>
          </a:xfrm>
        </p:spPr>
        <p:txBody>
          <a:bodyPr>
            <a:noAutofit/>
          </a:bodyPr>
          <a:lstStyle/>
          <a:p>
            <a:pPr algn="just">
              <a:lnSpc>
                <a:spcPct val="100000"/>
              </a:lnSpc>
            </a:pPr>
            <a:r>
              <a:rPr lang="en-US" sz="2400" dirty="0">
                <a:latin typeface="Times New Roman" panose="02020603050405020304" pitchFamily="18" charset="0"/>
                <a:cs typeface="Times New Roman" panose="02020603050405020304" pitchFamily="18" charset="0"/>
              </a:rPr>
              <a:t>Chat-bot also known as a talk bot, chatterbox. A Bot is a computer program that mimics human conversations. </a:t>
            </a:r>
          </a:p>
          <a:p>
            <a:pPr algn="just">
              <a:lnSpc>
                <a:spcPct val="100000"/>
              </a:lnSpc>
            </a:pPr>
            <a:r>
              <a:rPr lang="en-US" sz="2400" dirty="0">
                <a:latin typeface="Times New Roman" panose="02020603050405020304" pitchFamily="18" charset="0"/>
                <a:cs typeface="Times New Roman" panose="02020603050405020304" pitchFamily="18" charset="0"/>
              </a:rPr>
              <a:t>A bot also refers to as a software which performs tasks automatically. Basically a bot is a computer program designed for communication and to get answers through that communication.</a:t>
            </a:r>
          </a:p>
          <a:p>
            <a:pPr algn="just">
              <a:lnSpc>
                <a:spcPct val="100000"/>
              </a:lnSpc>
            </a:pPr>
            <a:r>
              <a:rPr lang="en-US" sz="2400" dirty="0">
                <a:latin typeface="Times New Roman" panose="02020603050405020304" pitchFamily="18" charset="0"/>
                <a:cs typeface="Times New Roman" panose="02020603050405020304" pitchFamily="18" charset="0"/>
              </a:rPr>
              <a:t>A chatbot is an AI program that copy human discussions including content and communication in natural language utilizing artificial intelligence method for example, Natural Language Processing is a picture and video processing and voice analysis. </a:t>
            </a:r>
          </a:p>
          <a:p>
            <a:pPr algn="just">
              <a:lnSpc>
                <a:spcPct val="100000"/>
              </a:lnSpc>
            </a:pPr>
            <a:r>
              <a:rPr lang="en-US" sz="2400" dirty="0">
                <a:latin typeface="Times New Roman" panose="02020603050405020304" pitchFamily="18" charset="0"/>
                <a:cs typeface="Times New Roman" panose="02020603050405020304" pitchFamily="18" charset="0"/>
              </a:rPr>
              <a:t>chatbot for college management system has been created utilizing Python libraries that examine the user queries. This chatbot system is an internet application that gives an answer to the broken down queries of a user.</a:t>
            </a:r>
          </a:p>
        </p:txBody>
      </p:sp>
    </p:spTree>
    <p:extLst>
      <p:ext uri="{BB962C8B-B14F-4D97-AF65-F5344CB8AC3E}">
        <p14:creationId xmlns:p14="http://schemas.microsoft.com/office/powerpoint/2010/main" val="2992434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C344C-09C9-4B26-1870-B7360B7940F5}"/>
              </a:ext>
            </a:extLst>
          </p:cNvPr>
          <p:cNvSpPr>
            <a:spLocks noGrp="1"/>
          </p:cNvSpPr>
          <p:nvPr>
            <p:ph type="title"/>
          </p:nvPr>
        </p:nvSpPr>
        <p:spPr/>
        <p:txBody>
          <a:bodyPr>
            <a:normAutofit/>
          </a:bodyPr>
          <a:lstStyle/>
          <a:p>
            <a:r>
              <a:rPr lang="en-IN" sz="3600" dirty="0">
                <a:latin typeface="Arial Black" panose="020B0A04020102020204" pitchFamily="34" charset="0"/>
              </a:rPr>
              <a:t>               </a:t>
            </a:r>
          </a:p>
        </p:txBody>
      </p:sp>
      <p:sp>
        <p:nvSpPr>
          <p:cNvPr id="3" name="Content Placeholder 2">
            <a:extLst>
              <a:ext uri="{FF2B5EF4-FFF2-40B4-BE49-F238E27FC236}">
                <a16:creationId xmlns:a16="http://schemas.microsoft.com/office/drawing/2014/main" id="{AE805562-16E4-013B-37FA-170B75EB4BE7}"/>
              </a:ext>
            </a:extLst>
          </p:cNvPr>
          <p:cNvSpPr>
            <a:spLocks noGrp="1"/>
          </p:cNvSpPr>
          <p:nvPr>
            <p:ph idx="1"/>
          </p:nvPr>
        </p:nvSpPr>
        <p:spPr>
          <a:xfrm>
            <a:off x="838200" y="636104"/>
            <a:ext cx="10515600" cy="5540859"/>
          </a:xfrm>
        </p:spPr>
        <p:txBody>
          <a:bodyPr>
            <a:normAutofit/>
          </a:bodyPr>
          <a:lstStyle/>
          <a:p>
            <a:pPr algn="just">
              <a:lnSpc>
                <a:spcPct val="100000"/>
              </a:lnSpc>
            </a:pPr>
            <a:r>
              <a:rPr lang="en-US" sz="2400" dirty="0">
                <a:latin typeface="Times New Roman" panose="02020603050405020304" pitchFamily="18" charset="0"/>
                <a:cs typeface="Times New Roman" panose="02020603050405020304" pitchFamily="18" charset="0"/>
              </a:rPr>
              <a:t>Chatbot has become the center of focus in this current era thus the bot are being utilized to deliver information more conveniently. </a:t>
            </a:r>
          </a:p>
          <a:p>
            <a:pPr algn="just">
              <a:lnSpc>
                <a:spcPct val="100000"/>
              </a:lnSpc>
            </a:pPr>
            <a:r>
              <a:rPr lang="en-US" sz="2400" dirty="0">
                <a:latin typeface="Times New Roman" panose="02020603050405020304" pitchFamily="18" charset="0"/>
                <a:cs typeface="Times New Roman" panose="02020603050405020304" pitchFamily="18" charset="0"/>
              </a:rPr>
              <a:t>A chatbot is a standout amongst the most progressive and promising tools of communication among people and machines. famous chatbots like amazon Alexa, Siri, Facebook, Slack, and many more are in trend. These are very much helpful but in this era of enhancing technology day by day, technology gets updated and accordingly by the user expectations also increases. </a:t>
            </a:r>
          </a:p>
          <a:p>
            <a:pPr algn="just">
              <a:lnSpc>
                <a:spcPct val="100000"/>
              </a:lnSpc>
            </a:pPr>
            <a:r>
              <a:rPr lang="en-US" sz="2400" dirty="0">
                <a:latin typeface="Times New Roman" panose="02020603050405020304" pitchFamily="18" charset="0"/>
                <a:cs typeface="Times New Roman" panose="02020603050405020304" pitchFamily="18" charset="0"/>
              </a:rPr>
              <a:t> A chatbot can be described as an answering system where a system will be able to answer questions or to the statement submitted by users and allow users to control over the content to be displayed.</a:t>
            </a: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0783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A9AA9E-C594-2421-67B7-9F71480A82A9}"/>
              </a:ext>
            </a:extLst>
          </p:cNvPr>
          <p:cNvSpPr>
            <a:spLocks noGrp="1"/>
          </p:cNvSpPr>
          <p:nvPr>
            <p:ph type="title"/>
          </p:nvPr>
        </p:nvSpPr>
        <p:spPr>
          <a:xfrm>
            <a:off x="838200" y="487680"/>
            <a:ext cx="10515600" cy="812800"/>
          </a:xfrm>
        </p:spPr>
        <p:txBody>
          <a:bodyPr>
            <a:normAutofit fontScale="90000"/>
          </a:bodyPr>
          <a:lstStyle/>
          <a:p>
            <a:r>
              <a:rPr lang="en-US" sz="4400" dirty="0"/>
              <a:t> </a:t>
            </a:r>
            <a:r>
              <a:rPr lang="en-US" sz="4400" dirty="0">
                <a:latin typeface="Bahnschrift SemiBold" panose="020B0502040204020203" pitchFamily="34" charset="0"/>
              </a:rPr>
              <a:t>Literature survey</a:t>
            </a:r>
            <a:r>
              <a:rPr lang="en-US" sz="4400" dirty="0"/>
              <a:t>. </a:t>
            </a:r>
            <a:br>
              <a:rPr lang="en-US" sz="4400" dirty="0"/>
            </a:br>
            <a:endParaRPr lang="en-IN" dirty="0"/>
          </a:p>
        </p:txBody>
      </p:sp>
      <p:sp>
        <p:nvSpPr>
          <p:cNvPr id="3" name="Rectangle 1">
            <a:extLst>
              <a:ext uri="{FF2B5EF4-FFF2-40B4-BE49-F238E27FC236}">
                <a16:creationId xmlns:a16="http://schemas.microsoft.com/office/drawing/2014/main" id="{A581E65E-B7FB-CD1A-786A-9A98B24CAC17}"/>
              </a:ext>
            </a:extLst>
          </p:cNvPr>
          <p:cNvSpPr>
            <a:spLocks noChangeArrowheads="1"/>
          </p:cNvSpPr>
          <p:nvPr/>
        </p:nvSpPr>
        <p:spPr bwMode="auto">
          <a:xfrm>
            <a:off x="-33854630" y="-133013"/>
            <a:ext cx="83576839" cy="723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52352"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id="{C4F4ABA9-614B-5FAD-4FA5-1464A108ACCE}"/>
              </a:ext>
            </a:extLst>
          </p:cNvPr>
          <p:cNvSpPr>
            <a:spLocks noChangeArrowheads="1"/>
          </p:cNvSpPr>
          <p:nvPr/>
        </p:nvSpPr>
        <p:spPr bwMode="auto">
          <a:xfrm>
            <a:off x="5626099" y="1181437"/>
            <a:ext cx="58481839" cy="723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52352"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46972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29A2B-26CE-A426-7766-730E44D1C376}"/>
              </a:ext>
            </a:extLst>
          </p:cNvPr>
          <p:cNvSpPr>
            <a:spLocks noGrp="1"/>
          </p:cNvSpPr>
          <p:nvPr>
            <p:ph type="title"/>
          </p:nvPr>
        </p:nvSpPr>
        <p:spPr>
          <a:xfrm>
            <a:off x="838200" y="-606286"/>
            <a:ext cx="10515600" cy="2236304"/>
          </a:xfrm>
        </p:spPr>
        <p:txBody>
          <a:bodyPr/>
          <a:lstStyle/>
          <a:p>
            <a:r>
              <a:rPr lang="en-US" sz="4400" dirty="0"/>
              <a:t>      </a:t>
            </a:r>
            <a:r>
              <a:rPr lang="en-US" sz="3600" dirty="0">
                <a:latin typeface="Arial Black" panose="020B0A04020102020204" pitchFamily="34" charset="0"/>
              </a:rPr>
              <a:t>Proposed  system advantages.</a:t>
            </a:r>
            <a:endParaRPr lang="en-IN" sz="3600" dirty="0">
              <a:latin typeface="Arial Black" panose="020B0A04020102020204" pitchFamily="34" charset="0"/>
            </a:endParaRPr>
          </a:p>
        </p:txBody>
      </p:sp>
      <p:sp>
        <p:nvSpPr>
          <p:cNvPr id="3" name="Content Placeholder 2">
            <a:extLst>
              <a:ext uri="{FF2B5EF4-FFF2-40B4-BE49-F238E27FC236}">
                <a16:creationId xmlns:a16="http://schemas.microsoft.com/office/drawing/2014/main" id="{D8FDDF7F-9F99-1C08-BCCA-DA369250B8D3}"/>
              </a:ext>
            </a:extLst>
          </p:cNvPr>
          <p:cNvSpPr>
            <a:spLocks noGrp="1"/>
          </p:cNvSpPr>
          <p:nvPr>
            <p:ph idx="1"/>
          </p:nvPr>
        </p:nvSpPr>
        <p:spPr>
          <a:xfrm>
            <a:off x="838200" y="1162878"/>
            <a:ext cx="10515600" cy="5436705"/>
          </a:xfrm>
        </p:spPr>
        <p:txBody>
          <a:bodyPr>
            <a:noAutofit/>
          </a:bodyPr>
          <a:lstStyle/>
          <a:p>
            <a:pPr marL="0" indent="0" algn="just">
              <a:lnSpc>
                <a:spcPct val="100000"/>
              </a:lnSpc>
              <a:buNone/>
            </a:pPr>
            <a:r>
              <a:rPr lang="en-US" sz="2300" dirty="0">
                <a:latin typeface="Times New Roman" panose="02020603050405020304" pitchFamily="18" charset="0"/>
                <a:cs typeface="Times New Roman" panose="02020603050405020304" pitchFamily="18" charset="0"/>
              </a:rPr>
              <a:t>The system replies using an effective Graphical User Interface which implies that as if a real person is talking to the user and can make available 24 x 7. Anyone, Anywhere, Anytime without any problem can make use of internet connection and mobile device or other laptop devices to solve doubts. The motive of the chatbot is to generate a quick response within less time to the user’s query and reduce the workload of the management system. This chatbot is mainly used in college by the students for collecting college related activities.</a:t>
            </a:r>
          </a:p>
          <a:p>
            <a:pPr algn="just">
              <a:lnSpc>
                <a:spcPct val="100000"/>
              </a:lnSpc>
            </a:pPr>
            <a:r>
              <a:rPr lang="en-IN" sz="2300" dirty="0"/>
              <a:t>No barrier for asking questions.</a:t>
            </a:r>
          </a:p>
          <a:p>
            <a:pPr algn="just">
              <a:lnSpc>
                <a:spcPct val="100000"/>
              </a:lnSpc>
            </a:pPr>
            <a:r>
              <a:rPr lang="en-IN" sz="2300" dirty="0"/>
              <a:t>Fast answer guaranteed.</a:t>
            </a:r>
          </a:p>
          <a:p>
            <a:pPr algn="just">
              <a:lnSpc>
                <a:spcPct val="100000"/>
              </a:lnSpc>
            </a:pPr>
            <a:r>
              <a:rPr lang="en-IN" sz="2300" dirty="0"/>
              <a:t>Minimize cost and time saving.</a:t>
            </a:r>
          </a:p>
          <a:p>
            <a:pPr algn="just">
              <a:lnSpc>
                <a:spcPct val="100000"/>
              </a:lnSpc>
            </a:pPr>
            <a:r>
              <a:rPr lang="en-IN" sz="2300" dirty="0"/>
              <a:t>Welcoming communication medium for the target audience.</a:t>
            </a:r>
          </a:p>
          <a:p>
            <a:pPr algn="just">
              <a:lnSpc>
                <a:spcPct val="100000"/>
              </a:lnSpc>
            </a:pPr>
            <a:r>
              <a:rPr lang="en-IN" sz="2300" dirty="0"/>
              <a:t>Analytic insights and working  without mistakes.</a:t>
            </a:r>
          </a:p>
          <a:p>
            <a:pPr algn="just">
              <a:lnSpc>
                <a:spcPct val="100000"/>
              </a:lnSpc>
            </a:pPr>
            <a:r>
              <a:rPr lang="en-IN" sz="2300" dirty="0"/>
              <a:t>Easy to use and communicate.</a:t>
            </a:r>
          </a:p>
          <a:p>
            <a:endParaRPr lang="en-IN" sz="2300" dirty="0"/>
          </a:p>
        </p:txBody>
      </p:sp>
    </p:spTree>
    <p:extLst>
      <p:ext uri="{BB962C8B-B14F-4D97-AF65-F5344CB8AC3E}">
        <p14:creationId xmlns:p14="http://schemas.microsoft.com/office/powerpoint/2010/main" val="323916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1445A-B189-F4F1-0E8E-08A8E57D1D0E}"/>
              </a:ext>
            </a:extLst>
          </p:cNvPr>
          <p:cNvSpPr>
            <a:spLocks noGrp="1"/>
          </p:cNvSpPr>
          <p:nvPr>
            <p:ph type="title"/>
          </p:nvPr>
        </p:nvSpPr>
        <p:spPr>
          <a:xfrm>
            <a:off x="838200" y="120197"/>
            <a:ext cx="10515600" cy="1325563"/>
          </a:xfrm>
        </p:spPr>
        <p:txBody>
          <a:bodyPr/>
          <a:lstStyle/>
          <a:p>
            <a:r>
              <a:rPr lang="en-US" sz="4400" dirty="0">
                <a:latin typeface="Arial Black" panose="020B0A04020102020204" pitchFamily="34" charset="0"/>
              </a:rPr>
              <a:t>Block  diagram.</a:t>
            </a:r>
            <a:br>
              <a:rPr lang="en-IN" sz="4400" dirty="0"/>
            </a:br>
            <a:endParaRPr lang="en-IN" dirty="0"/>
          </a:p>
        </p:txBody>
      </p:sp>
      <p:pic>
        <p:nvPicPr>
          <p:cNvPr id="6" name="Content Placeholder 4">
            <a:extLst>
              <a:ext uri="{FF2B5EF4-FFF2-40B4-BE49-F238E27FC236}">
                <a16:creationId xmlns:a16="http://schemas.microsoft.com/office/drawing/2014/main" id="{4E69D937-BC5C-BFFB-36AC-44F083D707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7827" y="969871"/>
            <a:ext cx="7738464" cy="4685493"/>
          </a:xfrm>
          <a:prstGeom prst="rect">
            <a:avLst/>
          </a:prstGeom>
        </p:spPr>
      </p:pic>
      <p:sp>
        <p:nvSpPr>
          <p:cNvPr id="4" name="Content Placeholder 3">
            <a:extLst>
              <a:ext uri="{FF2B5EF4-FFF2-40B4-BE49-F238E27FC236}">
                <a16:creationId xmlns:a16="http://schemas.microsoft.com/office/drawing/2014/main" id="{D7B55EC9-8082-8CD7-E029-4203530E8C3A}"/>
              </a:ext>
            </a:extLst>
          </p:cNvPr>
          <p:cNvSpPr>
            <a:spLocks noGrp="1"/>
          </p:cNvSpPr>
          <p:nvPr>
            <p:ph idx="1"/>
          </p:nvPr>
        </p:nvSpPr>
        <p:spPr>
          <a:xfrm>
            <a:off x="2673626" y="1587086"/>
            <a:ext cx="6844748" cy="4351338"/>
          </a:xfrm>
        </p:spPr>
        <p:txBody>
          <a:bodyPr>
            <a:normAutofit/>
          </a:bodyPr>
          <a:lstStyle/>
          <a:p>
            <a:pPr marL="0" indent="0">
              <a:buNone/>
            </a:pPr>
            <a:r>
              <a:rPr lang="en-IN" sz="800" dirty="0"/>
              <a:t>.</a:t>
            </a:r>
          </a:p>
        </p:txBody>
      </p:sp>
    </p:spTree>
    <p:extLst>
      <p:ext uri="{BB962C8B-B14F-4D97-AF65-F5344CB8AC3E}">
        <p14:creationId xmlns:p14="http://schemas.microsoft.com/office/powerpoint/2010/main" val="624340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77FF8-2869-8CD4-A496-42B53BB96400}"/>
              </a:ext>
            </a:extLst>
          </p:cNvPr>
          <p:cNvSpPr>
            <a:spLocks noGrp="1"/>
          </p:cNvSpPr>
          <p:nvPr>
            <p:ph type="title"/>
          </p:nvPr>
        </p:nvSpPr>
        <p:spPr/>
        <p:txBody>
          <a:bodyPr>
            <a:normAutofit/>
          </a:bodyPr>
          <a:lstStyle/>
          <a:p>
            <a:r>
              <a:rPr lang="en-IN" sz="900" dirty="0"/>
              <a:t>.</a:t>
            </a:r>
          </a:p>
        </p:txBody>
      </p:sp>
      <p:sp>
        <p:nvSpPr>
          <p:cNvPr id="3" name="Content Placeholder 2">
            <a:extLst>
              <a:ext uri="{FF2B5EF4-FFF2-40B4-BE49-F238E27FC236}">
                <a16:creationId xmlns:a16="http://schemas.microsoft.com/office/drawing/2014/main" id="{920ACBA1-B921-3AFF-81A1-196E625BDC7E}"/>
              </a:ext>
            </a:extLst>
          </p:cNvPr>
          <p:cNvSpPr>
            <a:spLocks noGrp="1"/>
          </p:cNvSpPr>
          <p:nvPr>
            <p:ph idx="1"/>
          </p:nvPr>
        </p:nvSpPr>
        <p:spPr>
          <a:xfrm>
            <a:off x="838200" y="248478"/>
            <a:ext cx="10515600" cy="5928485"/>
          </a:xfrm>
        </p:spPr>
        <p:txBody>
          <a:bodyPr>
            <a:normAutofit/>
          </a:bodyPr>
          <a:lstStyle/>
          <a:p>
            <a:pPr marL="0" indent="0">
              <a:buNone/>
            </a:pPr>
            <a:r>
              <a:rPr lang="en-IN" sz="4800" dirty="0">
                <a:latin typeface="Algerian" panose="04020705040A02060702" pitchFamily="82" charset="0"/>
              </a:rPr>
              <a:t>               </a:t>
            </a:r>
          </a:p>
          <a:p>
            <a:pPr marL="0" indent="0">
              <a:buNone/>
            </a:pPr>
            <a:endParaRPr lang="en-IN" sz="4800" dirty="0">
              <a:latin typeface="Algerian" panose="04020705040A02060702" pitchFamily="82" charset="0"/>
            </a:endParaRPr>
          </a:p>
          <a:p>
            <a:pPr marL="0" indent="0">
              <a:buNone/>
            </a:pPr>
            <a:endParaRPr lang="en-IN" sz="4800" dirty="0">
              <a:latin typeface="Algerian" panose="04020705040A02060702" pitchFamily="82" charset="0"/>
            </a:endParaRPr>
          </a:p>
          <a:p>
            <a:pPr marL="0" indent="0">
              <a:buNone/>
            </a:pPr>
            <a:r>
              <a:rPr lang="en-IN" sz="4800" dirty="0">
                <a:latin typeface="Algerian" panose="04020705040A02060702" pitchFamily="82" charset="0"/>
              </a:rPr>
              <a:t>                     </a:t>
            </a:r>
            <a:r>
              <a:rPr lang="en-IN" sz="4800" b="1" dirty="0">
                <a:latin typeface="Algerian" panose="04020705040A02060702" pitchFamily="82" charset="0"/>
              </a:rPr>
              <a:t>THANK YOU.</a:t>
            </a:r>
          </a:p>
        </p:txBody>
      </p:sp>
    </p:spTree>
    <p:extLst>
      <p:ext uri="{BB962C8B-B14F-4D97-AF65-F5344CB8AC3E}">
        <p14:creationId xmlns:p14="http://schemas.microsoft.com/office/powerpoint/2010/main" val="5752625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269</TotalTime>
  <Words>703</Words>
  <Application>Microsoft Office PowerPoint</Application>
  <PresentationFormat>Widescreen</PresentationFormat>
  <Paragraphs>46</Paragraphs>
  <Slides>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Algerian</vt:lpstr>
      <vt:lpstr>Arial</vt:lpstr>
      <vt:lpstr>Arial Black</vt:lpstr>
      <vt:lpstr>Bahnschrift SemiBold</vt:lpstr>
      <vt:lpstr>Calibri</vt:lpstr>
      <vt:lpstr>Calibri Light</vt:lpstr>
      <vt:lpstr>Elephant</vt:lpstr>
      <vt:lpstr>Times New Roman</vt:lpstr>
      <vt:lpstr>Wingdings</vt:lpstr>
      <vt:lpstr>Office Theme</vt:lpstr>
      <vt:lpstr>.</vt:lpstr>
      <vt:lpstr>                          CONTENTS</vt:lpstr>
      <vt:lpstr>                          Abstract</vt:lpstr>
      <vt:lpstr>                    Introduction</vt:lpstr>
      <vt:lpstr>               </vt:lpstr>
      <vt:lpstr> Literature survey.  </vt:lpstr>
      <vt:lpstr>      Proposed  system advantages.</vt:lpstr>
      <vt:lpstr>Block  diagram. </vt:lpstr>
      <vt:lpst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CONTENTS</dc:title>
  <dc:creator>ankithags31@gmail.com</dc:creator>
  <cp:lastModifiedBy>Navya</cp:lastModifiedBy>
  <cp:revision>5</cp:revision>
  <dcterms:created xsi:type="dcterms:W3CDTF">2022-11-21T09:20:22Z</dcterms:created>
  <dcterms:modified xsi:type="dcterms:W3CDTF">2023-01-10T05:48:25Z</dcterms:modified>
</cp:coreProperties>
</file>