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62" r:id="rId4"/>
    <p:sldId id="258" r:id="rId5"/>
    <p:sldId id="263" r:id="rId6"/>
    <p:sldId id="264" r:id="rId7"/>
    <p:sldId id="265" r:id="rId8"/>
    <p:sldId id="266" r:id="rId9"/>
    <p:sldId id="260"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0" d="100"/>
          <a:sy n="70"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ya Shrivastava" userId="a38b7f40dfe229de" providerId="LiveId" clId="{BD70ECFD-DB30-42AF-863A-4161E96433A2}"/>
    <pc:docChg chg="modSld">
      <pc:chgData name="Riya Shrivastava" userId="a38b7f40dfe229de" providerId="LiveId" clId="{BD70ECFD-DB30-42AF-863A-4161E96433A2}" dt="2024-05-08T04:31:31.780" v="3" actId="20577"/>
      <pc:docMkLst>
        <pc:docMk/>
      </pc:docMkLst>
      <pc:sldChg chg="modSp mod">
        <pc:chgData name="Riya Shrivastava" userId="a38b7f40dfe229de" providerId="LiveId" clId="{BD70ECFD-DB30-42AF-863A-4161E96433A2}" dt="2024-05-08T04:31:31.780" v="3" actId="20577"/>
        <pc:sldMkLst>
          <pc:docMk/>
          <pc:sldMk cId="1314107827" sldId="257"/>
        </pc:sldMkLst>
        <pc:spChg chg="mod">
          <ac:chgData name="Riya Shrivastava" userId="a38b7f40dfe229de" providerId="LiveId" clId="{BD70ECFD-DB30-42AF-863A-4161E96433A2}" dt="2024-05-08T04:31:31.780" v="3" actId="20577"/>
          <ac:spMkLst>
            <pc:docMk/>
            <pc:sldMk cId="1314107827" sldId="257"/>
            <ac:spMk id="3" creationId="{1B067C40-AEE4-4E9D-C6E9-B92FAF8F2BEF}"/>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F944EF2-43FA-46EF-B427-8AE8AB1FF112}" type="datetimeFigureOut">
              <a:rPr lang="en-IN" smtClean="0"/>
              <a:t>28-05-2024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40160A6E-534E-4B0F-9915-49E229D73586}"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85086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944EF2-43FA-46EF-B427-8AE8AB1FF112}" type="datetimeFigureOut">
              <a:rPr lang="en-IN" smtClean="0"/>
              <a:t>28-05-2024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160A6E-534E-4B0F-9915-49E229D73586}" type="slidenum">
              <a:rPr lang="en-IN" smtClean="0"/>
              <a:t>‹#›</a:t>
            </a:fld>
            <a:endParaRPr lang="en-IN"/>
          </a:p>
        </p:txBody>
      </p:sp>
    </p:spTree>
    <p:extLst>
      <p:ext uri="{BB962C8B-B14F-4D97-AF65-F5344CB8AC3E}">
        <p14:creationId xmlns:p14="http://schemas.microsoft.com/office/powerpoint/2010/main" val="3761698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944EF2-43FA-46EF-B427-8AE8AB1FF112}" type="datetimeFigureOut">
              <a:rPr lang="en-IN" smtClean="0"/>
              <a:t>28-05-2024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160A6E-534E-4B0F-9915-49E229D73586}"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769038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944EF2-43FA-46EF-B427-8AE8AB1FF112}" type="datetimeFigureOut">
              <a:rPr lang="en-IN" smtClean="0"/>
              <a:t>28-05-2024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160A6E-534E-4B0F-9915-49E229D73586}"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84892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944EF2-43FA-46EF-B427-8AE8AB1FF112}" type="datetimeFigureOut">
              <a:rPr lang="en-IN" smtClean="0"/>
              <a:t>28-05-2024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160A6E-534E-4B0F-9915-49E229D73586}" type="slidenum">
              <a:rPr lang="en-IN" smtClean="0"/>
              <a:t>‹#›</a:t>
            </a:fld>
            <a:endParaRPr lang="en-IN"/>
          </a:p>
        </p:txBody>
      </p:sp>
    </p:spTree>
    <p:extLst>
      <p:ext uri="{BB962C8B-B14F-4D97-AF65-F5344CB8AC3E}">
        <p14:creationId xmlns:p14="http://schemas.microsoft.com/office/powerpoint/2010/main" val="8470553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944EF2-43FA-46EF-B427-8AE8AB1FF112}" type="datetimeFigureOut">
              <a:rPr lang="en-IN" smtClean="0"/>
              <a:t>28-05-2024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160A6E-534E-4B0F-9915-49E229D73586}"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44265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944EF2-43FA-46EF-B427-8AE8AB1FF112}" type="datetimeFigureOut">
              <a:rPr lang="en-IN" smtClean="0"/>
              <a:t>28-05-2024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160A6E-534E-4B0F-9915-49E229D73586}"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63265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944EF2-43FA-46EF-B427-8AE8AB1FF112}" type="datetimeFigureOut">
              <a:rPr lang="en-IN" smtClean="0"/>
              <a:t>28-05-2024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160A6E-534E-4B0F-9915-49E229D73586}"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895714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944EF2-43FA-46EF-B427-8AE8AB1FF112}" type="datetimeFigureOut">
              <a:rPr lang="en-IN" smtClean="0"/>
              <a:t>28-05-2024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160A6E-534E-4B0F-9915-49E229D73586}"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1960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944EF2-43FA-46EF-B427-8AE8AB1FF112}" type="datetimeFigureOut">
              <a:rPr lang="en-IN" smtClean="0"/>
              <a:t>28-05-2024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160A6E-534E-4B0F-9915-49E229D73586}" type="slidenum">
              <a:rPr lang="en-IN" smtClean="0"/>
              <a:t>‹#›</a:t>
            </a:fld>
            <a:endParaRPr lang="en-IN"/>
          </a:p>
        </p:txBody>
      </p:sp>
    </p:spTree>
    <p:extLst>
      <p:ext uri="{BB962C8B-B14F-4D97-AF65-F5344CB8AC3E}">
        <p14:creationId xmlns:p14="http://schemas.microsoft.com/office/powerpoint/2010/main" val="2827417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944EF2-43FA-46EF-B427-8AE8AB1FF112}" type="datetimeFigureOut">
              <a:rPr lang="en-IN" smtClean="0"/>
              <a:t>28-05-2024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160A6E-534E-4B0F-9915-49E229D73586}"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95907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F944EF2-43FA-46EF-B427-8AE8AB1FF112}" type="datetimeFigureOut">
              <a:rPr lang="en-IN" smtClean="0"/>
              <a:t>28-05-2024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160A6E-534E-4B0F-9915-49E229D73586}" type="slidenum">
              <a:rPr lang="en-IN" smtClean="0"/>
              <a:t>‹#›</a:t>
            </a:fld>
            <a:endParaRPr lang="en-IN"/>
          </a:p>
        </p:txBody>
      </p:sp>
    </p:spTree>
    <p:extLst>
      <p:ext uri="{BB962C8B-B14F-4D97-AF65-F5344CB8AC3E}">
        <p14:creationId xmlns:p14="http://schemas.microsoft.com/office/powerpoint/2010/main" val="3608893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F944EF2-43FA-46EF-B427-8AE8AB1FF112}" type="datetimeFigureOut">
              <a:rPr lang="en-IN" smtClean="0"/>
              <a:t>28-05-2024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0160A6E-534E-4B0F-9915-49E229D73586}"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8823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F944EF2-43FA-46EF-B427-8AE8AB1FF112}" type="datetimeFigureOut">
              <a:rPr lang="en-IN" smtClean="0"/>
              <a:t>28-05-2024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160A6E-534E-4B0F-9915-49E229D73586}"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1569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944EF2-43FA-46EF-B427-8AE8AB1FF112}" type="datetimeFigureOut">
              <a:rPr lang="en-IN" smtClean="0"/>
              <a:t>28-05-2024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0160A6E-534E-4B0F-9915-49E229D73586}" type="slidenum">
              <a:rPr lang="en-IN" smtClean="0"/>
              <a:t>‹#›</a:t>
            </a:fld>
            <a:endParaRPr lang="en-IN"/>
          </a:p>
        </p:txBody>
      </p:sp>
    </p:spTree>
    <p:extLst>
      <p:ext uri="{BB962C8B-B14F-4D97-AF65-F5344CB8AC3E}">
        <p14:creationId xmlns:p14="http://schemas.microsoft.com/office/powerpoint/2010/main" val="3231075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944EF2-43FA-46EF-B427-8AE8AB1FF112}" type="datetimeFigureOut">
              <a:rPr lang="en-IN" smtClean="0"/>
              <a:t>28-05-2024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160A6E-534E-4B0F-9915-49E229D73586}"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4962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944EF2-43FA-46EF-B427-8AE8AB1FF112}" type="datetimeFigureOut">
              <a:rPr lang="en-IN" smtClean="0"/>
              <a:t>28-05-2024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160A6E-534E-4B0F-9915-49E229D73586}" type="slidenum">
              <a:rPr lang="en-IN" smtClean="0"/>
              <a:t>‹#›</a:t>
            </a:fld>
            <a:endParaRPr lang="en-IN"/>
          </a:p>
        </p:txBody>
      </p:sp>
    </p:spTree>
    <p:extLst>
      <p:ext uri="{BB962C8B-B14F-4D97-AF65-F5344CB8AC3E}">
        <p14:creationId xmlns:p14="http://schemas.microsoft.com/office/powerpoint/2010/main" val="3291248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F944EF2-43FA-46EF-B427-8AE8AB1FF112}" type="datetimeFigureOut">
              <a:rPr lang="en-IN" smtClean="0"/>
              <a:t>28-05-2024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0160A6E-534E-4B0F-9915-49E229D73586}" type="slidenum">
              <a:rPr lang="en-IN" smtClean="0"/>
              <a:t>‹#›</a:t>
            </a:fld>
            <a:endParaRPr lang="en-IN"/>
          </a:p>
        </p:txBody>
      </p:sp>
    </p:spTree>
    <p:extLst>
      <p:ext uri="{BB962C8B-B14F-4D97-AF65-F5344CB8AC3E}">
        <p14:creationId xmlns:p14="http://schemas.microsoft.com/office/powerpoint/2010/main" val="369305833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C7B6F8-4F7C-4107-A9B3-F4AE1C93793E}"/>
              </a:ext>
            </a:extLst>
          </p:cNvPr>
          <p:cNvSpPr>
            <a:spLocks noGrp="1"/>
          </p:cNvSpPr>
          <p:nvPr>
            <p:ph type="ctrTitle"/>
          </p:nvPr>
        </p:nvSpPr>
        <p:spPr>
          <a:xfrm>
            <a:off x="2815228" y="2840122"/>
            <a:ext cx="6815669" cy="1515533"/>
          </a:xfrm>
        </p:spPr>
        <p:txBody>
          <a:bodyPr/>
          <a:lstStyle/>
          <a:p>
            <a:pPr algn="ctr"/>
            <a:r>
              <a:rPr lang="en-IN" b="1" dirty="0"/>
              <a:t>AMAZON SALES ANALYSIS</a:t>
            </a:r>
          </a:p>
        </p:txBody>
      </p:sp>
    </p:spTree>
    <p:extLst>
      <p:ext uri="{BB962C8B-B14F-4D97-AF65-F5344CB8AC3E}">
        <p14:creationId xmlns:p14="http://schemas.microsoft.com/office/powerpoint/2010/main" val="4066196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341D1D7-B86B-ED71-4B0A-C053780C06AD}"/>
              </a:ext>
            </a:extLst>
          </p:cNvPr>
          <p:cNvSpPr>
            <a:spLocks noGrp="1"/>
          </p:cNvSpPr>
          <p:nvPr>
            <p:ph idx="1"/>
          </p:nvPr>
        </p:nvSpPr>
        <p:spPr>
          <a:xfrm>
            <a:off x="1320537" y="2823329"/>
            <a:ext cx="10018713" cy="4034671"/>
          </a:xfrm>
        </p:spPr>
        <p:txBody>
          <a:bodyPr>
            <a:normAutofit/>
          </a:bodyPr>
          <a:lstStyle/>
          <a:p>
            <a:pPr marL="0" indent="0" algn="ctr">
              <a:buNone/>
            </a:pPr>
            <a:r>
              <a:rPr lang="en-IN" sz="8000" b="1" dirty="0" smtClean="0"/>
              <a:t>THANK-YOU</a:t>
            </a:r>
            <a:endParaRPr lang="en-IN" sz="8000" b="1" dirty="0"/>
          </a:p>
        </p:txBody>
      </p:sp>
    </p:spTree>
    <p:extLst>
      <p:ext uri="{BB962C8B-B14F-4D97-AF65-F5344CB8AC3E}">
        <p14:creationId xmlns:p14="http://schemas.microsoft.com/office/powerpoint/2010/main" val="2771916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5ABAED-29CB-F82B-FA2F-60721AF6D6F1}"/>
              </a:ext>
            </a:extLst>
          </p:cNvPr>
          <p:cNvSpPr>
            <a:spLocks noGrp="1"/>
          </p:cNvSpPr>
          <p:nvPr>
            <p:ph type="title"/>
          </p:nvPr>
        </p:nvSpPr>
        <p:spPr/>
        <p:txBody>
          <a:bodyPr/>
          <a:lstStyle/>
          <a:p>
            <a:r>
              <a:rPr lang="en-IN" b="1" dirty="0"/>
              <a:t>INTRODUCTION</a:t>
            </a:r>
          </a:p>
        </p:txBody>
      </p:sp>
      <p:sp>
        <p:nvSpPr>
          <p:cNvPr id="3" name="Content Placeholder 2">
            <a:extLst>
              <a:ext uri="{FF2B5EF4-FFF2-40B4-BE49-F238E27FC236}">
                <a16:creationId xmlns:a16="http://schemas.microsoft.com/office/drawing/2014/main" xmlns="" id="{1B067C40-AEE4-4E9D-C6E9-B92FAF8F2BEF}"/>
              </a:ext>
            </a:extLst>
          </p:cNvPr>
          <p:cNvSpPr>
            <a:spLocks noGrp="1"/>
          </p:cNvSpPr>
          <p:nvPr>
            <p:ph idx="1"/>
          </p:nvPr>
        </p:nvSpPr>
        <p:spPr>
          <a:xfrm>
            <a:off x="1086643" y="1889582"/>
            <a:ext cx="10018713" cy="3742441"/>
          </a:xfrm>
        </p:spPr>
        <p:txBody>
          <a:bodyPr>
            <a:normAutofit lnSpcReduction="10000"/>
          </a:bodyPr>
          <a:lstStyle/>
          <a:p>
            <a:pPr marL="0" indent="0">
              <a:buNone/>
            </a:pPr>
            <a:endParaRPr lang="en-US" dirty="0"/>
          </a:p>
          <a:p>
            <a:pPr marL="0" indent="0" algn="ctr">
              <a:buNone/>
            </a:pPr>
            <a:r>
              <a:rPr lang="en-US" b="1" dirty="0"/>
              <a:t>Welcome to my Amazon Sales Analysis report </a:t>
            </a:r>
          </a:p>
          <a:p>
            <a:pPr marL="0" indent="0">
              <a:buNone/>
            </a:pPr>
            <a:r>
              <a:rPr lang="en-US" dirty="0"/>
              <a:t>We'll explore how products are performing on Amazon, helping businesses make better decisions. By examining sales trends, customer behavior, and product performance, we aim to provide insights that boost sales and profitability. </a:t>
            </a:r>
          </a:p>
          <a:p>
            <a:pPr marL="0" indent="0">
              <a:buNone/>
            </a:pPr>
            <a:r>
              <a:rPr lang="en-US" dirty="0"/>
              <a:t>Amazon sales analysis looks at how well things sell on Amazon. It helps businesses understand what's popular and why. By looking at things like what sells the most and what customers say, companies can make smarter choices. This helps them sell more and make more money.</a:t>
            </a:r>
            <a:endParaRPr lang="en-IN" dirty="0"/>
          </a:p>
        </p:txBody>
      </p:sp>
    </p:spTree>
    <p:extLst>
      <p:ext uri="{BB962C8B-B14F-4D97-AF65-F5344CB8AC3E}">
        <p14:creationId xmlns:p14="http://schemas.microsoft.com/office/powerpoint/2010/main" val="1314107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154DB5-9D1F-A2EC-DEFC-E6E91348A99E}"/>
              </a:ext>
            </a:extLst>
          </p:cNvPr>
          <p:cNvSpPr>
            <a:spLocks noGrp="1"/>
          </p:cNvSpPr>
          <p:nvPr>
            <p:ph type="title"/>
          </p:nvPr>
        </p:nvSpPr>
        <p:spPr>
          <a:xfrm>
            <a:off x="1484311" y="685800"/>
            <a:ext cx="10018713" cy="1105293"/>
          </a:xfrm>
        </p:spPr>
        <p:txBody>
          <a:bodyPr/>
          <a:lstStyle/>
          <a:p>
            <a:r>
              <a:rPr lang="en-IN" b="1" dirty="0"/>
              <a:t>PROBLEM STATEMENT</a:t>
            </a:r>
          </a:p>
        </p:txBody>
      </p:sp>
      <p:sp>
        <p:nvSpPr>
          <p:cNvPr id="3" name="Content Placeholder 2">
            <a:extLst>
              <a:ext uri="{FF2B5EF4-FFF2-40B4-BE49-F238E27FC236}">
                <a16:creationId xmlns:a16="http://schemas.microsoft.com/office/drawing/2014/main" xmlns="" id="{F9FDAF70-9FF9-FC4A-B112-92E3555E6C25}"/>
              </a:ext>
            </a:extLst>
          </p:cNvPr>
          <p:cNvSpPr>
            <a:spLocks noGrp="1"/>
          </p:cNvSpPr>
          <p:nvPr>
            <p:ph idx="1"/>
          </p:nvPr>
        </p:nvSpPr>
        <p:spPr>
          <a:xfrm>
            <a:off x="1347833" y="2470807"/>
            <a:ext cx="10018713" cy="4207498"/>
          </a:xfrm>
        </p:spPr>
        <p:txBody>
          <a:bodyPr/>
          <a:lstStyle/>
          <a:p>
            <a:pPr marL="0" indent="0">
              <a:buNone/>
            </a:pPr>
            <a:r>
              <a:rPr lang="en-US" dirty="0"/>
              <a:t>Sales management has gained importance to meet increasing competition and the need for improved methods of distribution to reduce cost and to increase profits. Sales management today is the most important function in a  commercial and business enterprise.</a:t>
            </a:r>
            <a:endParaRPr lang="en-IN" dirty="0"/>
          </a:p>
        </p:txBody>
      </p:sp>
    </p:spTree>
    <p:extLst>
      <p:ext uri="{BB962C8B-B14F-4D97-AF65-F5344CB8AC3E}">
        <p14:creationId xmlns:p14="http://schemas.microsoft.com/office/powerpoint/2010/main" val="1549042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FD06C2-AFA7-EE02-FFD2-17F3D3AB2A96}"/>
              </a:ext>
            </a:extLst>
          </p:cNvPr>
          <p:cNvSpPr>
            <a:spLocks noGrp="1"/>
          </p:cNvSpPr>
          <p:nvPr>
            <p:ph type="title"/>
          </p:nvPr>
        </p:nvSpPr>
        <p:spPr>
          <a:xfrm>
            <a:off x="1061230" y="523258"/>
            <a:ext cx="10018713" cy="1489435"/>
          </a:xfrm>
        </p:spPr>
        <p:txBody>
          <a:bodyPr/>
          <a:lstStyle/>
          <a:p>
            <a:r>
              <a:rPr lang="en-IN" b="1" dirty="0"/>
              <a:t>HOW I STARTED THIS PROJECT?</a:t>
            </a:r>
          </a:p>
        </p:txBody>
      </p:sp>
      <p:sp>
        <p:nvSpPr>
          <p:cNvPr id="3" name="Content Placeholder 2">
            <a:extLst>
              <a:ext uri="{FF2B5EF4-FFF2-40B4-BE49-F238E27FC236}">
                <a16:creationId xmlns:a16="http://schemas.microsoft.com/office/drawing/2014/main" xmlns="" id="{62A16CE8-42BC-04D2-5865-FEED9D380507}"/>
              </a:ext>
            </a:extLst>
          </p:cNvPr>
          <p:cNvSpPr>
            <a:spLocks noGrp="1"/>
          </p:cNvSpPr>
          <p:nvPr>
            <p:ph idx="1"/>
          </p:nvPr>
        </p:nvSpPr>
        <p:spPr>
          <a:xfrm>
            <a:off x="1347832" y="1431186"/>
            <a:ext cx="10018713" cy="4901938"/>
          </a:xfrm>
        </p:spPr>
        <p:txBody>
          <a:bodyPr>
            <a:normAutofit/>
          </a:bodyPr>
          <a:lstStyle/>
          <a:p>
            <a:pPr marL="0" indent="0">
              <a:buNone/>
            </a:pPr>
            <a:endParaRPr lang="en-US" dirty="0"/>
          </a:p>
          <a:p>
            <a:pPr marL="0" indent="0">
              <a:buNone/>
            </a:pPr>
            <a:r>
              <a:rPr lang="en-US" b="1" dirty="0"/>
              <a:t>1. Get Your Data: </a:t>
            </a:r>
            <a:r>
              <a:rPr lang="en-US" dirty="0"/>
              <a:t>Firstly,  I collected my Amazon sales data. This can include information like sales revenue, product details, customer feedback, etc.</a:t>
            </a:r>
          </a:p>
          <a:p>
            <a:pPr marL="0" indent="0">
              <a:buNone/>
            </a:pPr>
            <a:r>
              <a:rPr lang="en-US" b="1" dirty="0"/>
              <a:t>2. Open Power BI Desktop: </a:t>
            </a:r>
            <a:r>
              <a:rPr lang="en-US" dirty="0"/>
              <a:t>I downloaded Power BI Desktop on my laptop.</a:t>
            </a:r>
          </a:p>
          <a:p>
            <a:pPr marL="0" indent="0">
              <a:buNone/>
            </a:pPr>
            <a:r>
              <a:rPr lang="en-US" b="1" dirty="0"/>
              <a:t>3. Connect to Data:</a:t>
            </a:r>
            <a:r>
              <a:rPr lang="en-US" dirty="0"/>
              <a:t> I clicked on "Get Data" and selected my data source ( Excel file). Chose my Amazon sales data file and loaded it into Power BI.</a:t>
            </a:r>
          </a:p>
          <a:p>
            <a:pPr marL="0" indent="0">
              <a:buNone/>
            </a:pPr>
            <a:r>
              <a:rPr lang="en-US" b="1" dirty="0"/>
              <a:t>4. Transform Data: </a:t>
            </a:r>
            <a:r>
              <a:rPr lang="en-US" dirty="0"/>
              <a:t>Then I used Power BI's data transformation tools to clean and organize my data. This might involve renaming columns, removing duplicates, or formatting data types.</a:t>
            </a:r>
          </a:p>
          <a:p>
            <a:pPr marL="0" indent="0">
              <a:buNone/>
            </a:pPr>
            <a:r>
              <a:rPr lang="en-US" b="1" dirty="0"/>
              <a:t>5. Create Visualizations:</a:t>
            </a:r>
            <a:r>
              <a:rPr lang="en-US" dirty="0"/>
              <a:t> I designed my dashboard by adding visualizations such as charts, graphs, and tables. </a:t>
            </a:r>
          </a:p>
        </p:txBody>
      </p:sp>
    </p:spTree>
    <p:extLst>
      <p:ext uri="{BB962C8B-B14F-4D97-AF65-F5344CB8AC3E}">
        <p14:creationId xmlns:p14="http://schemas.microsoft.com/office/powerpoint/2010/main" val="2437274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366DA7-B4D3-3980-FE10-0FAEB920E928}"/>
              </a:ext>
            </a:extLst>
          </p:cNvPr>
          <p:cNvSpPr>
            <a:spLocks noGrp="1"/>
          </p:cNvSpPr>
          <p:nvPr>
            <p:ph type="title"/>
          </p:nvPr>
        </p:nvSpPr>
        <p:spPr>
          <a:xfrm>
            <a:off x="1484311" y="329938"/>
            <a:ext cx="10018713" cy="1508289"/>
          </a:xfrm>
        </p:spPr>
        <p:txBody>
          <a:bodyPr>
            <a:normAutofit/>
          </a:bodyPr>
          <a:lstStyle/>
          <a:p>
            <a:r>
              <a:rPr lang="en-IN" sz="4800" b="1" dirty="0"/>
              <a:t>KEY INSIGHTS</a:t>
            </a:r>
          </a:p>
        </p:txBody>
      </p:sp>
      <p:pic>
        <p:nvPicPr>
          <p:cNvPr id="4" name="Picture 3"/>
          <p:cNvPicPr>
            <a:picLocks noChangeAspect="1"/>
          </p:cNvPicPr>
          <p:nvPr/>
        </p:nvPicPr>
        <p:blipFill>
          <a:blip r:embed="rId2"/>
          <a:stretch>
            <a:fillRect/>
          </a:stretch>
        </p:blipFill>
        <p:spPr>
          <a:xfrm>
            <a:off x="1683819" y="2537046"/>
            <a:ext cx="2665676" cy="1310989"/>
          </a:xfrm>
          <a:prstGeom prst="rect">
            <a:avLst/>
          </a:prstGeom>
        </p:spPr>
      </p:pic>
      <p:pic>
        <p:nvPicPr>
          <p:cNvPr id="6" name="Picture 5"/>
          <p:cNvPicPr>
            <a:picLocks noChangeAspect="1"/>
          </p:cNvPicPr>
          <p:nvPr/>
        </p:nvPicPr>
        <p:blipFill>
          <a:blip r:embed="rId3"/>
          <a:stretch>
            <a:fillRect/>
          </a:stretch>
        </p:blipFill>
        <p:spPr>
          <a:xfrm>
            <a:off x="7647354" y="2506967"/>
            <a:ext cx="2555630" cy="1341068"/>
          </a:xfrm>
          <a:prstGeom prst="rect">
            <a:avLst/>
          </a:prstGeom>
        </p:spPr>
      </p:pic>
      <p:pic>
        <p:nvPicPr>
          <p:cNvPr id="8" name="Picture 7"/>
          <p:cNvPicPr>
            <a:picLocks noChangeAspect="1"/>
          </p:cNvPicPr>
          <p:nvPr/>
        </p:nvPicPr>
        <p:blipFill>
          <a:blip r:embed="rId4"/>
          <a:stretch>
            <a:fillRect/>
          </a:stretch>
        </p:blipFill>
        <p:spPr>
          <a:xfrm>
            <a:off x="1683819" y="4414023"/>
            <a:ext cx="2665676" cy="1315319"/>
          </a:xfrm>
          <a:prstGeom prst="rect">
            <a:avLst/>
          </a:prstGeom>
        </p:spPr>
      </p:pic>
      <p:pic>
        <p:nvPicPr>
          <p:cNvPr id="10" name="Picture 9"/>
          <p:cNvPicPr>
            <a:picLocks noChangeAspect="1"/>
          </p:cNvPicPr>
          <p:nvPr/>
        </p:nvPicPr>
        <p:blipFill>
          <a:blip r:embed="rId5"/>
          <a:stretch>
            <a:fillRect/>
          </a:stretch>
        </p:blipFill>
        <p:spPr>
          <a:xfrm>
            <a:off x="7647354" y="4414023"/>
            <a:ext cx="2555630" cy="1315319"/>
          </a:xfrm>
          <a:prstGeom prst="rect">
            <a:avLst/>
          </a:prstGeom>
        </p:spPr>
      </p:pic>
    </p:spTree>
    <p:extLst>
      <p:ext uri="{BB962C8B-B14F-4D97-AF65-F5344CB8AC3E}">
        <p14:creationId xmlns:p14="http://schemas.microsoft.com/office/powerpoint/2010/main" val="189286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2781C1-DA93-14A4-C9FC-879D16825FBE}"/>
              </a:ext>
            </a:extLst>
          </p:cNvPr>
          <p:cNvSpPr>
            <a:spLocks noGrp="1"/>
          </p:cNvSpPr>
          <p:nvPr>
            <p:ph type="title"/>
          </p:nvPr>
        </p:nvSpPr>
        <p:spPr/>
        <p:txBody>
          <a:bodyPr/>
          <a:lstStyle/>
          <a:p>
            <a:r>
              <a:rPr lang="en-IN" b="1" dirty="0"/>
              <a:t>TOP 5 PROFIT BY PRODUCT</a:t>
            </a:r>
          </a:p>
        </p:txBody>
      </p:sp>
      <p:pic>
        <p:nvPicPr>
          <p:cNvPr id="4" name="Picture 3"/>
          <p:cNvPicPr>
            <a:picLocks noChangeAspect="1"/>
          </p:cNvPicPr>
          <p:nvPr/>
        </p:nvPicPr>
        <p:blipFill>
          <a:blip r:embed="rId2"/>
          <a:stretch>
            <a:fillRect/>
          </a:stretch>
        </p:blipFill>
        <p:spPr>
          <a:xfrm>
            <a:off x="1823168" y="2488693"/>
            <a:ext cx="8354591" cy="3680096"/>
          </a:xfrm>
          <a:prstGeom prst="rect">
            <a:avLst/>
          </a:prstGeom>
        </p:spPr>
      </p:pic>
    </p:spTree>
    <p:extLst>
      <p:ext uri="{BB962C8B-B14F-4D97-AF65-F5344CB8AC3E}">
        <p14:creationId xmlns:p14="http://schemas.microsoft.com/office/powerpoint/2010/main" val="214300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D2699D-F18A-3FCC-34B9-59AF74EB8AFF}"/>
              </a:ext>
            </a:extLst>
          </p:cNvPr>
          <p:cNvSpPr>
            <a:spLocks noGrp="1"/>
          </p:cNvSpPr>
          <p:nvPr>
            <p:ph type="title"/>
          </p:nvPr>
        </p:nvSpPr>
        <p:spPr/>
        <p:txBody>
          <a:bodyPr/>
          <a:lstStyle/>
          <a:p>
            <a:r>
              <a:rPr lang="en-IN" b="1" dirty="0"/>
              <a:t>SALES BY SEGMENT</a:t>
            </a:r>
          </a:p>
        </p:txBody>
      </p:sp>
      <p:pic>
        <p:nvPicPr>
          <p:cNvPr id="4" name="Picture 3"/>
          <p:cNvPicPr>
            <a:picLocks noChangeAspect="1"/>
          </p:cNvPicPr>
          <p:nvPr/>
        </p:nvPicPr>
        <p:blipFill>
          <a:blip r:embed="rId2"/>
          <a:stretch>
            <a:fillRect/>
          </a:stretch>
        </p:blipFill>
        <p:spPr>
          <a:xfrm>
            <a:off x="2760329" y="2502340"/>
            <a:ext cx="6125430" cy="3636797"/>
          </a:xfrm>
          <a:prstGeom prst="rect">
            <a:avLst/>
          </a:prstGeom>
        </p:spPr>
      </p:pic>
    </p:spTree>
    <p:extLst>
      <p:ext uri="{BB962C8B-B14F-4D97-AF65-F5344CB8AC3E}">
        <p14:creationId xmlns:p14="http://schemas.microsoft.com/office/powerpoint/2010/main" val="18615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7714DA-D2F6-1E61-4E5F-3B130F4B231C}"/>
              </a:ext>
            </a:extLst>
          </p:cNvPr>
          <p:cNvSpPr>
            <a:spLocks noGrp="1"/>
          </p:cNvSpPr>
          <p:nvPr>
            <p:ph type="title"/>
          </p:nvPr>
        </p:nvSpPr>
        <p:spPr/>
        <p:txBody>
          <a:bodyPr>
            <a:normAutofit/>
          </a:bodyPr>
          <a:lstStyle/>
          <a:p>
            <a:r>
              <a:rPr lang="en-IN" sz="4400" b="1" dirty="0"/>
              <a:t>SALES BY MARKET</a:t>
            </a:r>
          </a:p>
        </p:txBody>
      </p:sp>
      <p:pic>
        <p:nvPicPr>
          <p:cNvPr id="4" name="Picture 3"/>
          <p:cNvPicPr>
            <a:picLocks noChangeAspect="1"/>
          </p:cNvPicPr>
          <p:nvPr/>
        </p:nvPicPr>
        <p:blipFill>
          <a:blip r:embed="rId2"/>
          <a:stretch>
            <a:fillRect/>
          </a:stretch>
        </p:blipFill>
        <p:spPr>
          <a:xfrm>
            <a:off x="2198684" y="2429302"/>
            <a:ext cx="7794631" cy="3807234"/>
          </a:xfrm>
          <a:prstGeom prst="rect">
            <a:avLst/>
          </a:prstGeom>
        </p:spPr>
      </p:pic>
    </p:spTree>
    <p:extLst>
      <p:ext uri="{BB962C8B-B14F-4D97-AF65-F5344CB8AC3E}">
        <p14:creationId xmlns:p14="http://schemas.microsoft.com/office/powerpoint/2010/main" val="2889206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B5565B-3EAB-9486-8A52-9C896B048400}"/>
              </a:ext>
            </a:extLst>
          </p:cNvPr>
          <p:cNvSpPr>
            <a:spLocks noGrp="1"/>
          </p:cNvSpPr>
          <p:nvPr>
            <p:ph type="title"/>
          </p:nvPr>
        </p:nvSpPr>
        <p:spPr>
          <a:xfrm>
            <a:off x="979344" y="484212"/>
            <a:ext cx="10018713" cy="1183066"/>
          </a:xfrm>
        </p:spPr>
        <p:txBody>
          <a:bodyPr>
            <a:normAutofit/>
          </a:bodyPr>
          <a:lstStyle/>
          <a:p>
            <a:r>
              <a:rPr lang="en-IN" sz="4400" b="1" dirty="0"/>
              <a:t>MY AMAZON DASHBOARD</a:t>
            </a:r>
          </a:p>
        </p:txBody>
      </p:sp>
      <p:pic>
        <p:nvPicPr>
          <p:cNvPr id="4" name="Picture 3"/>
          <p:cNvPicPr>
            <a:picLocks noChangeAspect="1"/>
          </p:cNvPicPr>
          <p:nvPr/>
        </p:nvPicPr>
        <p:blipFill>
          <a:blip r:embed="rId2"/>
          <a:stretch>
            <a:fillRect/>
          </a:stretch>
        </p:blipFill>
        <p:spPr>
          <a:xfrm>
            <a:off x="1815152" y="1762813"/>
            <a:ext cx="8923722" cy="4534533"/>
          </a:xfrm>
          <a:prstGeom prst="rect">
            <a:avLst/>
          </a:prstGeom>
        </p:spPr>
      </p:pic>
    </p:spTree>
    <p:extLst>
      <p:ext uri="{BB962C8B-B14F-4D97-AF65-F5344CB8AC3E}">
        <p14:creationId xmlns:p14="http://schemas.microsoft.com/office/powerpoint/2010/main" val="379753760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121</TotalTime>
  <Words>302</Words>
  <Application>Microsoft Office PowerPoint</Application>
  <PresentationFormat>Widescreen</PresentationFormat>
  <Paragraphs>21</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Garamond</vt:lpstr>
      <vt:lpstr>Organic</vt:lpstr>
      <vt:lpstr>AMAZON SALES ANALYSIS</vt:lpstr>
      <vt:lpstr>INTRODUCTION</vt:lpstr>
      <vt:lpstr>PROBLEM STATEMENT</vt:lpstr>
      <vt:lpstr>HOW I STARTED THIS PROJECT?</vt:lpstr>
      <vt:lpstr>KEY INSIGHTS</vt:lpstr>
      <vt:lpstr>TOP 5 PROFIT BY PRODUCT</vt:lpstr>
      <vt:lpstr>SALES BY SEGMENT</vt:lpstr>
      <vt:lpstr>SALES BY MARKET</vt:lpstr>
      <vt:lpstr>MY AMAZON DASHBOARD</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SALES ANALYSIS</dc:title>
  <dc:creator>Riya Shrivastava</dc:creator>
  <cp:lastModifiedBy>dell</cp:lastModifiedBy>
  <cp:revision>3</cp:revision>
  <dcterms:created xsi:type="dcterms:W3CDTF">2024-04-30T15:21:20Z</dcterms:created>
  <dcterms:modified xsi:type="dcterms:W3CDTF">2024-05-28T11:20:34Z</dcterms:modified>
</cp:coreProperties>
</file>