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deep Sanchula" userId="ce15af7238063f13" providerId="LiveId" clId="{A42A6050-F761-40C0-9A0B-03FB2533B2F3}"/>
    <pc:docChg chg="undo custSel modSld">
      <pc:chgData name="Anudeep Sanchula" userId="ce15af7238063f13" providerId="LiveId" clId="{A42A6050-F761-40C0-9A0B-03FB2533B2F3}" dt="2021-11-15T17:19:37.631" v="1374" actId="20577"/>
      <pc:docMkLst>
        <pc:docMk/>
      </pc:docMkLst>
      <pc:sldChg chg="addSp delSp modSp mod setBg">
        <pc:chgData name="Anudeep Sanchula" userId="ce15af7238063f13" providerId="LiveId" clId="{A42A6050-F761-40C0-9A0B-03FB2533B2F3}" dt="2021-11-15T17:19:37.631" v="1374" actId="20577"/>
        <pc:sldMkLst>
          <pc:docMk/>
          <pc:sldMk cId="3598559675" sldId="256"/>
        </pc:sldMkLst>
        <pc:spChg chg="mod">
          <ac:chgData name="Anudeep Sanchula" userId="ce15af7238063f13" providerId="LiveId" clId="{A42A6050-F761-40C0-9A0B-03FB2533B2F3}" dt="2021-11-15T17:18:44.312" v="1229" actId="14100"/>
          <ac:spMkLst>
            <pc:docMk/>
            <pc:sldMk cId="3598559675" sldId="256"/>
            <ac:spMk id="2" creationId="{D074DFB0-8E1E-4BAC-BC98-EBFBF2536CFD}"/>
          </ac:spMkLst>
        </pc:spChg>
        <pc:spChg chg="mod">
          <ac:chgData name="Anudeep Sanchula" userId="ce15af7238063f13" providerId="LiveId" clId="{A42A6050-F761-40C0-9A0B-03FB2533B2F3}" dt="2021-11-15T17:19:37.631" v="1374" actId="20577"/>
          <ac:spMkLst>
            <pc:docMk/>
            <pc:sldMk cId="3598559675" sldId="256"/>
            <ac:spMk id="3" creationId="{5867DFA1-5140-4854-A402-85DA4113BE02}"/>
          </ac:spMkLst>
        </pc:spChg>
        <pc:spChg chg="add del">
          <ac:chgData name="Anudeep Sanchula" userId="ce15af7238063f13" providerId="LiveId" clId="{A42A6050-F761-40C0-9A0B-03FB2533B2F3}" dt="2021-11-15T17:11:02.554" v="363" actId="26606"/>
          <ac:spMkLst>
            <pc:docMk/>
            <pc:sldMk cId="3598559675" sldId="256"/>
            <ac:spMk id="6" creationId="{C1DD1A8A-57D5-4A81-AD04-532B043C5611}"/>
          </ac:spMkLst>
        </pc:spChg>
        <pc:spChg chg="add del">
          <ac:chgData name="Anudeep Sanchula" userId="ce15af7238063f13" providerId="LiveId" clId="{A42A6050-F761-40C0-9A0B-03FB2533B2F3}" dt="2021-11-15T17:17:05.974" v="1136" actId="26606"/>
          <ac:spMkLst>
            <pc:docMk/>
            <pc:sldMk cId="3598559675" sldId="256"/>
            <ac:spMk id="8" creationId="{2C61293E-6EBE-43EF-A52C-9BEBFD7679D4}"/>
          </ac:spMkLst>
        </pc:spChg>
        <pc:spChg chg="add del">
          <ac:chgData name="Anudeep Sanchula" userId="ce15af7238063f13" providerId="LiveId" clId="{A42A6050-F761-40C0-9A0B-03FB2533B2F3}" dt="2021-11-15T17:11:02.554" v="363" actId="26606"/>
          <ac:spMkLst>
            <pc:docMk/>
            <pc:sldMk cId="3598559675" sldId="256"/>
            <ac:spMk id="11" creationId="{007891EC-4501-44ED-A8C8-B11B6DB767AB}"/>
          </ac:spMkLst>
        </pc:spChg>
        <pc:spChg chg="add del">
          <ac:chgData name="Anudeep Sanchula" userId="ce15af7238063f13" providerId="LiveId" clId="{A42A6050-F761-40C0-9A0B-03FB2533B2F3}" dt="2021-11-15T17:17:05.974" v="1136" actId="26606"/>
          <ac:spMkLst>
            <pc:docMk/>
            <pc:sldMk cId="3598559675" sldId="256"/>
            <ac:spMk id="12" creationId="{3FCFB1DE-0B7E-48CC-BA90-B2AB0889F9D6}"/>
          </ac:spMkLst>
        </pc:spChg>
        <pc:spChg chg="add del">
          <ac:chgData name="Anudeep Sanchula" userId="ce15af7238063f13" providerId="LiveId" clId="{A42A6050-F761-40C0-9A0B-03FB2533B2F3}" dt="2021-11-15T17:17:15.151" v="1138" actId="26606"/>
          <ac:spMkLst>
            <pc:docMk/>
            <pc:sldMk cId="3598559675" sldId="256"/>
            <ac:spMk id="13" creationId="{777A147A-9ED8-46B4-8660-1B3C2AA880B5}"/>
          </ac:spMkLst>
        </pc:spChg>
        <pc:spChg chg="add del">
          <ac:chgData name="Anudeep Sanchula" userId="ce15af7238063f13" providerId="LiveId" clId="{A42A6050-F761-40C0-9A0B-03FB2533B2F3}" dt="2021-11-15T17:17:15.151" v="1138" actId="26606"/>
          <ac:spMkLst>
            <pc:docMk/>
            <pc:sldMk cId="3598559675" sldId="256"/>
            <ac:spMk id="14" creationId="{5D6C15A0-C087-4593-8414-2B4EC1CDC3DE}"/>
          </ac:spMkLst>
        </pc:spChg>
        <pc:spChg chg="add">
          <ac:chgData name="Anudeep Sanchula" userId="ce15af7238063f13" providerId="LiveId" clId="{A42A6050-F761-40C0-9A0B-03FB2533B2F3}" dt="2021-11-15T17:17:28.795" v="1139" actId="26606"/>
          <ac:spMkLst>
            <pc:docMk/>
            <pc:sldMk cId="3598559675" sldId="256"/>
            <ac:spMk id="15" creationId="{8D58E966-456A-48F4-81B4-C4D0C00206F1}"/>
          </ac:spMkLst>
        </pc:spChg>
        <pc:spChg chg="add">
          <ac:chgData name="Anudeep Sanchula" userId="ce15af7238063f13" providerId="LiveId" clId="{A42A6050-F761-40C0-9A0B-03FB2533B2F3}" dt="2021-11-15T17:17:28.795" v="1139" actId="26606"/>
          <ac:spMkLst>
            <pc:docMk/>
            <pc:sldMk cId="3598559675" sldId="256"/>
            <ac:spMk id="16" creationId="{92FC9C1F-8CBA-4083-8724-3735C556D844}"/>
          </ac:spMkLst>
        </pc:spChg>
        <pc:spChg chg="add">
          <ac:chgData name="Anudeep Sanchula" userId="ce15af7238063f13" providerId="LiveId" clId="{A42A6050-F761-40C0-9A0B-03FB2533B2F3}" dt="2021-11-15T17:17:28.795" v="1139" actId="26606"/>
          <ac:spMkLst>
            <pc:docMk/>
            <pc:sldMk cId="3598559675" sldId="256"/>
            <ac:spMk id="17" creationId="{5523C670-74D7-4ED8-BA51-B6FB6557024C}"/>
          </ac:spMkLst>
        </pc:spChg>
        <pc:spChg chg="add">
          <ac:chgData name="Anudeep Sanchula" userId="ce15af7238063f13" providerId="LiveId" clId="{A42A6050-F761-40C0-9A0B-03FB2533B2F3}" dt="2021-11-15T17:17:28.795" v="1139" actId="26606"/>
          <ac:spMkLst>
            <pc:docMk/>
            <pc:sldMk cId="3598559675" sldId="256"/>
            <ac:spMk id="18" creationId="{BAEEE533-7CA5-4134-A14A-8575F66C6140}"/>
          </ac:spMkLst>
        </pc:spChg>
        <pc:spChg chg="add">
          <ac:chgData name="Anudeep Sanchula" userId="ce15af7238063f13" providerId="LiveId" clId="{A42A6050-F761-40C0-9A0B-03FB2533B2F3}" dt="2021-11-15T17:17:28.795" v="1139" actId="26606"/>
          <ac:spMkLst>
            <pc:docMk/>
            <pc:sldMk cId="3598559675" sldId="256"/>
            <ac:spMk id="19" creationId="{E64B7817-E956-406B-A85B-5AEF36B1F50B}"/>
          </ac:spMkLst>
        </pc:spChg>
        <pc:picChg chg="add del">
          <ac:chgData name="Anudeep Sanchula" userId="ce15af7238063f13" providerId="LiveId" clId="{A42A6050-F761-40C0-9A0B-03FB2533B2F3}" dt="2021-11-15T17:09:23.853" v="352" actId="26606"/>
          <ac:picMkLst>
            <pc:docMk/>
            <pc:sldMk cId="3598559675" sldId="256"/>
            <ac:picMk id="5" creationId="{59E57DC5-1743-4B8C-BA20-2FC4CCE50792}"/>
          </ac:picMkLst>
        </pc:picChg>
        <pc:picChg chg="add del">
          <ac:chgData name="Anudeep Sanchula" userId="ce15af7238063f13" providerId="LiveId" clId="{A42A6050-F761-40C0-9A0B-03FB2533B2F3}" dt="2021-11-15T17:11:02.554" v="363" actId="26606"/>
          <ac:picMkLst>
            <pc:docMk/>
            <pc:sldMk cId="3598559675" sldId="256"/>
            <ac:picMk id="7" creationId="{EF89EDF8-BEE2-410C-9B1B-4F2D8978FA09}"/>
          </ac:picMkLst>
        </pc:picChg>
        <pc:picChg chg="add del">
          <ac:chgData name="Anudeep Sanchula" userId="ce15af7238063f13" providerId="LiveId" clId="{A42A6050-F761-40C0-9A0B-03FB2533B2F3}" dt="2021-11-15T17:17:05.974" v="1136" actId="26606"/>
          <ac:picMkLst>
            <pc:docMk/>
            <pc:sldMk cId="3598559675" sldId="256"/>
            <ac:picMk id="10" creationId="{646505AC-EDE5-4972-A17B-F6A03EE9795D}"/>
          </ac:picMkLst>
        </pc:picChg>
        <pc:cxnChg chg="add del">
          <ac:chgData name="Anudeep Sanchula" userId="ce15af7238063f13" providerId="LiveId" clId="{A42A6050-F761-40C0-9A0B-03FB2533B2F3}" dt="2021-11-15T17:09:23.853" v="352" actId="26606"/>
          <ac:cxnSpMkLst>
            <pc:docMk/>
            <pc:sldMk cId="3598559675" sldId="256"/>
            <ac:cxnSpMk id="9" creationId="{A7F400EE-A8A5-48AF-B4D6-291B52C6F0B0}"/>
          </ac:cxnSpMkLst>
        </pc:cxnChg>
      </pc:sldChg>
      <pc:sldChg chg="addSp delSp modSp mod setBg">
        <pc:chgData name="Anudeep Sanchula" userId="ce15af7238063f13" providerId="LiveId" clId="{A42A6050-F761-40C0-9A0B-03FB2533B2F3}" dt="2021-11-15T17:16:07.574" v="1130" actId="26606"/>
        <pc:sldMkLst>
          <pc:docMk/>
          <pc:sldMk cId="3761998607" sldId="257"/>
        </pc:sldMkLst>
        <pc:spChg chg="mod">
          <ac:chgData name="Anudeep Sanchula" userId="ce15af7238063f13" providerId="LiveId" clId="{A42A6050-F761-40C0-9A0B-03FB2533B2F3}" dt="2021-11-15T17:16:07.574" v="1130" actId="26606"/>
          <ac:spMkLst>
            <pc:docMk/>
            <pc:sldMk cId="3761998607" sldId="257"/>
            <ac:spMk id="2" creationId="{59DB941A-2599-48D3-8A11-18446332E729}"/>
          </ac:spMkLst>
        </pc:spChg>
        <pc:spChg chg="mod">
          <ac:chgData name="Anudeep Sanchula" userId="ce15af7238063f13" providerId="LiveId" clId="{A42A6050-F761-40C0-9A0B-03FB2533B2F3}" dt="2021-11-15T17:16:07.574" v="1130" actId="26606"/>
          <ac:spMkLst>
            <pc:docMk/>
            <pc:sldMk cId="3761998607" sldId="257"/>
            <ac:spMk id="3" creationId="{C44167FD-5BCB-4416-914B-AAAADF50A686}"/>
          </ac:spMkLst>
        </pc:spChg>
        <pc:spChg chg="add del">
          <ac:chgData name="Anudeep Sanchula" userId="ce15af7238063f13" providerId="LiveId" clId="{A42A6050-F761-40C0-9A0B-03FB2533B2F3}" dt="2021-11-15T17:16:07.574" v="1130" actId="26606"/>
          <ac:spMkLst>
            <pc:docMk/>
            <pc:sldMk cId="3761998607" sldId="257"/>
            <ac:spMk id="8" creationId="{827B839B-9ADE-406B-8590-F1CAEDED45A1}"/>
          </ac:spMkLst>
        </pc:spChg>
        <pc:spChg chg="add del">
          <ac:chgData name="Anudeep Sanchula" userId="ce15af7238063f13" providerId="LiveId" clId="{A42A6050-F761-40C0-9A0B-03FB2533B2F3}" dt="2021-11-15T17:16:07.574" v="1130" actId="26606"/>
          <ac:spMkLst>
            <pc:docMk/>
            <pc:sldMk cId="3761998607" sldId="257"/>
            <ac:spMk id="10" creationId="{CFE45BF0-46DB-408C-B5F7-7B11716805D4}"/>
          </ac:spMkLst>
        </pc:spChg>
        <pc:spChg chg="add del">
          <ac:chgData name="Anudeep Sanchula" userId="ce15af7238063f13" providerId="LiveId" clId="{A42A6050-F761-40C0-9A0B-03FB2533B2F3}" dt="2021-11-15T17:16:07.574" v="1130" actId="26606"/>
          <ac:spMkLst>
            <pc:docMk/>
            <pc:sldMk cId="3761998607" sldId="257"/>
            <ac:spMk id="12" creationId="{2AEBC8F2-97B1-41B4-93F1-2D289E197FBA}"/>
          </ac:spMkLst>
        </pc:spChg>
        <pc:spChg chg="add del">
          <ac:chgData name="Anudeep Sanchula" userId="ce15af7238063f13" providerId="LiveId" clId="{A42A6050-F761-40C0-9A0B-03FB2533B2F3}" dt="2021-11-15T17:16:07.574" v="1130" actId="26606"/>
          <ac:spMkLst>
            <pc:docMk/>
            <pc:sldMk cId="3761998607" sldId="257"/>
            <ac:spMk id="14" creationId="{472E3A19-F5D5-48FC-BB9C-48C2F68F598B}"/>
          </ac:spMkLst>
        </pc:spChg>
        <pc:spChg chg="add del">
          <ac:chgData name="Anudeep Sanchula" userId="ce15af7238063f13" providerId="LiveId" clId="{A42A6050-F761-40C0-9A0B-03FB2533B2F3}" dt="2021-11-15T17:16:07.574" v="1130" actId="26606"/>
          <ac:spMkLst>
            <pc:docMk/>
            <pc:sldMk cId="3761998607" sldId="257"/>
            <ac:spMk id="16" creationId="{7A62E32F-BB65-43A8-8EB5-92346890E549}"/>
          </ac:spMkLst>
        </pc:spChg>
        <pc:spChg chg="add del">
          <ac:chgData name="Anudeep Sanchula" userId="ce15af7238063f13" providerId="LiveId" clId="{A42A6050-F761-40C0-9A0B-03FB2533B2F3}" dt="2021-11-15T17:16:07.574" v="1130" actId="26606"/>
          <ac:spMkLst>
            <pc:docMk/>
            <pc:sldMk cId="3761998607" sldId="257"/>
            <ac:spMk id="18" creationId="{14E91B64-9FCC-451E-AFB4-A827D6329367}"/>
          </ac:spMkLst>
        </pc:spChg>
        <pc:spChg chg="add">
          <ac:chgData name="Anudeep Sanchula" userId="ce15af7238063f13" providerId="LiveId" clId="{A42A6050-F761-40C0-9A0B-03FB2533B2F3}" dt="2021-11-15T17:16:07.574" v="1130" actId="26606"/>
          <ac:spMkLst>
            <pc:docMk/>
            <pc:sldMk cId="3761998607" sldId="257"/>
            <ac:spMk id="23" creationId="{100EDD19-6802-4EC3-95CE-CFFAB042CFD6}"/>
          </ac:spMkLst>
        </pc:spChg>
        <pc:spChg chg="add">
          <ac:chgData name="Anudeep Sanchula" userId="ce15af7238063f13" providerId="LiveId" clId="{A42A6050-F761-40C0-9A0B-03FB2533B2F3}" dt="2021-11-15T17:16:07.574" v="1130" actId="26606"/>
          <ac:spMkLst>
            <pc:docMk/>
            <pc:sldMk cId="3761998607" sldId="257"/>
            <ac:spMk id="25" creationId="{DB17E863-922E-4C26-BD64-E8FD41D28661}"/>
          </ac:spMkLst>
        </pc:spChg>
      </pc:sldChg>
      <pc:sldChg chg="addSp delSp modSp mod setBg">
        <pc:chgData name="Anudeep Sanchula" userId="ce15af7238063f13" providerId="LiveId" clId="{A42A6050-F761-40C0-9A0B-03FB2533B2F3}" dt="2021-11-15T17:16:11.032" v="1131" actId="26606"/>
        <pc:sldMkLst>
          <pc:docMk/>
          <pc:sldMk cId="2519469811" sldId="258"/>
        </pc:sldMkLst>
        <pc:spChg chg="mod">
          <ac:chgData name="Anudeep Sanchula" userId="ce15af7238063f13" providerId="LiveId" clId="{A42A6050-F761-40C0-9A0B-03FB2533B2F3}" dt="2021-11-15T17:16:11.032" v="1131" actId="26606"/>
          <ac:spMkLst>
            <pc:docMk/>
            <pc:sldMk cId="2519469811" sldId="258"/>
            <ac:spMk id="2" creationId="{29562929-9A44-46B2-858D-0019CBFC759C}"/>
          </ac:spMkLst>
        </pc:spChg>
        <pc:spChg chg="mod">
          <ac:chgData name="Anudeep Sanchula" userId="ce15af7238063f13" providerId="LiveId" clId="{A42A6050-F761-40C0-9A0B-03FB2533B2F3}" dt="2021-11-15T17:16:11.032" v="1131" actId="26606"/>
          <ac:spMkLst>
            <pc:docMk/>
            <pc:sldMk cId="2519469811" sldId="258"/>
            <ac:spMk id="3" creationId="{0CC16B53-A7C6-4D28-A52B-361F6817A08E}"/>
          </ac:spMkLst>
        </pc:spChg>
        <pc:spChg chg="add del">
          <ac:chgData name="Anudeep Sanchula" userId="ce15af7238063f13" providerId="LiveId" clId="{A42A6050-F761-40C0-9A0B-03FB2533B2F3}" dt="2021-11-15T17:16:11.032" v="1131" actId="26606"/>
          <ac:spMkLst>
            <pc:docMk/>
            <pc:sldMk cId="2519469811" sldId="258"/>
            <ac:spMk id="8" creationId="{827B839B-9ADE-406B-8590-F1CAEDED45A1}"/>
          </ac:spMkLst>
        </pc:spChg>
        <pc:spChg chg="add del">
          <ac:chgData name="Anudeep Sanchula" userId="ce15af7238063f13" providerId="LiveId" clId="{A42A6050-F761-40C0-9A0B-03FB2533B2F3}" dt="2021-11-15T17:16:11.032" v="1131" actId="26606"/>
          <ac:spMkLst>
            <pc:docMk/>
            <pc:sldMk cId="2519469811" sldId="258"/>
            <ac:spMk id="10" creationId="{CFE45BF0-46DB-408C-B5F7-7B11716805D4}"/>
          </ac:spMkLst>
        </pc:spChg>
        <pc:spChg chg="add del">
          <ac:chgData name="Anudeep Sanchula" userId="ce15af7238063f13" providerId="LiveId" clId="{A42A6050-F761-40C0-9A0B-03FB2533B2F3}" dt="2021-11-15T17:16:11.032" v="1131" actId="26606"/>
          <ac:spMkLst>
            <pc:docMk/>
            <pc:sldMk cId="2519469811" sldId="258"/>
            <ac:spMk id="12" creationId="{2AEBC8F2-97B1-41B4-93F1-2D289E197FBA}"/>
          </ac:spMkLst>
        </pc:spChg>
        <pc:spChg chg="add del">
          <ac:chgData name="Anudeep Sanchula" userId="ce15af7238063f13" providerId="LiveId" clId="{A42A6050-F761-40C0-9A0B-03FB2533B2F3}" dt="2021-11-15T17:16:11.032" v="1131" actId="26606"/>
          <ac:spMkLst>
            <pc:docMk/>
            <pc:sldMk cId="2519469811" sldId="258"/>
            <ac:spMk id="14" creationId="{472E3A19-F5D5-48FC-BB9C-48C2F68F598B}"/>
          </ac:spMkLst>
        </pc:spChg>
        <pc:spChg chg="add del">
          <ac:chgData name="Anudeep Sanchula" userId="ce15af7238063f13" providerId="LiveId" clId="{A42A6050-F761-40C0-9A0B-03FB2533B2F3}" dt="2021-11-15T17:16:11.032" v="1131" actId="26606"/>
          <ac:spMkLst>
            <pc:docMk/>
            <pc:sldMk cId="2519469811" sldId="258"/>
            <ac:spMk id="16" creationId="{7A62E32F-BB65-43A8-8EB5-92346890E549}"/>
          </ac:spMkLst>
        </pc:spChg>
        <pc:spChg chg="add del">
          <ac:chgData name="Anudeep Sanchula" userId="ce15af7238063f13" providerId="LiveId" clId="{A42A6050-F761-40C0-9A0B-03FB2533B2F3}" dt="2021-11-15T17:16:11.032" v="1131" actId="26606"/>
          <ac:spMkLst>
            <pc:docMk/>
            <pc:sldMk cId="2519469811" sldId="258"/>
            <ac:spMk id="18" creationId="{14E91B64-9FCC-451E-AFB4-A827D6329367}"/>
          </ac:spMkLst>
        </pc:spChg>
        <pc:spChg chg="add">
          <ac:chgData name="Anudeep Sanchula" userId="ce15af7238063f13" providerId="LiveId" clId="{A42A6050-F761-40C0-9A0B-03FB2533B2F3}" dt="2021-11-15T17:16:11.032" v="1131" actId="26606"/>
          <ac:spMkLst>
            <pc:docMk/>
            <pc:sldMk cId="2519469811" sldId="258"/>
            <ac:spMk id="23" creationId="{100EDD19-6802-4EC3-95CE-CFFAB042CFD6}"/>
          </ac:spMkLst>
        </pc:spChg>
        <pc:spChg chg="add">
          <ac:chgData name="Anudeep Sanchula" userId="ce15af7238063f13" providerId="LiveId" clId="{A42A6050-F761-40C0-9A0B-03FB2533B2F3}" dt="2021-11-15T17:16:11.032" v="1131" actId="26606"/>
          <ac:spMkLst>
            <pc:docMk/>
            <pc:sldMk cId="2519469811" sldId="258"/>
            <ac:spMk id="25" creationId="{DB17E863-922E-4C26-BD64-E8FD41D28661}"/>
          </ac:spMkLst>
        </pc:spChg>
      </pc:sldChg>
      <pc:sldChg chg="addSp modSp mod setBg">
        <pc:chgData name="Anudeep Sanchula" userId="ce15af7238063f13" providerId="LiveId" clId="{A42A6050-F761-40C0-9A0B-03FB2533B2F3}" dt="2021-11-15T17:16:14.533" v="1132" actId="26606"/>
        <pc:sldMkLst>
          <pc:docMk/>
          <pc:sldMk cId="249621781" sldId="259"/>
        </pc:sldMkLst>
        <pc:spChg chg="mod">
          <ac:chgData name="Anudeep Sanchula" userId="ce15af7238063f13" providerId="LiveId" clId="{A42A6050-F761-40C0-9A0B-03FB2533B2F3}" dt="2021-11-15T17:16:14.533" v="1132" actId="26606"/>
          <ac:spMkLst>
            <pc:docMk/>
            <pc:sldMk cId="249621781" sldId="259"/>
            <ac:spMk id="2" creationId="{4F8BA4BB-A672-4462-89A1-414DBC4D5728}"/>
          </ac:spMkLst>
        </pc:spChg>
        <pc:spChg chg="mod">
          <ac:chgData name="Anudeep Sanchula" userId="ce15af7238063f13" providerId="LiveId" clId="{A42A6050-F761-40C0-9A0B-03FB2533B2F3}" dt="2021-11-15T17:16:14.533" v="1132" actId="26606"/>
          <ac:spMkLst>
            <pc:docMk/>
            <pc:sldMk cId="249621781" sldId="259"/>
            <ac:spMk id="3" creationId="{BF5D75BC-BB1D-4521-85A6-65B549F1C49B}"/>
          </ac:spMkLst>
        </pc:spChg>
        <pc:spChg chg="add">
          <ac:chgData name="Anudeep Sanchula" userId="ce15af7238063f13" providerId="LiveId" clId="{A42A6050-F761-40C0-9A0B-03FB2533B2F3}" dt="2021-11-15T17:16:14.533" v="1132" actId="26606"/>
          <ac:spMkLst>
            <pc:docMk/>
            <pc:sldMk cId="249621781" sldId="259"/>
            <ac:spMk id="8" creationId="{100EDD19-6802-4EC3-95CE-CFFAB042CFD6}"/>
          </ac:spMkLst>
        </pc:spChg>
        <pc:spChg chg="add">
          <ac:chgData name="Anudeep Sanchula" userId="ce15af7238063f13" providerId="LiveId" clId="{A42A6050-F761-40C0-9A0B-03FB2533B2F3}" dt="2021-11-15T17:16:14.533" v="1132" actId="26606"/>
          <ac:spMkLst>
            <pc:docMk/>
            <pc:sldMk cId="249621781" sldId="259"/>
            <ac:spMk id="10" creationId="{DB17E863-922E-4C26-BD64-E8FD41D28661}"/>
          </ac:spMkLst>
        </pc:spChg>
      </pc:sldChg>
      <pc:sldChg chg="addSp modSp mod setBg">
        <pc:chgData name="Anudeep Sanchula" userId="ce15af7238063f13" providerId="LiveId" clId="{A42A6050-F761-40C0-9A0B-03FB2533B2F3}" dt="2021-11-15T17:16:17.678" v="1133" actId="26606"/>
        <pc:sldMkLst>
          <pc:docMk/>
          <pc:sldMk cId="1704947775" sldId="260"/>
        </pc:sldMkLst>
        <pc:spChg chg="mod">
          <ac:chgData name="Anudeep Sanchula" userId="ce15af7238063f13" providerId="LiveId" clId="{A42A6050-F761-40C0-9A0B-03FB2533B2F3}" dt="2021-11-15T17:16:17.678" v="1133" actId="26606"/>
          <ac:spMkLst>
            <pc:docMk/>
            <pc:sldMk cId="1704947775" sldId="260"/>
            <ac:spMk id="2" creationId="{8CF21306-C7CD-4E1A-8C63-C28825B1A5A4}"/>
          </ac:spMkLst>
        </pc:spChg>
        <pc:spChg chg="mod">
          <ac:chgData name="Anudeep Sanchula" userId="ce15af7238063f13" providerId="LiveId" clId="{A42A6050-F761-40C0-9A0B-03FB2533B2F3}" dt="2021-11-15T17:16:17.678" v="1133" actId="26606"/>
          <ac:spMkLst>
            <pc:docMk/>
            <pc:sldMk cId="1704947775" sldId="260"/>
            <ac:spMk id="3" creationId="{2D18562C-C51C-4EA7-BD25-2ECB8E9C38E0}"/>
          </ac:spMkLst>
        </pc:spChg>
        <pc:spChg chg="add">
          <ac:chgData name="Anudeep Sanchula" userId="ce15af7238063f13" providerId="LiveId" clId="{A42A6050-F761-40C0-9A0B-03FB2533B2F3}" dt="2021-11-15T17:16:17.678" v="1133" actId="26606"/>
          <ac:spMkLst>
            <pc:docMk/>
            <pc:sldMk cId="1704947775" sldId="260"/>
            <ac:spMk id="8" creationId="{100EDD19-6802-4EC3-95CE-CFFAB042CFD6}"/>
          </ac:spMkLst>
        </pc:spChg>
        <pc:spChg chg="add">
          <ac:chgData name="Anudeep Sanchula" userId="ce15af7238063f13" providerId="LiveId" clId="{A42A6050-F761-40C0-9A0B-03FB2533B2F3}" dt="2021-11-15T17:16:17.678" v="1133" actId="26606"/>
          <ac:spMkLst>
            <pc:docMk/>
            <pc:sldMk cId="1704947775" sldId="260"/>
            <ac:spMk id="10" creationId="{DB17E863-922E-4C26-BD64-E8FD41D28661}"/>
          </ac:spMkLst>
        </pc:spChg>
      </pc:sldChg>
      <pc:sldChg chg="addSp modSp mod setBg">
        <pc:chgData name="Anudeep Sanchula" userId="ce15af7238063f13" providerId="LiveId" clId="{A42A6050-F761-40C0-9A0B-03FB2533B2F3}" dt="2021-11-15T17:16:20.948" v="1134" actId="26606"/>
        <pc:sldMkLst>
          <pc:docMk/>
          <pc:sldMk cId="3314840407" sldId="261"/>
        </pc:sldMkLst>
        <pc:spChg chg="mod">
          <ac:chgData name="Anudeep Sanchula" userId="ce15af7238063f13" providerId="LiveId" clId="{A42A6050-F761-40C0-9A0B-03FB2533B2F3}" dt="2021-11-15T17:16:20.948" v="1134" actId="26606"/>
          <ac:spMkLst>
            <pc:docMk/>
            <pc:sldMk cId="3314840407" sldId="261"/>
            <ac:spMk id="2" creationId="{B9BA3A66-3D22-4FDF-8DBF-F547597948F0}"/>
          </ac:spMkLst>
        </pc:spChg>
        <pc:spChg chg="mod">
          <ac:chgData name="Anudeep Sanchula" userId="ce15af7238063f13" providerId="LiveId" clId="{A42A6050-F761-40C0-9A0B-03FB2533B2F3}" dt="2021-11-15T17:16:20.948" v="1134" actId="26606"/>
          <ac:spMkLst>
            <pc:docMk/>
            <pc:sldMk cId="3314840407" sldId="261"/>
            <ac:spMk id="3" creationId="{C76B2DA3-E5B7-404C-A87C-86AF6070C2A9}"/>
          </ac:spMkLst>
        </pc:spChg>
        <pc:spChg chg="add">
          <ac:chgData name="Anudeep Sanchula" userId="ce15af7238063f13" providerId="LiveId" clId="{A42A6050-F761-40C0-9A0B-03FB2533B2F3}" dt="2021-11-15T17:16:20.948" v="1134" actId="26606"/>
          <ac:spMkLst>
            <pc:docMk/>
            <pc:sldMk cId="3314840407" sldId="261"/>
            <ac:spMk id="8" creationId="{100EDD19-6802-4EC3-95CE-CFFAB042CFD6}"/>
          </ac:spMkLst>
        </pc:spChg>
        <pc:spChg chg="add">
          <ac:chgData name="Anudeep Sanchula" userId="ce15af7238063f13" providerId="LiveId" clId="{A42A6050-F761-40C0-9A0B-03FB2533B2F3}" dt="2021-11-15T17:16:20.948" v="1134" actId="26606"/>
          <ac:spMkLst>
            <pc:docMk/>
            <pc:sldMk cId="3314840407" sldId="261"/>
            <ac:spMk id="10" creationId="{DB17E863-922E-4C26-BD64-E8FD41D286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3763-3F13-4108-BD4F-CB565B998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A6AA8-9EE7-4452-8A86-0421F4E8F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DFCF-90D4-493A-B569-735ADFEB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D3AE-2E3A-4FB7-BCAC-53B9C0A7F3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270B2-515C-4B25-B55D-32DE2409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6EB5-6BDB-4E8A-BD84-7552335C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AC4-CBF1-4472-9111-0BD0C11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6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DB6A-152A-4BDE-AA2A-ED5E1E5D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66565-C51F-4466-86AC-277CE6A86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82EF-3933-48D4-99F5-91C0A7E9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D3AE-2E3A-4FB7-BCAC-53B9C0A7F3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6C0-3505-4CC4-A4E8-B7A87BAF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2DA2-E82C-4521-9BBC-76B16DA3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AC4-CBF1-4472-9111-0BD0C11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1CCE6-9299-4DE9-97C7-649193A3E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177D-6CAB-44B6-9968-3B506C66C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7728-2738-41BD-A1CD-AF029D94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D3AE-2E3A-4FB7-BCAC-53B9C0A7F3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5303-C35A-4FC0-93F2-1314EF27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BCBF-6285-4FAC-AA23-ABA9EF4F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AC4-CBF1-4472-9111-0BD0C11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39CE-2A89-48DF-A4D0-FE247984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9327-9600-49DF-A835-B2E71F2A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BA3ED-1DAB-41AD-AD45-07D3E2B3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D3AE-2E3A-4FB7-BCAC-53B9C0A7F3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72E8-1DA5-4575-95D5-415B827F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DB51-19E3-459A-BD78-705A83C9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AC4-CBF1-4472-9111-0BD0C11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3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D92C-327F-494E-877D-1AEB26D3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3166A-3177-4A35-9C38-6D70F0E4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36826-D708-4A67-991A-CF3903CB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D3AE-2E3A-4FB7-BCAC-53B9C0A7F3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78A6-4E14-4C54-8A6F-71F0C5CE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1A48C-F64C-478C-A08F-DE429561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AC4-CBF1-4472-9111-0BD0C11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2CF1-0B1F-415B-9EC6-98431059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178C-EF06-4BC9-A889-C4CCDDDF5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6B808-189A-43A2-8A12-5720A17C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2CEE4-173A-4264-A72E-9B1978AA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D3AE-2E3A-4FB7-BCAC-53B9C0A7F3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8BC28-C369-485F-A9C3-BBCD9790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24400-B0B8-408B-AC4A-874EB762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AC4-CBF1-4472-9111-0BD0C11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4C8A-51B4-4C1A-BB91-83C53428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ED39-6867-4558-B761-B90D7CAB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A78A4-E5F3-480A-A577-0583A366B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59480-214C-43CF-9FC2-471AFF9B4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02364-0115-4D76-9A31-086BED484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343B2-A617-4A1E-88DE-4527883F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D3AE-2E3A-4FB7-BCAC-53B9C0A7F3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633E3-2B62-4102-8C05-BFBDB887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B32D-E05C-4688-9433-A8D6B1E4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AC4-CBF1-4472-9111-0BD0C11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2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8F61-0FF2-43B5-ACF5-93B7B966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31D83-70C6-43DA-8FFC-D5F960DE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D3AE-2E3A-4FB7-BCAC-53B9C0A7F3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19689-ABCD-47EA-B6C4-EAC08745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19490-11AC-462E-B70D-B092EB08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AC4-CBF1-4472-9111-0BD0C11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51276-EFA2-455A-8002-EB086E7A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D3AE-2E3A-4FB7-BCAC-53B9C0A7F3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904CE-5860-418B-A7B2-01234498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2534D-6AE4-4CD6-A3C4-4BD8AE7F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AC4-CBF1-4472-9111-0BD0C11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4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D1CA-E0D6-4094-9B71-44F18E4D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CE18-ED0D-4B1B-A89C-54DB927F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AA116-1A9A-487F-AABA-7A829F2D0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B37BE-FB89-4498-9E64-13747A67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D3AE-2E3A-4FB7-BCAC-53B9C0A7F3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0BD87-4DC8-4247-B988-83BF0539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95E53-EA86-4295-8B1F-9DB40C58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AC4-CBF1-4472-9111-0BD0C11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6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E888-0FED-4E5D-BA4A-704C644C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2D89D-B16E-41B5-96E4-A8C2181ED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FEA48-E8B8-4863-A58C-BB9CA4F8C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645D7-DB46-405C-B1E2-36656870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D3AE-2E3A-4FB7-BCAC-53B9C0A7F3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E8FB6-AD40-4F85-BDAB-009A774D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8F92B-4344-4D25-800E-26E5E3C3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AC4-CBF1-4472-9111-0BD0C11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F745B-308A-448E-A93F-A3425E6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EF078-3096-4879-B26F-34E8CB6E3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F037-00F7-4351-9386-D0D82F7F4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D3AE-2E3A-4FB7-BCAC-53B9C0A7F3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1CDCD-4726-4DAC-B929-56569836D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9A22-7280-4A47-AA75-6E23F059E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5AC4-CBF1-4472-9111-0BD0C11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4DFB0-8E1E-4BAC-BC98-EBFBF253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445775"/>
            <a:ext cx="5385391" cy="3342435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Hand Gesture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7DFA1-5140-4854-A402-85DA4113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495" y="1483341"/>
            <a:ext cx="3958584" cy="4736395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Team Name: NAND</a:t>
            </a:r>
          </a:p>
          <a:p>
            <a:pPr algn="l"/>
            <a:endParaRPr lang="en-US" sz="700" dirty="0"/>
          </a:p>
          <a:p>
            <a:pPr algn="l"/>
            <a:endParaRPr lang="en-US" sz="700" dirty="0"/>
          </a:p>
          <a:p>
            <a:pPr algn="l"/>
            <a:endParaRPr lang="en-US" sz="700" dirty="0"/>
          </a:p>
          <a:p>
            <a:pPr algn="l"/>
            <a:endParaRPr lang="en-US" sz="700" dirty="0"/>
          </a:p>
          <a:p>
            <a:pPr algn="l"/>
            <a:r>
              <a:rPr lang="en-US" sz="700" dirty="0"/>
              <a:t>                                                  </a:t>
            </a:r>
            <a:r>
              <a:rPr lang="en-US" sz="1600" dirty="0"/>
              <a:t>Team Members</a:t>
            </a:r>
          </a:p>
          <a:p>
            <a:pPr algn="l"/>
            <a:r>
              <a:rPr lang="en-US" sz="1600" dirty="0"/>
              <a:t>Durga Vara Prasad </a:t>
            </a:r>
            <a:r>
              <a:rPr lang="en-US" sz="1600" dirty="0" err="1"/>
              <a:t>Maryada</a:t>
            </a:r>
            <a:r>
              <a:rPr lang="en-US" sz="1600" dirty="0"/>
              <a:t>(16323488)</a:t>
            </a:r>
          </a:p>
          <a:p>
            <a:pPr algn="l"/>
            <a:r>
              <a:rPr lang="en-US" sz="1600" dirty="0" err="1"/>
              <a:t>Navateja</a:t>
            </a:r>
            <a:r>
              <a:rPr lang="en-US" sz="1600" dirty="0"/>
              <a:t> </a:t>
            </a:r>
            <a:r>
              <a:rPr lang="en-US" sz="1600" dirty="0" err="1"/>
              <a:t>Cherukuri</a:t>
            </a:r>
            <a:r>
              <a:rPr lang="en-US" sz="1600" dirty="0"/>
              <a:t> (16307738)</a:t>
            </a:r>
          </a:p>
          <a:p>
            <a:pPr algn="l"/>
            <a:r>
              <a:rPr lang="en-US" sz="1600" dirty="0"/>
              <a:t>Sai Venkata Anudeep Sanchula (16323154)</a:t>
            </a:r>
          </a:p>
          <a:p>
            <a:pPr algn="l"/>
            <a:r>
              <a:rPr lang="en-US" sz="1600" dirty="0" err="1"/>
              <a:t>Navya</a:t>
            </a:r>
            <a:r>
              <a:rPr lang="en-US" sz="1600" dirty="0"/>
              <a:t> Lakshmi </a:t>
            </a:r>
            <a:r>
              <a:rPr lang="en-US" sz="1600" dirty="0" err="1"/>
              <a:t>Kusam</a:t>
            </a:r>
            <a:r>
              <a:rPr lang="en-US" sz="1600" dirty="0"/>
              <a:t> (16307421)</a:t>
            </a:r>
          </a:p>
          <a:p>
            <a:pPr algn="l"/>
            <a:endParaRPr lang="en-US" sz="700" dirty="0"/>
          </a:p>
          <a:p>
            <a:pPr algn="l"/>
            <a:endParaRPr lang="en-US" sz="700" dirty="0"/>
          </a:p>
          <a:p>
            <a:pPr algn="l"/>
            <a:endParaRPr lang="en-US" sz="700" b="1" dirty="0"/>
          </a:p>
          <a:p>
            <a:pPr algn="l"/>
            <a:r>
              <a:rPr lang="en-US" sz="700" dirty="0"/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9855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B941A-2599-48D3-8A11-18446332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67FD-5BCB-4416-914B-AAAADF50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In this project, We are going to recognize hand gestures and then provide respective actions associated with that gesture to support physically challenged people.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6199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62929-9A44-46B2-858D-0019CBFC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Hand Gesture Recognition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6B53-A7C6-4D28-A52B-361F6817A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To build the model, Category wise images of the hand gestures are taken from internet.</a:t>
            </a:r>
          </a:p>
          <a:p>
            <a:r>
              <a:rPr lang="en-US" sz="2200"/>
              <a:t>Categories are defined in the code as the dictionary. For each category in the dictionary key is category name which is a string and value is an integer.</a:t>
            </a:r>
          </a:p>
          <a:p>
            <a:r>
              <a:rPr lang="en-US" sz="2200"/>
              <a:t>Images are read using cv2 module and converted the images into array.</a:t>
            </a:r>
          </a:p>
          <a:p>
            <a:r>
              <a:rPr lang="en-US" sz="2200"/>
              <a:t>While reading the images some images are stored for training the model, and some images are used for testing model accuracy</a:t>
            </a:r>
          </a:p>
          <a:p>
            <a:r>
              <a:rPr lang="en-US" sz="2200"/>
              <a:t>The train and test data is split into X_train, y_train, X_test, y_test.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1946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BA4BB-A672-4462-89A1-414DBC4D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Preprocessing 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75BC-BB1D-4521-85A6-65B549F1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Preprocessing is done for the train and test data.</a:t>
            </a:r>
          </a:p>
          <a:p>
            <a:r>
              <a:rPr lang="en-US" sz="2200"/>
              <a:t>Preprocessing includes converting the train and test data into NumPy array, changing the datatype of X_train and X_test to float, and applying one hot encoding on y_train and y_test data.</a:t>
            </a:r>
          </a:p>
          <a:p>
            <a:r>
              <a:rPr lang="en-US" sz="2200"/>
              <a:t>The train data is scaled between 0 and 1 for </a:t>
            </a:r>
            <a:r>
              <a:rPr lang="en-US" sz="2200" i="0">
                <a:effectLst/>
              </a:rPr>
              <a:t>making data points generalized so that the distance between them will be lower.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962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21306-C7CD-4E1A-8C63-C28825B1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Model Creation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562C-C51C-4EA7-BD25-2ECB8E9C3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Keras sequential model is created by adding more hidden layers and one output layer.</a:t>
            </a:r>
          </a:p>
          <a:p>
            <a:r>
              <a:rPr lang="en-US" sz="2200"/>
              <a:t>Model is compiled with loss method, optimizer, and metrics.</a:t>
            </a:r>
          </a:p>
          <a:p>
            <a:r>
              <a:rPr lang="en-US" sz="2200"/>
              <a:t>Fit method is applied on the sequential model to train the data.</a:t>
            </a:r>
          </a:p>
          <a:p>
            <a:r>
              <a:rPr lang="en-US" sz="2200"/>
              <a:t>Accuracy of the model is calculated on test data</a:t>
            </a:r>
          </a:p>
          <a:p>
            <a:r>
              <a:rPr lang="en-US" sz="2200"/>
              <a:t>Model is saved and the predictions are done on the model</a:t>
            </a:r>
          </a:p>
          <a:p>
            <a:endParaRPr lang="en-US" sz="2200"/>
          </a:p>
          <a:p>
            <a:pPr marL="0" indent="0">
              <a:buNone/>
            </a:pP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0494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A3A66-3D22-4FDF-8DBF-F5475979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Camera Integration to predict the gesture and define the action related to that gesture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2DA3-E5B7-404C-A87C-86AF6070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When the applications starts the camera is popped up and for every 10 seconds the image is captured.</a:t>
            </a:r>
          </a:p>
          <a:p>
            <a:r>
              <a:rPr lang="en-US" sz="2200"/>
              <a:t>Once the images gets captured, Using the saved model and the gesture is predicted as category number. </a:t>
            </a:r>
          </a:p>
          <a:p>
            <a:r>
              <a:rPr lang="en-US" sz="2200"/>
              <a:t>The category number is now mapped to the dictionary to get the appropriate gesture.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1484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378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Hand Gesture Recognition</vt:lpstr>
      <vt:lpstr>Objective</vt:lpstr>
      <vt:lpstr>Hand Gesture Recognition</vt:lpstr>
      <vt:lpstr>Preprocessing Data</vt:lpstr>
      <vt:lpstr>Model Creation</vt:lpstr>
      <vt:lpstr>Camera Integration to predict the gesture and define the action related to that gesture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</dc:title>
  <dc:creator>Anudeep Sanchula</dc:creator>
  <cp:lastModifiedBy>Anudeep Sanchula</cp:lastModifiedBy>
  <cp:revision>2</cp:revision>
  <dcterms:created xsi:type="dcterms:W3CDTF">2021-11-15T15:40:45Z</dcterms:created>
  <dcterms:modified xsi:type="dcterms:W3CDTF">2021-11-15T17:19:41Z</dcterms:modified>
</cp:coreProperties>
</file>