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9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80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4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5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4598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03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258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8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433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3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7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6659-7B96-4117-B23B-966E7AF2C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SUCCESS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7B87D-591E-42B4-A321-1C29E01BD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NAVYA MOTE</a:t>
            </a:r>
          </a:p>
        </p:txBody>
      </p:sp>
    </p:spTree>
    <p:extLst>
      <p:ext uri="{BB962C8B-B14F-4D97-AF65-F5344CB8AC3E}">
        <p14:creationId xmlns:p14="http://schemas.microsoft.com/office/powerpoint/2010/main" val="93996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50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C971-37D8-4458-9275-3D3E5943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0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7185B-63F7-4361-8AC3-F43A75945C7F}"/>
              </a:ext>
            </a:extLst>
          </p:cNvPr>
          <p:cNvSpPr txBox="1"/>
          <p:nvPr/>
        </p:nvSpPr>
        <p:spPr>
          <a:xfrm>
            <a:off x="1510748" y="795130"/>
            <a:ext cx="9859617" cy="5187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2800" dirty="0"/>
              <a:t>Dataset: hackathon_els_data_set.csv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Divided file into two parts based on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Identified columns with NA’s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Only considered rows that had values for all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Converted categorical variables to numeric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Converted all negative values to zero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Removed near zero variance predictors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Removed highly correlated predictors</a:t>
            </a:r>
          </a:p>
        </p:txBody>
      </p:sp>
    </p:spTree>
    <p:extLst>
      <p:ext uri="{BB962C8B-B14F-4D97-AF65-F5344CB8AC3E}">
        <p14:creationId xmlns:p14="http://schemas.microsoft.com/office/powerpoint/2010/main" val="168291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D945-8EF9-4D94-996D-3632EE39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2163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E116AC-A628-47FF-A1D7-54A89F54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>
            <a:normAutofit fontScale="90000"/>
          </a:bodyPr>
          <a:lstStyle/>
          <a:p>
            <a:r>
              <a:rPr lang="en-US" dirty="0"/>
              <a:t>20 most important predictors (dataset-part1)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09F63-B420-430C-AFA6-4E51B9330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1. Panel weight, BY and F3 (2002 and 2012)</a:t>
            </a:r>
          </a:p>
          <a:p>
            <a:r>
              <a:rPr lang="en-US" dirty="0"/>
              <a:t>2. Student’s native language-composite</a:t>
            </a:r>
          </a:p>
          <a:p>
            <a:r>
              <a:rPr lang="en-US" dirty="0"/>
              <a:t>3. Require students to wear uniforms</a:t>
            </a:r>
          </a:p>
          <a:p>
            <a:r>
              <a:rPr lang="en-US" dirty="0"/>
              <a:t>4. How well 10th grader reads English</a:t>
            </a:r>
          </a:p>
          <a:p>
            <a:r>
              <a:rPr lang="en-US" dirty="0"/>
              <a:t>5. Whether 10th grader’s mother’s birthplace in US or elsewhere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A71397-1DB9-4611-8399-A8DA99B7B9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562709"/>
            <a:ext cx="5920154" cy="596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2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9AE3B-5235-447E-8082-8FEE7D9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most important predictors (dataset-part 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85D20-423E-4BCE-B430-F17375C97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267963" cy="4560990"/>
          </a:xfrm>
        </p:spPr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1. F1 Student’s race/ethnicity-composite</a:t>
            </a:r>
          </a:p>
          <a:p>
            <a:r>
              <a:rPr lang="en-US" dirty="0"/>
              <a:t>2. How well respondent writes English</a:t>
            </a:r>
          </a:p>
          <a:p>
            <a:r>
              <a:rPr lang="en-US" dirty="0"/>
              <a:t>3. Number of school-sponsored activities participated in 01-02</a:t>
            </a:r>
          </a:p>
          <a:p>
            <a:r>
              <a:rPr lang="en-US" dirty="0"/>
              <a:t>4. Volunteered with school/community service organization</a:t>
            </a:r>
          </a:p>
          <a:p>
            <a:r>
              <a:rPr lang="en-US" dirty="0"/>
              <a:t>5. # of part-time teachers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AEF6F-32B5-4AB2-BD5B-B6237B26AD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8813"/>
            <a:ext cx="6271845" cy="63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B0BF-3DF8-40EC-8CEC-CEEFBDB1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7229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13A95F-19B1-4D07-8B88-3C273BD524A3}"/>
              </a:ext>
            </a:extLst>
          </p:cNvPr>
          <p:cNvSpPr txBox="1"/>
          <p:nvPr/>
        </p:nvSpPr>
        <p:spPr>
          <a:xfrm>
            <a:off x="1391478" y="543990"/>
            <a:ext cx="97668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Success Measure : Third follow-up questionnaire respondent weight (A weight for sample members who completed a questionnaire in the third follow-up)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Job satisfaction is based on this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characteristics are indicative that a student may be less successful - How well 10th grader reads English, How well respondent writes English, Whether English is student’s native language-composite, Whether 10th grader’s mother’s birthplace in US or elsewhere, F1 Student’s race/ethnicity-composite, % of full-time teachers are Asian, Volunteered with school/community service organization, How often visits with friends at local hangout, F1 hours worked per week during 03-04 school year to name a few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Present creative ideas or tools for universities – Excel, Tableau, R can be used to observe the correlation, regression, and build charts to </a:t>
            </a:r>
            <a:r>
              <a:rPr lang="en-US" sz="2400"/>
              <a:t>help visualize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14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76E3D-6CA3-4BB8-8179-5FA12612B88F}"/>
              </a:ext>
            </a:extLst>
          </p:cNvPr>
          <p:cNvSpPr txBox="1"/>
          <p:nvPr/>
        </p:nvSpPr>
        <p:spPr>
          <a:xfrm>
            <a:off x="1722783" y="622852"/>
            <a:ext cx="95813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School can suggest additional coaching for students whose first language is not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Encourage students to participate in extra curricular activities and volunteering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Cultivate a habit of reading books and pinning down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Speaking English more often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Suggesting parents to speak English at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Efficient use of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Demographic and geographic data were redacted in the ELS study data, as were the names of colleges attended – If the dataset had these information, we could have seen if the reputation of school studied, neighborhood had an impact on a student being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redacted variables would you request from this data set – The school names and associated ranking, neighborhood and habits like drinking, smoking if 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5192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STUDENT SUCCESS PREDICTION</vt:lpstr>
      <vt:lpstr>Pre-processing</vt:lpstr>
      <vt:lpstr>PowerPoint Presentation</vt:lpstr>
      <vt:lpstr>results</vt:lpstr>
      <vt:lpstr>20 most important predictors (dataset-part1)</vt:lpstr>
      <vt:lpstr>20 most important predictors (dataset-part 2)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SUCCESS PREDICTION</dc:title>
  <dc:creator>Navya</dc:creator>
  <cp:lastModifiedBy>Navya</cp:lastModifiedBy>
  <cp:revision>32</cp:revision>
  <dcterms:created xsi:type="dcterms:W3CDTF">2018-10-14T13:32:15Z</dcterms:created>
  <dcterms:modified xsi:type="dcterms:W3CDTF">2018-10-14T14:16:58Z</dcterms:modified>
</cp:coreProperties>
</file>