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305D-E528-4F11-AB09-89B31965334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B3BBB48-C72C-4BCB-B5B5-F114F2D33CE4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91C6EB71-1265-4317-8791-9AEC29865034}" type="parTrans" cxnId="{1D92CCF2-2F48-4DCB-8495-2920E6BCEACA}">
      <dgm:prSet/>
      <dgm:spPr/>
      <dgm:t>
        <a:bodyPr/>
        <a:lstStyle/>
        <a:p>
          <a:endParaRPr lang="en-US"/>
        </a:p>
      </dgm:t>
    </dgm:pt>
    <dgm:pt modelId="{60F184F8-05B2-4796-87A6-5F35B4FBB751}" type="sibTrans" cxnId="{1D92CCF2-2F48-4DCB-8495-2920E6BCEAC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1595376D-A93B-4979-A2FC-0AE1882E9E3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Phase 2</a:t>
          </a:r>
        </a:p>
      </dgm:t>
    </dgm:pt>
    <dgm:pt modelId="{AF336A0C-BE00-45E6-A9EC-0DB67006C048}" type="parTrans" cxnId="{3AB59B55-2DE1-4A3A-B6C0-B59F042EFCD2}">
      <dgm:prSet/>
      <dgm:spPr/>
      <dgm:t>
        <a:bodyPr/>
        <a:lstStyle/>
        <a:p>
          <a:endParaRPr lang="en-US"/>
        </a:p>
      </dgm:t>
    </dgm:pt>
    <dgm:pt modelId="{4511C41A-D6EA-43F1-A861-BE94A2DF4A0F}" type="sibTrans" cxnId="{3AB59B55-2DE1-4A3A-B6C0-B59F042EFCD2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E7CF63BF-25E9-40A4-B153-8AEEDF46B7C6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CC739598-869C-4C4C-91AD-F5312BBB6D68}" type="parTrans" cxnId="{A4AB6F0A-3D1B-4C72-AD67-E03BAF5386C8}">
      <dgm:prSet/>
      <dgm:spPr/>
      <dgm:t>
        <a:bodyPr/>
        <a:lstStyle/>
        <a:p>
          <a:endParaRPr lang="en-US"/>
        </a:p>
      </dgm:t>
    </dgm:pt>
    <dgm:pt modelId="{FF8D894F-BCE6-44A1-84CB-E7E935A95396}" type="sibTrans" cxnId="{A4AB6F0A-3D1B-4C72-AD67-E03BAF5386C8}">
      <dgm:prSet/>
      <dgm:spPr/>
      <dgm:t>
        <a:bodyPr/>
        <a:lstStyle/>
        <a:p>
          <a:endParaRPr lang="en-US"/>
        </a:p>
      </dgm:t>
    </dgm:pt>
    <dgm:pt modelId="{8F8C8CA5-0CCB-4F9B-B536-E5BAA6F81631}" type="pres">
      <dgm:prSet presAssocID="{4D0A305D-E528-4F11-AB09-89B319653346}" presName="Name0" presStyleCnt="0">
        <dgm:presLayoutVars>
          <dgm:dir/>
          <dgm:resizeHandles val="exact"/>
        </dgm:presLayoutVars>
      </dgm:prSet>
      <dgm:spPr/>
    </dgm:pt>
    <dgm:pt modelId="{1A6E96BA-6083-4543-95B2-BFCD65D9939D}" type="pres">
      <dgm:prSet presAssocID="{EB3BBB48-C72C-4BCB-B5B5-F114F2D33CE4}" presName="node" presStyleLbl="node1" presStyleIdx="0" presStyleCnt="3" custLinFactNeighborX="-1604" custLinFactNeighborY="-2486">
        <dgm:presLayoutVars>
          <dgm:bulletEnabled val="1"/>
        </dgm:presLayoutVars>
      </dgm:prSet>
      <dgm:spPr/>
    </dgm:pt>
    <dgm:pt modelId="{252BE584-F475-4255-8644-EE9DA5BD0293}" type="pres">
      <dgm:prSet presAssocID="{60F184F8-05B2-4796-87A6-5F35B4FBB751}" presName="sibTrans" presStyleLbl="sibTrans2D1" presStyleIdx="0" presStyleCnt="2"/>
      <dgm:spPr/>
    </dgm:pt>
    <dgm:pt modelId="{7C1970D9-C779-4612-B047-ABEED05A6F1B}" type="pres">
      <dgm:prSet presAssocID="{60F184F8-05B2-4796-87A6-5F35B4FBB751}" presName="connectorText" presStyleLbl="sibTrans2D1" presStyleIdx="0" presStyleCnt="2"/>
      <dgm:spPr/>
    </dgm:pt>
    <dgm:pt modelId="{D63C723B-99CE-4E13-A5FE-41466F033D52}" type="pres">
      <dgm:prSet presAssocID="{1595376D-A93B-4979-A2FC-0AE1882E9E3C}" presName="node" presStyleLbl="node1" presStyleIdx="1" presStyleCnt="3">
        <dgm:presLayoutVars>
          <dgm:bulletEnabled val="1"/>
        </dgm:presLayoutVars>
      </dgm:prSet>
      <dgm:spPr/>
    </dgm:pt>
    <dgm:pt modelId="{369305C0-1FD7-46B0-B454-5A9E00EC865D}" type="pres">
      <dgm:prSet presAssocID="{4511C41A-D6EA-43F1-A861-BE94A2DF4A0F}" presName="sibTrans" presStyleLbl="sibTrans2D1" presStyleIdx="1" presStyleCnt="2"/>
      <dgm:spPr/>
    </dgm:pt>
    <dgm:pt modelId="{6B8D0458-37C3-4671-BFAA-8B3CBF5F9FFE}" type="pres">
      <dgm:prSet presAssocID="{4511C41A-D6EA-43F1-A861-BE94A2DF4A0F}" presName="connectorText" presStyleLbl="sibTrans2D1" presStyleIdx="1" presStyleCnt="2"/>
      <dgm:spPr/>
    </dgm:pt>
    <dgm:pt modelId="{45274954-14F0-4E58-9A76-10010EB71CD6}" type="pres">
      <dgm:prSet presAssocID="{E7CF63BF-25E9-40A4-B153-8AEEDF46B7C6}" presName="node" presStyleLbl="node1" presStyleIdx="2" presStyleCnt="3">
        <dgm:presLayoutVars>
          <dgm:bulletEnabled val="1"/>
        </dgm:presLayoutVars>
      </dgm:prSet>
      <dgm:spPr/>
    </dgm:pt>
  </dgm:ptLst>
  <dgm:cxnLst>
    <dgm:cxn modelId="{A4AB6F0A-3D1B-4C72-AD67-E03BAF5386C8}" srcId="{4D0A305D-E528-4F11-AB09-89B319653346}" destId="{E7CF63BF-25E9-40A4-B153-8AEEDF46B7C6}" srcOrd="2" destOrd="0" parTransId="{CC739598-869C-4C4C-91AD-F5312BBB6D68}" sibTransId="{FF8D894F-BCE6-44A1-84CB-E7E935A95396}"/>
    <dgm:cxn modelId="{D510042C-72F5-416E-B372-A2299053AFCF}" type="presOf" srcId="{1595376D-A93B-4979-A2FC-0AE1882E9E3C}" destId="{D63C723B-99CE-4E13-A5FE-41466F033D52}" srcOrd="0" destOrd="0" presId="urn:microsoft.com/office/officeart/2005/8/layout/process1"/>
    <dgm:cxn modelId="{A7973A63-4B82-41D8-B2EE-A6967E8802E2}" type="presOf" srcId="{60F184F8-05B2-4796-87A6-5F35B4FBB751}" destId="{7C1970D9-C779-4612-B047-ABEED05A6F1B}" srcOrd="1" destOrd="0" presId="urn:microsoft.com/office/officeart/2005/8/layout/process1"/>
    <dgm:cxn modelId="{BEEBA268-723C-4F3A-8B4F-38DDCAD64422}" type="presOf" srcId="{4D0A305D-E528-4F11-AB09-89B319653346}" destId="{8F8C8CA5-0CCB-4F9B-B536-E5BAA6F81631}" srcOrd="0" destOrd="0" presId="urn:microsoft.com/office/officeart/2005/8/layout/process1"/>
    <dgm:cxn modelId="{3AB59B55-2DE1-4A3A-B6C0-B59F042EFCD2}" srcId="{4D0A305D-E528-4F11-AB09-89B319653346}" destId="{1595376D-A93B-4979-A2FC-0AE1882E9E3C}" srcOrd="1" destOrd="0" parTransId="{AF336A0C-BE00-45E6-A9EC-0DB67006C048}" sibTransId="{4511C41A-D6EA-43F1-A861-BE94A2DF4A0F}"/>
    <dgm:cxn modelId="{88C76F76-EA15-4959-8910-43364D3886E4}" type="presOf" srcId="{E7CF63BF-25E9-40A4-B153-8AEEDF46B7C6}" destId="{45274954-14F0-4E58-9A76-10010EB71CD6}" srcOrd="0" destOrd="0" presId="urn:microsoft.com/office/officeart/2005/8/layout/process1"/>
    <dgm:cxn modelId="{4B377C8A-6547-46CA-9FA0-B02A6E304966}" type="presOf" srcId="{4511C41A-D6EA-43F1-A861-BE94A2DF4A0F}" destId="{369305C0-1FD7-46B0-B454-5A9E00EC865D}" srcOrd="0" destOrd="0" presId="urn:microsoft.com/office/officeart/2005/8/layout/process1"/>
    <dgm:cxn modelId="{D591159B-D99B-4747-8EC2-50EE0DFE7651}" type="presOf" srcId="{60F184F8-05B2-4796-87A6-5F35B4FBB751}" destId="{252BE584-F475-4255-8644-EE9DA5BD0293}" srcOrd="0" destOrd="0" presId="urn:microsoft.com/office/officeart/2005/8/layout/process1"/>
    <dgm:cxn modelId="{FA16C7AD-C010-4135-933C-1F299693CC55}" type="presOf" srcId="{4511C41A-D6EA-43F1-A861-BE94A2DF4A0F}" destId="{6B8D0458-37C3-4671-BFAA-8B3CBF5F9FFE}" srcOrd="1" destOrd="0" presId="urn:microsoft.com/office/officeart/2005/8/layout/process1"/>
    <dgm:cxn modelId="{FAEDF8DD-EE3E-4836-9585-5FD0BBF32C8F}" type="presOf" srcId="{EB3BBB48-C72C-4BCB-B5B5-F114F2D33CE4}" destId="{1A6E96BA-6083-4543-95B2-BFCD65D9939D}" srcOrd="0" destOrd="0" presId="urn:microsoft.com/office/officeart/2005/8/layout/process1"/>
    <dgm:cxn modelId="{1D92CCF2-2F48-4DCB-8495-2920E6BCEACA}" srcId="{4D0A305D-E528-4F11-AB09-89B319653346}" destId="{EB3BBB48-C72C-4BCB-B5B5-F114F2D33CE4}" srcOrd="0" destOrd="0" parTransId="{91C6EB71-1265-4317-8791-9AEC29865034}" sibTransId="{60F184F8-05B2-4796-87A6-5F35B4FBB751}"/>
    <dgm:cxn modelId="{8F228A1D-42A1-4F7B-8403-912A7C72B3D5}" type="presParOf" srcId="{8F8C8CA5-0CCB-4F9B-B536-E5BAA6F81631}" destId="{1A6E96BA-6083-4543-95B2-BFCD65D9939D}" srcOrd="0" destOrd="0" presId="urn:microsoft.com/office/officeart/2005/8/layout/process1"/>
    <dgm:cxn modelId="{84DDEEE8-EEEB-4187-9DE1-CE49E0D0273C}" type="presParOf" srcId="{8F8C8CA5-0CCB-4F9B-B536-E5BAA6F81631}" destId="{252BE584-F475-4255-8644-EE9DA5BD0293}" srcOrd="1" destOrd="0" presId="urn:microsoft.com/office/officeart/2005/8/layout/process1"/>
    <dgm:cxn modelId="{218E6598-BFC0-4F9C-8DE5-FB7ADC161FC5}" type="presParOf" srcId="{252BE584-F475-4255-8644-EE9DA5BD0293}" destId="{7C1970D9-C779-4612-B047-ABEED05A6F1B}" srcOrd="0" destOrd="0" presId="urn:microsoft.com/office/officeart/2005/8/layout/process1"/>
    <dgm:cxn modelId="{520CA015-20C6-47BA-90F4-E9A699A4AF58}" type="presParOf" srcId="{8F8C8CA5-0CCB-4F9B-B536-E5BAA6F81631}" destId="{D63C723B-99CE-4E13-A5FE-41466F033D52}" srcOrd="2" destOrd="0" presId="urn:microsoft.com/office/officeart/2005/8/layout/process1"/>
    <dgm:cxn modelId="{D48F9A4C-2044-4F20-9B96-FE2F72B47407}" type="presParOf" srcId="{8F8C8CA5-0CCB-4F9B-B536-E5BAA6F81631}" destId="{369305C0-1FD7-46B0-B454-5A9E00EC865D}" srcOrd="3" destOrd="0" presId="urn:microsoft.com/office/officeart/2005/8/layout/process1"/>
    <dgm:cxn modelId="{BF012738-2AF4-416A-9BED-AD8DA1E18E93}" type="presParOf" srcId="{369305C0-1FD7-46B0-B454-5A9E00EC865D}" destId="{6B8D0458-37C3-4671-BFAA-8B3CBF5F9FFE}" srcOrd="0" destOrd="0" presId="urn:microsoft.com/office/officeart/2005/8/layout/process1"/>
    <dgm:cxn modelId="{199751CE-BF51-465C-BFDD-8F2504763A6F}" type="presParOf" srcId="{8F8C8CA5-0CCB-4F9B-B536-E5BAA6F81631}" destId="{45274954-14F0-4E58-9A76-10010EB71C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E96BA-6083-4543-95B2-BFCD65D9939D}">
      <dsp:nvSpPr>
        <dsp:cNvPr id="0" name=""/>
        <dsp:cNvSpPr/>
      </dsp:nvSpPr>
      <dsp:spPr>
        <a:xfrm>
          <a:off x="0" y="15128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Phase 1</a:t>
          </a:r>
        </a:p>
      </dsp:txBody>
      <dsp:txXfrm>
        <a:off x="37522" y="1550405"/>
        <a:ext cx="2060143" cy="1206068"/>
      </dsp:txXfrm>
    </dsp:sp>
    <dsp:sp modelId="{252BE584-F475-4255-8644-EE9DA5BD0293}">
      <dsp:nvSpPr>
        <dsp:cNvPr id="0" name=""/>
        <dsp:cNvSpPr/>
      </dsp:nvSpPr>
      <dsp:spPr>
        <a:xfrm rot="36538">
          <a:off x="2350479" y="1904737"/>
          <a:ext cx="45647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0483" y="2009914"/>
        <a:ext cx="319530" cy="317716"/>
      </dsp:txXfrm>
    </dsp:sp>
    <dsp:sp modelId="{D63C723B-99CE-4E13-A5FE-41466F033D52}">
      <dsp:nvSpPr>
        <dsp:cNvPr id="0" name=""/>
        <dsp:cNvSpPr/>
      </dsp:nvSpPr>
      <dsp:spPr>
        <a:xfrm>
          <a:off x="2996406" y="1544731"/>
          <a:ext cx="2135187" cy="128111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Phase 2</a:t>
          </a:r>
        </a:p>
      </dsp:txBody>
      <dsp:txXfrm>
        <a:off x="3033928" y="1582253"/>
        <a:ext cx="2060143" cy="1206068"/>
      </dsp:txXfrm>
    </dsp:sp>
    <dsp:sp modelId="{369305C0-1FD7-46B0-B454-5A9E00EC865D}">
      <dsp:nvSpPr>
        <dsp:cNvPr id="0" name=""/>
        <dsp:cNvSpPr/>
      </dsp:nvSpPr>
      <dsp:spPr>
        <a:xfrm>
          <a:off x="5345112" y="192052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026429"/>
        <a:ext cx="316861" cy="317716"/>
      </dsp:txXfrm>
    </dsp:sp>
    <dsp:sp modelId="{45274954-14F0-4E58-9A76-10010EB71CD6}">
      <dsp:nvSpPr>
        <dsp:cNvPr id="0" name=""/>
        <dsp:cNvSpPr/>
      </dsp:nvSpPr>
      <dsp:spPr>
        <a:xfrm>
          <a:off x="5985668" y="1544731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Phase 3</a:t>
          </a:r>
        </a:p>
      </dsp:txBody>
      <dsp:txXfrm>
        <a:off x="6023190" y="158225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FB17-9376-45F2-8289-0B73C395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38" y="1053357"/>
            <a:ext cx="8655976" cy="2472268"/>
          </a:xfrm>
        </p:spPr>
        <p:txBody>
          <a:bodyPr/>
          <a:lstStyle/>
          <a:p>
            <a:pPr algn="ctr"/>
            <a:r>
              <a:rPr lang="en-US" sz="3600" b="1" dirty="0"/>
              <a:t>CS5540 – Principles Of Big Data Management</a:t>
            </a:r>
            <a:br>
              <a:rPr lang="en-US" sz="3600" b="1" dirty="0"/>
            </a:br>
            <a:br>
              <a:rPr lang="en-US" sz="2400" b="1" dirty="0"/>
            </a:br>
            <a:r>
              <a:rPr lang="en-US" sz="2400" b="1" i="1" dirty="0"/>
              <a:t>Spring 2018, University of Missouri – Kansas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2F42F-A53C-472D-82B1-49D9EABF3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57221"/>
            <a:ext cx="8825658" cy="148157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Members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Ruthvic Punyamurtula – RPMGZ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Navya</a:t>
            </a:r>
            <a:r>
              <a:rPr lang="en-US" dirty="0">
                <a:solidFill>
                  <a:schemeClr val="bg1"/>
                </a:solidFill>
              </a:rPr>
              <a:t> Ramya Sirisha </a:t>
            </a:r>
            <a:r>
              <a:rPr lang="en-US" dirty="0" err="1">
                <a:solidFill>
                  <a:schemeClr val="bg1"/>
                </a:solidFill>
              </a:rPr>
              <a:t>Pillala</a:t>
            </a:r>
            <a:r>
              <a:rPr lang="en-US" dirty="0">
                <a:solidFill>
                  <a:schemeClr val="bg1"/>
                </a:solidFill>
              </a:rPr>
              <a:t> – NP7YD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Bhanu Sudheer – BVHKF </a:t>
            </a:r>
          </a:p>
        </p:txBody>
      </p:sp>
    </p:spTree>
    <p:extLst>
      <p:ext uri="{BB962C8B-B14F-4D97-AF65-F5344CB8AC3E}">
        <p14:creationId xmlns:p14="http://schemas.microsoft.com/office/powerpoint/2010/main" val="35434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0641-5550-46FB-B5EC-C2CD3A6C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3685-EA33-434F-8487-ECA3EBE7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system to store, analyze, and visualize Twitter’s tweets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3B951F-4BED-4EA1-8185-664DC6BF8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575954"/>
              </p:ext>
            </p:extLst>
          </p:nvPr>
        </p:nvGraphicFramePr>
        <p:xfrm>
          <a:off x="1579513" y="1748903"/>
          <a:ext cx="8128000" cy="437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tweepy">
            <a:extLst>
              <a:ext uri="{FF2B5EF4-FFF2-40B4-BE49-F238E27FC236}">
                <a16:creationId xmlns:a16="http://schemas.microsoft.com/office/drawing/2014/main" id="{1A4E5F92-F1BE-4381-B618-8FA311B3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08" y="4760537"/>
            <a:ext cx="1034853" cy="5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00DB7D4-9627-4D09-9F00-36079784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88" y="5404502"/>
            <a:ext cx="1050892" cy="50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ark  database images">
            <a:extLst>
              <a:ext uri="{FF2B5EF4-FFF2-40B4-BE49-F238E27FC236}">
                <a16:creationId xmlns:a16="http://schemas.microsoft.com/office/drawing/2014/main" id="{169D41ED-BD30-4F47-A4D3-8112A807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54" y="5982649"/>
            <a:ext cx="1050892" cy="5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ala images">
            <a:extLst>
              <a:ext uri="{FF2B5EF4-FFF2-40B4-BE49-F238E27FC236}">
                <a16:creationId xmlns:a16="http://schemas.microsoft.com/office/drawing/2014/main" id="{A4746C26-13DB-43BD-9678-5EDE6DCE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88" y="4646161"/>
            <a:ext cx="1379740" cy="9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ache zeppelin">
            <a:extLst>
              <a:ext uri="{FF2B5EF4-FFF2-40B4-BE49-F238E27FC236}">
                <a16:creationId xmlns:a16="http://schemas.microsoft.com/office/drawing/2014/main" id="{659329F1-0338-46BB-870C-08AB630F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06" y="5725394"/>
            <a:ext cx="1050892" cy="78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hub image">
            <a:extLst>
              <a:ext uri="{FF2B5EF4-FFF2-40B4-BE49-F238E27FC236}">
                <a16:creationId xmlns:a16="http://schemas.microsoft.com/office/drawing/2014/main" id="{10B56C48-EED0-471E-9E3E-C858E5F3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82" y="4646161"/>
            <a:ext cx="1306305" cy="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video image">
            <a:extLst>
              <a:ext uri="{FF2B5EF4-FFF2-40B4-BE49-F238E27FC236}">
                <a16:creationId xmlns:a16="http://schemas.microsoft.com/office/drawing/2014/main" id="{38D882A6-8372-42E1-825E-E1BB330F6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video image">
            <a:extLst>
              <a:ext uri="{FF2B5EF4-FFF2-40B4-BE49-F238E27FC236}">
                <a16:creationId xmlns:a16="http://schemas.microsoft.com/office/drawing/2014/main" id="{129A015F-6F1C-4577-AA06-ED6B69C98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video image">
            <a:extLst>
              <a:ext uri="{FF2B5EF4-FFF2-40B4-BE49-F238E27FC236}">
                <a16:creationId xmlns:a16="http://schemas.microsoft.com/office/drawing/2014/main" id="{0F0B21E5-F0B5-4103-9206-3A0D6761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58" y="5449229"/>
            <a:ext cx="1312926" cy="73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CS5540 – Principles Of Big Data Management  Spring 2018, University of Missouri – Kansas City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CS5540 – Principles Of Big Data Management  Spring 2018, University of Missouri – Kansas City</dc:title>
  <dc:creator>Punyamurtula, Ruthvic (UMKC-Student)</dc:creator>
  <cp:lastModifiedBy>Ruthvic Punyamurtula</cp:lastModifiedBy>
  <cp:revision>6</cp:revision>
  <dcterms:created xsi:type="dcterms:W3CDTF">2018-05-10T22:20:17Z</dcterms:created>
  <dcterms:modified xsi:type="dcterms:W3CDTF">2018-05-11T15:21:00Z</dcterms:modified>
</cp:coreProperties>
</file>