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1" r:id="rId3"/>
    <p:sldId id="262" r:id="rId4"/>
    <p:sldId id="263" r:id="rId5"/>
    <p:sldId id="268" r:id="rId6"/>
    <p:sldId id="269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Rastogi" userId="44e7241a877262d0" providerId="LiveId" clId="{D14A31C2-D9F1-4D53-92B4-B4E18877ED46}"/>
    <pc:docChg chg="undo redo custSel addSld delSld modSld sldOrd">
      <pc:chgData name="Navya Rastogi" userId="44e7241a877262d0" providerId="LiveId" clId="{D14A31C2-D9F1-4D53-92B4-B4E18877ED46}" dt="2024-12-18T17:51:40.063" v="1640"/>
      <pc:docMkLst>
        <pc:docMk/>
      </pc:docMkLst>
      <pc:sldChg chg="addSp modSp mod">
        <pc:chgData name="Navya Rastogi" userId="44e7241a877262d0" providerId="LiveId" clId="{D14A31C2-D9F1-4D53-92B4-B4E18877ED46}" dt="2024-12-18T16:26:47.015" v="13" actId="1076"/>
        <pc:sldMkLst>
          <pc:docMk/>
          <pc:sldMk cId="3589483115" sldId="256"/>
        </pc:sldMkLst>
        <pc:spChg chg="mod">
          <ac:chgData name="Navya Rastogi" userId="44e7241a877262d0" providerId="LiveId" clId="{D14A31C2-D9F1-4D53-92B4-B4E18877ED46}" dt="2024-12-18T16:25:37.580" v="6" actId="20577"/>
          <ac:spMkLst>
            <pc:docMk/>
            <pc:sldMk cId="3589483115" sldId="256"/>
            <ac:spMk id="5" creationId="{E7AE66B2-36D6-43CF-B166-C6530A4B7C8D}"/>
          </ac:spMkLst>
        </pc:spChg>
        <pc:picChg chg="add mod">
          <ac:chgData name="Navya Rastogi" userId="44e7241a877262d0" providerId="LiveId" clId="{D14A31C2-D9F1-4D53-92B4-B4E18877ED46}" dt="2024-12-18T16:26:47.015" v="13" actId="1076"/>
          <ac:picMkLst>
            <pc:docMk/>
            <pc:sldMk cId="3589483115" sldId="256"/>
            <ac:picMk id="3" creationId="{7CFF9436-D86E-4F5B-95A0-C38CFD5C4011}"/>
          </ac:picMkLst>
        </pc:picChg>
      </pc:sldChg>
      <pc:sldChg chg="add del">
        <pc:chgData name="Navya Rastogi" userId="44e7241a877262d0" providerId="LiveId" clId="{D14A31C2-D9F1-4D53-92B4-B4E18877ED46}" dt="2024-12-18T17:16:12.150" v="1460" actId="2696"/>
        <pc:sldMkLst>
          <pc:docMk/>
          <pc:sldMk cId="289094360" sldId="257"/>
        </pc:sldMkLst>
      </pc:sldChg>
      <pc:sldChg chg="del">
        <pc:chgData name="Navya Rastogi" userId="44e7241a877262d0" providerId="LiveId" clId="{D14A31C2-D9F1-4D53-92B4-B4E18877ED46}" dt="2024-12-18T17:17:35.826" v="1491" actId="2696"/>
        <pc:sldMkLst>
          <pc:docMk/>
          <pc:sldMk cId="2920929046" sldId="258"/>
        </pc:sldMkLst>
      </pc:sldChg>
      <pc:sldChg chg="del">
        <pc:chgData name="Navya Rastogi" userId="44e7241a877262d0" providerId="LiveId" clId="{D14A31C2-D9F1-4D53-92B4-B4E18877ED46}" dt="2024-12-18T17:50:45.092" v="1636" actId="2696"/>
        <pc:sldMkLst>
          <pc:docMk/>
          <pc:sldMk cId="2801625269" sldId="259"/>
        </pc:sldMkLst>
      </pc:sldChg>
      <pc:sldChg chg="addSp delSp modSp mod">
        <pc:chgData name="Navya Rastogi" userId="44e7241a877262d0" providerId="LiveId" clId="{D14A31C2-D9F1-4D53-92B4-B4E18877ED46}" dt="2024-12-18T17:50:40.002" v="1635" actId="20577"/>
        <pc:sldMkLst>
          <pc:docMk/>
          <pc:sldMk cId="1559608072" sldId="260"/>
        </pc:sldMkLst>
        <pc:spChg chg="del mod">
          <ac:chgData name="Navya Rastogi" userId="44e7241a877262d0" providerId="LiveId" clId="{D14A31C2-D9F1-4D53-92B4-B4E18877ED46}" dt="2024-12-18T17:50:24.794" v="1617" actId="478"/>
          <ac:spMkLst>
            <pc:docMk/>
            <pc:sldMk cId="1559608072" sldId="260"/>
            <ac:spMk id="2" creationId="{2BDC470F-1458-46A0-A1C9-023CB92308ED}"/>
          </ac:spMkLst>
        </pc:spChg>
        <pc:spChg chg="add mod">
          <ac:chgData name="Navya Rastogi" userId="44e7241a877262d0" providerId="LiveId" clId="{D14A31C2-D9F1-4D53-92B4-B4E18877ED46}" dt="2024-12-18T17:50:40.002" v="1635" actId="20577"/>
          <ac:spMkLst>
            <pc:docMk/>
            <pc:sldMk cId="1559608072" sldId="260"/>
            <ac:spMk id="3" creationId="{8EC3E4E9-B32D-40D3-9B76-1C36999A0422}"/>
          </ac:spMkLst>
        </pc:spChg>
      </pc:sldChg>
      <pc:sldChg chg="addSp delSp modSp new mod">
        <pc:chgData name="Navya Rastogi" userId="44e7241a877262d0" providerId="LiveId" clId="{D14A31C2-D9F1-4D53-92B4-B4E18877ED46}" dt="2024-12-18T16:29:43.557" v="52" actId="13822"/>
        <pc:sldMkLst>
          <pc:docMk/>
          <pc:sldMk cId="2001179757" sldId="264"/>
        </pc:sldMkLst>
        <pc:spChg chg="add del mod">
          <ac:chgData name="Navya Rastogi" userId="44e7241a877262d0" providerId="LiveId" clId="{D14A31C2-D9F1-4D53-92B4-B4E18877ED46}" dt="2024-12-18T16:29:43.557" v="52" actId="13822"/>
          <ac:spMkLst>
            <pc:docMk/>
            <pc:sldMk cId="2001179757" sldId="264"/>
            <ac:spMk id="2" creationId="{9F9ECE52-F4E1-44BE-B50C-4E2D7890AF0B}"/>
          </ac:spMkLst>
        </pc:spChg>
      </pc:sldChg>
      <pc:sldChg chg="addSp modSp new mod ord">
        <pc:chgData name="Navya Rastogi" userId="44e7241a877262d0" providerId="LiveId" clId="{D14A31C2-D9F1-4D53-92B4-B4E18877ED46}" dt="2024-12-18T16:52:36.704" v="845"/>
        <pc:sldMkLst>
          <pc:docMk/>
          <pc:sldMk cId="1433723186" sldId="265"/>
        </pc:sldMkLst>
        <pc:graphicFrameChg chg="add mod modGraphic">
          <ac:chgData name="Navya Rastogi" userId="44e7241a877262d0" providerId="LiveId" clId="{D14A31C2-D9F1-4D53-92B4-B4E18877ED46}" dt="2024-12-18T16:52:01.084" v="843" actId="12269"/>
          <ac:graphicFrameMkLst>
            <pc:docMk/>
            <pc:sldMk cId="1433723186" sldId="265"/>
            <ac:graphicFrameMk id="2" creationId="{CE76613C-20F1-431F-A8BA-F4CC7464F9FF}"/>
          </ac:graphicFrameMkLst>
        </pc:graphicFrameChg>
      </pc:sldChg>
      <pc:sldChg chg="addSp modSp new mod">
        <pc:chgData name="Navya Rastogi" userId="44e7241a877262d0" providerId="LiveId" clId="{D14A31C2-D9F1-4D53-92B4-B4E18877ED46}" dt="2024-12-18T16:53:27.361" v="864" actId="20577"/>
        <pc:sldMkLst>
          <pc:docMk/>
          <pc:sldMk cId="3201150370" sldId="266"/>
        </pc:sldMkLst>
        <pc:spChg chg="add mod">
          <ac:chgData name="Navya Rastogi" userId="44e7241a877262d0" providerId="LiveId" clId="{D14A31C2-D9F1-4D53-92B4-B4E18877ED46}" dt="2024-12-18T16:53:27.361" v="864" actId="20577"/>
          <ac:spMkLst>
            <pc:docMk/>
            <pc:sldMk cId="3201150370" sldId="266"/>
            <ac:spMk id="2" creationId="{9DF2F7EB-0962-472B-9A1D-23E2F8CCEB51}"/>
          </ac:spMkLst>
        </pc:spChg>
      </pc:sldChg>
      <pc:sldChg chg="addSp modSp new mod">
        <pc:chgData name="Navya Rastogi" userId="44e7241a877262d0" providerId="LiveId" clId="{D14A31C2-D9F1-4D53-92B4-B4E18877ED46}" dt="2024-12-18T17:15:33.608" v="1457" actId="20577"/>
        <pc:sldMkLst>
          <pc:docMk/>
          <pc:sldMk cId="4230016989" sldId="267"/>
        </pc:sldMkLst>
        <pc:graphicFrameChg chg="add mod modGraphic">
          <ac:chgData name="Navya Rastogi" userId="44e7241a877262d0" providerId="LiveId" clId="{D14A31C2-D9F1-4D53-92B4-B4E18877ED46}" dt="2024-12-18T17:15:33.608" v="1457" actId="20577"/>
          <ac:graphicFrameMkLst>
            <pc:docMk/>
            <pc:sldMk cId="4230016989" sldId="267"/>
            <ac:graphicFrameMk id="2" creationId="{5E0163F4-059E-4112-B707-5803A32BFB4D}"/>
          </ac:graphicFrameMkLst>
        </pc:graphicFrameChg>
      </pc:sldChg>
      <pc:sldChg chg="addSp delSp modSp new mod ord">
        <pc:chgData name="Navya Rastogi" userId="44e7241a877262d0" providerId="LiveId" clId="{D14A31C2-D9F1-4D53-92B4-B4E18877ED46}" dt="2024-12-18T17:51:27.903" v="1638"/>
        <pc:sldMkLst>
          <pc:docMk/>
          <pc:sldMk cId="2246171320" sldId="268"/>
        </pc:sldMkLst>
        <pc:spChg chg="add del">
          <ac:chgData name="Navya Rastogi" userId="44e7241a877262d0" providerId="LiveId" clId="{D14A31C2-D9F1-4D53-92B4-B4E18877ED46}" dt="2024-12-18T17:16:01.183" v="1459" actId="22"/>
          <ac:spMkLst>
            <pc:docMk/>
            <pc:sldMk cId="2246171320" sldId="268"/>
            <ac:spMk id="3" creationId="{C127FFEE-C6A2-483E-9C88-3E998F4ECD0A}"/>
          </ac:spMkLst>
        </pc:spChg>
        <pc:spChg chg="add del">
          <ac:chgData name="Navya Rastogi" userId="44e7241a877262d0" providerId="LiveId" clId="{D14A31C2-D9F1-4D53-92B4-B4E18877ED46}" dt="2024-12-18T17:16:56.442" v="1462" actId="22"/>
          <ac:spMkLst>
            <pc:docMk/>
            <pc:sldMk cId="2246171320" sldId="268"/>
            <ac:spMk id="5" creationId="{C61D98D5-2AA3-46F0-890C-A5ADCF392415}"/>
          </ac:spMkLst>
        </pc:spChg>
        <pc:spChg chg="add mod">
          <ac:chgData name="Navya Rastogi" userId="44e7241a877262d0" providerId="LiveId" clId="{D14A31C2-D9F1-4D53-92B4-B4E18877ED46}" dt="2024-12-18T17:17:24.860" v="1490" actId="404"/>
          <ac:spMkLst>
            <pc:docMk/>
            <pc:sldMk cId="2246171320" sldId="268"/>
            <ac:spMk id="6" creationId="{19040308-B204-4C95-97B3-75277AC6502B}"/>
          </ac:spMkLst>
        </pc:spChg>
      </pc:sldChg>
      <pc:sldChg chg="new del">
        <pc:chgData name="Navya Rastogi" userId="44e7241a877262d0" providerId="LiveId" clId="{D14A31C2-D9F1-4D53-92B4-B4E18877ED46}" dt="2024-12-18T16:59:41.860" v="916" actId="680"/>
        <pc:sldMkLst>
          <pc:docMk/>
          <pc:sldMk cId="1478219471" sldId="269"/>
        </pc:sldMkLst>
      </pc:sldChg>
      <pc:sldChg chg="addSp delSp modSp new mod ord">
        <pc:chgData name="Navya Rastogi" userId="44e7241a877262d0" providerId="LiveId" clId="{D14A31C2-D9F1-4D53-92B4-B4E18877ED46}" dt="2024-12-18T17:51:40.063" v="1640"/>
        <pc:sldMkLst>
          <pc:docMk/>
          <pc:sldMk cId="1915844312" sldId="269"/>
        </pc:sldMkLst>
        <pc:graphicFrameChg chg="add del mod modGraphic">
          <ac:chgData name="Navya Rastogi" userId="44e7241a877262d0" providerId="LiveId" clId="{D14A31C2-D9F1-4D53-92B4-B4E18877ED46}" dt="2024-12-18T17:18:39.637" v="1501" actId="1032"/>
          <ac:graphicFrameMkLst>
            <pc:docMk/>
            <pc:sldMk cId="1915844312" sldId="269"/>
            <ac:graphicFrameMk id="2" creationId="{9D538235-66F3-4B87-83AE-C2F9DC69F79B}"/>
          </ac:graphicFrameMkLst>
        </pc:graphicFrameChg>
        <pc:graphicFrameChg chg="add del mod modGraphic">
          <ac:chgData name="Navya Rastogi" userId="44e7241a877262d0" providerId="LiveId" clId="{D14A31C2-D9F1-4D53-92B4-B4E18877ED46}" dt="2024-12-18T17:19:36.134" v="1511" actId="478"/>
          <ac:graphicFrameMkLst>
            <pc:docMk/>
            <pc:sldMk cId="1915844312" sldId="269"/>
            <ac:graphicFrameMk id="3" creationId="{5F5C8A07-B4AF-442E-86EB-C450AA1902A6}"/>
          </ac:graphicFrameMkLst>
        </pc:graphicFrameChg>
        <pc:graphicFrameChg chg="add mod modGraphic">
          <ac:chgData name="Navya Rastogi" userId="44e7241a877262d0" providerId="LiveId" clId="{D14A31C2-D9F1-4D53-92B4-B4E18877ED46}" dt="2024-12-18T17:49:57.273" v="1615"/>
          <ac:graphicFrameMkLst>
            <pc:docMk/>
            <pc:sldMk cId="1915844312" sldId="269"/>
            <ac:graphicFrameMk id="4" creationId="{5C804E15-06ED-463E-A26E-A47E9EC98EDB}"/>
          </ac:graphicFrameMkLst>
        </pc:graphicFrameChg>
      </pc:sldChg>
    </pc:docChg>
  </pc:docChgLst>
  <pc:docChgLst>
    <pc:chgData name="Navya Rastogi" userId="44e7241a877262d0" providerId="LiveId" clId="{19EF8FBB-0C30-4E16-A310-8773585A8AD6}"/>
    <pc:docChg chg="undo custSel addSld delSld modSld modMainMaster">
      <pc:chgData name="Navya Rastogi" userId="44e7241a877262d0" providerId="LiveId" clId="{19EF8FBB-0C30-4E16-A310-8773585A8AD6}" dt="2024-11-22T06:04:36.111" v="333"/>
      <pc:docMkLst>
        <pc:docMk/>
      </pc:docMkLst>
      <pc:sldChg chg="modTransition">
        <pc:chgData name="Navya Rastogi" userId="44e7241a877262d0" providerId="LiveId" clId="{19EF8FBB-0C30-4E16-A310-8773585A8AD6}" dt="2024-11-22T06:04:36.111" v="333"/>
        <pc:sldMkLst>
          <pc:docMk/>
          <pc:sldMk cId="3589483115" sldId="256"/>
        </pc:sldMkLst>
      </pc:sldChg>
      <pc:sldChg chg="modSp mod modTransition">
        <pc:chgData name="Navya Rastogi" userId="44e7241a877262d0" providerId="LiveId" clId="{19EF8FBB-0C30-4E16-A310-8773585A8AD6}" dt="2024-11-22T06:04:36.111" v="333"/>
        <pc:sldMkLst>
          <pc:docMk/>
          <pc:sldMk cId="289094360" sldId="257"/>
        </pc:sldMkLst>
        <pc:spChg chg="mod">
          <ac:chgData name="Navya Rastogi" userId="44e7241a877262d0" providerId="LiveId" clId="{19EF8FBB-0C30-4E16-A310-8773585A8AD6}" dt="2024-11-22T05:51:11.022" v="276" actId="313"/>
          <ac:spMkLst>
            <pc:docMk/>
            <pc:sldMk cId="289094360" sldId="257"/>
            <ac:spMk id="3" creationId="{2E2B4413-EC29-46CC-AAA4-20D16B85545D}"/>
          </ac:spMkLst>
        </pc:spChg>
      </pc:sldChg>
      <pc:sldChg chg="modSp mod modTransition">
        <pc:chgData name="Navya Rastogi" userId="44e7241a877262d0" providerId="LiveId" clId="{19EF8FBB-0C30-4E16-A310-8773585A8AD6}" dt="2024-11-22T06:04:36.111" v="333"/>
        <pc:sldMkLst>
          <pc:docMk/>
          <pc:sldMk cId="2920929046" sldId="258"/>
        </pc:sldMkLst>
        <pc:spChg chg="mod">
          <ac:chgData name="Navya Rastogi" userId="44e7241a877262d0" providerId="LiveId" clId="{19EF8FBB-0C30-4E16-A310-8773585A8AD6}" dt="2024-11-08T06:28:54.829" v="0" actId="403"/>
          <ac:spMkLst>
            <pc:docMk/>
            <pc:sldMk cId="2920929046" sldId="258"/>
            <ac:spMk id="3" creationId="{30EF6C2F-581F-4CBD-BDC6-45FA907E0794}"/>
          </ac:spMkLst>
        </pc:spChg>
      </pc:sldChg>
      <pc:sldChg chg="modSp mod modTransition">
        <pc:chgData name="Navya Rastogi" userId="44e7241a877262d0" providerId="LiveId" clId="{19EF8FBB-0C30-4E16-A310-8773585A8AD6}" dt="2024-11-22T06:04:36.111" v="333"/>
        <pc:sldMkLst>
          <pc:docMk/>
          <pc:sldMk cId="2801625269" sldId="259"/>
        </pc:sldMkLst>
        <pc:spChg chg="mod">
          <ac:chgData name="Navya Rastogi" userId="44e7241a877262d0" providerId="LiveId" clId="{19EF8FBB-0C30-4E16-A310-8773585A8AD6}" dt="2024-11-22T05:48:50.049" v="60" actId="20577"/>
          <ac:spMkLst>
            <pc:docMk/>
            <pc:sldMk cId="2801625269" sldId="259"/>
            <ac:spMk id="3" creationId="{CA676B18-5C6F-4D14-A5B6-6D4A45E2C259}"/>
          </ac:spMkLst>
        </pc:spChg>
      </pc:sldChg>
      <pc:sldChg chg="modTransition">
        <pc:chgData name="Navya Rastogi" userId="44e7241a877262d0" providerId="LiveId" clId="{19EF8FBB-0C30-4E16-A310-8773585A8AD6}" dt="2024-11-22T06:04:36.111" v="333"/>
        <pc:sldMkLst>
          <pc:docMk/>
          <pc:sldMk cId="1559608072" sldId="260"/>
        </pc:sldMkLst>
      </pc:sldChg>
      <pc:sldChg chg="addSp modSp new mod modTransition">
        <pc:chgData name="Navya Rastogi" userId="44e7241a877262d0" providerId="LiveId" clId="{19EF8FBB-0C30-4E16-A310-8773585A8AD6}" dt="2024-11-22T06:04:36.111" v="333"/>
        <pc:sldMkLst>
          <pc:docMk/>
          <pc:sldMk cId="330135040" sldId="261"/>
        </pc:sldMkLst>
        <pc:picChg chg="add mod">
          <ac:chgData name="Navya Rastogi" userId="44e7241a877262d0" providerId="LiveId" clId="{19EF8FBB-0C30-4E16-A310-8773585A8AD6}" dt="2024-11-22T05:56:55.568" v="284" actId="1076"/>
          <ac:picMkLst>
            <pc:docMk/>
            <pc:sldMk cId="330135040" sldId="261"/>
            <ac:picMk id="3" creationId="{68868F9F-A9FB-4140-BD0E-BBCAA41621C6}"/>
          </ac:picMkLst>
        </pc:picChg>
      </pc:sldChg>
      <pc:sldChg chg="new del">
        <pc:chgData name="Navya Rastogi" userId="44e7241a877262d0" providerId="LiveId" clId="{19EF8FBB-0C30-4E16-A310-8773585A8AD6}" dt="2024-11-22T05:55:45.869" v="278" actId="680"/>
        <pc:sldMkLst>
          <pc:docMk/>
          <pc:sldMk cId="3528320335" sldId="261"/>
        </pc:sldMkLst>
      </pc:sldChg>
      <pc:sldChg chg="new del">
        <pc:chgData name="Navya Rastogi" userId="44e7241a877262d0" providerId="LiveId" clId="{19EF8FBB-0C30-4E16-A310-8773585A8AD6}" dt="2024-11-22T05:56:03.209" v="280" actId="680"/>
        <pc:sldMkLst>
          <pc:docMk/>
          <pc:sldMk cId="3914575528" sldId="261"/>
        </pc:sldMkLst>
      </pc:sldChg>
      <pc:sldChg chg="addSp modSp new mod modTransition">
        <pc:chgData name="Navya Rastogi" userId="44e7241a877262d0" providerId="LiveId" clId="{19EF8FBB-0C30-4E16-A310-8773585A8AD6}" dt="2024-11-22T06:04:36.111" v="333"/>
        <pc:sldMkLst>
          <pc:docMk/>
          <pc:sldMk cId="1890478361" sldId="262"/>
        </pc:sldMkLst>
        <pc:picChg chg="add mod">
          <ac:chgData name="Navya Rastogi" userId="44e7241a877262d0" providerId="LiveId" clId="{19EF8FBB-0C30-4E16-A310-8773585A8AD6}" dt="2024-11-22T05:57:36.463" v="289" actId="1076"/>
          <ac:picMkLst>
            <pc:docMk/>
            <pc:sldMk cId="1890478361" sldId="262"/>
            <ac:picMk id="3" creationId="{5937F0CE-8485-4DBD-9A8B-833B70E7F3BA}"/>
          </ac:picMkLst>
        </pc:picChg>
        <pc:picChg chg="add mod">
          <ac:chgData name="Navya Rastogi" userId="44e7241a877262d0" providerId="LiveId" clId="{19EF8FBB-0C30-4E16-A310-8773585A8AD6}" dt="2024-11-22T05:59:12.046" v="295" actId="14100"/>
          <ac:picMkLst>
            <pc:docMk/>
            <pc:sldMk cId="1890478361" sldId="262"/>
            <ac:picMk id="5" creationId="{073F0B84-68FF-4FDC-BCA0-A0C8C5224CEB}"/>
          </ac:picMkLst>
        </pc:picChg>
      </pc:sldChg>
      <pc:sldChg chg="addSp modSp new mod modTransition">
        <pc:chgData name="Navya Rastogi" userId="44e7241a877262d0" providerId="LiveId" clId="{19EF8FBB-0C30-4E16-A310-8773585A8AD6}" dt="2024-11-22T06:04:36.111" v="333"/>
        <pc:sldMkLst>
          <pc:docMk/>
          <pc:sldMk cId="2713215784" sldId="263"/>
        </pc:sldMkLst>
        <pc:picChg chg="add mod">
          <ac:chgData name="Navya Rastogi" userId="44e7241a877262d0" providerId="LiveId" clId="{19EF8FBB-0C30-4E16-A310-8773585A8AD6}" dt="2024-11-22T06:02:20.415" v="299" actId="1076"/>
          <ac:picMkLst>
            <pc:docMk/>
            <pc:sldMk cId="2713215784" sldId="263"/>
            <ac:picMk id="3" creationId="{7431461D-4065-4D82-9C25-28175042F093}"/>
          </ac:picMkLst>
        </pc:picChg>
      </pc:sldChg>
      <pc:sldMasterChg chg="modTransition modSldLayout">
        <pc:chgData name="Navya Rastogi" userId="44e7241a877262d0" providerId="LiveId" clId="{19EF8FBB-0C30-4E16-A310-8773585A8AD6}" dt="2024-11-22T06:04:36.111" v="333"/>
        <pc:sldMasterMkLst>
          <pc:docMk/>
          <pc:sldMasterMk cId="996678339" sldId="2147483690"/>
        </pc:sldMasterMkLst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4157079402" sldId="2147483691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837143230" sldId="2147483692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498058088" sldId="2147483693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2513681058" sldId="2147483694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3204193187" sldId="2147483695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508663069" sldId="2147483696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2619302523" sldId="2147483697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118832018" sldId="2147483698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2040936644" sldId="2147483699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3991801470" sldId="2147483700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1181002075" sldId="2147483701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4268812321" sldId="2147483702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3776572421" sldId="2147483703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1416472764" sldId="2147483704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896132428" sldId="2147483705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448452300" sldId="2147483706"/>
          </pc:sldLayoutMkLst>
        </pc:sldLayoutChg>
        <pc:sldLayoutChg chg="modTransition">
          <pc:chgData name="Navya Rastogi" userId="44e7241a877262d0" providerId="LiveId" clId="{19EF8FBB-0C30-4E16-A310-8773585A8AD6}" dt="2024-11-22T06:04:36.111" v="333"/>
          <pc:sldLayoutMkLst>
            <pc:docMk/>
            <pc:sldMasterMk cId="996678339" sldId="2147483690"/>
            <pc:sldLayoutMk cId="3858361164" sldId="214748370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67FF4-AA03-47EA-965A-6AA546DDEA41}" type="doc">
      <dgm:prSet loTypeId="urn:microsoft.com/office/officeart/2005/8/layout/matrix3" loCatId="matrix" qsTypeId="urn:microsoft.com/office/officeart/2005/8/quickstyle/3d7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146FAEAB-D7C2-4707-B5CE-C0704072E79C}">
      <dgm:prSet phldrT="[Text]" custT="1"/>
      <dgm:spPr/>
      <dgm:t>
        <a:bodyPr/>
        <a:lstStyle/>
        <a:p>
          <a:r>
            <a:rPr lang="en-IN" sz="2400" b="1" u="sng"/>
            <a:t>User Needs</a:t>
          </a:r>
          <a:endParaRPr lang="en-IN" sz="2400" b="1" u="sng" dirty="0"/>
        </a:p>
      </dgm:t>
    </dgm:pt>
    <dgm:pt modelId="{B5C4328F-8ADA-477E-BC59-7E4F39C5CE77}" type="parTrans" cxnId="{956CC4DB-D751-4A05-8EFE-F85C0FB74E54}">
      <dgm:prSet/>
      <dgm:spPr/>
      <dgm:t>
        <a:bodyPr/>
        <a:lstStyle/>
        <a:p>
          <a:endParaRPr lang="en-IN"/>
        </a:p>
      </dgm:t>
    </dgm:pt>
    <dgm:pt modelId="{E7FE58E8-D555-471D-844D-F499B448644F}" type="sibTrans" cxnId="{956CC4DB-D751-4A05-8EFE-F85C0FB74E54}">
      <dgm:prSet/>
      <dgm:spPr/>
      <dgm:t>
        <a:bodyPr/>
        <a:lstStyle/>
        <a:p>
          <a:endParaRPr lang="en-IN"/>
        </a:p>
      </dgm:t>
    </dgm:pt>
    <dgm:pt modelId="{30D4C4C6-BBB5-4A0F-98BF-970ED6591663}">
      <dgm:prSet phldrT="[Text]" custT="1"/>
      <dgm:spPr/>
      <dgm:t>
        <a:bodyPr/>
        <a:lstStyle/>
        <a:p>
          <a:r>
            <a:rPr lang="en-IN" sz="2400" b="1" u="sng"/>
            <a:t>Business Goals</a:t>
          </a:r>
          <a:endParaRPr lang="en-IN" sz="2400" b="1" u="sng" dirty="0"/>
        </a:p>
      </dgm:t>
    </dgm:pt>
    <dgm:pt modelId="{63EE5D7E-7138-4884-8D7B-D115194287D6}" type="parTrans" cxnId="{CC5635F5-8FBD-44C9-AE0D-455E12488F0A}">
      <dgm:prSet/>
      <dgm:spPr/>
      <dgm:t>
        <a:bodyPr/>
        <a:lstStyle/>
        <a:p>
          <a:endParaRPr lang="en-IN"/>
        </a:p>
      </dgm:t>
    </dgm:pt>
    <dgm:pt modelId="{5EBB7BDC-B8F6-4E23-80CE-8CF81FA0FBE1}" type="sibTrans" cxnId="{CC5635F5-8FBD-44C9-AE0D-455E12488F0A}">
      <dgm:prSet/>
      <dgm:spPr/>
      <dgm:t>
        <a:bodyPr/>
        <a:lstStyle/>
        <a:p>
          <a:endParaRPr lang="en-IN"/>
        </a:p>
      </dgm:t>
    </dgm:pt>
    <dgm:pt modelId="{D4F86814-94C0-46AF-B37C-48A95D5953FC}">
      <dgm:prSet phldrT="[Text]" custT="1"/>
      <dgm:spPr/>
      <dgm:t>
        <a:bodyPr/>
        <a:lstStyle/>
        <a:p>
          <a:r>
            <a:rPr lang="en-IN" sz="2000" b="1" u="sng"/>
            <a:t>Technical Considerations</a:t>
          </a:r>
          <a:endParaRPr lang="en-IN" sz="2000" b="1" u="sng" dirty="0"/>
        </a:p>
      </dgm:t>
    </dgm:pt>
    <dgm:pt modelId="{7911C1E0-FA63-46A4-A7B4-9AFBB48CC787}" type="parTrans" cxnId="{A308B072-4062-43DF-86B7-E9D3D1386B50}">
      <dgm:prSet/>
      <dgm:spPr/>
      <dgm:t>
        <a:bodyPr/>
        <a:lstStyle/>
        <a:p>
          <a:endParaRPr lang="en-IN"/>
        </a:p>
      </dgm:t>
    </dgm:pt>
    <dgm:pt modelId="{51932731-23DC-41EC-A52C-260E8433B8B7}" type="sibTrans" cxnId="{A308B072-4062-43DF-86B7-E9D3D1386B50}">
      <dgm:prSet/>
      <dgm:spPr/>
      <dgm:t>
        <a:bodyPr/>
        <a:lstStyle/>
        <a:p>
          <a:endParaRPr lang="en-IN"/>
        </a:p>
      </dgm:t>
    </dgm:pt>
    <dgm:pt modelId="{FF591345-C33B-4AEE-B77D-E27BA244491A}">
      <dgm:prSet phldrT="[Text]" custT="1"/>
      <dgm:spPr/>
      <dgm:t>
        <a:bodyPr/>
        <a:lstStyle/>
        <a:p>
          <a:r>
            <a:rPr lang="en-IN" sz="2400" b="1" u="sng"/>
            <a:t>Content Strategy</a:t>
          </a:r>
          <a:endParaRPr lang="en-IN" sz="2400" b="1" u="sng" dirty="0"/>
        </a:p>
      </dgm:t>
    </dgm:pt>
    <dgm:pt modelId="{F62421F9-3AD6-40AA-B660-9B4C03088C28}" type="parTrans" cxnId="{5EED2324-0DB9-4464-9F1B-6575890D7B9A}">
      <dgm:prSet/>
      <dgm:spPr/>
      <dgm:t>
        <a:bodyPr/>
        <a:lstStyle/>
        <a:p>
          <a:endParaRPr lang="en-IN"/>
        </a:p>
      </dgm:t>
    </dgm:pt>
    <dgm:pt modelId="{D85D44FE-3B8E-431A-A402-4BF4AC9F38B8}" type="sibTrans" cxnId="{5EED2324-0DB9-4464-9F1B-6575890D7B9A}">
      <dgm:prSet/>
      <dgm:spPr/>
      <dgm:t>
        <a:bodyPr/>
        <a:lstStyle/>
        <a:p>
          <a:endParaRPr lang="en-IN"/>
        </a:p>
      </dgm:t>
    </dgm:pt>
    <dgm:pt modelId="{55B6548B-7101-4C24-9D54-B867225AC465}" type="pres">
      <dgm:prSet presAssocID="{F1E67FF4-AA03-47EA-965A-6AA546DDEA41}" presName="matrix" presStyleCnt="0">
        <dgm:presLayoutVars>
          <dgm:chMax val="1"/>
          <dgm:dir/>
          <dgm:resizeHandles val="exact"/>
        </dgm:presLayoutVars>
      </dgm:prSet>
      <dgm:spPr/>
    </dgm:pt>
    <dgm:pt modelId="{F8983B94-F148-4D09-9B58-02190B9FB02F}" type="pres">
      <dgm:prSet presAssocID="{F1E67FF4-AA03-47EA-965A-6AA546DDEA41}" presName="diamond" presStyleLbl="bgShp" presStyleIdx="0" presStyleCnt="1"/>
      <dgm:spPr/>
    </dgm:pt>
    <dgm:pt modelId="{BD8DD5AC-E99D-40B9-887E-ADE618D46492}" type="pres">
      <dgm:prSet presAssocID="{F1E67FF4-AA03-47EA-965A-6AA546DDEA4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51C48D-B8E9-4552-910D-3BB65726F40A}" type="pres">
      <dgm:prSet presAssocID="{F1E67FF4-AA03-47EA-965A-6AA546DDEA4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F43DB41-0606-4C33-8B0F-7CE92526DA68}" type="pres">
      <dgm:prSet presAssocID="{F1E67FF4-AA03-47EA-965A-6AA546DDEA4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52A13F-E0A7-4D3E-86E1-DDF638791FDB}" type="pres">
      <dgm:prSet presAssocID="{F1E67FF4-AA03-47EA-965A-6AA546DDEA4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6C2AA03-ABF1-4BB7-843A-25C69AF16864}" type="presOf" srcId="{FF591345-C33B-4AEE-B77D-E27BA244491A}" destId="{9452A13F-E0A7-4D3E-86E1-DDF638791FDB}" srcOrd="0" destOrd="0" presId="urn:microsoft.com/office/officeart/2005/8/layout/matrix3"/>
    <dgm:cxn modelId="{6EB9BC0A-285C-4504-ADC1-01C393195C08}" type="presOf" srcId="{D4F86814-94C0-46AF-B37C-48A95D5953FC}" destId="{3F43DB41-0606-4C33-8B0F-7CE92526DA68}" srcOrd="0" destOrd="0" presId="urn:microsoft.com/office/officeart/2005/8/layout/matrix3"/>
    <dgm:cxn modelId="{5EED2324-0DB9-4464-9F1B-6575890D7B9A}" srcId="{F1E67FF4-AA03-47EA-965A-6AA546DDEA41}" destId="{FF591345-C33B-4AEE-B77D-E27BA244491A}" srcOrd="3" destOrd="0" parTransId="{F62421F9-3AD6-40AA-B660-9B4C03088C28}" sibTransId="{D85D44FE-3B8E-431A-A402-4BF4AC9F38B8}"/>
    <dgm:cxn modelId="{B38C8B3F-AD36-4E26-82CE-4CF6498B1B21}" type="presOf" srcId="{146FAEAB-D7C2-4707-B5CE-C0704072E79C}" destId="{BD8DD5AC-E99D-40B9-887E-ADE618D46492}" srcOrd="0" destOrd="0" presId="urn:microsoft.com/office/officeart/2005/8/layout/matrix3"/>
    <dgm:cxn modelId="{A308B072-4062-43DF-86B7-E9D3D1386B50}" srcId="{F1E67FF4-AA03-47EA-965A-6AA546DDEA41}" destId="{D4F86814-94C0-46AF-B37C-48A95D5953FC}" srcOrd="2" destOrd="0" parTransId="{7911C1E0-FA63-46A4-A7B4-9AFBB48CC787}" sibTransId="{51932731-23DC-41EC-A52C-260E8433B8B7}"/>
    <dgm:cxn modelId="{BCC6BB87-ADFE-4D0C-B89D-2750B7F27078}" type="presOf" srcId="{30D4C4C6-BBB5-4A0F-98BF-970ED6591663}" destId="{2851C48D-B8E9-4552-910D-3BB65726F40A}" srcOrd="0" destOrd="0" presId="urn:microsoft.com/office/officeart/2005/8/layout/matrix3"/>
    <dgm:cxn modelId="{CB81B8B5-0FBD-412F-B526-ED99AB39509A}" type="presOf" srcId="{F1E67FF4-AA03-47EA-965A-6AA546DDEA41}" destId="{55B6548B-7101-4C24-9D54-B867225AC465}" srcOrd="0" destOrd="0" presId="urn:microsoft.com/office/officeart/2005/8/layout/matrix3"/>
    <dgm:cxn modelId="{956CC4DB-D751-4A05-8EFE-F85C0FB74E54}" srcId="{F1E67FF4-AA03-47EA-965A-6AA546DDEA41}" destId="{146FAEAB-D7C2-4707-B5CE-C0704072E79C}" srcOrd="0" destOrd="0" parTransId="{B5C4328F-8ADA-477E-BC59-7E4F39C5CE77}" sibTransId="{E7FE58E8-D555-471D-844D-F499B448644F}"/>
    <dgm:cxn modelId="{CC5635F5-8FBD-44C9-AE0D-455E12488F0A}" srcId="{F1E67FF4-AA03-47EA-965A-6AA546DDEA41}" destId="{30D4C4C6-BBB5-4A0F-98BF-970ED6591663}" srcOrd="1" destOrd="0" parTransId="{63EE5D7E-7138-4884-8D7B-D115194287D6}" sibTransId="{5EBB7BDC-B8F6-4E23-80CE-8CF81FA0FBE1}"/>
    <dgm:cxn modelId="{9E9F4DFE-D41A-4304-811A-9DDAAA480307}" type="presParOf" srcId="{55B6548B-7101-4C24-9D54-B867225AC465}" destId="{F8983B94-F148-4D09-9B58-02190B9FB02F}" srcOrd="0" destOrd="0" presId="urn:microsoft.com/office/officeart/2005/8/layout/matrix3"/>
    <dgm:cxn modelId="{FEEF9E6C-86C9-4666-A302-576C834E7438}" type="presParOf" srcId="{55B6548B-7101-4C24-9D54-B867225AC465}" destId="{BD8DD5AC-E99D-40B9-887E-ADE618D46492}" srcOrd="1" destOrd="0" presId="urn:microsoft.com/office/officeart/2005/8/layout/matrix3"/>
    <dgm:cxn modelId="{BDB082BB-99E5-4DB1-B201-02AB6C3F45C7}" type="presParOf" srcId="{55B6548B-7101-4C24-9D54-B867225AC465}" destId="{2851C48D-B8E9-4552-910D-3BB65726F40A}" srcOrd="2" destOrd="0" presId="urn:microsoft.com/office/officeart/2005/8/layout/matrix3"/>
    <dgm:cxn modelId="{288C8432-D981-499C-9BAE-AF0AFCD03A5B}" type="presParOf" srcId="{55B6548B-7101-4C24-9D54-B867225AC465}" destId="{3F43DB41-0606-4C33-8B0F-7CE92526DA68}" srcOrd="3" destOrd="0" presId="urn:microsoft.com/office/officeart/2005/8/layout/matrix3"/>
    <dgm:cxn modelId="{8B2D2AEE-1B8C-4728-B46C-7B52FAC4CAED}" type="presParOf" srcId="{55B6548B-7101-4C24-9D54-B867225AC465}" destId="{9452A13F-E0A7-4D3E-86E1-DDF638791F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C33C0E-0B26-4023-B0B8-82913A8431C3}" type="doc">
      <dgm:prSet loTypeId="urn:microsoft.com/office/officeart/2005/8/layout/matrix2" loCatId="matrix" qsTypeId="urn:microsoft.com/office/officeart/2005/8/quickstyle/3d7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A8F1A17A-28D6-453E-8D86-0B566FEEF451}">
      <dgm:prSet phldrT="[Text]" custT="1"/>
      <dgm:spPr/>
      <dgm:t>
        <a:bodyPr/>
        <a:lstStyle/>
        <a:p>
          <a:r>
            <a:rPr lang="en-IN" sz="3200" b="1" u="sng" dirty="0"/>
            <a:t>Does</a:t>
          </a:r>
          <a:br>
            <a:rPr lang="en-IN" sz="3200" b="1" u="sng" dirty="0"/>
          </a:br>
          <a:r>
            <a:rPr lang="en-IN" sz="1800" b="1" u="sng" dirty="0"/>
            <a:t>1</a:t>
          </a:r>
          <a:r>
            <a:rPr lang="en-IN" sz="2000" b="1" dirty="0"/>
            <a:t>.Searches for recipes based on ingredients they already have.</a:t>
          </a:r>
          <a:br>
            <a:rPr lang="en-IN" sz="2000" b="1" dirty="0"/>
          </a:br>
          <a:r>
            <a:rPr lang="en-IN" sz="2000" b="1" dirty="0"/>
            <a:t>2.Share recipes with friends on social media</a:t>
          </a:r>
          <a:r>
            <a:rPr lang="en-IN" sz="1800" b="1" dirty="0"/>
            <a:t>.</a:t>
          </a:r>
          <a:br>
            <a:rPr lang="en-IN" sz="1800" b="1" dirty="0"/>
          </a:br>
          <a:br>
            <a:rPr lang="en-IN" sz="1700" dirty="0"/>
          </a:br>
          <a:endParaRPr lang="en-IN" sz="1700" dirty="0"/>
        </a:p>
      </dgm:t>
    </dgm:pt>
    <dgm:pt modelId="{5DFEB784-63C6-4A26-AD68-50895A7B3CCF}" type="parTrans" cxnId="{AB0C2F14-0343-4867-A8C1-F12127EA4F57}">
      <dgm:prSet/>
      <dgm:spPr/>
      <dgm:t>
        <a:bodyPr/>
        <a:lstStyle/>
        <a:p>
          <a:endParaRPr lang="en-IN"/>
        </a:p>
      </dgm:t>
    </dgm:pt>
    <dgm:pt modelId="{7B76F713-A261-48C9-8371-F7B6D0E3A910}" type="sibTrans" cxnId="{AB0C2F14-0343-4867-A8C1-F12127EA4F57}">
      <dgm:prSet/>
      <dgm:spPr/>
      <dgm:t>
        <a:bodyPr/>
        <a:lstStyle/>
        <a:p>
          <a:endParaRPr lang="en-IN"/>
        </a:p>
      </dgm:t>
    </dgm:pt>
    <dgm:pt modelId="{61F32D22-2728-4DAC-A576-647A40CF82F3}">
      <dgm:prSet phldrT="[Text]" phldr="1"/>
      <dgm:spPr/>
      <dgm:t>
        <a:bodyPr/>
        <a:lstStyle/>
        <a:p>
          <a:endParaRPr lang="en-IN" dirty="0"/>
        </a:p>
      </dgm:t>
    </dgm:pt>
    <dgm:pt modelId="{31D6B348-4521-4D19-B32E-6EAA90F5A1DB}" type="parTrans" cxnId="{49A3E5B7-2707-4EDA-9D25-66993A9D7378}">
      <dgm:prSet/>
      <dgm:spPr/>
      <dgm:t>
        <a:bodyPr/>
        <a:lstStyle/>
        <a:p>
          <a:endParaRPr lang="en-IN"/>
        </a:p>
      </dgm:t>
    </dgm:pt>
    <dgm:pt modelId="{FC61BEA9-CBFF-4137-934A-639AEB85D995}" type="sibTrans" cxnId="{49A3E5B7-2707-4EDA-9D25-66993A9D7378}">
      <dgm:prSet/>
      <dgm:spPr/>
      <dgm:t>
        <a:bodyPr/>
        <a:lstStyle/>
        <a:p>
          <a:endParaRPr lang="en-IN"/>
        </a:p>
      </dgm:t>
    </dgm:pt>
    <dgm:pt modelId="{8D002A25-6671-4160-AE99-39BF224892E0}">
      <dgm:prSet phldrT="[Text]" custT="1"/>
      <dgm:spPr/>
      <dgm:t>
        <a:bodyPr/>
        <a:lstStyle/>
        <a:p>
          <a:r>
            <a:rPr lang="en-IN" sz="2800" b="1" u="sng"/>
            <a:t>Says </a:t>
          </a:r>
          <a:br>
            <a:rPr lang="en-IN" sz="2800" b="1" u="sng"/>
          </a:br>
          <a:r>
            <a:rPr lang="en-IN" sz="1800" b="1" u="none"/>
            <a:t>1</a:t>
          </a:r>
          <a:r>
            <a:rPr lang="en-IN" sz="2800" b="1" u="none"/>
            <a:t>.</a:t>
          </a:r>
          <a:r>
            <a:rPr lang="en-IN" sz="1800" b="1" u="none"/>
            <a:t>”I don’t have time to cook.”</a:t>
          </a:r>
          <a:br>
            <a:rPr lang="en-IN" sz="1800" b="1" u="none"/>
          </a:br>
          <a:br>
            <a:rPr lang="en-IN" sz="1800" b="1" u="none"/>
          </a:br>
          <a:r>
            <a:rPr lang="en-IN" sz="1800" b="1" u="none"/>
            <a:t>2. “I wish there was a way to arrange my recipes.</a:t>
          </a:r>
          <a:br>
            <a:rPr lang="en-IN" sz="5800"/>
          </a:br>
          <a:endParaRPr lang="en-IN" sz="5800" dirty="0"/>
        </a:p>
      </dgm:t>
    </dgm:pt>
    <dgm:pt modelId="{6C1F59DE-A8E6-4519-BCC5-23D52DCE3F93}" type="sibTrans" cxnId="{3DC08FC3-41E4-4AF0-BB43-05412C0E3E6C}">
      <dgm:prSet/>
      <dgm:spPr/>
      <dgm:t>
        <a:bodyPr/>
        <a:lstStyle/>
        <a:p>
          <a:endParaRPr lang="en-IN"/>
        </a:p>
      </dgm:t>
    </dgm:pt>
    <dgm:pt modelId="{0251BB9F-7567-4FA3-A730-C19B93B2D352}" type="parTrans" cxnId="{3DC08FC3-41E4-4AF0-BB43-05412C0E3E6C}">
      <dgm:prSet/>
      <dgm:spPr/>
      <dgm:t>
        <a:bodyPr/>
        <a:lstStyle/>
        <a:p>
          <a:endParaRPr lang="en-IN"/>
        </a:p>
      </dgm:t>
    </dgm:pt>
    <dgm:pt modelId="{EB803CBD-39D6-43CF-AA71-57DD7AD554C9}">
      <dgm:prSet phldrT="[Text]" custT="1"/>
      <dgm:spPr/>
      <dgm:t>
        <a:bodyPr/>
        <a:lstStyle/>
        <a:p>
          <a:r>
            <a:rPr lang="en-IN" sz="2800" b="1" u="sng" dirty="0"/>
            <a:t>Thinks</a:t>
          </a:r>
          <a:br>
            <a:rPr lang="en-IN" sz="1700" dirty="0"/>
          </a:br>
          <a:r>
            <a:rPr lang="en-IN" sz="1700" dirty="0"/>
            <a:t>1</a:t>
          </a:r>
          <a:r>
            <a:rPr lang="en-IN" sz="1800" b="1" dirty="0"/>
            <a:t>.”Is this recipe going to be easy to follow?”</a:t>
          </a:r>
          <a:br>
            <a:rPr lang="en-IN" sz="1700" b="1" dirty="0"/>
          </a:br>
          <a:br>
            <a:rPr lang="en-IN" sz="1700" b="1" dirty="0"/>
          </a:br>
          <a:r>
            <a:rPr lang="en-IN" sz="1700" b="1" dirty="0"/>
            <a:t>2</a:t>
          </a:r>
          <a:r>
            <a:rPr lang="en-IN" sz="1800" b="1" dirty="0"/>
            <a:t>.”Can I make this with what I already have at home?”</a:t>
          </a:r>
          <a:br>
            <a:rPr lang="en-IN" sz="1800" b="1" dirty="0"/>
          </a:br>
          <a:br>
            <a:rPr lang="en-IN" sz="1800" dirty="0"/>
          </a:br>
          <a:endParaRPr lang="en-IN" sz="1800" dirty="0"/>
        </a:p>
      </dgm:t>
    </dgm:pt>
    <dgm:pt modelId="{3CC3D7DA-0737-452E-88EF-B479457CEE07}" type="parTrans" cxnId="{642CC417-9337-47A1-BECC-DD0A3FCA4E16}">
      <dgm:prSet/>
      <dgm:spPr/>
      <dgm:t>
        <a:bodyPr/>
        <a:lstStyle/>
        <a:p>
          <a:endParaRPr lang="en-IN"/>
        </a:p>
      </dgm:t>
    </dgm:pt>
    <dgm:pt modelId="{CB1D414D-9A05-4FEF-AE6F-30315012A8DD}" type="sibTrans" cxnId="{642CC417-9337-47A1-BECC-DD0A3FCA4E16}">
      <dgm:prSet/>
      <dgm:spPr/>
      <dgm:t>
        <a:bodyPr/>
        <a:lstStyle/>
        <a:p>
          <a:endParaRPr lang="en-IN"/>
        </a:p>
      </dgm:t>
    </dgm:pt>
    <dgm:pt modelId="{4F71B592-07E9-4E8D-913E-7A7C3FF1205D}">
      <dgm:prSet phldrT="[Text]" custT="1"/>
      <dgm:spPr/>
      <dgm:t>
        <a:bodyPr/>
        <a:lstStyle/>
        <a:p>
          <a:r>
            <a:rPr lang="en-IN" sz="2400" b="1" u="sng" dirty="0"/>
            <a:t>Feels</a:t>
          </a:r>
          <a:br>
            <a:rPr lang="en-IN" sz="1700" dirty="0"/>
          </a:br>
          <a:r>
            <a:rPr lang="en-IN" sz="1800" b="1" dirty="0"/>
            <a:t>1.Excited when discovering new meal ideas that are easy to prepare.</a:t>
          </a:r>
          <a:br>
            <a:rPr lang="en-IN" sz="1800" b="1" dirty="0"/>
          </a:br>
          <a:r>
            <a:rPr lang="en-IN" sz="1800" b="1" dirty="0"/>
            <a:t>2.Overwhelmed by the number of options and choices available.</a:t>
          </a:r>
          <a:br>
            <a:rPr lang="en-IN" sz="1800" b="1" dirty="0"/>
          </a:br>
          <a:br>
            <a:rPr lang="en-IN" sz="1800" b="1" dirty="0"/>
          </a:br>
          <a:endParaRPr lang="en-IN" sz="1800" b="1" dirty="0"/>
        </a:p>
      </dgm:t>
    </dgm:pt>
    <dgm:pt modelId="{D1357837-8BC0-453E-A4B8-60E13AD7E9ED}" type="parTrans" cxnId="{A9DAE355-BD10-4FA3-AE5F-B749C8FE4E5B}">
      <dgm:prSet/>
      <dgm:spPr/>
      <dgm:t>
        <a:bodyPr/>
        <a:lstStyle/>
        <a:p>
          <a:endParaRPr lang="en-IN"/>
        </a:p>
      </dgm:t>
    </dgm:pt>
    <dgm:pt modelId="{E51C3415-CDA8-46AD-AB4A-7485841B08E8}" type="sibTrans" cxnId="{A9DAE355-BD10-4FA3-AE5F-B749C8FE4E5B}">
      <dgm:prSet/>
      <dgm:spPr/>
      <dgm:t>
        <a:bodyPr/>
        <a:lstStyle/>
        <a:p>
          <a:endParaRPr lang="en-IN"/>
        </a:p>
      </dgm:t>
    </dgm:pt>
    <dgm:pt modelId="{D8000454-264E-4A9C-B6FE-67A1D52498B9}" type="pres">
      <dgm:prSet presAssocID="{6FC33C0E-0B26-4023-B0B8-82913A8431C3}" presName="matrix" presStyleCnt="0">
        <dgm:presLayoutVars>
          <dgm:chMax val="1"/>
          <dgm:dir/>
          <dgm:resizeHandles val="exact"/>
        </dgm:presLayoutVars>
      </dgm:prSet>
      <dgm:spPr/>
    </dgm:pt>
    <dgm:pt modelId="{63D857D7-96F9-4C47-8A0E-750C39E63DE0}" type="pres">
      <dgm:prSet presAssocID="{6FC33C0E-0B26-4023-B0B8-82913A8431C3}" presName="axisShape" presStyleLbl="bgShp" presStyleIdx="0" presStyleCnt="1"/>
      <dgm:spPr/>
    </dgm:pt>
    <dgm:pt modelId="{D435D5FA-3735-4254-990F-E2FD27BAFF85}" type="pres">
      <dgm:prSet presAssocID="{6FC33C0E-0B26-4023-B0B8-82913A8431C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E4A8B2-BC46-4F2A-8D6E-CAABBC556237}" type="pres">
      <dgm:prSet presAssocID="{6FC33C0E-0B26-4023-B0B8-82913A8431C3}" presName="rect2" presStyleLbl="node1" presStyleIdx="1" presStyleCnt="4" custLinFactNeighborX="1333" custLinFactNeighborY="-1908">
        <dgm:presLayoutVars>
          <dgm:chMax val="0"/>
          <dgm:chPref val="0"/>
          <dgm:bulletEnabled val="1"/>
        </dgm:presLayoutVars>
      </dgm:prSet>
      <dgm:spPr/>
    </dgm:pt>
    <dgm:pt modelId="{FBA25F69-FBDA-4C19-8B3B-6FA4E8DAB5BC}" type="pres">
      <dgm:prSet presAssocID="{6FC33C0E-0B26-4023-B0B8-82913A8431C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22908FA-5936-4080-B572-B359F993FC7D}" type="pres">
      <dgm:prSet presAssocID="{6FC33C0E-0B26-4023-B0B8-82913A8431C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664F12-4C74-4AEB-AB17-7F41DBE93738}" type="presOf" srcId="{A8F1A17A-28D6-453E-8D86-0B566FEEF451}" destId="{FBA25F69-FBDA-4C19-8B3B-6FA4E8DAB5BC}" srcOrd="0" destOrd="0" presId="urn:microsoft.com/office/officeart/2005/8/layout/matrix2"/>
    <dgm:cxn modelId="{AB0C2F14-0343-4867-A8C1-F12127EA4F57}" srcId="{6FC33C0E-0B26-4023-B0B8-82913A8431C3}" destId="{A8F1A17A-28D6-453E-8D86-0B566FEEF451}" srcOrd="2" destOrd="0" parTransId="{5DFEB784-63C6-4A26-AD68-50895A7B3CCF}" sibTransId="{7B76F713-A261-48C9-8371-F7B6D0E3A910}"/>
    <dgm:cxn modelId="{642CC417-9337-47A1-BECC-DD0A3FCA4E16}" srcId="{6FC33C0E-0B26-4023-B0B8-82913A8431C3}" destId="{EB803CBD-39D6-43CF-AA71-57DD7AD554C9}" srcOrd="1" destOrd="0" parTransId="{3CC3D7DA-0737-452E-88EF-B479457CEE07}" sibTransId="{CB1D414D-9A05-4FEF-AE6F-30315012A8DD}"/>
    <dgm:cxn modelId="{F875946B-0610-4429-A126-864EB557FD74}" type="presOf" srcId="{EB803CBD-39D6-43CF-AA71-57DD7AD554C9}" destId="{ACE4A8B2-BC46-4F2A-8D6E-CAABBC556237}" srcOrd="0" destOrd="0" presId="urn:microsoft.com/office/officeart/2005/8/layout/matrix2"/>
    <dgm:cxn modelId="{A9DAE355-BD10-4FA3-AE5F-B749C8FE4E5B}" srcId="{6FC33C0E-0B26-4023-B0B8-82913A8431C3}" destId="{4F71B592-07E9-4E8D-913E-7A7C3FF1205D}" srcOrd="3" destOrd="0" parTransId="{D1357837-8BC0-453E-A4B8-60E13AD7E9ED}" sibTransId="{E51C3415-CDA8-46AD-AB4A-7485841B08E8}"/>
    <dgm:cxn modelId="{BC837C7D-F11E-46BE-9048-0ED85A831E16}" type="presOf" srcId="{6FC33C0E-0B26-4023-B0B8-82913A8431C3}" destId="{D8000454-264E-4A9C-B6FE-67A1D52498B9}" srcOrd="0" destOrd="0" presId="urn:microsoft.com/office/officeart/2005/8/layout/matrix2"/>
    <dgm:cxn modelId="{1B53C29F-CC2D-43EE-9EEF-E997BF664C58}" type="presOf" srcId="{8D002A25-6671-4160-AE99-39BF224892E0}" destId="{D435D5FA-3735-4254-990F-E2FD27BAFF85}" srcOrd="0" destOrd="0" presId="urn:microsoft.com/office/officeart/2005/8/layout/matrix2"/>
    <dgm:cxn modelId="{49A3E5B7-2707-4EDA-9D25-66993A9D7378}" srcId="{6FC33C0E-0B26-4023-B0B8-82913A8431C3}" destId="{61F32D22-2728-4DAC-A576-647A40CF82F3}" srcOrd="4" destOrd="0" parTransId="{31D6B348-4521-4D19-B32E-6EAA90F5A1DB}" sibTransId="{FC61BEA9-CBFF-4137-934A-639AEB85D995}"/>
    <dgm:cxn modelId="{3DC08FC3-41E4-4AF0-BB43-05412C0E3E6C}" srcId="{6FC33C0E-0B26-4023-B0B8-82913A8431C3}" destId="{8D002A25-6671-4160-AE99-39BF224892E0}" srcOrd="0" destOrd="0" parTransId="{0251BB9F-7567-4FA3-A730-C19B93B2D352}" sibTransId="{6C1F59DE-A8E6-4519-BCC5-23D52DCE3F93}"/>
    <dgm:cxn modelId="{F234B6F6-DEC5-4A8C-8752-846DB94EB497}" type="presOf" srcId="{4F71B592-07E9-4E8D-913E-7A7C3FF1205D}" destId="{822908FA-5936-4080-B572-B359F993FC7D}" srcOrd="0" destOrd="0" presId="urn:microsoft.com/office/officeart/2005/8/layout/matrix2"/>
    <dgm:cxn modelId="{897671BE-2F1E-4232-B64E-A3B7DD80670F}" type="presParOf" srcId="{D8000454-264E-4A9C-B6FE-67A1D52498B9}" destId="{63D857D7-96F9-4C47-8A0E-750C39E63DE0}" srcOrd="0" destOrd="0" presId="urn:microsoft.com/office/officeart/2005/8/layout/matrix2"/>
    <dgm:cxn modelId="{68078B83-9653-4E67-8F04-5CC9696548DF}" type="presParOf" srcId="{D8000454-264E-4A9C-B6FE-67A1D52498B9}" destId="{D435D5FA-3735-4254-990F-E2FD27BAFF85}" srcOrd="1" destOrd="0" presId="urn:microsoft.com/office/officeart/2005/8/layout/matrix2"/>
    <dgm:cxn modelId="{60602438-6435-4AF1-9369-76074523CBB1}" type="presParOf" srcId="{D8000454-264E-4A9C-B6FE-67A1D52498B9}" destId="{ACE4A8B2-BC46-4F2A-8D6E-CAABBC556237}" srcOrd="2" destOrd="0" presId="urn:microsoft.com/office/officeart/2005/8/layout/matrix2"/>
    <dgm:cxn modelId="{28145D52-88CB-4415-98C8-E0DA80F2E05F}" type="presParOf" srcId="{D8000454-264E-4A9C-B6FE-67A1D52498B9}" destId="{FBA25F69-FBDA-4C19-8B3B-6FA4E8DAB5BC}" srcOrd="3" destOrd="0" presId="urn:microsoft.com/office/officeart/2005/8/layout/matrix2"/>
    <dgm:cxn modelId="{DE8E23A0-6F56-498D-8506-ACB36491E2B6}" type="presParOf" srcId="{D8000454-264E-4A9C-B6FE-67A1D52498B9}" destId="{822908FA-5936-4080-B572-B359F993FC7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E10D9-77C1-4E85-8371-F51ADB172459}" type="doc">
      <dgm:prSet loTypeId="urn:microsoft.com/office/officeart/2005/8/layout/default" loCatId="list" qsTypeId="urn:microsoft.com/office/officeart/2005/8/quickstyle/3d7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13989F0B-01A4-4F16-9B95-DEDC3E112C7A}">
      <dgm:prSet phldrT="[Text]" custT="1"/>
      <dgm:spPr/>
      <dgm:t>
        <a:bodyPr/>
        <a:lstStyle/>
        <a:p>
          <a:r>
            <a:rPr lang="en-IN" sz="3200" b="1" u="sng" dirty="0"/>
            <a:t>Background</a:t>
          </a:r>
        </a:p>
        <a:p>
          <a:r>
            <a:rPr lang="en-IN" sz="1300" b="1" dirty="0"/>
            <a:t>Name: Sarah Thompson</a:t>
          </a:r>
        </a:p>
        <a:p>
          <a:r>
            <a:rPr lang="en-IN" sz="1300" b="1" dirty="0"/>
            <a:t>Age: 32</a:t>
          </a:r>
        </a:p>
        <a:p>
          <a:r>
            <a:rPr lang="en-IN" sz="1300" b="1" dirty="0"/>
            <a:t>Occupation: Marketing Manager</a:t>
          </a:r>
        </a:p>
        <a:p>
          <a:r>
            <a:rPr lang="en-US" sz="1300" b="1" dirty="0"/>
            <a:t>Location: Urban area, New York City</a:t>
          </a:r>
        </a:p>
        <a:p>
          <a:r>
            <a:rPr lang="en-US" sz="1300" b="1" dirty="0"/>
            <a:t>Family: Married, no children (yet)</a:t>
          </a:r>
          <a:br>
            <a:rPr lang="en-US" sz="1300" b="1" dirty="0"/>
          </a:br>
          <a:br>
            <a:rPr lang="en-US" sz="1300" b="1" dirty="0"/>
          </a:br>
          <a:br>
            <a:rPr lang="en-US" sz="1300" b="1" dirty="0"/>
          </a:br>
          <a:endParaRPr lang="en-IN" sz="1300" dirty="0"/>
        </a:p>
      </dgm:t>
    </dgm:pt>
    <dgm:pt modelId="{C807F233-2F9E-4B81-B2FF-F220C5C8B5E1}" type="parTrans" cxnId="{7F5F32F7-88DF-4CA3-B707-6C840BACAE81}">
      <dgm:prSet/>
      <dgm:spPr/>
      <dgm:t>
        <a:bodyPr/>
        <a:lstStyle/>
        <a:p>
          <a:endParaRPr lang="en-IN"/>
        </a:p>
      </dgm:t>
    </dgm:pt>
    <dgm:pt modelId="{2B887388-6001-4418-9DAB-441AD90050FB}" type="sibTrans" cxnId="{7F5F32F7-88DF-4CA3-B707-6C840BACAE81}">
      <dgm:prSet/>
      <dgm:spPr/>
      <dgm:t>
        <a:bodyPr/>
        <a:lstStyle/>
        <a:p>
          <a:endParaRPr lang="en-IN"/>
        </a:p>
      </dgm:t>
    </dgm:pt>
    <dgm:pt modelId="{555C1292-5189-4586-ADB9-02D270C22608}">
      <dgm:prSet phldrT="[Text]" custT="1"/>
      <dgm:spPr/>
      <dgm:t>
        <a:bodyPr/>
        <a:lstStyle/>
        <a:p>
          <a:r>
            <a:rPr lang="en-US" sz="2400" b="1" u="sng" dirty="0"/>
            <a:t>Challenge Faced</a:t>
          </a:r>
          <a:br>
            <a:rPr lang="en-US" sz="2400" b="1" u="sng" dirty="0"/>
          </a:br>
          <a:br>
            <a:rPr lang="en-US" sz="2400" b="1" u="sng" dirty="0"/>
          </a:br>
          <a:r>
            <a:rPr lang="en-US" sz="1600" b="1" dirty="0"/>
            <a:t>Time constraints</a:t>
          </a:r>
          <a:br>
            <a:rPr lang="en-US" sz="1600" b="1" dirty="0"/>
          </a:br>
          <a:endParaRPr lang="en-US" sz="1600" b="1" dirty="0"/>
        </a:p>
        <a:p>
          <a:r>
            <a:rPr lang="en-IN" sz="1600" b="1" dirty="0"/>
            <a:t>Recipe overload</a:t>
          </a:r>
          <a:br>
            <a:rPr lang="en-IN" sz="1600" b="1" dirty="0"/>
          </a:br>
          <a:br>
            <a:rPr lang="en-IN" sz="1600" b="1" dirty="0"/>
          </a:br>
          <a:r>
            <a:rPr lang="en-IN" sz="1600" b="1" dirty="0"/>
            <a:t>Ingredient availability</a:t>
          </a:r>
          <a:br>
            <a:rPr lang="en-IN" sz="1600" b="1" dirty="0"/>
          </a:br>
          <a:br>
            <a:rPr lang="en-IN" sz="1600" b="1" dirty="0"/>
          </a:br>
          <a:br>
            <a:rPr lang="en-IN" sz="1600" b="1" dirty="0"/>
          </a:br>
          <a:endParaRPr lang="en-IN" sz="1600" dirty="0"/>
        </a:p>
      </dgm:t>
    </dgm:pt>
    <dgm:pt modelId="{48E2DAFE-E02A-45B1-87D7-5607B220E11C}" type="parTrans" cxnId="{CB0ADBE3-9DC6-472E-9A62-6A441D36760D}">
      <dgm:prSet/>
      <dgm:spPr/>
      <dgm:t>
        <a:bodyPr/>
        <a:lstStyle/>
        <a:p>
          <a:endParaRPr lang="en-IN"/>
        </a:p>
      </dgm:t>
    </dgm:pt>
    <dgm:pt modelId="{3D848BE7-E04D-4863-8E7C-0CE057327809}" type="sibTrans" cxnId="{CB0ADBE3-9DC6-472E-9A62-6A441D36760D}">
      <dgm:prSet/>
      <dgm:spPr/>
      <dgm:t>
        <a:bodyPr/>
        <a:lstStyle/>
        <a:p>
          <a:endParaRPr lang="en-IN"/>
        </a:p>
      </dgm:t>
    </dgm:pt>
    <dgm:pt modelId="{CB3F3266-3951-4FEA-BE9F-EFB817332676}">
      <dgm:prSet phldrT="[Text]" custT="1"/>
      <dgm:spPr/>
      <dgm:t>
        <a:bodyPr/>
        <a:lstStyle/>
        <a:p>
          <a:r>
            <a:rPr lang="en-IN" sz="2800" b="1" u="sng" dirty="0"/>
            <a:t>Motivation</a:t>
          </a:r>
          <a:br>
            <a:rPr lang="en-IN" sz="2800" b="1" u="sng" dirty="0"/>
          </a:br>
          <a:r>
            <a:rPr lang="en-IN" sz="1600" b="1" u="none" dirty="0"/>
            <a:t>1.she wants to eat better and feels good about preparing her own mea</a:t>
          </a:r>
          <a:r>
            <a:rPr lang="en-IN" sz="1800" b="1" u="none" dirty="0"/>
            <a:t>ls</a:t>
          </a:r>
          <a:r>
            <a:rPr lang="en-IN" sz="1600" b="1" u="sng" dirty="0"/>
            <a:t>.</a:t>
          </a:r>
        </a:p>
        <a:p>
          <a:r>
            <a:rPr lang="en-IN" sz="1600" b="1" u="none" dirty="0"/>
            <a:t>2.Enjoy discovering </a:t>
          </a:r>
          <a:r>
            <a:rPr lang="en-IN" sz="1600" b="1" u="none" dirty="0" err="1"/>
            <a:t>quick,healthy</a:t>
          </a:r>
          <a:r>
            <a:rPr lang="en-IN" sz="1600" b="1" u="none" dirty="0"/>
            <a:t> recipes</a:t>
          </a:r>
          <a:r>
            <a:rPr lang="en-IN" sz="1600" b="1" u="sng" dirty="0"/>
            <a:t>.</a:t>
          </a:r>
          <a:br>
            <a:rPr lang="en-IN" sz="1600" b="1" u="sng" dirty="0"/>
          </a:br>
          <a:br>
            <a:rPr lang="en-IN" sz="1600" b="1" u="sng" dirty="0"/>
          </a:br>
          <a:br>
            <a:rPr lang="en-IN" sz="1600" b="1" u="sng" dirty="0"/>
          </a:br>
          <a:endParaRPr lang="en-IN" sz="2800" b="1" u="sng" dirty="0"/>
        </a:p>
      </dgm:t>
    </dgm:pt>
    <dgm:pt modelId="{B5D77B0E-0629-43D5-95BB-4EDDB9CED638}" type="parTrans" cxnId="{F22E9095-8C6D-4D15-B729-1E7D1DF0ED31}">
      <dgm:prSet/>
      <dgm:spPr/>
      <dgm:t>
        <a:bodyPr/>
        <a:lstStyle/>
        <a:p>
          <a:endParaRPr lang="en-IN"/>
        </a:p>
      </dgm:t>
    </dgm:pt>
    <dgm:pt modelId="{A69405B7-A4E3-4969-9E3D-3919871E5A04}" type="sibTrans" cxnId="{F22E9095-8C6D-4D15-B729-1E7D1DF0ED31}">
      <dgm:prSet/>
      <dgm:spPr/>
      <dgm:t>
        <a:bodyPr/>
        <a:lstStyle/>
        <a:p>
          <a:endParaRPr lang="en-IN"/>
        </a:p>
      </dgm:t>
    </dgm:pt>
    <dgm:pt modelId="{1A94590F-85CE-4FC4-95AD-EDCD03C9FA26}">
      <dgm:prSet phldrT="[Text]" custT="1"/>
      <dgm:spPr/>
      <dgm:t>
        <a:bodyPr/>
        <a:lstStyle/>
        <a:p>
          <a:r>
            <a:rPr lang="en-IN" sz="3200" b="1" u="sng" dirty="0"/>
            <a:t>Goals</a:t>
          </a:r>
          <a:br>
            <a:rPr lang="en-IN" sz="3200" b="1" u="sng" dirty="0"/>
          </a:br>
          <a:r>
            <a:rPr lang="en-IN" sz="1800" b="1" u="none" dirty="0"/>
            <a:t>1.Cook meals that are quick and easy but still healthy.</a:t>
          </a:r>
          <a:br>
            <a:rPr lang="en-IN" sz="1800" b="1" u="none" dirty="0"/>
          </a:br>
          <a:r>
            <a:rPr lang="en-IN" sz="1800" b="1" u="none" dirty="0"/>
            <a:t>2.Find a new meal inspiration regularly.</a:t>
          </a:r>
          <a:br>
            <a:rPr lang="en-IN" sz="1800" b="1" u="none" dirty="0"/>
          </a:br>
          <a:br>
            <a:rPr lang="en-IN" sz="1800" b="1" u="none" dirty="0"/>
          </a:br>
          <a:endParaRPr lang="en-IN" sz="3200" b="1" u="none" dirty="0"/>
        </a:p>
      </dgm:t>
    </dgm:pt>
    <dgm:pt modelId="{4BEC8D6E-998B-4938-95FC-397C70EB3E32}" type="parTrans" cxnId="{4CB3A9F3-CAFD-45DF-948F-5C2BAA1F5D61}">
      <dgm:prSet/>
      <dgm:spPr/>
      <dgm:t>
        <a:bodyPr/>
        <a:lstStyle/>
        <a:p>
          <a:endParaRPr lang="en-IN"/>
        </a:p>
      </dgm:t>
    </dgm:pt>
    <dgm:pt modelId="{5F660E4F-43AE-4CA9-B76D-2E145C3B2668}" type="sibTrans" cxnId="{4CB3A9F3-CAFD-45DF-948F-5C2BAA1F5D61}">
      <dgm:prSet/>
      <dgm:spPr/>
      <dgm:t>
        <a:bodyPr/>
        <a:lstStyle/>
        <a:p>
          <a:endParaRPr lang="en-IN"/>
        </a:p>
      </dgm:t>
    </dgm:pt>
    <dgm:pt modelId="{AF8EE60E-F607-4862-86DD-169DD7D8ABD8}">
      <dgm:prSet phldrT="[Text]" custT="1"/>
      <dgm:spPr/>
      <dgm:t>
        <a:bodyPr/>
        <a:lstStyle/>
        <a:p>
          <a:r>
            <a:rPr lang="en-IN" sz="2400" b="1" u="sng" dirty="0"/>
            <a:t>Technology Needs</a:t>
          </a:r>
          <a:br>
            <a:rPr lang="en-IN" sz="2400" b="1" u="sng" dirty="0"/>
          </a:br>
          <a:r>
            <a:rPr lang="en-IN" sz="1800" b="1" u="none" dirty="0"/>
            <a:t>A user-friendly recipe website or app that allows for quick searches and provides organised recipe.</a:t>
          </a:r>
          <a:br>
            <a:rPr lang="en-IN" sz="1800" b="1" u="none" dirty="0"/>
          </a:br>
          <a:br>
            <a:rPr lang="en-IN" sz="1800" b="1" u="none" dirty="0"/>
          </a:br>
          <a:endParaRPr lang="en-IN" sz="2400" b="1" u="none" dirty="0"/>
        </a:p>
      </dgm:t>
    </dgm:pt>
    <dgm:pt modelId="{9954B718-C93E-42E2-92F2-3E79CFF9075A}" type="parTrans" cxnId="{C68BAC7C-E9C4-4BD9-A49B-7E3DCAF84A4D}">
      <dgm:prSet/>
      <dgm:spPr/>
      <dgm:t>
        <a:bodyPr/>
        <a:lstStyle/>
        <a:p>
          <a:endParaRPr lang="en-IN"/>
        </a:p>
      </dgm:t>
    </dgm:pt>
    <dgm:pt modelId="{9791C1E4-4AAB-4875-8A96-369523A2B43B}" type="sibTrans" cxnId="{C68BAC7C-E9C4-4BD9-A49B-7E3DCAF84A4D}">
      <dgm:prSet/>
      <dgm:spPr/>
      <dgm:t>
        <a:bodyPr/>
        <a:lstStyle/>
        <a:p>
          <a:endParaRPr lang="en-IN"/>
        </a:p>
      </dgm:t>
    </dgm:pt>
    <dgm:pt modelId="{A077D9ED-F6BF-43C3-BBDE-7FE978952CFB}" type="pres">
      <dgm:prSet presAssocID="{EB0E10D9-77C1-4E85-8371-F51ADB172459}" presName="diagram" presStyleCnt="0">
        <dgm:presLayoutVars>
          <dgm:dir/>
          <dgm:resizeHandles val="exact"/>
        </dgm:presLayoutVars>
      </dgm:prSet>
      <dgm:spPr/>
    </dgm:pt>
    <dgm:pt modelId="{4813E3D7-D522-48D8-9D50-AF8AE97E82DA}" type="pres">
      <dgm:prSet presAssocID="{13989F0B-01A4-4F16-9B95-DEDC3E112C7A}" presName="node" presStyleLbl="node1" presStyleIdx="0" presStyleCnt="5">
        <dgm:presLayoutVars>
          <dgm:bulletEnabled val="1"/>
        </dgm:presLayoutVars>
      </dgm:prSet>
      <dgm:spPr/>
    </dgm:pt>
    <dgm:pt modelId="{0FDCF2F8-6477-4864-A99F-83DA2A2124E6}" type="pres">
      <dgm:prSet presAssocID="{2B887388-6001-4418-9DAB-441AD90050FB}" presName="sibTrans" presStyleCnt="0"/>
      <dgm:spPr/>
    </dgm:pt>
    <dgm:pt modelId="{DD13432A-CBE3-46F2-B7A6-1BD720C605DA}" type="pres">
      <dgm:prSet presAssocID="{555C1292-5189-4586-ADB9-02D270C22608}" presName="node" presStyleLbl="node1" presStyleIdx="1" presStyleCnt="5">
        <dgm:presLayoutVars>
          <dgm:bulletEnabled val="1"/>
        </dgm:presLayoutVars>
      </dgm:prSet>
      <dgm:spPr/>
    </dgm:pt>
    <dgm:pt modelId="{5D70A6CE-389C-4266-A8DF-B9520E80E6CA}" type="pres">
      <dgm:prSet presAssocID="{3D848BE7-E04D-4863-8E7C-0CE057327809}" presName="sibTrans" presStyleCnt="0"/>
      <dgm:spPr/>
    </dgm:pt>
    <dgm:pt modelId="{DA174ADF-7E2F-402A-8C66-F12C24A0F979}" type="pres">
      <dgm:prSet presAssocID="{CB3F3266-3951-4FEA-BE9F-EFB817332676}" presName="node" presStyleLbl="node1" presStyleIdx="2" presStyleCnt="5" custLinFactNeighborY="0">
        <dgm:presLayoutVars>
          <dgm:bulletEnabled val="1"/>
        </dgm:presLayoutVars>
      </dgm:prSet>
      <dgm:spPr/>
    </dgm:pt>
    <dgm:pt modelId="{A36B8C6A-F4E3-4DE6-93C2-C6F80FA1D1A4}" type="pres">
      <dgm:prSet presAssocID="{A69405B7-A4E3-4969-9E3D-3919871E5A04}" presName="sibTrans" presStyleCnt="0"/>
      <dgm:spPr/>
    </dgm:pt>
    <dgm:pt modelId="{A9EAA3DD-E764-4756-9823-E6EE55870246}" type="pres">
      <dgm:prSet presAssocID="{1A94590F-85CE-4FC4-95AD-EDCD03C9FA26}" presName="node" presStyleLbl="node1" presStyleIdx="3" presStyleCnt="5">
        <dgm:presLayoutVars>
          <dgm:bulletEnabled val="1"/>
        </dgm:presLayoutVars>
      </dgm:prSet>
      <dgm:spPr/>
    </dgm:pt>
    <dgm:pt modelId="{EB594882-9114-4627-B5BE-6DE51E89B400}" type="pres">
      <dgm:prSet presAssocID="{5F660E4F-43AE-4CA9-B76D-2E145C3B2668}" presName="sibTrans" presStyleCnt="0"/>
      <dgm:spPr/>
    </dgm:pt>
    <dgm:pt modelId="{DED42D95-7A0A-4646-ADBF-53D523626FC1}" type="pres">
      <dgm:prSet presAssocID="{AF8EE60E-F607-4862-86DD-169DD7D8ABD8}" presName="node" presStyleLbl="node1" presStyleIdx="4" presStyleCnt="5">
        <dgm:presLayoutVars>
          <dgm:bulletEnabled val="1"/>
        </dgm:presLayoutVars>
      </dgm:prSet>
      <dgm:spPr/>
    </dgm:pt>
  </dgm:ptLst>
  <dgm:cxnLst>
    <dgm:cxn modelId="{950CC80E-689B-45F1-A578-41CF740E5C52}" type="presOf" srcId="{CB3F3266-3951-4FEA-BE9F-EFB817332676}" destId="{DA174ADF-7E2F-402A-8C66-F12C24A0F979}" srcOrd="0" destOrd="0" presId="urn:microsoft.com/office/officeart/2005/8/layout/default"/>
    <dgm:cxn modelId="{0FE4B11A-054E-46E5-8D43-8E6EA1E8E7F0}" type="presOf" srcId="{1A94590F-85CE-4FC4-95AD-EDCD03C9FA26}" destId="{A9EAA3DD-E764-4756-9823-E6EE55870246}" srcOrd="0" destOrd="0" presId="urn:microsoft.com/office/officeart/2005/8/layout/default"/>
    <dgm:cxn modelId="{730CC31E-52E6-4E1D-BE3F-18FEFAD7CC55}" type="presOf" srcId="{AF8EE60E-F607-4862-86DD-169DD7D8ABD8}" destId="{DED42D95-7A0A-4646-ADBF-53D523626FC1}" srcOrd="0" destOrd="0" presId="urn:microsoft.com/office/officeart/2005/8/layout/default"/>
    <dgm:cxn modelId="{823B2127-6DE5-461D-A51B-61EE6DA4E62A}" type="presOf" srcId="{EB0E10D9-77C1-4E85-8371-F51ADB172459}" destId="{A077D9ED-F6BF-43C3-BBDE-7FE978952CFB}" srcOrd="0" destOrd="0" presId="urn:microsoft.com/office/officeart/2005/8/layout/default"/>
    <dgm:cxn modelId="{B9ABEB30-77C7-40F4-82A8-76DD297127DA}" type="presOf" srcId="{555C1292-5189-4586-ADB9-02D270C22608}" destId="{DD13432A-CBE3-46F2-B7A6-1BD720C605DA}" srcOrd="0" destOrd="0" presId="urn:microsoft.com/office/officeart/2005/8/layout/default"/>
    <dgm:cxn modelId="{E75E4D31-459F-4262-987A-C65AC3635EB7}" type="presOf" srcId="{13989F0B-01A4-4F16-9B95-DEDC3E112C7A}" destId="{4813E3D7-D522-48D8-9D50-AF8AE97E82DA}" srcOrd="0" destOrd="0" presId="urn:microsoft.com/office/officeart/2005/8/layout/default"/>
    <dgm:cxn modelId="{C68BAC7C-E9C4-4BD9-A49B-7E3DCAF84A4D}" srcId="{EB0E10D9-77C1-4E85-8371-F51ADB172459}" destId="{AF8EE60E-F607-4862-86DD-169DD7D8ABD8}" srcOrd="4" destOrd="0" parTransId="{9954B718-C93E-42E2-92F2-3E79CFF9075A}" sibTransId="{9791C1E4-4AAB-4875-8A96-369523A2B43B}"/>
    <dgm:cxn modelId="{F22E9095-8C6D-4D15-B729-1E7D1DF0ED31}" srcId="{EB0E10D9-77C1-4E85-8371-F51ADB172459}" destId="{CB3F3266-3951-4FEA-BE9F-EFB817332676}" srcOrd="2" destOrd="0" parTransId="{B5D77B0E-0629-43D5-95BB-4EDDB9CED638}" sibTransId="{A69405B7-A4E3-4969-9E3D-3919871E5A04}"/>
    <dgm:cxn modelId="{CB0ADBE3-9DC6-472E-9A62-6A441D36760D}" srcId="{EB0E10D9-77C1-4E85-8371-F51ADB172459}" destId="{555C1292-5189-4586-ADB9-02D270C22608}" srcOrd="1" destOrd="0" parTransId="{48E2DAFE-E02A-45B1-87D7-5607B220E11C}" sibTransId="{3D848BE7-E04D-4863-8E7C-0CE057327809}"/>
    <dgm:cxn modelId="{4CB3A9F3-CAFD-45DF-948F-5C2BAA1F5D61}" srcId="{EB0E10D9-77C1-4E85-8371-F51ADB172459}" destId="{1A94590F-85CE-4FC4-95AD-EDCD03C9FA26}" srcOrd="3" destOrd="0" parTransId="{4BEC8D6E-998B-4938-95FC-397C70EB3E32}" sibTransId="{5F660E4F-43AE-4CA9-B76D-2E145C3B2668}"/>
    <dgm:cxn modelId="{7F5F32F7-88DF-4CA3-B707-6C840BACAE81}" srcId="{EB0E10D9-77C1-4E85-8371-F51ADB172459}" destId="{13989F0B-01A4-4F16-9B95-DEDC3E112C7A}" srcOrd="0" destOrd="0" parTransId="{C807F233-2F9E-4B81-B2FF-F220C5C8B5E1}" sibTransId="{2B887388-6001-4418-9DAB-441AD90050FB}"/>
    <dgm:cxn modelId="{53B97A2D-2243-4CC9-A66D-1878FE3F392D}" type="presParOf" srcId="{A077D9ED-F6BF-43C3-BBDE-7FE978952CFB}" destId="{4813E3D7-D522-48D8-9D50-AF8AE97E82DA}" srcOrd="0" destOrd="0" presId="urn:microsoft.com/office/officeart/2005/8/layout/default"/>
    <dgm:cxn modelId="{5829B00E-43B4-44FC-B542-913875F22CB5}" type="presParOf" srcId="{A077D9ED-F6BF-43C3-BBDE-7FE978952CFB}" destId="{0FDCF2F8-6477-4864-A99F-83DA2A2124E6}" srcOrd="1" destOrd="0" presId="urn:microsoft.com/office/officeart/2005/8/layout/default"/>
    <dgm:cxn modelId="{AC8359FA-B989-4221-8B2D-1B176B8BF3B8}" type="presParOf" srcId="{A077D9ED-F6BF-43C3-BBDE-7FE978952CFB}" destId="{DD13432A-CBE3-46F2-B7A6-1BD720C605DA}" srcOrd="2" destOrd="0" presId="urn:microsoft.com/office/officeart/2005/8/layout/default"/>
    <dgm:cxn modelId="{49F5614F-736F-41CC-906C-14C3982FC1E0}" type="presParOf" srcId="{A077D9ED-F6BF-43C3-BBDE-7FE978952CFB}" destId="{5D70A6CE-389C-4266-A8DF-B9520E80E6CA}" srcOrd="3" destOrd="0" presId="urn:microsoft.com/office/officeart/2005/8/layout/default"/>
    <dgm:cxn modelId="{618785E1-9961-4C41-88DF-344F731659BA}" type="presParOf" srcId="{A077D9ED-F6BF-43C3-BBDE-7FE978952CFB}" destId="{DA174ADF-7E2F-402A-8C66-F12C24A0F979}" srcOrd="4" destOrd="0" presId="urn:microsoft.com/office/officeart/2005/8/layout/default"/>
    <dgm:cxn modelId="{B76239DB-2939-489F-AE69-3BCEC861D049}" type="presParOf" srcId="{A077D9ED-F6BF-43C3-BBDE-7FE978952CFB}" destId="{A36B8C6A-F4E3-4DE6-93C2-C6F80FA1D1A4}" srcOrd="5" destOrd="0" presId="urn:microsoft.com/office/officeart/2005/8/layout/default"/>
    <dgm:cxn modelId="{9BAF89B1-B379-4213-A468-3C5F69E6884C}" type="presParOf" srcId="{A077D9ED-F6BF-43C3-BBDE-7FE978952CFB}" destId="{A9EAA3DD-E764-4756-9823-E6EE55870246}" srcOrd="6" destOrd="0" presId="urn:microsoft.com/office/officeart/2005/8/layout/default"/>
    <dgm:cxn modelId="{0512A245-53AF-46BC-B2A8-48DB321579D8}" type="presParOf" srcId="{A077D9ED-F6BF-43C3-BBDE-7FE978952CFB}" destId="{EB594882-9114-4627-B5BE-6DE51E89B400}" srcOrd="7" destOrd="0" presId="urn:microsoft.com/office/officeart/2005/8/layout/default"/>
    <dgm:cxn modelId="{D9444FC5-D92F-4417-8584-2FEB19D96DA3}" type="presParOf" srcId="{A077D9ED-F6BF-43C3-BBDE-7FE978952CFB}" destId="{DED42D95-7A0A-4646-ADBF-53D523626FC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83B94-F148-4D09-9B58-02190B9FB02F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D5AC-E99D-40B9-887E-ADE618D46492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/>
            <a:t>User Needs</a:t>
          </a:r>
          <a:endParaRPr lang="en-IN" sz="2400" b="1" u="sng" kern="1200" dirty="0"/>
        </a:p>
      </dsp:txBody>
      <dsp:txXfrm>
        <a:off x="1972601" y="617935"/>
        <a:ext cx="1906956" cy="1906956"/>
      </dsp:txXfrm>
    </dsp:sp>
    <dsp:sp modelId="{2851C48D-B8E9-4552-910D-3BB65726F40A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/>
            <a:t>Business Goals</a:t>
          </a:r>
          <a:endParaRPr lang="en-IN" sz="2400" b="1" u="sng" kern="1200" dirty="0"/>
        </a:p>
      </dsp:txBody>
      <dsp:txXfrm>
        <a:off x="4248442" y="617935"/>
        <a:ext cx="1906956" cy="1906956"/>
      </dsp:txXfrm>
    </dsp:sp>
    <dsp:sp modelId="{3F43DB41-0606-4C33-8B0F-7CE92526DA68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/>
            <a:t>Technical Considerations</a:t>
          </a:r>
          <a:endParaRPr lang="en-IN" sz="2000" b="1" u="sng" kern="1200" dirty="0"/>
        </a:p>
      </dsp:txBody>
      <dsp:txXfrm>
        <a:off x="1972601" y="2893775"/>
        <a:ext cx="1906956" cy="1906956"/>
      </dsp:txXfrm>
    </dsp:sp>
    <dsp:sp modelId="{9452A13F-E0A7-4D3E-86E1-DDF638791FDB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/>
            <a:t>Content Strategy</a:t>
          </a:r>
          <a:endParaRPr lang="en-IN" sz="2400" b="1" u="sng" kern="1200" dirty="0"/>
        </a:p>
      </dsp:txBody>
      <dsp:txXfrm>
        <a:off x="4248442" y="2893775"/>
        <a:ext cx="1906956" cy="1906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857D7-96F9-4C47-8A0E-750C39E63DE0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5D5FA-3735-4254-990F-E2FD27BAFF85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/>
            <a:t>Says </a:t>
          </a:r>
          <a:br>
            <a:rPr lang="en-IN" sz="2800" b="1" u="sng" kern="1200"/>
          </a:br>
          <a:r>
            <a:rPr lang="en-IN" sz="1800" b="1" u="none" kern="1200"/>
            <a:t>1</a:t>
          </a:r>
          <a:r>
            <a:rPr lang="en-IN" sz="2800" b="1" u="none" kern="1200"/>
            <a:t>.</a:t>
          </a:r>
          <a:r>
            <a:rPr lang="en-IN" sz="1800" b="1" u="none" kern="1200"/>
            <a:t>”I don’t have time to cook.”</a:t>
          </a:r>
          <a:br>
            <a:rPr lang="en-IN" sz="1800" b="1" u="none" kern="1200"/>
          </a:br>
          <a:br>
            <a:rPr lang="en-IN" sz="1800" b="1" u="none" kern="1200"/>
          </a:br>
          <a:r>
            <a:rPr lang="en-IN" sz="1800" b="1" u="none" kern="1200"/>
            <a:t>2. “I wish there was a way to arrange my recipes.</a:t>
          </a:r>
          <a:br>
            <a:rPr lang="en-IN" sz="5800" kern="1200"/>
          </a:br>
          <a:endParaRPr lang="en-IN" sz="5800" kern="1200" dirty="0"/>
        </a:p>
      </dsp:txBody>
      <dsp:txXfrm>
        <a:off x="1812686" y="458020"/>
        <a:ext cx="1955852" cy="1955852"/>
      </dsp:txXfrm>
    </dsp:sp>
    <dsp:sp modelId="{ACE4A8B2-BC46-4F2A-8D6E-CAABBC556237}">
      <dsp:nvSpPr>
        <dsp:cNvPr id="0" name=""/>
        <dsp:cNvSpPr/>
      </dsp:nvSpPr>
      <dsp:spPr>
        <a:xfrm>
          <a:off x="4282545" y="310858"/>
          <a:ext cx="2167466" cy="216746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/>
            <a:t>Thinks</a:t>
          </a:r>
          <a:br>
            <a:rPr lang="en-IN" sz="1700" kern="1200" dirty="0"/>
          </a:br>
          <a:r>
            <a:rPr lang="en-IN" sz="1700" kern="1200" dirty="0"/>
            <a:t>1</a:t>
          </a:r>
          <a:r>
            <a:rPr lang="en-IN" sz="1800" b="1" kern="1200" dirty="0"/>
            <a:t>.”Is this recipe going to be easy to follow?”</a:t>
          </a:r>
          <a:br>
            <a:rPr lang="en-IN" sz="1700" b="1" kern="1200" dirty="0"/>
          </a:br>
          <a:br>
            <a:rPr lang="en-IN" sz="1700" b="1" kern="1200" dirty="0"/>
          </a:br>
          <a:r>
            <a:rPr lang="en-IN" sz="1700" b="1" kern="1200" dirty="0"/>
            <a:t>2</a:t>
          </a:r>
          <a:r>
            <a:rPr lang="en-IN" sz="1800" b="1" kern="1200" dirty="0"/>
            <a:t>.”Can I make this with what I already have at home?”</a:t>
          </a:r>
          <a:br>
            <a:rPr lang="en-IN" sz="1800" b="1" kern="1200" dirty="0"/>
          </a:br>
          <a:br>
            <a:rPr lang="en-IN" sz="1800" kern="1200" dirty="0"/>
          </a:br>
          <a:endParaRPr lang="en-IN" sz="1800" kern="1200" dirty="0"/>
        </a:p>
      </dsp:txBody>
      <dsp:txXfrm>
        <a:off x="4388352" y="416665"/>
        <a:ext cx="1955852" cy="1955852"/>
      </dsp:txXfrm>
    </dsp:sp>
    <dsp:sp modelId="{FBA25F69-FBDA-4C19-8B3B-6FA4E8DAB5BC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Does</a:t>
          </a:r>
          <a:br>
            <a:rPr lang="en-IN" sz="3200" b="1" u="sng" kern="1200" dirty="0"/>
          </a:br>
          <a:r>
            <a:rPr lang="en-IN" sz="1800" b="1" u="sng" kern="1200" dirty="0"/>
            <a:t>1</a:t>
          </a:r>
          <a:r>
            <a:rPr lang="en-IN" sz="2000" b="1" kern="1200" dirty="0"/>
            <a:t>.Searches for recipes based on ingredients they already have.</a:t>
          </a:r>
          <a:br>
            <a:rPr lang="en-IN" sz="2000" b="1" kern="1200" dirty="0"/>
          </a:br>
          <a:r>
            <a:rPr lang="en-IN" sz="2000" b="1" kern="1200" dirty="0"/>
            <a:t>2.Share recipes with friends on social media</a:t>
          </a:r>
          <a:r>
            <a:rPr lang="en-IN" sz="1800" b="1" kern="1200" dirty="0"/>
            <a:t>.</a:t>
          </a:r>
          <a:br>
            <a:rPr lang="en-IN" sz="1800" b="1" kern="1200" dirty="0"/>
          </a:br>
          <a:br>
            <a:rPr lang="en-IN" sz="1700" kern="1200" dirty="0"/>
          </a:br>
          <a:endParaRPr lang="en-IN" sz="1700" kern="1200" dirty="0"/>
        </a:p>
      </dsp:txBody>
      <dsp:txXfrm>
        <a:off x="1812686" y="3004793"/>
        <a:ext cx="1955852" cy="1955852"/>
      </dsp:txXfrm>
    </dsp:sp>
    <dsp:sp modelId="{822908FA-5936-4080-B572-B359F993FC7D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 dirty="0"/>
            <a:t>Feels</a:t>
          </a:r>
          <a:br>
            <a:rPr lang="en-IN" sz="1700" kern="1200" dirty="0"/>
          </a:br>
          <a:r>
            <a:rPr lang="en-IN" sz="1800" b="1" kern="1200" dirty="0"/>
            <a:t>1.Excited when discovering new meal ideas that are easy to prepare.</a:t>
          </a:r>
          <a:br>
            <a:rPr lang="en-IN" sz="1800" b="1" kern="1200" dirty="0"/>
          </a:br>
          <a:r>
            <a:rPr lang="en-IN" sz="1800" b="1" kern="1200" dirty="0"/>
            <a:t>2.Overwhelmed by the number of options and choices available.</a:t>
          </a:r>
          <a:br>
            <a:rPr lang="en-IN" sz="1800" b="1" kern="1200" dirty="0"/>
          </a:br>
          <a:br>
            <a:rPr lang="en-IN" sz="1800" b="1" kern="1200" dirty="0"/>
          </a:br>
          <a:endParaRPr lang="en-IN" sz="1800" b="1" kern="1200" dirty="0"/>
        </a:p>
      </dsp:txBody>
      <dsp:txXfrm>
        <a:off x="4359460" y="3004793"/>
        <a:ext cx="1955852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3E3D7-D522-48D8-9D50-AF8AE97E82DA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Background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Name: Sarah Thompson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Age: 32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Occupation: Marketing Manager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Location: Urban area, New York City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Family: Married, no children (yet)</a:t>
          </a:r>
          <a:br>
            <a:rPr lang="en-US" sz="1300" b="1" kern="1200" dirty="0"/>
          </a:br>
          <a:br>
            <a:rPr lang="en-US" sz="1300" b="1" kern="1200" dirty="0"/>
          </a:br>
          <a:br>
            <a:rPr lang="en-US" sz="1300" b="1" kern="1200" dirty="0"/>
          </a:br>
          <a:endParaRPr lang="en-IN" sz="1300" kern="1200" dirty="0"/>
        </a:p>
      </dsp:txBody>
      <dsp:txXfrm>
        <a:off x="1221978" y="2645"/>
        <a:ext cx="2706687" cy="1624012"/>
      </dsp:txXfrm>
    </dsp:sp>
    <dsp:sp modelId="{DD13432A-CBE3-46F2-B7A6-1BD720C605DA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/>
            <a:t>Challenge Faced</a:t>
          </a:r>
          <a:br>
            <a:rPr lang="en-US" sz="2400" b="1" u="sng" kern="1200" dirty="0"/>
          </a:br>
          <a:br>
            <a:rPr lang="en-US" sz="2400" b="1" u="sng" kern="1200" dirty="0"/>
          </a:br>
          <a:r>
            <a:rPr lang="en-US" sz="1600" b="1" kern="1200" dirty="0"/>
            <a:t>Time constraints</a:t>
          </a:r>
          <a:br>
            <a:rPr lang="en-US" sz="1600" b="1" kern="1200" dirty="0"/>
          </a:br>
          <a:endParaRPr lang="en-US" sz="16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Recipe overload</a:t>
          </a:r>
          <a:br>
            <a:rPr lang="en-IN" sz="1600" b="1" kern="1200" dirty="0"/>
          </a:br>
          <a:br>
            <a:rPr lang="en-IN" sz="1600" b="1" kern="1200" dirty="0"/>
          </a:br>
          <a:r>
            <a:rPr lang="en-IN" sz="1600" b="1" kern="1200" dirty="0"/>
            <a:t>Ingredient availability</a:t>
          </a:r>
          <a:br>
            <a:rPr lang="en-IN" sz="1600" b="1" kern="1200" dirty="0"/>
          </a:br>
          <a:br>
            <a:rPr lang="en-IN" sz="1600" b="1" kern="1200" dirty="0"/>
          </a:br>
          <a:br>
            <a:rPr lang="en-IN" sz="1600" b="1" kern="1200" dirty="0"/>
          </a:br>
          <a:endParaRPr lang="en-IN" sz="1600" kern="1200" dirty="0"/>
        </a:p>
      </dsp:txBody>
      <dsp:txXfrm>
        <a:off x="4199334" y="2645"/>
        <a:ext cx="2706687" cy="1624012"/>
      </dsp:txXfrm>
    </dsp:sp>
    <dsp:sp modelId="{DA174ADF-7E2F-402A-8C66-F12C24A0F979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/>
            <a:t>Motivation</a:t>
          </a:r>
          <a:br>
            <a:rPr lang="en-IN" sz="2800" b="1" u="sng" kern="1200" dirty="0"/>
          </a:br>
          <a:r>
            <a:rPr lang="en-IN" sz="1600" b="1" u="none" kern="1200" dirty="0"/>
            <a:t>1.she wants to eat better and feels good about preparing her own mea</a:t>
          </a:r>
          <a:r>
            <a:rPr lang="en-IN" sz="1800" b="1" u="none" kern="1200" dirty="0"/>
            <a:t>ls</a:t>
          </a:r>
          <a:r>
            <a:rPr lang="en-IN" sz="1600" b="1" u="sng" kern="1200" dirty="0"/>
            <a:t>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none" kern="1200" dirty="0"/>
            <a:t>2.Enjoy discovering </a:t>
          </a:r>
          <a:r>
            <a:rPr lang="en-IN" sz="1600" b="1" u="none" kern="1200" dirty="0" err="1"/>
            <a:t>quick,healthy</a:t>
          </a:r>
          <a:r>
            <a:rPr lang="en-IN" sz="1600" b="1" u="none" kern="1200" dirty="0"/>
            <a:t> recipes</a:t>
          </a:r>
          <a:r>
            <a:rPr lang="en-IN" sz="1600" b="1" u="sng" kern="1200" dirty="0"/>
            <a:t>.</a:t>
          </a:r>
          <a:br>
            <a:rPr lang="en-IN" sz="1600" b="1" u="sng" kern="1200" dirty="0"/>
          </a:br>
          <a:br>
            <a:rPr lang="en-IN" sz="1600" b="1" u="sng" kern="1200" dirty="0"/>
          </a:br>
          <a:br>
            <a:rPr lang="en-IN" sz="1600" b="1" u="sng" kern="1200" dirty="0"/>
          </a:br>
          <a:endParaRPr lang="en-IN" sz="2800" b="1" u="sng" kern="1200" dirty="0"/>
        </a:p>
      </dsp:txBody>
      <dsp:txXfrm>
        <a:off x="1221978" y="1897327"/>
        <a:ext cx="2706687" cy="1624012"/>
      </dsp:txXfrm>
    </dsp:sp>
    <dsp:sp modelId="{A9EAA3DD-E764-4756-9823-E6EE5587024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Goals</a:t>
          </a:r>
          <a:br>
            <a:rPr lang="en-IN" sz="3200" b="1" u="sng" kern="1200" dirty="0"/>
          </a:br>
          <a:r>
            <a:rPr lang="en-IN" sz="1800" b="1" u="none" kern="1200" dirty="0"/>
            <a:t>1.Cook meals that are quick and easy but still healthy.</a:t>
          </a:r>
          <a:br>
            <a:rPr lang="en-IN" sz="1800" b="1" u="none" kern="1200" dirty="0"/>
          </a:br>
          <a:r>
            <a:rPr lang="en-IN" sz="1800" b="1" u="none" kern="1200" dirty="0"/>
            <a:t>2.Find a new meal inspiration regularly.</a:t>
          </a:r>
          <a:br>
            <a:rPr lang="en-IN" sz="1800" b="1" u="none" kern="1200" dirty="0"/>
          </a:br>
          <a:br>
            <a:rPr lang="en-IN" sz="1800" b="1" u="none" kern="1200" dirty="0"/>
          </a:br>
          <a:endParaRPr lang="en-IN" sz="3200" b="1" u="none" kern="1200" dirty="0"/>
        </a:p>
      </dsp:txBody>
      <dsp:txXfrm>
        <a:off x="4199334" y="1897327"/>
        <a:ext cx="2706687" cy="1624012"/>
      </dsp:txXfrm>
    </dsp:sp>
    <dsp:sp modelId="{DED42D95-7A0A-4646-ADBF-53D523626FC1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u="sng" kern="1200" dirty="0"/>
            <a:t>Technology Needs</a:t>
          </a:r>
          <a:br>
            <a:rPr lang="en-IN" sz="2400" b="1" u="sng" kern="1200" dirty="0"/>
          </a:br>
          <a:r>
            <a:rPr lang="en-IN" sz="1800" b="1" u="none" kern="1200" dirty="0"/>
            <a:t>A user-friendly recipe website or app that allows for quick searches and provides organised recipe.</a:t>
          </a:r>
          <a:br>
            <a:rPr lang="en-IN" sz="1800" b="1" u="none" kern="1200" dirty="0"/>
          </a:br>
          <a:br>
            <a:rPr lang="en-IN" sz="1800" b="1" u="none" kern="1200" dirty="0"/>
          </a:br>
          <a:endParaRPr lang="en-IN" sz="2400" b="1" u="none" kern="1200" dirty="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11EF37-EFA3-47B5-AECF-A6F0886BDC3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D5B764-9EFA-4B1C-974F-A5031C883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9778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E66B2-36D6-43CF-B166-C6530A4B7C8D}"/>
              </a:ext>
            </a:extLst>
          </p:cNvPr>
          <p:cNvSpPr/>
          <p:nvPr/>
        </p:nvSpPr>
        <p:spPr>
          <a:xfrm>
            <a:off x="3577583" y="2505670"/>
            <a:ext cx="5036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Recipe Website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71322-B2A4-430D-81BB-C2873A0BF911}"/>
              </a:ext>
            </a:extLst>
          </p:cNvPr>
          <p:cNvSpPr txBox="1"/>
          <p:nvPr/>
        </p:nvSpPr>
        <p:spPr>
          <a:xfrm>
            <a:off x="8123722" y="4841507"/>
            <a:ext cx="286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-Navya Rastogi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9436-D86E-4F5B-95A0-C38CFD5C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0288" y="3733362"/>
            <a:ext cx="2216216" cy="14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0163F4-059E-4112-B707-5803A32BF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82132"/>
              </p:ext>
            </p:extLst>
          </p:nvPr>
        </p:nvGraphicFramePr>
        <p:xfrm>
          <a:off x="2032000" y="9217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0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3E4E9-B32D-40D3-9B76-1C36999A0422}"/>
              </a:ext>
            </a:extLst>
          </p:cNvPr>
          <p:cNvSpPr txBox="1"/>
          <p:nvPr/>
        </p:nvSpPr>
        <p:spPr>
          <a:xfrm>
            <a:off x="2014888" y="2661286"/>
            <a:ext cx="816222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9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68F9F-A9FB-4140-BD0E-BBCAA416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43" y="955035"/>
            <a:ext cx="9240632" cy="4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7F0CE-8485-4DBD-9A8B-833B70E7F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7" y="1064076"/>
            <a:ext cx="4353410" cy="472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F0B84-68FF-4FDC-BCA0-A0C8C5224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3" y="1118844"/>
            <a:ext cx="4893802" cy="47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1461D-4065-4D82-9C25-28175042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01" y="1263639"/>
            <a:ext cx="8629797" cy="43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40308-B204-4C95-97B3-75277AC6502B}"/>
              </a:ext>
            </a:extLst>
          </p:cNvPr>
          <p:cNvSpPr txBox="1"/>
          <p:nvPr/>
        </p:nvSpPr>
        <p:spPr>
          <a:xfrm>
            <a:off x="2014888" y="2661286"/>
            <a:ext cx="816222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4 Quadrant approach</a:t>
            </a:r>
          </a:p>
        </p:txBody>
      </p:sp>
    </p:spTree>
    <p:extLst>
      <p:ext uri="{BB962C8B-B14F-4D97-AF65-F5344CB8AC3E}">
        <p14:creationId xmlns:p14="http://schemas.microsoft.com/office/powerpoint/2010/main" val="22461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804E15-06ED-463E-A26E-A47E9EC98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4006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4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ECE52-F4E1-44BE-B50C-4E2D7890AF0B}"/>
              </a:ext>
            </a:extLst>
          </p:cNvPr>
          <p:cNvSpPr txBox="1"/>
          <p:nvPr/>
        </p:nvSpPr>
        <p:spPr>
          <a:xfrm>
            <a:off x="2014888" y="2661286"/>
            <a:ext cx="816222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0011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76613C-20F1-431F-A8BA-F4CC7464F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716587"/>
              </p:ext>
            </p:extLst>
          </p:nvPr>
        </p:nvGraphicFramePr>
        <p:xfrm>
          <a:off x="170474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7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2F7EB-0962-472B-9A1D-23E2F8CCEB51}"/>
              </a:ext>
            </a:extLst>
          </p:cNvPr>
          <p:cNvSpPr txBox="1"/>
          <p:nvPr/>
        </p:nvSpPr>
        <p:spPr>
          <a:xfrm>
            <a:off x="2014888" y="2661286"/>
            <a:ext cx="816222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2011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266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Rastogi</dc:creator>
  <cp:lastModifiedBy>Navya Rastogi</cp:lastModifiedBy>
  <cp:revision>11</cp:revision>
  <dcterms:created xsi:type="dcterms:W3CDTF">2024-11-08T06:07:07Z</dcterms:created>
  <dcterms:modified xsi:type="dcterms:W3CDTF">2024-12-18T17:51:51Z</dcterms:modified>
</cp:coreProperties>
</file>