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4cb48d81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4cb48d81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4cb48d81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4cb48d81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4cb48d81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4cb48d81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4cb48d81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4cb48d81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4cb48d81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4cb48d81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4cb48d81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4cb48d81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4cb48d81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4cb48d81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4cb48d81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4cb48d81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Final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Navya Ravavarapu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Scheduling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263775" y="1567550"/>
            <a:ext cx="4150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CPU Scheduling is essentially the method that is used to switch between </a:t>
            </a:r>
            <a:r>
              <a:rPr lang="en" sz="1600"/>
              <a:t>processes</a:t>
            </a:r>
            <a:r>
              <a:rPr lang="en" sz="1600"/>
              <a:t> as they are being executed. 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There are 2 Types of Scheduling: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Preem</a:t>
            </a:r>
            <a:r>
              <a:rPr b="1" lang="en" sz="1600"/>
              <a:t>ptive scheduling </a:t>
            </a:r>
            <a:r>
              <a:rPr lang="en" sz="1600"/>
              <a:t>is when a process transitions from a running state to a ready state or from a waiting state to a ready state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Non-preemptive scheduling</a:t>
            </a:r>
            <a:r>
              <a:rPr lang="en" sz="1600"/>
              <a:t> is when a process  terminates or transitions from running to waiting state</a:t>
            </a:r>
            <a:endParaRPr sz="16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67550"/>
            <a:ext cx="4424700" cy="2420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Algorithms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4296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</a:t>
            </a:r>
            <a:r>
              <a:rPr lang="en" sz="1600"/>
              <a:t> this </a:t>
            </a:r>
            <a:r>
              <a:rPr lang="en" sz="1600"/>
              <a:t>slideshow I will be focusing on 6 different scheduling algorithms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E3E3E3"/>
              </a:buClr>
              <a:buSzPts val="1600"/>
              <a:buAutoNum type="arabicPeriod"/>
            </a:pPr>
            <a:r>
              <a:rPr lang="en" sz="1600"/>
              <a:t>First-In, First-Out (FIFO)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1600"/>
              <a:buAutoNum type="arabicPeriod"/>
            </a:pPr>
            <a:r>
              <a:rPr lang="en" sz="1600"/>
              <a:t>Shortest Job First (SJF)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1600"/>
              <a:buAutoNum type="arabicPeriod"/>
            </a:pPr>
            <a:r>
              <a:rPr lang="en" sz="1600"/>
              <a:t>Shortest Time to Completion First (STCF)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1600"/>
              <a:buAutoNum type="arabicPeriod"/>
            </a:pPr>
            <a:r>
              <a:rPr lang="en" sz="1600"/>
              <a:t>Round Robin (RR)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Multi-Level Feedback Queue (MLFQ)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600"/>
              <a:buAutoNum type="arabicPeriod"/>
            </a:pPr>
            <a:r>
              <a:rPr lang="en" sz="1600"/>
              <a:t>Last In, First Out (LIFO)</a:t>
            </a:r>
            <a:endParaRPr sz="1600">
              <a:solidFill>
                <a:srgbClr val="E6EDF3"/>
              </a:solidFill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100" y="910750"/>
            <a:ext cx="3245101" cy="3413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First-In, First-Out (FIFO)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4792425" y="1265350"/>
            <a:ext cx="4098900" cy="3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Characteristics of FIFO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Principle is that the first job submitted is the first job that is done </a:t>
            </a:r>
            <a:r>
              <a:rPr lang="en" sz="1600"/>
              <a:t>regardless</a:t>
            </a:r>
            <a:r>
              <a:rPr lang="en" sz="1600"/>
              <a:t> of duration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Non-Preemptive (once job is started, it is seen until completion)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short </a:t>
            </a:r>
            <a:r>
              <a:rPr lang="en" sz="1600"/>
              <a:t>process</a:t>
            </a:r>
            <a:r>
              <a:rPr lang="en" sz="1600"/>
              <a:t> are stuck behind long-processes, then </a:t>
            </a:r>
            <a:r>
              <a:rPr lang="en" sz="1600"/>
              <a:t>there</a:t>
            </a:r>
            <a:r>
              <a:rPr lang="en" sz="1600"/>
              <a:t> may be a starvation problem so not very efficient</a:t>
            </a:r>
            <a:endParaRPr sz="1600"/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3">
            <a:alphaModFix/>
          </a:blip>
          <a:srcRect b="6976" l="2536" r="22652" t="0"/>
          <a:stretch/>
        </p:blipFill>
        <p:spPr>
          <a:xfrm>
            <a:off x="296750" y="1265350"/>
            <a:ext cx="4220325" cy="351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</a:t>
            </a:r>
            <a:r>
              <a:rPr lang="en"/>
              <a:t> Job First (SJF)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516550" y="1567550"/>
            <a:ext cx="3604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Characteristics of SJF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Chooses the shortest job to execute first and then the second shortest </a:t>
            </a:r>
            <a:r>
              <a:rPr lang="en" sz="1600"/>
              <a:t>process</a:t>
            </a:r>
            <a:r>
              <a:rPr lang="en" sz="1600"/>
              <a:t> is executed next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Best used for long term scheduling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Also suffers from starvation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Sometimes it is hard to predict the duration of the new process</a:t>
            </a:r>
            <a:endParaRPr sz="1600"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275" y="1567550"/>
            <a:ext cx="4653776" cy="286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Time to Completion First (STCF)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5758950" y="1567550"/>
            <a:ext cx="3231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Characteristics of STCF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Also known as SRTF which is shortest remaining time first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Job that will finish first in time will be </a:t>
            </a:r>
            <a:r>
              <a:rPr lang="en" sz="1600"/>
              <a:t>scheduled</a:t>
            </a:r>
            <a:r>
              <a:rPr lang="en" sz="1600"/>
              <a:t> first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Long </a:t>
            </a:r>
            <a:r>
              <a:rPr lang="en" sz="1600"/>
              <a:t>processes</a:t>
            </a:r>
            <a:r>
              <a:rPr lang="en" sz="1600"/>
              <a:t> may take a </a:t>
            </a:r>
            <a:r>
              <a:rPr lang="en" sz="1600"/>
              <a:t>long</a:t>
            </a:r>
            <a:r>
              <a:rPr lang="en" sz="1600"/>
              <a:t> time behind short processes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Also suffers from starvation</a:t>
            </a:r>
            <a:endParaRPr sz="1600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25" y="1542000"/>
            <a:ext cx="5437301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 Robin (RR)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736350" y="1567550"/>
            <a:ext cx="3495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Characteristics of RR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process is assigned a time slot and processed for an equal amount of time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Preemptive</a:t>
            </a:r>
            <a:r>
              <a:rPr lang="en" sz="1600"/>
              <a:t> algorithm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Does not suffer from starvation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Performance</a:t>
            </a:r>
            <a:r>
              <a:rPr lang="en" sz="1600"/>
              <a:t> highly depends on number </a:t>
            </a:r>
            <a:r>
              <a:rPr lang="en" sz="1600"/>
              <a:t>of</a:t>
            </a:r>
            <a:r>
              <a:rPr lang="en" sz="1600"/>
              <a:t> processes needing </a:t>
            </a:r>
            <a:r>
              <a:rPr lang="en" sz="1600"/>
              <a:t>to</a:t>
            </a:r>
            <a:r>
              <a:rPr lang="en" sz="1600"/>
              <a:t> be run</a:t>
            </a:r>
            <a:endParaRPr sz="1600"/>
          </a:p>
        </p:txBody>
      </p:sp>
      <p:pic>
        <p:nvPicPr>
          <p:cNvPr id="177" name="Google Shape;177;p19"/>
          <p:cNvPicPr preferRelativeResize="0"/>
          <p:nvPr/>
        </p:nvPicPr>
        <p:blipFill rotWithShape="1">
          <a:blip r:embed="rId3">
            <a:alphaModFix/>
          </a:blip>
          <a:srcRect b="15808" l="12742" r="9132" t="3206"/>
          <a:stretch/>
        </p:blipFill>
        <p:spPr>
          <a:xfrm>
            <a:off x="4375675" y="1567550"/>
            <a:ext cx="4493549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/>
          <p:nvPr/>
        </p:nvSpPr>
        <p:spPr>
          <a:xfrm>
            <a:off x="164875" y="1538650"/>
            <a:ext cx="4912800" cy="2769600"/>
          </a:xfrm>
          <a:prstGeom prst="rect">
            <a:avLst/>
          </a:prstGeom>
          <a:solidFill>
            <a:srgbClr val="E8EA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</a:t>
            </a:r>
            <a:r>
              <a:rPr lang="en"/>
              <a:t>-In, First-Out (LIFO)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5231425" y="1254375"/>
            <a:ext cx="3758700" cy="3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Characteristics of LIFO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Principle is that the last job submitted is the first job that is done regardless of duration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Non-Preemptive (once job is started, it is seen until completion)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short process are stuck behind long-processes, then there may be a starvation problem so not very efficient</a:t>
            </a:r>
            <a:endParaRPr sz="1600"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00" y="1614100"/>
            <a:ext cx="4793900" cy="2548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Multi-Level Feedback Queue (MLFQ)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97500" y="1567550"/>
            <a:ext cx="3867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Characteristics of MLFQ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Processes are assigned to a queue when inputted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 processes are completed within a certain </a:t>
            </a:r>
            <a:r>
              <a:rPr lang="en" sz="1600"/>
              <a:t>amount</a:t>
            </a:r>
            <a:r>
              <a:rPr lang="en" sz="1600"/>
              <a:t> of time given, they are then moved to another queue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Boosting is done to raise priority levels to avoid starvation</a:t>
            </a:r>
            <a:endParaRPr sz="1600"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725" y="1223961"/>
            <a:ext cx="3202625" cy="35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