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theme/theme4.xml" ContentType="application/vnd.openxmlformats-officedocument.them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21945600"/>
  <p:notesSz cx="6858000" cy="9144000"/>
  <p:defaultTextStyle>
    <a:defPPr>
      <a:defRPr lang="en-US"/>
    </a:defPPr>
    <a:lvl1pPr marL="0" algn="l" defTabSz="3761486" rtl="0" eaLnBrk="1" latinLnBrk="0" hangingPunct="1">
      <a:defRPr sz="7370" kern="1200">
        <a:solidFill>
          <a:schemeClr val="tx1"/>
        </a:solidFill>
        <a:latin typeface="+mn-lt"/>
        <a:ea typeface="+mn-ea"/>
        <a:cs typeface="+mn-cs"/>
      </a:defRPr>
    </a:lvl1pPr>
    <a:lvl2pPr marL="1880744" algn="l" defTabSz="3761486" rtl="0" eaLnBrk="1" latinLnBrk="0" hangingPunct="1">
      <a:defRPr sz="7370" kern="1200">
        <a:solidFill>
          <a:schemeClr val="tx1"/>
        </a:solidFill>
        <a:latin typeface="+mn-lt"/>
        <a:ea typeface="+mn-ea"/>
        <a:cs typeface="+mn-cs"/>
      </a:defRPr>
    </a:lvl2pPr>
    <a:lvl3pPr marL="3761486" algn="l" defTabSz="3761486" rtl="0" eaLnBrk="1" latinLnBrk="0" hangingPunct="1">
      <a:defRPr sz="7370" kern="1200">
        <a:solidFill>
          <a:schemeClr val="tx1"/>
        </a:solidFill>
        <a:latin typeface="+mn-lt"/>
        <a:ea typeface="+mn-ea"/>
        <a:cs typeface="+mn-cs"/>
      </a:defRPr>
    </a:lvl3pPr>
    <a:lvl4pPr marL="5642230" algn="l" defTabSz="3761486" rtl="0" eaLnBrk="1" latinLnBrk="0" hangingPunct="1">
      <a:defRPr sz="7370" kern="1200">
        <a:solidFill>
          <a:schemeClr val="tx1"/>
        </a:solidFill>
        <a:latin typeface="+mn-lt"/>
        <a:ea typeface="+mn-ea"/>
        <a:cs typeface="+mn-cs"/>
      </a:defRPr>
    </a:lvl4pPr>
    <a:lvl5pPr marL="7522972" algn="l" defTabSz="3761486" rtl="0" eaLnBrk="1" latinLnBrk="0" hangingPunct="1">
      <a:defRPr sz="7370" kern="1200">
        <a:solidFill>
          <a:schemeClr val="tx1"/>
        </a:solidFill>
        <a:latin typeface="+mn-lt"/>
        <a:ea typeface="+mn-ea"/>
        <a:cs typeface="+mn-cs"/>
      </a:defRPr>
    </a:lvl5pPr>
    <a:lvl6pPr marL="9403717" algn="l" defTabSz="3761486" rtl="0" eaLnBrk="1" latinLnBrk="0" hangingPunct="1">
      <a:defRPr sz="7370" kern="1200">
        <a:solidFill>
          <a:schemeClr val="tx1"/>
        </a:solidFill>
        <a:latin typeface="+mn-lt"/>
        <a:ea typeface="+mn-ea"/>
        <a:cs typeface="+mn-cs"/>
      </a:defRPr>
    </a:lvl6pPr>
    <a:lvl7pPr marL="11284461" algn="l" defTabSz="3761486" rtl="0" eaLnBrk="1" latinLnBrk="0" hangingPunct="1">
      <a:defRPr sz="7370" kern="1200">
        <a:solidFill>
          <a:schemeClr val="tx1"/>
        </a:solidFill>
        <a:latin typeface="+mn-lt"/>
        <a:ea typeface="+mn-ea"/>
        <a:cs typeface="+mn-cs"/>
      </a:defRPr>
    </a:lvl7pPr>
    <a:lvl8pPr marL="13165203" algn="l" defTabSz="3761486" rtl="0" eaLnBrk="1" latinLnBrk="0" hangingPunct="1">
      <a:defRPr sz="7370" kern="1200">
        <a:solidFill>
          <a:schemeClr val="tx1"/>
        </a:solidFill>
        <a:latin typeface="+mn-lt"/>
        <a:ea typeface="+mn-ea"/>
        <a:cs typeface="+mn-cs"/>
      </a:defRPr>
    </a:lvl8pPr>
    <a:lvl9pPr marL="15045947" algn="l" defTabSz="3761486" rtl="0" eaLnBrk="1" latinLnBrk="0" hangingPunct="1">
      <a:defRPr sz="737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6" autoAdjust="0"/>
    <p:restoredTop sz="94632" autoAdjust="0"/>
  </p:normalViewPr>
  <p:slideViewPr>
    <p:cSldViewPr snapToGrid="0" snapToObjects="1" showGuides="1">
      <p:cViewPr>
        <p:scale>
          <a:sx n="30" d="100"/>
          <a:sy n="30" d="100"/>
        </p:scale>
        <p:origin x="426" y="414"/>
      </p:cViewPr>
      <p:guideLst>
        <p:guide orient="horz" pos="691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4/24/2021</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761486" rtl="0" eaLnBrk="1" latinLnBrk="0" hangingPunct="1">
      <a:defRPr sz="4971" kern="1200">
        <a:solidFill>
          <a:schemeClr val="tx1"/>
        </a:solidFill>
        <a:latin typeface="+mn-lt"/>
        <a:ea typeface="+mn-ea"/>
        <a:cs typeface="+mn-cs"/>
      </a:defRPr>
    </a:lvl1pPr>
    <a:lvl2pPr marL="1880744" algn="l" defTabSz="3761486" rtl="0" eaLnBrk="1" latinLnBrk="0" hangingPunct="1">
      <a:defRPr sz="4971" kern="1200">
        <a:solidFill>
          <a:schemeClr val="tx1"/>
        </a:solidFill>
        <a:latin typeface="+mn-lt"/>
        <a:ea typeface="+mn-ea"/>
        <a:cs typeface="+mn-cs"/>
      </a:defRPr>
    </a:lvl2pPr>
    <a:lvl3pPr marL="3761486" algn="l" defTabSz="3761486" rtl="0" eaLnBrk="1" latinLnBrk="0" hangingPunct="1">
      <a:defRPr sz="4971" kern="1200">
        <a:solidFill>
          <a:schemeClr val="tx1"/>
        </a:solidFill>
        <a:latin typeface="+mn-lt"/>
        <a:ea typeface="+mn-ea"/>
        <a:cs typeface="+mn-cs"/>
      </a:defRPr>
    </a:lvl3pPr>
    <a:lvl4pPr marL="5642230" algn="l" defTabSz="3761486" rtl="0" eaLnBrk="1" latinLnBrk="0" hangingPunct="1">
      <a:defRPr sz="4971" kern="1200">
        <a:solidFill>
          <a:schemeClr val="tx1"/>
        </a:solidFill>
        <a:latin typeface="+mn-lt"/>
        <a:ea typeface="+mn-ea"/>
        <a:cs typeface="+mn-cs"/>
      </a:defRPr>
    </a:lvl4pPr>
    <a:lvl5pPr marL="7522972" algn="l" defTabSz="3761486" rtl="0" eaLnBrk="1" latinLnBrk="0" hangingPunct="1">
      <a:defRPr sz="4971" kern="1200">
        <a:solidFill>
          <a:schemeClr val="tx1"/>
        </a:solidFill>
        <a:latin typeface="+mn-lt"/>
        <a:ea typeface="+mn-ea"/>
        <a:cs typeface="+mn-cs"/>
      </a:defRPr>
    </a:lvl5pPr>
    <a:lvl6pPr marL="9403717" algn="l" defTabSz="3761486" rtl="0" eaLnBrk="1" latinLnBrk="0" hangingPunct="1">
      <a:defRPr sz="4971" kern="1200">
        <a:solidFill>
          <a:schemeClr val="tx1"/>
        </a:solidFill>
        <a:latin typeface="+mn-lt"/>
        <a:ea typeface="+mn-ea"/>
        <a:cs typeface="+mn-cs"/>
      </a:defRPr>
    </a:lvl6pPr>
    <a:lvl7pPr marL="11284461" algn="l" defTabSz="3761486" rtl="0" eaLnBrk="1" latinLnBrk="0" hangingPunct="1">
      <a:defRPr sz="4971" kern="1200">
        <a:solidFill>
          <a:schemeClr val="tx1"/>
        </a:solidFill>
        <a:latin typeface="+mn-lt"/>
        <a:ea typeface="+mn-ea"/>
        <a:cs typeface="+mn-cs"/>
      </a:defRPr>
    </a:lvl7pPr>
    <a:lvl8pPr marL="13165203" algn="l" defTabSz="3761486" rtl="0" eaLnBrk="1" latinLnBrk="0" hangingPunct="1">
      <a:defRPr sz="4971" kern="1200">
        <a:solidFill>
          <a:schemeClr val="tx1"/>
        </a:solidFill>
        <a:latin typeface="+mn-lt"/>
        <a:ea typeface="+mn-ea"/>
        <a:cs typeface="+mn-cs"/>
      </a:defRPr>
    </a:lvl8pPr>
    <a:lvl9pPr marL="15045947" algn="l" defTabSz="3761486" rtl="0" eaLnBrk="1" latinLnBrk="0" hangingPunct="1">
      <a:defRPr sz="497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 xmlns:a16="http://schemas.microsoft.com/office/drawing/2014/main" id="{ADADD297-FE83-D242-8646-E0FBED21E5A3}"/>
              </a:ext>
            </a:extLst>
          </p:cNvPr>
          <p:cNvSpPr>
            <a:spLocks noGrp="1"/>
          </p:cNvSpPr>
          <p:nvPr>
            <p:ph type="body" sz="quarter" idx="12" hasCustomPrompt="1"/>
          </p:nvPr>
        </p:nvSpPr>
        <p:spPr>
          <a:xfrm>
            <a:off x="9001125" y="331481"/>
            <a:ext cx="2588895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 xmlns:a16="http://schemas.microsoft.com/office/drawing/2014/main" id="{1455FB10-ED84-6B45-B598-90DB2A21EE32}"/>
              </a:ext>
            </a:extLst>
          </p:cNvPr>
          <p:cNvSpPr>
            <a:spLocks noGrp="1"/>
          </p:cNvSpPr>
          <p:nvPr>
            <p:ph type="body" sz="quarter" idx="11" hasCustomPrompt="1"/>
          </p:nvPr>
        </p:nvSpPr>
        <p:spPr>
          <a:xfrm>
            <a:off x="9001125" y="1362504"/>
            <a:ext cx="2588895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 xmlns:a16="http://schemas.microsoft.com/office/drawing/2014/main" id="{953DA586-846E-9645-93C3-FF0ECF684783}"/>
              </a:ext>
            </a:extLst>
          </p:cNvPr>
          <p:cNvSpPr>
            <a:spLocks noGrp="1"/>
          </p:cNvSpPr>
          <p:nvPr>
            <p:ph type="body" sz="quarter" idx="10" hasCustomPrompt="1"/>
          </p:nvPr>
        </p:nvSpPr>
        <p:spPr>
          <a:xfrm>
            <a:off x="9001125" y="2208860"/>
            <a:ext cx="2588895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 xmlns:a16="http://schemas.microsoft.com/office/drawing/2014/main" id="{C9CF2BFF-3A35-EE4F-A081-729F9ADE820E}"/>
              </a:ext>
            </a:extLst>
          </p:cNvPr>
          <p:cNvSpPr>
            <a:spLocks noGrp="1"/>
          </p:cNvSpPr>
          <p:nvPr>
            <p:ph type="body" sz="quarter" idx="15" hasCustomPrompt="1"/>
          </p:nvPr>
        </p:nvSpPr>
        <p:spPr>
          <a:xfrm>
            <a:off x="304800" y="3842853"/>
            <a:ext cx="8467725"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 xmlns:a16="http://schemas.microsoft.com/office/drawing/2014/main" id="{55770211-E200-F64C-85FC-367A25F1C2B6}"/>
              </a:ext>
            </a:extLst>
          </p:cNvPr>
          <p:cNvSpPr>
            <a:spLocks noGrp="1"/>
          </p:cNvSpPr>
          <p:nvPr>
            <p:ph type="body" sz="quarter" idx="17" hasCustomPrompt="1"/>
          </p:nvPr>
        </p:nvSpPr>
        <p:spPr>
          <a:xfrm>
            <a:off x="304799" y="10259200"/>
            <a:ext cx="8467725"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 xmlns:a16="http://schemas.microsoft.com/office/drawing/2014/main" id="{8117EC9E-3A72-D043-936E-E3DBF8CD586B}"/>
              </a:ext>
            </a:extLst>
          </p:cNvPr>
          <p:cNvSpPr>
            <a:spLocks noGrp="1"/>
          </p:cNvSpPr>
          <p:nvPr>
            <p:ph type="body" sz="quarter" idx="18" hasCustomPrompt="1"/>
          </p:nvPr>
        </p:nvSpPr>
        <p:spPr>
          <a:xfrm>
            <a:off x="9001125" y="3807331"/>
            <a:ext cx="8467724"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 xmlns:a16="http://schemas.microsoft.com/office/drawing/2014/main" id="{9C20A944-6F30-D64E-9031-D49D45A3AA54}"/>
              </a:ext>
            </a:extLst>
          </p:cNvPr>
          <p:cNvSpPr>
            <a:spLocks noGrp="1"/>
          </p:cNvSpPr>
          <p:nvPr>
            <p:ph type="body" sz="quarter" idx="19" hasCustomPrompt="1"/>
          </p:nvPr>
        </p:nvSpPr>
        <p:spPr>
          <a:xfrm>
            <a:off x="17716500" y="3842822"/>
            <a:ext cx="8467724"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 xmlns:a16="http://schemas.microsoft.com/office/drawing/2014/main" id="{F46554E1-E4E3-EE4E-9DF6-8D1B63BE4849}"/>
              </a:ext>
            </a:extLst>
          </p:cNvPr>
          <p:cNvSpPr>
            <a:spLocks noGrp="1"/>
          </p:cNvSpPr>
          <p:nvPr>
            <p:ph type="body" sz="quarter" idx="20" hasCustomPrompt="1"/>
          </p:nvPr>
        </p:nvSpPr>
        <p:spPr>
          <a:xfrm>
            <a:off x="35109151" y="3807331"/>
            <a:ext cx="8467724"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 xmlns:a16="http://schemas.microsoft.com/office/drawing/2014/main" id="{7E3532DD-53B8-2745-A8D3-D0E0621F4D56}"/>
              </a:ext>
            </a:extLst>
          </p:cNvPr>
          <p:cNvSpPr>
            <a:spLocks noGrp="1"/>
          </p:cNvSpPr>
          <p:nvPr>
            <p:ph type="body" sz="quarter" idx="21" hasCustomPrompt="1"/>
          </p:nvPr>
        </p:nvSpPr>
        <p:spPr>
          <a:xfrm>
            <a:off x="26431875" y="3821194"/>
            <a:ext cx="8467724"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11" name="Text Placeholder 9">
            <a:extLst>
              <a:ext uri="{FF2B5EF4-FFF2-40B4-BE49-F238E27FC236}">
                <a16:creationId xmlns="" xmlns:a16="http://schemas.microsoft.com/office/drawing/2014/main" id="{19345576-4766-4642-9022-C5F9E3C00EB9}"/>
              </a:ext>
            </a:extLst>
          </p:cNvPr>
          <p:cNvSpPr>
            <a:spLocks noGrp="1"/>
          </p:cNvSpPr>
          <p:nvPr>
            <p:ph type="body" sz="quarter" idx="22" hasCustomPrompt="1"/>
          </p:nvPr>
        </p:nvSpPr>
        <p:spPr>
          <a:xfrm>
            <a:off x="35128199" y="12449906"/>
            <a:ext cx="8467724"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2" name="Text Placeholder 9">
            <a:extLst>
              <a:ext uri="{FF2B5EF4-FFF2-40B4-BE49-F238E27FC236}">
                <a16:creationId xmlns="" xmlns:a16="http://schemas.microsoft.com/office/drawing/2014/main" id="{3E3DEF36-01D1-C047-A55D-EAA3720C9524}"/>
              </a:ext>
            </a:extLst>
          </p:cNvPr>
          <p:cNvSpPr>
            <a:spLocks noGrp="1"/>
          </p:cNvSpPr>
          <p:nvPr>
            <p:ph type="body" sz="quarter" idx="23" hasCustomPrompt="1"/>
          </p:nvPr>
        </p:nvSpPr>
        <p:spPr>
          <a:xfrm>
            <a:off x="35152013" y="18850477"/>
            <a:ext cx="8467723"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 xmlns:a16="http://schemas.microsoft.com/office/drawing/2014/main" id="{121431B4-478B-EA4B-B694-FDF84187751C}"/>
              </a:ext>
            </a:extLst>
          </p:cNvPr>
          <p:cNvSpPr>
            <a:spLocks noGrp="1"/>
          </p:cNvSpPr>
          <p:nvPr>
            <p:ph type="body" sz="quarter" idx="34" hasCustomPrompt="1"/>
          </p:nvPr>
        </p:nvSpPr>
        <p:spPr>
          <a:xfrm>
            <a:off x="304803" y="4319902"/>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 xmlns:a16="http://schemas.microsoft.com/office/drawing/2014/main" id="{92E95DE9-2619-7E43-A330-A3A50866501C}"/>
              </a:ext>
            </a:extLst>
          </p:cNvPr>
          <p:cNvSpPr>
            <a:spLocks noGrp="1"/>
          </p:cNvSpPr>
          <p:nvPr>
            <p:ph type="body" sz="quarter" idx="33" hasCustomPrompt="1"/>
          </p:nvPr>
        </p:nvSpPr>
        <p:spPr>
          <a:xfrm>
            <a:off x="304803" y="10764676"/>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 xmlns:a16="http://schemas.microsoft.com/office/drawing/2014/main" id="{9153C067-9D47-EC40-9244-1054555612DD}"/>
              </a:ext>
            </a:extLst>
          </p:cNvPr>
          <p:cNvSpPr>
            <a:spLocks noGrp="1"/>
          </p:cNvSpPr>
          <p:nvPr>
            <p:ph type="body" sz="quarter" idx="35" hasCustomPrompt="1"/>
          </p:nvPr>
        </p:nvSpPr>
        <p:spPr>
          <a:xfrm>
            <a:off x="9001127" y="4319902"/>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 xmlns:a16="http://schemas.microsoft.com/office/drawing/2014/main" id="{441C9C29-ED21-A743-9FC9-5E878BDC4379}"/>
              </a:ext>
            </a:extLst>
          </p:cNvPr>
          <p:cNvSpPr>
            <a:spLocks noGrp="1"/>
          </p:cNvSpPr>
          <p:nvPr>
            <p:ph type="body" sz="quarter" idx="36" hasCustomPrompt="1"/>
          </p:nvPr>
        </p:nvSpPr>
        <p:spPr>
          <a:xfrm>
            <a:off x="17735553" y="4319902"/>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 xmlns:a16="http://schemas.microsoft.com/office/drawing/2014/main" id="{78709FFA-2CB5-AA45-888E-20D59F5621B9}"/>
              </a:ext>
            </a:extLst>
          </p:cNvPr>
          <p:cNvSpPr>
            <a:spLocks noGrp="1"/>
          </p:cNvSpPr>
          <p:nvPr>
            <p:ph type="body" sz="quarter" idx="37" hasCustomPrompt="1"/>
          </p:nvPr>
        </p:nvSpPr>
        <p:spPr>
          <a:xfrm>
            <a:off x="26431877" y="4319902"/>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 xmlns:a16="http://schemas.microsoft.com/office/drawing/2014/main" id="{C470B429-923F-6346-892B-1A1ADBEF9E52}"/>
              </a:ext>
            </a:extLst>
          </p:cNvPr>
          <p:cNvSpPr>
            <a:spLocks noGrp="1"/>
          </p:cNvSpPr>
          <p:nvPr>
            <p:ph type="body" sz="quarter" idx="38" hasCustomPrompt="1"/>
          </p:nvPr>
        </p:nvSpPr>
        <p:spPr>
          <a:xfrm>
            <a:off x="35128199" y="4316553"/>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3">
            <a:extLst>
              <a:ext uri="{FF2B5EF4-FFF2-40B4-BE49-F238E27FC236}">
                <a16:creationId xmlns="" xmlns:a16="http://schemas.microsoft.com/office/drawing/2014/main" id="{0E8C8969-FF9B-0B43-B8B7-059C5B8267AE}"/>
              </a:ext>
            </a:extLst>
          </p:cNvPr>
          <p:cNvSpPr>
            <a:spLocks noGrp="1"/>
          </p:cNvSpPr>
          <p:nvPr>
            <p:ph type="body" sz="quarter" idx="39" hasCustomPrompt="1"/>
          </p:nvPr>
        </p:nvSpPr>
        <p:spPr>
          <a:xfrm>
            <a:off x="35128199" y="12850016"/>
            <a:ext cx="846772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3">
            <a:extLst>
              <a:ext uri="{FF2B5EF4-FFF2-40B4-BE49-F238E27FC236}">
                <a16:creationId xmlns="" xmlns:a16="http://schemas.microsoft.com/office/drawing/2014/main" id="{7DAE2197-DA95-D243-BD62-1C61EAA2D1FA}"/>
              </a:ext>
            </a:extLst>
          </p:cNvPr>
          <p:cNvSpPr>
            <a:spLocks noGrp="1"/>
          </p:cNvSpPr>
          <p:nvPr>
            <p:ph type="body" sz="quarter" idx="40" hasCustomPrompt="1"/>
          </p:nvPr>
        </p:nvSpPr>
        <p:spPr>
          <a:xfrm>
            <a:off x="35152013" y="19386419"/>
            <a:ext cx="8424862"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 xmlns:p15="http://schemas.microsoft.com/office/powerpoint/2012/main">
        <p15:guide id="1" orient="horz" pos="2256" userDrawn="1">
          <p15:clr>
            <a:srgbClr val="FBAE40"/>
          </p15:clr>
        </p15:guide>
        <p15:guide id="2" pos="192" userDrawn="1">
          <p15:clr>
            <a:srgbClr val="FBAE40"/>
          </p15:clr>
        </p15:guide>
        <p15:guide id="3" pos="5526" userDrawn="1">
          <p15:clr>
            <a:srgbClr val="FBAE40"/>
          </p15:clr>
        </p15:guide>
        <p15:guide id="4" pos="5670" userDrawn="1">
          <p15:clr>
            <a:srgbClr val="FBAE40"/>
          </p15:clr>
        </p15:guide>
        <p15:guide id="5" pos="11016" userDrawn="1">
          <p15:clr>
            <a:srgbClr val="FBAE40"/>
          </p15:clr>
        </p15:guide>
        <p15:guide id="6" pos="11160" userDrawn="1">
          <p15:clr>
            <a:srgbClr val="FBAE40"/>
          </p15:clr>
        </p15:guide>
        <p15:guide id="7" pos="16488" userDrawn="1">
          <p15:clr>
            <a:srgbClr val="FBAE40"/>
          </p15:clr>
        </p15:guide>
        <p15:guide id="8" pos="16632" userDrawn="1">
          <p15:clr>
            <a:srgbClr val="FBAE40"/>
          </p15:clr>
        </p15:guide>
        <p15:guide id="9" pos="21978" userDrawn="1">
          <p15:clr>
            <a:srgbClr val="FBAE40"/>
          </p15:clr>
        </p15:guide>
        <p15:guide id="10" pos="22122" userDrawn="1">
          <p15:clr>
            <a:srgbClr val="FBAE40"/>
          </p15:clr>
        </p15:guide>
        <p15:guide id="11" pos="27450" userDrawn="1">
          <p15:clr>
            <a:srgbClr val="FBAE40"/>
          </p15:clr>
        </p15:guide>
        <p15:guide id="12" orient="horz" pos="13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5921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 xmlns:a16="http://schemas.microsoft.com/office/drawing/2014/main" id="{B82F2237-BAB6-704C-82F3-FA64CC22DF29}"/>
              </a:ext>
            </a:extLst>
          </p:cNvPr>
          <p:cNvSpPr>
            <a:spLocks noChangeArrowheads="1"/>
          </p:cNvSpPr>
          <p:nvPr userDrawn="1"/>
        </p:nvSpPr>
        <p:spPr bwMode="auto">
          <a:xfrm>
            <a:off x="0" y="0"/>
            <a:ext cx="43891200" cy="3200400"/>
          </a:xfrm>
          <a:prstGeom prst="rect">
            <a:avLst/>
          </a:prstGeom>
          <a:solidFill>
            <a:schemeClr val="accent1"/>
          </a:solidFill>
          <a:ln w="9525">
            <a:noFill/>
            <a:miter lim="800000"/>
            <a:headEnd/>
            <a:tailEnd/>
          </a:ln>
          <a:effectLst/>
        </p:spPr>
        <p:txBody>
          <a:bodyPr wrap="none" lIns="60957" tIns="30479" rIns="60957" bIns="30479" anchor="ctr"/>
          <a:lstStyle/>
          <a:p>
            <a:pPr>
              <a:defRPr/>
            </a:pPr>
            <a:endParaRPr lang="en-US" sz="3276" dirty="0"/>
          </a:p>
        </p:txBody>
      </p:sp>
      <p:sp>
        <p:nvSpPr>
          <p:cNvPr id="12" name="Text Box 14">
            <a:extLst>
              <a:ext uri="{FF2B5EF4-FFF2-40B4-BE49-F238E27FC236}">
                <a16:creationId xmlns="" xmlns:a16="http://schemas.microsoft.com/office/drawing/2014/main" id="{4FAAEDB7-9BBE-8D43-950B-E1D906765494}"/>
              </a:ext>
            </a:extLst>
          </p:cNvPr>
          <p:cNvSpPr txBox="1">
            <a:spLocks noChangeArrowheads="1"/>
          </p:cNvSpPr>
          <p:nvPr userDrawn="1"/>
        </p:nvSpPr>
        <p:spPr bwMode="auto">
          <a:xfrm>
            <a:off x="594464" y="21509388"/>
            <a:ext cx="2095500" cy="246348"/>
          </a:xfrm>
          <a:prstGeom prst="rect">
            <a:avLst/>
          </a:prstGeom>
          <a:noFill/>
          <a:ln w="9525">
            <a:noFill/>
            <a:miter lim="800000"/>
            <a:headEnd/>
            <a:tailEnd/>
          </a:ln>
          <a:effectLst/>
        </p:spPr>
        <p:txBody>
          <a:bodyPr wrap="square" lIns="60843" tIns="30416" rIns="60843" bIns="30416">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13" name="Rounded Rectangle 12">
            <a:extLst>
              <a:ext uri="{FF2B5EF4-FFF2-40B4-BE49-F238E27FC236}">
                <a16:creationId xmlns="" xmlns:a16="http://schemas.microsoft.com/office/drawing/2014/main" id="{D485C5EC-23A0-7D40-81CB-4F3ADD296005}"/>
              </a:ext>
            </a:extLst>
          </p:cNvPr>
          <p:cNvSpPr/>
          <p:nvPr userDrawn="1"/>
        </p:nvSpPr>
        <p:spPr>
          <a:xfrm>
            <a:off x="30480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29" name="Rounded Rectangle 28">
            <a:extLst>
              <a:ext uri="{FF2B5EF4-FFF2-40B4-BE49-F238E27FC236}">
                <a16:creationId xmlns="" xmlns:a16="http://schemas.microsoft.com/office/drawing/2014/main" id="{FB7E1ED3-C5C4-3442-BA2D-502AE27F2860}"/>
              </a:ext>
            </a:extLst>
          </p:cNvPr>
          <p:cNvSpPr/>
          <p:nvPr userDrawn="1"/>
        </p:nvSpPr>
        <p:spPr>
          <a:xfrm>
            <a:off x="1770888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30" name="Rounded Rectangle 29">
            <a:extLst>
              <a:ext uri="{FF2B5EF4-FFF2-40B4-BE49-F238E27FC236}">
                <a16:creationId xmlns="" xmlns:a16="http://schemas.microsoft.com/office/drawing/2014/main" id="{3245A3C7-C474-8D47-9441-9BCC37531821}"/>
              </a:ext>
            </a:extLst>
          </p:cNvPr>
          <p:cNvSpPr/>
          <p:nvPr userDrawn="1"/>
        </p:nvSpPr>
        <p:spPr>
          <a:xfrm>
            <a:off x="2641092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31" name="Rounded Rectangle 30">
            <a:extLst>
              <a:ext uri="{FF2B5EF4-FFF2-40B4-BE49-F238E27FC236}">
                <a16:creationId xmlns="" xmlns:a16="http://schemas.microsoft.com/office/drawing/2014/main" id="{26B3EB23-1B8E-D644-9397-F0D3C1F712F9}"/>
              </a:ext>
            </a:extLst>
          </p:cNvPr>
          <p:cNvSpPr/>
          <p:nvPr userDrawn="1"/>
        </p:nvSpPr>
        <p:spPr>
          <a:xfrm>
            <a:off x="3511296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32" name="Rounded Rectangle 31">
            <a:extLst>
              <a:ext uri="{FF2B5EF4-FFF2-40B4-BE49-F238E27FC236}">
                <a16:creationId xmlns="" xmlns:a16="http://schemas.microsoft.com/office/drawing/2014/main" id="{F61B3511-74B8-C246-AF48-05E5D5A1652E}"/>
              </a:ext>
            </a:extLst>
          </p:cNvPr>
          <p:cNvSpPr/>
          <p:nvPr userDrawn="1"/>
        </p:nvSpPr>
        <p:spPr>
          <a:xfrm>
            <a:off x="900684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cxnSp>
        <p:nvCxnSpPr>
          <p:cNvPr id="34" name="Straight Connector 33">
            <a:extLst>
              <a:ext uri="{FF2B5EF4-FFF2-40B4-BE49-F238E27FC236}">
                <a16:creationId xmlns="" xmlns:a16="http://schemas.microsoft.com/office/drawing/2014/main" id="{457BE808-A53B-994E-80E2-9E761219D543}"/>
              </a:ext>
            </a:extLst>
          </p:cNvPr>
          <p:cNvCxnSpPr>
            <a:cxnSpLocks/>
          </p:cNvCxnSpPr>
          <p:nvPr userDrawn="1"/>
        </p:nvCxnSpPr>
        <p:spPr>
          <a:xfrm>
            <a:off x="0" y="3209799"/>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 xmlns:a16="http://schemas.microsoft.com/office/drawing/2014/main" id="{B0C08646-AEC3-6C4B-9109-08F410BF9529}"/>
              </a:ext>
            </a:extLst>
          </p:cNvPr>
          <p:cNvGraphicFramePr>
            <a:graphicFrameLocks noGrp="1"/>
          </p:cNvGraphicFramePr>
          <p:nvPr userDrawn="1">
            <p:extLst>
              <p:ext uri="{D42A27DB-BD31-4B8C-83A1-F6EECF244321}">
                <p14:modId xmlns="" xmlns:p14="http://schemas.microsoft.com/office/powerpoint/2010/main" val="2243902014"/>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 xmlns:a16="http://schemas.microsoft.com/office/drawing/2014/main" val="20000"/>
                    </a:ext>
                  </a:extLst>
                </a:gridCol>
                <a:gridCol w="3484280">
                  <a:extLst>
                    <a:ext uri="{9D8B030D-6E8A-4147-A177-3AD203B41FA5}">
                      <a16:colId xmlns=""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r>
                        <a:rPr lang="en-US" sz="1400" b="0" baseline="0" dirty="0">
                          <a:solidFill>
                            <a:srgbClr val="FFC000"/>
                          </a:solidFill>
                          <a:latin typeface="Arial" panose="020B0604020202020204" pitchFamily="34" charset="0"/>
                          <a:cs typeface="Arial" panose="020B0604020202020204" pitchFamily="34" charset="0"/>
                        </a:rPr>
                        <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r>
                        <a:rPr lang="en-US" sz="1400" b="0" baseline="0" dirty="0">
                          <a:solidFill>
                            <a:srgbClr val="FFC000"/>
                          </a:solidFill>
                          <a:latin typeface="Arial" panose="020B0604020202020204" pitchFamily="34" charset="0"/>
                          <a:cs typeface="Arial" panose="020B0604020202020204" pitchFamily="34" charset="0"/>
                        </a:rPr>
                        <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r>
                        <a:rPr lang="en-US" sz="1400" b="0" baseline="0" dirty="0">
                          <a:solidFill>
                            <a:schemeClr val="bg1"/>
                          </a:solidFill>
                          <a:latin typeface="Arial" panose="020B0604020202020204" pitchFamily="34" charset="0"/>
                          <a:cs typeface="Arial" panose="020B0604020202020204" pitchFamily="34" charset="0"/>
                        </a:rPr>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400" b="0" baseline="0" dirty="0">
                          <a:solidFill>
                            <a:schemeClr val="bg1"/>
                          </a:solidFill>
                          <a:latin typeface="Arial" panose="020B0604020202020204" pitchFamily="34" charset="0"/>
                          <a:cs typeface="Arial" panose="020B0604020202020204" pitchFamily="34" charset="0"/>
                        </a:rPr>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400" b="0" baseline="0" dirty="0">
                          <a:solidFill>
                            <a:schemeClr val="bg1"/>
                          </a:solidFill>
                          <a:latin typeface="Arial" panose="020B0604020202020204" pitchFamily="34" charset="0"/>
                          <a:cs typeface="Arial" panose="020B0604020202020204" pitchFamily="34" charset="0"/>
                        </a:rPr>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400" b="0" baseline="0" dirty="0">
                          <a:solidFill>
                            <a:schemeClr val="bg1"/>
                          </a:solidFill>
                          <a:latin typeface="Arial" panose="020B0604020202020204" pitchFamily="34" charset="0"/>
                          <a:cs typeface="Arial" panose="020B0604020202020204" pitchFamily="34" charset="0"/>
                        </a:rPr>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6" name="Table 15">
            <a:extLst>
              <a:ext uri="{FF2B5EF4-FFF2-40B4-BE49-F238E27FC236}">
                <a16:creationId xmlns="" xmlns:a16="http://schemas.microsoft.com/office/drawing/2014/main" id="{3EA1CC77-A871-8F4C-84A1-F0963AACAD18}"/>
              </a:ext>
            </a:extLst>
          </p:cNvPr>
          <p:cNvGraphicFramePr>
            <a:graphicFrameLocks noGrp="1"/>
          </p:cNvGraphicFramePr>
          <p:nvPr userDrawn="1">
            <p:extLst>
              <p:ext uri="{D42A27DB-BD31-4B8C-83A1-F6EECF244321}">
                <p14:modId xmlns="" xmlns:p14="http://schemas.microsoft.com/office/powerpoint/2010/main" val="629938170"/>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764104496"/>
                    </a:ext>
                  </a:extLst>
                </a:gridCol>
                <a:gridCol w="2988907">
                  <a:extLst>
                    <a:ext uri="{9D8B030D-6E8A-4147-A177-3AD203B41FA5}">
                      <a16:colId xmlns=""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
                      </a: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r>
                        <a:rPr lang="en-US" sz="1400" dirty="0">
                          <a:solidFill>
                            <a:schemeClr val="bg1">
                              <a:lumMod val="85000"/>
                            </a:schemeClr>
                          </a:solidFill>
                          <a:latin typeface="Arial"/>
                          <a:cs typeface="Arial"/>
                        </a:rPr>
                        <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925860" rtl="0" eaLnBrk="1" latinLnBrk="0" hangingPunct="1">
        <a:spcBef>
          <a:spcPct val="0"/>
        </a:spcBef>
        <a:buNone/>
        <a:defRPr sz="5867" kern="1200">
          <a:solidFill>
            <a:schemeClr val="bg1"/>
          </a:solidFill>
          <a:latin typeface="Trebuchet MS" pitchFamily="34" charset="0"/>
          <a:ea typeface="+mj-ea"/>
          <a:cs typeface="+mj-cs"/>
        </a:defRPr>
      </a:lvl1pPr>
    </p:titleStyle>
    <p:bodyStyle>
      <a:lvl1pPr marL="507987" indent="-507987" algn="l" defTabSz="2925860" rtl="0" eaLnBrk="1" latinLnBrk="0" hangingPunct="1">
        <a:spcBef>
          <a:spcPct val="20000"/>
        </a:spcBef>
        <a:buFont typeface="Arial" pitchFamily="34" charset="0"/>
        <a:buChar char="•"/>
        <a:tabLst/>
        <a:defRPr sz="3200" kern="1200">
          <a:solidFill>
            <a:schemeClr val="tx1"/>
          </a:solidFill>
          <a:latin typeface="+mn-lt"/>
          <a:ea typeface="+mn-ea"/>
          <a:cs typeface="+mn-cs"/>
        </a:defRPr>
      </a:lvl1pPr>
      <a:lvl2pPr marL="507987" indent="-507987" algn="l" defTabSz="2925860" rtl="0" eaLnBrk="1" latinLnBrk="0" hangingPunct="1">
        <a:spcBef>
          <a:spcPct val="20000"/>
        </a:spcBef>
        <a:buFont typeface="Arial" pitchFamily="34" charset="0"/>
        <a:buChar char="–"/>
        <a:tabLst/>
        <a:defRPr sz="2667" kern="1200">
          <a:solidFill>
            <a:schemeClr val="tx1"/>
          </a:solidFill>
          <a:latin typeface="+mn-lt"/>
          <a:ea typeface="+mn-ea"/>
          <a:cs typeface="+mn-cs"/>
        </a:defRPr>
      </a:lvl2pPr>
      <a:lvl3pPr marL="507987" indent="-507987" algn="l" defTabSz="2925860" rtl="0" eaLnBrk="1" latinLnBrk="0" hangingPunct="1">
        <a:spcBef>
          <a:spcPct val="20000"/>
        </a:spcBef>
        <a:buFont typeface="Arial" pitchFamily="34" charset="0"/>
        <a:buChar char="•"/>
        <a:tabLst/>
        <a:defRPr sz="2133" kern="1200">
          <a:solidFill>
            <a:schemeClr val="tx1"/>
          </a:solidFill>
          <a:latin typeface="+mn-lt"/>
          <a:ea typeface="+mn-ea"/>
          <a:cs typeface="+mn-cs"/>
        </a:defRPr>
      </a:lvl3pPr>
      <a:lvl4pPr marL="507987" indent="-507987" algn="l" defTabSz="2925860" rtl="0" eaLnBrk="1" latinLnBrk="0" hangingPunct="1">
        <a:spcBef>
          <a:spcPct val="20000"/>
        </a:spcBef>
        <a:buFont typeface="Arial" pitchFamily="34" charset="0"/>
        <a:buChar char="–"/>
        <a:tabLst/>
        <a:defRPr sz="1600" kern="1200">
          <a:solidFill>
            <a:schemeClr val="tx1"/>
          </a:solidFill>
          <a:latin typeface="+mn-lt"/>
          <a:ea typeface="+mn-ea"/>
          <a:cs typeface="+mn-cs"/>
        </a:defRPr>
      </a:lvl4pPr>
      <a:lvl5pPr marL="507987" indent="-507987" algn="l" defTabSz="2925860" rtl="0" eaLnBrk="1" latinLnBrk="0" hangingPunct="1">
        <a:spcBef>
          <a:spcPct val="20000"/>
        </a:spcBef>
        <a:buFont typeface="Arial" pitchFamily="34" charset="0"/>
        <a:buChar char="»"/>
        <a:tabLst/>
        <a:defRPr sz="1600" kern="1200">
          <a:solidFill>
            <a:schemeClr val="tx1"/>
          </a:solidFill>
          <a:latin typeface="+mn-lt"/>
          <a:ea typeface="+mn-ea"/>
          <a:cs typeface="+mn-cs"/>
        </a:defRPr>
      </a:lvl5pPr>
      <a:lvl6pPr marL="8046118"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046"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978"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4908"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860" rtl="0" eaLnBrk="1" latinLnBrk="0" hangingPunct="1">
        <a:defRPr sz="5733" kern="1200">
          <a:solidFill>
            <a:schemeClr val="tx1"/>
          </a:solidFill>
          <a:latin typeface="+mn-lt"/>
          <a:ea typeface="+mn-ea"/>
          <a:cs typeface="+mn-cs"/>
        </a:defRPr>
      </a:lvl1pPr>
      <a:lvl2pPr marL="1462931" algn="l" defTabSz="2925860" rtl="0" eaLnBrk="1" latinLnBrk="0" hangingPunct="1">
        <a:defRPr sz="5733" kern="1200">
          <a:solidFill>
            <a:schemeClr val="tx1"/>
          </a:solidFill>
          <a:latin typeface="+mn-lt"/>
          <a:ea typeface="+mn-ea"/>
          <a:cs typeface="+mn-cs"/>
        </a:defRPr>
      </a:lvl2pPr>
      <a:lvl3pPr marL="2925860" algn="l" defTabSz="2925860" rtl="0" eaLnBrk="1" latinLnBrk="0" hangingPunct="1">
        <a:defRPr sz="5733" kern="1200">
          <a:solidFill>
            <a:schemeClr val="tx1"/>
          </a:solidFill>
          <a:latin typeface="+mn-lt"/>
          <a:ea typeface="+mn-ea"/>
          <a:cs typeface="+mn-cs"/>
        </a:defRPr>
      </a:lvl3pPr>
      <a:lvl4pPr marL="4388792" algn="l" defTabSz="2925860" rtl="0" eaLnBrk="1" latinLnBrk="0" hangingPunct="1">
        <a:defRPr sz="5733" kern="1200">
          <a:solidFill>
            <a:schemeClr val="tx1"/>
          </a:solidFill>
          <a:latin typeface="+mn-lt"/>
          <a:ea typeface="+mn-ea"/>
          <a:cs typeface="+mn-cs"/>
        </a:defRPr>
      </a:lvl4pPr>
      <a:lvl5pPr marL="5851722" algn="l" defTabSz="2925860" rtl="0" eaLnBrk="1" latinLnBrk="0" hangingPunct="1">
        <a:defRPr sz="5733" kern="1200">
          <a:solidFill>
            <a:schemeClr val="tx1"/>
          </a:solidFill>
          <a:latin typeface="+mn-lt"/>
          <a:ea typeface="+mn-ea"/>
          <a:cs typeface="+mn-cs"/>
        </a:defRPr>
      </a:lvl5pPr>
      <a:lvl6pPr marL="7314652" algn="l" defTabSz="2925860" rtl="0" eaLnBrk="1" latinLnBrk="0" hangingPunct="1">
        <a:defRPr sz="5733" kern="1200">
          <a:solidFill>
            <a:schemeClr val="tx1"/>
          </a:solidFill>
          <a:latin typeface="+mn-lt"/>
          <a:ea typeface="+mn-ea"/>
          <a:cs typeface="+mn-cs"/>
        </a:defRPr>
      </a:lvl6pPr>
      <a:lvl7pPr marL="8777583" algn="l" defTabSz="2925860" rtl="0" eaLnBrk="1" latinLnBrk="0" hangingPunct="1">
        <a:defRPr sz="5733" kern="1200">
          <a:solidFill>
            <a:schemeClr val="tx1"/>
          </a:solidFill>
          <a:latin typeface="+mn-lt"/>
          <a:ea typeface="+mn-ea"/>
          <a:cs typeface="+mn-cs"/>
        </a:defRPr>
      </a:lvl7pPr>
      <a:lvl8pPr marL="10240512" algn="l" defTabSz="2925860" rtl="0" eaLnBrk="1" latinLnBrk="0" hangingPunct="1">
        <a:defRPr sz="5733" kern="1200">
          <a:solidFill>
            <a:schemeClr val="tx1"/>
          </a:solidFill>
          <a:latin typeface="+mn-lt"/>
          <a:ea typeface="+mn-ea"/>
          <a:cs typeface="+mn-cs"/>
        </a:defRPr>
      </a:lvl8pPr>
      <a:lvl9pPr marL="11703443" algn="l" defTabSz="2925860" rtl="0" eaLnBrk="1" latinLnBrk="0" hangingPunct="1">
        <a:defRPr sz="57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 xmlns:a16="http://schemas.microsoft.com/office/drawing/2014/main" id="{B82F2237-BAB6-704C-82F3-FA64CC22DF29}"/>
              </a:ext>
            </a:extLst>
          </p:cNvPr>
          <p:cNvSpPr>
            <a:spLocks noChangeArrowheads="1"/>
          </p:cNvSpPr>
          <p:nvPr userDrawn="1"/>
        </p:nvSpPr>
        <p:spPr bwMode="auto">
          <a:xfrm>
            <a:off x="0" y="0"/>
            <a:ext cx="43891200" cy="3200400"/>
          </a:xfrm>
          <a:prstGeom prst="rect">
            <a:avLst/>
          </a:prstGeom>
          <a:solidFill>
            <a:schemeClr val="accent1"/>
          </a:solidFill>
          <a:ln w="9525">
            <a:noFill/>
            <a:miter lim="800000"/>
            <a:headEnd/>
            <a:tailEnd/>
          </a:ln>
          <a:effectLst/>
        </p:spPr>
        <p:txBody>
          <a:bodyPr wrap="none" lIns="60957" tIns="30479" rIns="60957" bIns="30479" anchor="ctr"/>
          <a:lstStyle/>
          <a:p>
            <a:pPr>
              <a:defRPr/>
            </a:pPr>
            <a:endParaRPr lang="en-US" sz="3276" dirty="0"/>
          </a:p>
        </p:txBody>
      </p:sp>
      <p:sp>
        <p:nvSpPr>
          <p:cNvPr id="12" name="Text Box 14">
            <a:extLst>
              <a:ext uri="{FF2B5EF4-FFF2-40B4-BE49-F238E27FC236}">
                <a16:creationId xmlns="" xmlns:a16="http://schemas.microsoft.com/office/drawing/2014/main" id="{4FAAEDB7-9BBE-8D43-950B-E1D906765494}"/>
              </a:ext>
            </a:extLst>
          </p:cNvPr>
          <p:cNvSpPr txBox="1">
            <a:spLocks noChangeArrowheads="1"/>
          </p:cNvSpPr>
          <p:nvPr userDrawn="1"/>
        </p:nvSpPr>
        <p:spPr bwMode="auto">
          <a:xfrm>
            <a:off x="594464" y="21509388"/>
            <a:ext cx="2095500" cy="246348"/>
          </a:xfrm>
          <a:prstGeom prst="rect">
            <a:avLst/>
          </a:prstGeom>
          <a:noFill/>
          <a:ln w="9525">
            <a:noFill/>
            <a:miter lim="800000"/>
            <a:headEnd/>
            <a:tailEnd/>
          </a:ln>
          <a:effectLst/>
        </p:spPr>
        <p:txBody>
          <a:bodyPr wrap="square" lIns="60843" tIns="30416" rIns="60843" bIns="30416">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13" name="Rounded Rectangle 12">
            <a:extLst>
              <a:ext uri="{FF2B5EF4-FFF2-40B4-BE49-F238E27FC236}">
                <a16:creationId xmlns="" xmlns:a16="http://schemas.microsoft.com/office/drawing/2014/main" id="{D485C5EC-23A0-7D40-81CB-4F3ADD296005}"/>
              </a:ext>
            </a:extLst>
          </p:cNvPr>
          <p:cNvSpPr/>
          <p:nvPr userDrawn="1"/>
        </p:nvSpPr>
        <p:spPr>
          <a:xfrm>
            <a:off x="30480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29" name="Rounded Rectangle 28">
            <a:extLst>
              <a:ext uri="{FF2B5EF4-FFF2-40B4-BE49-F238E27FC236}">
                <a16:creationId xmlns="" xmlns:a16="http://schemas.microsoft.com/office/drawing/2014/main" id="{FB7E1ED3-C5C4-3442-BA2D-502AE27F2860}"/>
              </a:ext>
            </a:extLst>
          </p:cNvPr>
          <p:cNvSpPr/>
          <p:nvPr userDrawn="1"/>
        </p:nvSpPr>
        <p:spPr>
          <a:xfrm>
            <a:off x="1770888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30" name="Rounded Rectangle 29">
            <a:extLst>
              <a:ext uri="{FF2B5EF4-FFF2-40B4-BE49-F238E27FC236}">
                <a16:creationId xmlns="" xmlns:a16="http://schemas.microsoft.com/office/drawing/2014/main" id="{3245A3C7-C474-8D47-9441-9BCC37531821}"/>
              </a:ext>
            </a:extLst>
          </p:cNvPr>
          <p:cNvSpPr/>
          <p:nvPr userDrawn="1"/>
        </p:nvSpPr>
        <p:spPr>
          <a:xfrm>
            <a:off x="2641092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31" name="Rounded Rectangle 30">
            <a:extLst>
              <a:ext uri="{FF2B5EF4-FFF2-40B4-BE49-F238E27FC236}">
                <a16:creationId xmlns="" xmlns:a16="http://schemas.microsoft.com/office/drawing/2014/main" id="{26B3EB23-1B8E-D644-9397-F0D3C1F712F9}"/>
              </a:ext>
            </a:extLst>
          </p:cNvPr>
          <p:cNvSpPr/>
          <p:nvPr userDrawn="1"/>
        </p:nvSpPr>
        <p:spPr>
          <a:xfrm>
            <a:off x="3511296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sp>
        <p:nvSpPr>
          <p:cNvPr id="32" name="Rounded Rectangle 31">
            <a:extLst>
              <a:ext uri="{FF2B5EF4-FFF2-40B4-BE49-F238E27FC236}">
                <a16:creationId xmlns="" xmlns:a16="http://schemas.microsoft.com/office/drawing/2014/main" id="{F61B3511-74B8-C246-AF48-05E5D5A1652E}"/>
              </a:ext>
            </a:extLst>
          </p:cNvPr>
          <p:cNvSpPr/>
          <p:nvPr userDrawn="1"/>
        </p:nvSpPr>
        <p:spPr>
          <a:xfrm>
            <a:off x="9006840" y="3583903"/>
            <a:ext cx="8473440" cy="17824451"/>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a:p>
        </p:txBody>
      </p:sp>
      <p:cxnSp>
        <p:nvCxnSpPr>
          <p:cNvPr id="34" name="Straight Connector 33">
            <a:extLst>
              <a:ext uri="{FF2B5EF4-FFF2-40B4-BE49-F238E27FC236}">
                <a16:creationId xmlns="" xmlns:a16="http://schemas.microsoft.com/office/drawing/2014/main" id="{457BE808-A53B-994E-80E2-9E761219D543}"/>
              </a:ext>
            </a:extLst>
          </p:cNvPr>
          <p:cNvCxnSpPr>
            <a:cxnSpLocks/>
          </p:cNvCxnSpPr>
          <p:nvPr userDrawn="1"/>
        </p:nvCxnSpPr>
        <p:spPr>
          <a:xfrm>
            <a:off x="0" y="3209799"/>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5235919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2925860" rtl="0" eaLnBrk="1" latinLnBrk="0" hangingPunct="1">
        <a:spcBef>
          <a:spcPct val="0"/>
        </a:spcBef>
        <a:buNone/>
        <a:defRPr sz="5867" kern="1200">
          <a:solidFill>
            <a:schemeClr val="bg1"/>
          </a:solidFill>
          <a:latin typeface="Trebuchet MS" pitchFamily="34" charset="0"/>
          <a:ea typeface="+mj-ea"/>
          <a:cs typeface="+mj-cs"/>
        </a:defRPr>
      </a:lvl1pPr>
    </p:titleStyle>
    <p:bodyStyle>
      <a:lvl1pPr marL="507987" indent="-507987" algn="l" defTabSz="2925860" rtl="0" eaLnBrk="1" latinLnBrk="0" hangingPunct="1">
        <a:spcBef>
          <a:spcPct val="20000"/>
        </a:spcBef>
        <a:buFont typeface="Arial" pitchFamily="34" charset="0"/>
        <a:buChar char="•"/>
        <a:tabLst/>
        <a:defRPr sz="3200" kern="1200">
          <a:solidFill>
            <a:schemeClr val="tx1"/>
          </a:solidFill>
          <a:latin typeface="+mn-lt"/>
          <a:ea typeface="+mn-ea"/>
          <a:cs typeface="+mn-cs"/>
        </a:defRPr>
      </a:lvl1pPr>
      <a:lvl2pPr marL="507987" indent="-507987" algn="l" defTabSz="2925860" rtl="0" eaLnBrk="1" latinLnBrk="0" hangingPunct="1">
        <a:spcBef>
          <a:spcPct val="20000"/>
        </a:spcBef>
        <a:buFont typeface="Arial" pitchFamily="34" charset="0"/>
        <a:buChar char="–"/>
        <a:tabLst/>
        <a:defRPr sz="2667" kern="1200">
          <a:solidFill>
            <a:schemeClr val="tx1"/>
          </a:solidFill>
          <a:latin typeface="+mn-lt"/>
          <a:ea typeface="+mn-ea"/>
          <a:cs typeface="+mn-cs"/>
        </a:defRPr>
      </a:lvl2pPr>
      <a:lvl3pPr marL="507987" indent="-507987" algn="l" defTabSz="2925860" rtl="0" eaLnBrk="1" latinLnBrk="0" hangingPunct="1">
        <a:spcBef>
          <a:spcPct val="20000"/>
        </a:spcBef>
        <a:buFont typeface="Arial" pitchFamily="34" charset="0"/>
        <a:buChar char="•"/>
        <a:tabLst/>
        <a:defRPr sz="2133" kern="1200">
          <a:solidFill>
            <a:schemeClr val="tx1"/>
          </a:solidFill>
          <a:latin typeface="+mn-lt"/>
          <a:ea typeface="+mn-ea"/>
          <a:cs typeface="+mn-cs"/>
        </a:defRPr>
      </a:lvl3pPr>
      <a:lvl4pPr marL="507987" indent="-507987" algn="l" defTabSz="2925860" rtl="0" eaLnBrk="1" latinLnBrk="0" hangingPunct="1">
        <a:spcBef>
          <a:spcPct val="20000"/>
        </a:spcBef>
        <a:buFont typeface="Arial" pitchFamily="34" charset="0"/>
        <a:buChar char="–"/>
        <a:tabLst/>
        <a:defRPr sz="1600" kern="1200">
          <a:solidFill>
            <a:schemeClr val="tx1"/>
          </a:solidFill>
          <a:latin typeface="+mn-lt"/>
          <a:ea typeface="+mn-ea"/>
          <a:cs typeface="+mn-cs"/>
        </a:defRPr>
      </a:lvl4pPr>
      <a:lvl5pPr marL="507987" indent="-507987" algn="l" defTabSz="2925860" rtl="0" eaLnBrk="1" latinLnBrk="0" hangingPunct="1">
        <a:spcBef>
          <a:spcPct val="20000"/>
        </a:spcBef>
        <a:buFont typeface="Arial" pitchFamily="34" charset="0"/>
        <a:buChar char="»"/>
        <a:tabLst/>
        <a:defRPr sz="1600" kern="1200">
          <a:solidFill>
            <a:schemeClr val="tx1"/>
          </a:solidFill>
          <a:latin typeface="+mn-lt"/>
          <a:ea typeface="+mn-ea"/>
          <a:cs typeface="+mn-cs"/>
        </a:defRPr>
      </a:lvl5pPr>
      <a:lvl6pPr marL="8046118"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046"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978"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4908" indent="-731466" algn="l" defTabSz="292586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860" rtl="0" eaLnBrk="1" latinLnBrk="0" hangingPunct="1">
        <a:defRPr sz="5733" kern="1200">
          <a:solidFill>
            <a:schemeClr val="tx1"/>
          </a:solidFill>
          <a:latin typeface="+mn-lt"/>
          <a:ea typeface="+mn-ea"/>
          <a:cs typeface="+mn-cs"/>
        </a:defRPr>
      </a:lvl1pPr>
      <a:lvl2pPr marL="1462931" algn="l" defTabSz="2925860" rtl="0" eaLnBrk="1" latinLnBrk="0" hangingPunct="1">
        <a:defRPr sz="5733" kern="1200">
          <a:solidFill>
            <a:schemeClr val="tx1"/>
          </a:solidFill>
          <a:latin typeface="+mn-lt"/>
          <a:ea typeface="+mn-ea"/>
          <a:cs typeface="+mn-cs"/>
        </a:defRPr>
      </a:lvl2pPr>
      <a:lvl3pPr marL="2925860" algn="l" defTabSz="2925860" rtl="0" eaLnBrk="1" latinLnBrk="0" hangingPunct="1">
        <a:defRPr sz="5733" kern="1200">
          <a:solidFill>
            <a:schemeClr val="tx1"/>
          </a:solidFill>
          <a:latin typeface="+mn-lt"/>
          <a:ea typeface="+mn-ea"/>
          <a:cs typeface="+mn-cs"/>
        </a:defRPr>
      </a:lvl3pPr>
      <a:lvl4pPr marL="4388792" algn="l" defTabSz="2925860" rtl="0" eaLnBrk="1" latinLnBrk="0" hangingPunct="1">
        <a:defRPr sz="5733" kern="1200">
          <a:solidFill>
            <a:schemeClr val="tx1"/>
          </a:solidFill>
          <a:latin typeface="+mn-lt"/>
          <a:ea typeface="+mn-ea"/>
          <a:cs typeface="+mn-cs"/>
        </a:defRPr>
      </a:lvl4pPr>
      <a:lvl5pPr marL="5851722" algn="l" defTabSz="2925860" rtl="0" eaLnBrk="1" latinLnBrk="0" hangingPunct="1">
        <a:defRPr sz="5733" kern="1200">
          <a:solidFill>
            <a:schemeClr val="tx1"/>
          </a:solidFill>
          <a:latin typeface="+mn-lt"/>
          <a:ea typeface="+mn-ea"/>
          <a:cs typeface="+mn-cs"/>
        </a:defRPr>
      </a:lvl5pPr>
      <a:lvl6pPr marL="7314652" algn="l" defTabSz="2925860" rtl="0" eaLnBrk="1" latinLnBrk="0" hangingPunct="1">
        <a:defRPr sz="5733" kern="1200">
          <a:solidFill>
            <a:schemeClr val="tx1"/>
          </a:solidFill>
          <a:latin typeface="+mn-lt"/>
          <a:ea typeface="+mn-ea"/>
          <a:cs typeface="+mn-cs"/>
        </a:defRPr>
      </a:lvl6pPr>
      <a:lvl7pPr marL="8777583" algn="l" defTabSz="2925860" rtl="0" eaLnBrk="1" latinLnBrk="0" hangingPunct="1">
        <a:defRPr sz="5733" kern="1200">
          <a:solidFill>
            <a:schemeClr val="tx1"/>
          </a:solidFill>
          <a:latin typeface="+mn-lt"/>
          <a:ea typeface="+mn-ea"/>
          <a:cs typeface="+mn-cs"/>
        </a:defRPr>
      </a:lvl7pPr>
      <a:lvl8pPr marL="10240512" algn="l" defTabSz="2925860" rtl="0" eaLnBrk="1" latinLnBrk="0" hangingPunct="1">
        <a:defRPr sz="5733" kern="1200">
          <a:solidFill>
            <a:schemeClr val="tx1"/>
          </a:solidFill>
          <a:latin typeface="+mn-lt"/>
          <a:ea typeface="+mn-ea"/>
          <a:cs typeface="+mn-cs"/>
        </a:defRPr>
      </a:lvl8pPr>
      <a:lvl9pPr marL="11703443" algn="l" defTabSz="2925860" rtl="0" eaLnBrk="1" latinLnBrk="0" hangingPunct="1">
        <a:defRPr sz="5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9DE4979E-0EBF-4D4B-B06C-38B9AD574026}"/>
              </a:ext>
            </a:extLst>
          </p:cNvPr>
          <p:cNvSpPr>
            <a:spLocks noGrp="1"/>
          </p:cNvSpPr>
          <p:nvPr>
            <p:ph type="body" sz="quarter" idx="12"/>
          </p:nvPr>
        </p:nvSpPr>
        <p:spPr>
          <a:xfrm>
            <a:off x="6431281" y="1"/>
            <a:ext cx="31851599" cy="3341536"/>
          </a:xfrm>
        </p:spPr>
        <p:txBody>
          <a:bodyPr/>
          <a:lstStyle/>
          <a:p>
            <a:r>
              <a:rPr lang="en-US" sz="6000" dirty="0"/>
              <a:t>People’s Idea about Different COVID-19 Vaccines and Vaccines’ </a:t>
            </a:r>
            <a:r>
              <a:rPr lang="en-US" sz="6000" dirty="0" smtClean="0"/>
              <a:t>Distribution</a:t>
            </a:r>
          </a:p>
          <a:p>
            <a:endParaRPr lang="en-US" sz="6000" dirty="0"/>
          </a:p>
          <a:p>
            <a:endParaRPr lang="en-US" dirty="0"/>
          </a:p>
        </p:txBody>
      </p:sp>
      <p:sp>
        <p:nvSpPr>
          <p:cNvPr id="3" name="Text Placeholder 2">
            <a:extLst>
              <a:ext uri="{FF2B5EF4-FFF2-40B4-BE49-F238E27FC236}">
                <a16:creationId xmlns="" xmlns:a16="http://schemas.microsoft.com/office/drawing/2014/main" id="{CFA4B87D-AC17-8E47-859E-3B0453589325}"/>
              </a:ext>
            </a:extLst>
          </p:cNvPr>
          <p:cNvSpPr>
            <a:spLocks noGrp="1"/>
          </p:cNvSpPr>
          <p:nvPr>
            <p:ph type="body" sz="quarter" idx="11"/>
          </p:nvPr>
        </p:nvSpPr>
        <p:spPr>
          <a:xfrm>
            <a:off x="9001125" y="1005841"/>
            <a:ext cx="25888950" cy="2850011"/>
          </a:xfrm>
        </p:spPr>
        <p:txBody>
          <a:bodyPr/>
          <a:lstStyle/>
          <a:p>
            <a:r>
              <a:rPr lang="en-US" sz="4000" dirty="0" smtClean="0"/>
              <a:t>Section 203- Group 3</a:t>
            </a:r>
          </a:p>
          <a:p>
            <a:r>
              <a:rPr lang="en-US" sz="4000" dirty="0" err="1" smtClean="0"/>
              <a:t>Rachana</a:t>
            </a:r>
            <a:r>
              <a:rPr lang="en-US" sz="4000" dirty="0" smtClean="0"/>
              <a:t> Chinthala</a:t>
            </a:r>
            <a:r>
              <a:rPr lang="en-US" sz="4000" smtClean="0"/>
              <a:t>, Kate </a:t>
            </a:r>
            <a:r>
              <a:rPr lang="en-US" sz="4000" dirty="0" smtClean="0"/>
              <a:t>Kargozari, </a:t>
            </a:r>
            <a:r>
              <a:rPr lang="en-US" sz="4000" dirty="0"/>
              <a:t>Venkata Sri Ambica </a:t>
            </a:r>
            <a:r>
              <a:rPr lang="en-US" sz="4000" dirty="0" smtClean="0"/>
              <a:t>Mokarala, </a:t>
            </a:r>
            <a:r>
              <a:rPr lang="en-US" sz="4000" dirty="0"/>
              <a:t>Navya Priya </a:t>
            </a:r>
            <a:r>
              <a:rPr lang="en-US" sz="4400" dirty="0"/>
              <a:t>Ravi</a:t>
            </a:r>
          </a:p>
          <a:p>
            <a:endParaRPr lang="en-US" dirty="0"/>
          </a:p>
          <a:p>
            <a:endParaRPr lang="en-US" dirty="0"/>
          </a:p>
        </p:txBody>
      </p:sp>
      <p:sp>
        <p:nvSpPr>
          <p:cNvPr id="4" name="Text Placeholder 3">
            <a:extLst>
              <a:ext uri="{FF2B5EF4-FFF2-40B4-BE49-F238E27FC236}">
                <a16:creationId xmlns="" xmlns:a16="http://schemas.microsoft.com/office/drawing/2014/main" id="{B5C2DBC3-DD8C-D34E-A2FB-0EF5828D329D}"/>
              </a:ext>
            </a:extLst>
          </p:cNvPr>
          <p:cNvSpPr>
            <a:spLocks noGrp="1"/>
          </p:cNvSpPr>
          <p:nvPr>
            <p:ph type="body" sz="quarter" idx="10"/>
          </p:nvPr>
        </p:nvSpPr>
        <p:spPr>
          <a:xfrm>
            <a:off x="9001125" y="2395283"/>
            <a:ext cx="25888950" cy="707886"/>
          </a:xfrm>
        </p:spPr>
        <p:txBody>
          <a:bodyPr/>
          <a:lstStyle/>
          <a:p>
            <a:r>
              <a:rPr lang="en-US" sz="4000" dirty="0" smtClean="0"/>
              <a:t>Department of Information Science, University of North Texas</a:t>
            </a:r>
            <a:endParaRPr lang="en-US" sz="4000" dirty="0"/>
          </a:p>
        </p:txBody>
      </p:sp>
      <p:sp>
        <p:nvSpPr>
          <p:cNvPr id="6" name="Text Placeholder 5">
            <a:extLst>
              <a:ext uri="{FF2B5EF4-FFF2-40B4-BE49-F238E27FC236}">
                <a16:creationId xmlns="" xmlns:a16="http://schemas.microsoft.com/office/drawing/2014/main" id="{51999300-7414-CB40-A978-9337B2E00DFB}"/>
              </a:ext>
            </a:extLst>
          </p:cNvPr>
          <p:cNvSpPr>
            <a:spLocks noGrp="1"/>
          </p:cNvSpPr>
          <p:nvPr>
            <p:ph type="body" sz="quarter" idx="17"/>
          </p:nvPr>
        </p:nvSpPr>
        <p:spPr>
          <a:xfrm>
            <a:off x="304800" y="19200899"/>
            <a:ext cx="8467725" cy="400110"/>
          </a:xfrm>
        </p:spPr>
        <p:txBody>
          <a:bodyPr/>
          <a:lstStyle/>
          <a:p>
            <a:r>
              <a:rPr lang="en-US" dirty="0" smtClean="0"/>
              <a:t>RESEARCH QUESTION</a:t>
            </a:r>
            <a:endParaRPr lang="en-US" dirty="0"/>
          </a:p>
        </p:txBody>
      </p:sp>
      <p:sp>
        <p:nvSpPr>
          <p:cNvPr id="8" name="Text Placeholder 7">
            <a:extLst>
              <a:ext uri="{FF2B5EF4-FFF2-40B4-BE49-F238E27FC236}">
                <a16:creationId xmlns="" xmlns:a16="http://schemas.microsoft.com/office/drawing/2014/main" id="{3E61ED84-2EDF-2C46-8245-AC58E5C4D32F}"/>
              </a:ext>
            </a:extLst>
          </p:cNvPr>
          <p:cNvSpPr>
            <a:spLocks noGrp="1"/>
          </p:cNvSpPr>
          <p:nvPr>
            <p:ph type="body" sz="quarter" idx="19"/>
          </p:nvPr>
        </p:nvSpPr>
        <p:spPr>
          <a:xfrm>
            <a:off x="17716500" y="3807331"/>
            <a:ext cx="8467724" cy="400110"/>
          </a:xfrm>
        </p:spPr>
        <p:txBody>
          <a:bodyPr/>
          <a:lstStyle/>
          <a:p>
            <a:r>
              <a:rPr lang="en-US" dirty="0" smtClean="0"/>
              <a:t>EXPERIMENT &amp; DATA ANALYSIS</a:t>
            </a:r>
            <a:endParaRPr lang="en-US" dirty="0"/>
          </a:p>
        </p:txBody>
      </p:sp>
      <p:sp>
        <p:nvSpPr>
          <p:cNvPr id="9" name="Text Placeholder 8">
            <a:extLst>
              <a:ext uri="{FF2B5EF4-FFF2-40B4-BE49-F238E27FC236}">
                <a16:creationId xmlns="" xmlns:a16="http://schemas.microsoft.com/office/drawing/2014/main" id="{7E3F9925-C984-1A4D-9DFC-F9769BBFE888}"/>
              </a:ext>
            </a:extLst>
          </p:cNvPr>
          <p:cNvSpPr>
            <a:spLocks noGrp="1"/>
          </p:cNvSpPr>
          <p:nvPr>
            <p:ph type="body" sz="quarter" idx="20"/>
          </p:nvPr>
        </p:nvSpPr>
        <p:spPr/>
        <p:txBody>
          <a:bodyPr/>
          <a:lstStyle/>
          <a:p>
            <a:r>
              <a:rPr lang="en-US" dirty="0" smtClean="0"/>
              <a:t>CONCLUSIONS &amp; FUTURE WORK</a:t>
            </a:r>
            <a:endParaRPr lang="en-US" dirty="0"/>
          </a:p>
        </p:txBody>
      </p:sp>
      <p:sp>
        <p:nvSpPr>
          <p:cNvPr id="10" name="Text Placeholder 9">
            <a:extLst>
              <a:ext uri="{FF2B5EF4-FFF2-40B4-BE49-F238E27FC236}">
                <a16:creationId xmlns="" xmlns:a16="http://schemas.microsoft.com/office/drawing/2014/main" id="{B5FABD60-850C-774E-9FCF-E2A3E80D3778}"/>
              </a:ext>
            </a:extLst>
          </p:cNvPr>
          <p:cNvSpPr>
            <a:spLocks noGrp="1"/>
          </p:cNvSpPr>
          <p:nvPr>
            <p:ph type="body" sz="quarter" idx="21"/>
          </p:nvPr>
        </p:nvSpPr>
        <p:spPr/>
        <p:txBody>
          <a:bodyPr/>
          <a:lstStyle/>
          <a:p>
            <a:r>
              <a:rPr lang="en-US" dirty="0" smtClean="0"/>
              <a:t>RESULTS &amp; DISCUSSION</a:t>
            </a:r>
            <a:endParaRPr lang="en-US" dirty="0"/>
          </a:p>
        </p:txBody>
      </p:sp>
      <p:sp>
        <p:nvSpPr>
          <p:cNvPr id="11" name="Text Placeholder 10">
            <a:extLst>
              <a:ext uri="{FF2B5EF4-FFF2-40B4-BE49-F238E27FC236}">
                <a16:creationId xmlns="" xmlns:a16="http://schemas.microsoft.com/office/drawing/2014/main" id="{B36E3CB4-F69C-0D44-ADC4-60CFC0668768}"/>
              </a:ext>
            </a:extLst>
          </p:cNvPr>
          <p:cNvSpPr>
            <a:spLocks noGrp="1"/>
          </p:cNvSpPr>
          <p:nvPr>
            <p:ph type="body" sz="quarter" idx="22"/>
          </p:nvPr>
        </p:nvSpPr>
        <p:spPr>
          <a:xfrm>
            <a:off x="35128199" y="17414603"/>
            <a:ext cx="8467724" cy="321214"/>
          </a:xfrm>
        </p:spPr>
        <p:txBody>
          <a:bodyPr/>
          <a:lstStyle/>
          <a:p>
            <a:r>
              <a:rPr lang="en-US" dirty="0" smtClean="0"/>
              <a:t>REFERENCES</a:t>
            </a:r>
            <a:endParaRPr lang="en-US" dirty="0"/>
          </a:p>
        </p:txBody>
      </p:sp>
      <p:sp>
        <p:nvSpPr>
          <p:cNvPr id="12" name="Text Placeholder 11">
            <a:extLst>
              <a:ext uri="{FF2B5EF4-FFF2-40B4-BE49-F238E27FC236}">
                <a16:creationId xmlns="" xmlns:a16="http://schemas.microsoft.com/office/drawing/2014/main" id="{8552E3C8-4807-4249-9C92-8B0C37F85299}"/>
              </a:ext>
            </a:extLst>
          </p:cNvPr>
          <p:cNvSpPr>
            <a:spLocks noGrp="1"/>
          </p:cNvSpPr>
          <p:nvPr>
            <p:ph type="body" sz="quarter" idx="23"/>
          </p:nvPr>
        </p:nvSpPr>
        <p:spPr>
          <a:xfrm>
            <a:off x="9001125" y="18523790"/>
            <a:ext cx="8467723" cy="400110"/>
          </a:xfrm>
        </p:spPr>
        <p:txBody>
          <a:bodyPr/>
          <a:lstStyle/>
          <a:p>
            <a:r>
              <a:rPr lang="en-US" dirty="0" smtClean="0"/>
              <a:t>DATA COLLECTION </a:t>
            </a:r>
            <a:endParaRPr lang="en-US" dirty="0"/>
          </a:p>
        </p:txBody>
      </p:sp>
      <p:sp>
        <p:nvSpPr>
          <p:cNvPr id="13" name="Text Placeholder 12">
            <a:extLst>
              <a:ext uri="{FF2B5EF4-FFF2-40B4-BE49-F238E27FC236}">
                <a16:creationId xmlns="" xmlns:a16="http://schemas.microsoft.com/office/drawing/2014/main" id="{0BAAD497-C459-A845-864D-5301363BE5F4}"/>
              </a:ext>
            </a:extLst>
          </p:cNvPr>
          <p:cNvSpPr>
            <a:spLocks noGrp="1"/>
          </p:cNvSpPr>
          <p:nvPr>
            <p:ph type="body" sz="quarter" idx="34"/>
          </p:nvPr>
        </p:nvSpPr>
        <p:spPr>
          <a:xfrm>
            <a:off x="304803" y="4319902"/>
            <a:ext cx="8467722" cy="15388828"/>
          </a:xfrm>
        </p:spPr>
        <p:txBody>
          <a:bodyPr/>
          <a:lstStyle/>
          <a:p>
            <a:pPr algn="just"/>
            <a:r>
              <a:rPr lang="en-US" dirty="0" smtClean="0"/>
              <a:t>          We all know how this pandemic of corona virus(COVID19) disease has spread all over the world and the damages it caused is huge. To control the spread, several trials were done to develop vaccines. Vaccines are a critical defense in the battle against COVID-19 and it is hugely encouraging to see so many vaccines proving successful and going into development. Countries are beginning to deploy COVID-19 vaccine distributions at large scale, bringing new hope to the fight against the global pandemic. Distribution of at least 2 vaccines have started in the majority of the countries in Asia, Europe and the Americas. Given the quick development of the vaccine and how fast the vaccines are ready for distribution, this research is important to understand the public's response around the different COVID-19 vaccines in different countries and the reaction of people after vaccination on Twitter as well as tweets related to COVID-19 vaccine.</a:t>
            </a:r>
          </a:p>
          <a:p>
            <a:endParaRPr lang="en-US" dirty="0" smtClean="0"/>
          </a:p>
          <a:p>
            <a:pPr algn="just"/>
            <a:r>
              <a:rPr lang="en-US" dirty="0" smtClean="0"/>
              <a:t>         As the time passes, many numbers of reports are coming out about the effectiveness of the new vaccine. It is important to stay updated with the vaccine news, but it is also a daunting task, given the flood of information and misinformation coming at us from so many directions. So far vaccines from Moderna and Pfizer-</a:t>
            </a:r>
            <a:r>
              <a:rPr lang="en-US" dirty="0" err="1" smtClean="0"/>
              <a:t>BioNTech</a:t>
            </a:r>
            <a:r>
              <a:rPr lang="en-US" dirty="0" smtClean="0"/>
              <a:t> are being administered in the United States right now. Johnson &amp; Johnson received emergency use authorization (EUA) from Food and Drug Administration (FDA). Vaccines like Moderna and Pfizer require two shots, whereas </a:t>
            </a:r>
            <a:r>
              <a:rPr lang="en-US" dirty="0" err="1" smtClean="0"/>
              <a:t>JohnsonJohnson</a:t>
            </a:r>
            <a:r>
              <a:rPr lang="en-US" dirty="0" smtClean="0"/>
              <a:t> requires only one shot of dosage. All three vaccines that are available in the U.S so far are extremely effective against COVID-19.It is important to ensure that vulnerable individuals and communities should have access to credible information. Since the pandemic began, people around the world are increasingly living out significant portions of their lives on social media. It is important to educate yourself and people around us to find good quality and credible sources of information</a:t>
            </a:r>
          </a:p>
          <a:p>
            <a:pPr algn="just"/>
            <a:r>
              <a:rPr lang="en-US" dirty="0" smtClean="0"/>
              <a:t>Although the rollout of COVID-19 vaccine has raised hope to the world it has also become a subject of varied response from the people and presents a challenge of controversial arguments on social media especially on twitter. We will be collecting the high-quality data about the attitudes of people from different countries about different vaccines using tweets with </a:t>
            </a:r>
            <a:r>
              <a:rPr lang="en-US" dirty="0" err="1" smtClean="0"/>
              <a:t>hashtags</a:t>
            </a:r>
            <a:r>
              <a:rPr lang="en-US" dirty="0" smtClean="0"/>
              <a:t> such as #</a:t>
            </a:r>
            <a:r>
              <a:rPr lang="en-US" dirty="0" err="1" smtClean="0"/>
              <a:t>covidvaccine</a:t>
            </a:r>
            <a:r>
              <a:rPr lang="en-US" dirty="0" smtClean="0"/>
              <a:t>, #</a:t>
            </a:r>
            <a:r>
              <a:rPr lang="en-US" dirty="0" err="1" smtClean="0"/>
              <a:t>moderna</a:t>
            </a:r>
            <a:r>
              <a:rPr lang="en-US" dirty="0" smtClean="0"/>
              <a:t>, #</a:t>
            </a:r>
            <a:r>
              <a:rPr lang="en-US" dirty="0" err="1" smtClean="0"/>
              <a:t>pfizer</a:t>
            </a:r>
            <a:r>
              <a:rPr lang="en-US" dirty="0" smtClean="0"/>
              <a:t> #</a:t>
            </a:r>
            <a:r>
              <a:rPr lang="en-US" dirty="0" err="1" smtClean="0"/>
              <a:t>jjvaccine</a:t>
            </a:r>
            <a:r>
              <a:rPr lang="en-US" dirty="0" smtClean="0"/>
              <a:t> etc., and analyze the collected dataset to understand the general public sentiment on different vaccines and further we will analyze which is the most preferred vaccine so far. We will set the COVID-19 vaccine commencement around the mid-December 2020 as our starting point for collecting the tweets and we will also collect the data regarding the distribution of vaccines around the world and analyze the response of people about the vaccine distribution from tweets and other datasets</a:t>
            </a:r>
            <a:endParaRPr lang="en-US" dirty="0"/>
          </a:p>
        </p:txBody>
      </p:sp>
      <p:sp>
        <p:nvSpPr>
          <p:cNvPr id="14" name="Text Placeholder 13">
            <a:extLst>
              <a:ext uri="{FF2B5EF4-FFF2-40B4-BE49-F238E27FC236}">
                <a16:creationId xmlns="" xmlns:a16="http://schemas.microsoft.com/office/drawing/2014/main" id="{74E6D7D5-B25B-1140-BA40-5EBAC6FEDA41}"/>
              </a:ext>
            </a:extLst>
          </p:cNvPr>
          <p:cNvSpPr>
            <a:spLocks noGrp="1"/>
          </p:cNvSpPr>
          <p:nvPr>
            <p:ph type="body" sz="quarter" idx="33"/>
          </p:nvPr>
        </p:nvSpPr>
        <p:spPr>
          <a:xfrm>
            <a:off x="304803" y="19400954"/>
            <a:ext cx="8467722" cy="2031325"/>
          </a:xfrm>
        </p:spPr>
        <p:txBody>
          <a:bodyPr/>
          <a:lstStyle/>
          <a:p>
            <a:r>
              <a:rPr lang="en-US" dirty="0" smtClean="0"/>
              <a:t>1. What are the attitudes of the people about different vaccines in different countries? Which vaccine is preferred more by the people? 2. How are the COVID-19 vaccines distributed around the world? </a:t>
            </a:r>
          </a:p>
          <a:p>
            <a:endParaRPr lang="en-US" dirty="0"/>
          </a:p>
        </p:txBody>
      </p:sp>
      <p:sp>
        <p:nvSpPr>
          <p:cNvPr id="15" name="Text Placeholder 14">
            <a:extLst>
              <a:ext uri="{FF2B5EF4-FFF2-40B4-BE49-F238E27FC236}">
                <a16:creationId xmlns="" xmlns:a16="http://schemas.microsoft.com/office/drawing/2014/main" id="{644E0382-B6F5-9B4D-8D2B-1D592647D3B8}"/>
              </a:ext>
            </a:extLst>
          </p:cNvPr>
          <p:cNvSpPr>
            <a:spLocks noGrp="1"/>
          </p:cNvSpPr>
          <p:nvPr>
            <p:ph type="body" sz="quarter" idx="35"/>
          </p:nvPr>
        </p:nvSpPr>
        <p:spPr>
          <a:xfrm>
            <a:off x="9001127" y="4319902"/>
            <a:ext cx="8467722" cy="14403943"/>
          </a:xfrm>
        </p:spPr>
        <p:txBody>
          <a:bodyPr/>
          <a:lstStyle/>
          <a:p>
            <a:endParaRPr lang="en-US" dirty="0" smtClean="0"/>
          </a:p>
          <a:p>
            <a:pPr algn="just"/>
            <a:r>
              <a:rPr lang="en-US" dirty="0" smtClean="0"/>
              <a:t>           The creation of the COVID-19 vaccines took shorter time than normal, and as administering some of these vaccines needs the critical situations, the rate of the safety concern about different kinds of vaccines increased. As of today there are five COVID-19 vaccines: Pfizer-</a:t>
            </a:r>
            <a:r>
              <a:rPr lang="en-US" dirty="0" err="1" smtClean="0"/>
              <a:t>BioNTech</a:t>
            </a:r>
            <a:r>
              <a:rPr lang="en-US" dirty="0" smtClean="0"/>
              <a:t>, Moderna, AstraZeneca, Janssen and </a:t>
            </a:r>
            <a:r>
              <a:rPr lang="en-US" dirty="0" err="1" smtClean="0"/>
              <a:t>Novavax</a:t>
            </a:r>
            <a:r>
              <a:rPr lang="en-US" dirty="0" smtClean="0"/>
              <a:t> COVID-19 vaccines. It’s estimated that one-third of people globally have some major concerns. In order to achieve immunity against covid-19,it is believed that between 70%-80% must be vaccinated. But attitudes towards these vaccines are mixed. Infact, one third of the world’s population have concerns. </a:t>
            </a:r>
          </a:p>
          <a:p>
            <a:pPr algn="just"/>
            <a:r>
              <a:rPr lang="en-US" dirty="0" smtClean="0"/>
              <a:t>            In order to answer the first research question about the attitude of the people toward each vaccine, their preference, and their action after taking the vaccine, we will collect the tweets from December 2020, and apply Sentimental Analysis. The process of mining the tweets data includes several steps. Using Python library ‘</a:t>
            </a:r>
            <a:r>
              <a:rPr lang="en-US" dirty="0" err="1" smtClean="0"/>
              <a:t>Tweepy</a:t>
            </a:r>
            <a:r>
              <a:rPr lang="en-US" dirty="0" smtClean="0"/>
              <a:t>’ to collect </a:t>
            </a:r>
            <a:r>
              <a:rPr lang="en-US" dirty="0" err="1" smtClean="0"/>
              <a:t>hashtags</a:t>
            </a:r>
            <a:r>
              <a:rPr lang="en-US" dirty="0" smtClean="0"/>
              <a:t> tweets regarding the different vaccines’ name is the first step. To bring the collected data into a form that is predictable and analyzable the Text Preprocessing techniques will be used. Python libraries such as “NLTK” and “re” will be used for cleaning the data. By using the key values from the developer account.</a:t>
            </a:r>
          </a:p>
          <a:p>
            <a:pPr algn="just"/>
            <a:r>
              <a:rPr lang="en-US" dirty="0" smtClean="0"/>
              <a:t>           We will apply different machine learning algorithms such as clustering and classification to put the data in different classes or groups and see which model has more accurate outcome. In addition, we will apply binary logistic regression to train the satisfaction of the people for taking the vaccine and multinomial logistic regression to train the priority of different vaccines among people. Finally, the comparison of the accuracy of all models that are used will provide sufficient information for prediction and conclusion of our research.</a:t>
            </a:r>
          </a:p>
          <a:p>
            <a:pPr algn="just"/>
            <a:endParaRPr lang="en-US" dirty="0" smtClean="0"/>
          </a:p>
          <a:p>
            <a:pPr algn="just"/>
            <a:r>
              <a:rPr lang="en-US" dirty="0" smtClean="0"/>
              <a:t>          To answer the second research question, we chose a dataset from CDC (Center for Disease Control) which gives details about the distribution of Pfizer vaccine in the United States. It has dates when the first dose and second dose of vaccines are distributed and the quantity distributed in all the states.</a:t>
            </a:r>
          </a:p>
          <a:p>
            <a:pPr algn="just"/>
            <a:endParaRPr lang="en-US" dirty="0" smtClean="0"/>
          </a:p>
          <a:p>
            <a:pPr algn="just"/>
            <a:r>
              <a:rPr lang="en-US" dirty="0" smtClean="0"/>
              <a:t>          We will use EDA (Exploratory Data Analysis) to answer our second research question. Data Analysis is the statistics and likelihood to sort out patterns in the data set. To perform EDA we followed steps like data sourcing, data cleaning, univariate data analysis, Bivariate analysis and multivariate analysis. </a:t>
            </a:r>
            <a:endParaRPr lang="en-US" dirty="0"/>
          </a:p>
        </p:txBody>
      </p:sp>
      <p:sp>
        <p:nvSpPr>
          <p:cNvPr id="16" name="Text Placeholder 15">
            <a:extLst>
              <a:ext uri="{FF2B5EF4-FFF2-40B4-BE49-F238E27FC236}">
                <a16:creationId xmlns="" xmlns:a16="http://schemas.microsoft.com/office/drawing/2014/main" id="{82AA0FCF-63ED-6042-B2E6-0A40375769AC}"/>
              </a:ext>
            </a:extLst>
          </p:cNvPr>
          <p:cNvSpPr>
            <a:spLocks noGrp="1"/>
          </p:cNvSpPr>
          <p:nvPr>
            <p:ph type="body" sz="quarter" idx="36"/>
          </p:nvPr>
        </p:nvSpPr>
        <p:spPr/>
        <p:txBody>
          <a:bodyPr/>
          <a:lstStyle/>
          <a:p>
            <a:endParaRPr lang="en-US" dirty="0"/>
          </a:p>
        </p:txBody>
      </p:sp>
      <p:sp>
        <p:nvSpPr>
          <p:cNvPr id="17" name="Text Placeholder 16">
            <a:extLst>
              <a:ext uri="{FF2B5EF4-FFF2-40B4-BE49-F238E27FC236}">
                <a16:creationId xmlns="" xmlns:a16="http://schemas.microsoft.com/office/drawing/2014/main" id="{13FD735A-68EB-6542-9A47-4489BD5504C5}"/>
              </a:ext>
            </a:extLst>
          </p:cNvPr>
          <p:cNvSpPr>
            <a:spLocks noGrp="1"/>
          </p:cNvSpPr>
          <p:nvPr>
            <p:ph type="body" sz="quarter" idx="37"/>
          </p:nvPr>
        </p:nvSpPr>
        <p:spPr/>
        <p:txBody>
          <a:bodyPr/>
          <a:lstStyle/>
          <a:p>
            <a:endParaRPr lang="en-US"/>
          </a:p>
        </p:txBody>
      </p:sp>
      <p:sp>
        <p:nvSpPr>
          <p:cNvPr id="18" name="Text Placeholder 17">
            <a:extLst>
              <a:ext uri="{FF2B5EF4-FFF2-40B4-BE49-F238E27FC236}">
                <a16:creationId xmlns="" xmlns:a16="http://schemas.microsoft.com/office/drawing/2014/main" id="{EBC235D8-181A-0C45-9855-40D5B056782F}"/>
              </a:ext>
            </a:extLst>
          </p:cNvPr>
          <p:cNvSpPr>
            <a:spLocks noGrp="1"/>
          </p:cNvSpPr>
          <p:nvPr>
            <p:ph type="body" sz="quarter" idx="38"/>
          </p:nvPr>
        </p:nvSpPr>
        <p:spPr/>
        <p:txBody>
          <a:bodyPr/>
          <a:lstStyle/>
          <a:p>
            <a:endParaRPr lang="en-US"/>
          </a:p>
        </p:txBody>
      </p:sp>
      <p:sp>
        <p:nvSpPr>
          <p:cNvPr id="19" name="Text Placeholder 18">
            <a:extLst>
              <a:ext uri="{FF2B5EF4-FFF2-40B4-BE49-F238E27FC236}">
                <a16:creationId xmlns="" xmlns:a16="http://schemas.microsoft.com/office/drawing/2014/main" id="{18B4EF66-1377-2D40-AEFE-E5CD871963F5}"/>
              </a:ext>
            </a:extLst>
          </p:cNvPr>
          <p:cNvSpPr>
            <a:spLocks noGrp="1"/>
          </p:cNvSpPr>
          <p:nvPr>
            <p:ph type="body" sz="quarter" idx="39"/>
          </p:nvPr>
        </p:nvSpPr>
        <p:spPr>
          <a:xfrm>
            <a:off x="35109151" y="17818256"/>
            <a:ext cx="8467722" cy="1932837"/>
          </a:xfrm>
        </p:spPr>
        <p:txBody>
          <a:bodyPr/>
          <a:lstStyle/>
          <a:p>
            <a:endParaRPr lang="en-US"/>
          </a:p>
        </p:txBody>
      </p:sp>
      <p:sp>
        <p:nvSpPr>
          <p:cNvPr id="20" name="Text Placeholder 19">
            <a:extLst>
              <a:ext uri="{FF2B5EF4-FFF2-40B4-BE49-F238E27FC236}">
                <a16:creationId xmlns="" xmlns:a16="http://schemas.microsoft.com/office/drawing/2014/main" id="{667FC129-AC18-8E41-93BA-B73927B13C58}"/>
              </a:ext>
            </a:extLst>
          </p:cNvPr>
          <p:cNvSpPr>
            <a:spLocks noGrp="1"/>
          </p:cNvSpPr>
          <p:nvPr>
            <p:ph type="body" sz="quarter" idx="40"/>
          </p:nvPr>
        </p:nvSpPr>
        <p:spPr>
          <a:xfrm>
            <a:off x="9001127" y="19154732"/>
            <a:ext cx="8424862" cy="2400657"/>
          </a:xfrm>
        </p:spPr>
        <p:txBody>
          <a:bodyPr/>
          <a:lstStyle/>
          <a:p>
            <a:r>
              <a:rPr lang="en-US" dirty="0" smtClean="0"/>
              <a:t>Data is collected using Twitter API searching for keywords such as “</a:t>
            </a:r>
            <a:r>
              <a:rPr lang="en-US" dirty="0" err="1" smtClean="0"/>
              <a:t>pfizer</a:t>
            </a:r>
            <a:r>
              <a:rPr lang="en-US" dirty="0" smtClean="0"/>
              <a:t>”, “</a:t>
            </a:r>
            <a:r>
              <a:rPr lang="en-US" dirty="0" err="1" smtClean="0"/>
              <a:t>moderna</a:t>
            </a:r>
            <a:r>
              <a:rPr lang="en-US" dirty="0" smtClean="0"/>
              <a:t>”, etc., utilizing the </a:t>
            </a:r>
            <a:r>
              <a:rPr lang="en-US" dirty="0" err="1" smtClean="0"/>
              <a:t>tweepy</a:t>
            </a:r>
            <a:r>
              <a:rPr lang="en-US" dirty="0" smtClean="0"/>
              <a:t> library </a:t>
            </a:r>
          </a:p>
          <a:p>
            <a:endParaRPr lang="en-US" dirty="0" smtClean="0"/>
          </a:p>
          <a:p>
            <a:r>
              <a:rPr lang="en-US" u="sng" dirty="0" smtClean="0"/>
              <a:t>(https://github.com/ambicapvs/ambica_info5731_spring2021/blob/main/SEC203_G5proj </a:t>
            </a:r>
            <a:r>
              <a:rPr lang="en-US" u="sng" dirty="0" err="1" smtClean="0"/>
              <a:t>ectfirstdeliverable.ipynb</a:t>
            </a:r>
            <a:r>
              <a:rPr lang="en-US" u="sng" dirty="0" smtClean="0"/>
              <a:t> )</a:t>
            </a:r>
            <a:endParaRPr lang="en-US" u="sng" dirty="0"/>
          </a:p>
        </p:txBody>
      </p:sp>
      <p:pic>
        <p:nvPicPr>
          <p:cNvPr id="21" name="Picture 20">
            <a:extLst>
              <a:ext uri="{FF2B5EF4-FFF2-40B4-BE49-F238E27FC236}">
                <a16:creationId xmlns="" xmlns:a16="http://schemas.microsoft.com/office/drawing/2014/main" id="{C04D1D62-CFD6-D946-AAA1-A9E54335DC98}"/>
              </a:ext>
            </a:extLst>
          </p:cNvPr>
          <p:cNvPicPr>
            <a:picLocks noChangeAspect="1"/>
          </p:cNvPicPr>
          <p:nvPr/>
        </p:nvPicPr>
        <p:blipFill>
          <a:blip r:embed="rId2" cstate="print"/>
          <a:stretch>
            <a:fillRect/>
          </a:stretch>
        </p:blipFill>
        <p:spPr>
          <a:xfrm>
            <a:off x="39475098" y="506845"/>
            <a:ext cx="2231067" cy="2198359"/>
          </a:xfrm>
          <a:prstGeom prst="rect">
            <a:avLst/>
          </a:prstGeom>
        </p:spPr>
      </p:pic>
      <p:pic>
        <p:nvPicPr>
          <p:cNvPr id="22" name="Picture 21"/>
          <p:cNvPicPr>
            <a:picLocks noChangeAspect="1"/>
          </p:cNvPicPr>
          <p:nvPr/>
        </p:nvPicPr>
        <p:blipFill>
          <a:blip r:embed="rId3" cstate="print"/>
          <a:stretch>
            <a:fillRect/>
          </a:stretch>
        </p:blipFill>
        <p:spPr>
          <a:xfrm>
            <a:off x="2860004" y="369962"/>
            <a:ext cx="2220685" cy="2373723"/>
          </a:xfrm>
          <a:prstGeom prst="rect">
            <a:avLst/>
          </a:prstGeom>
        </p:spPr>
      </p:pic>
      <p:sp>
        <p:nvSpPr>
          <p:cNvPr id="23" name="Text Placeholder 22"/>
          <p:cNvSpPr>
            <a:spLocks noGrp="1"/>
          </p:cNvSpPr>
          <p:nvPr>
            <p:ph type="body" sz="quarter" idx="15"/>
          </p:nvPr>
        </p:nvSpPr>
        <p:spPr/>
        <p:txBody>
          <a:bodyPr/>
          <a:lstStyle/>
          <a:p>
            <a:r>
              <a:rPr lang="en-US" dirty="0" smtClean="0"/>
              <a:t>INTRODUCTION</a:t>
            </a:r>
            <a:endParaRPr lang="en-US" dirty="0"/>
          </a:p>
        </p:txBody>
      </p:sp>
      <p:sp>
        <p:nvSpPr>
          <p:cNvPr id="24" name="Text Placeholder 23"/>
          <p:cNvSpPr>
            <a:spLocks noGrp="1"/>
          </p:cNvSpPr>
          <p:nvPr>
            <p:ph type="body" sz="quarter" idx="18"/>
          </p:nvPr>
        </p:nvSpPr>
        <p:spPr/>
        <p:txBody>
          <a:bodyPr/>
          <a:lstStyle/>
          <a:p>
            <a:r>
              <a:rPr lang="en-US" dirty="0" smtClean="0"/>
              <a:t>METHODOLOGY</a:t>
            </a:r>
            <a:endParaRPr lang="en-US" dirty="0"/>
          </a:p>
        </p:txBody>
      </p:sp>
    </p:spTree>
    <p:extLst>
      <p:ext uri="{BB962C8B-B14F-4D97-AF65-F5344CB8AC3E}">
        <p14:creationId xmlns="" xmlns:p14="http://schemas.microsoft.com/office/powerpoint/2010/main" val="3458814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th Guides">
  <a:themeElements>
    <a:clrScheme name="Custom 9">
      <a:dk1>
        <a:sysClr val="windowText" lastClr="000000"/>
      </a:dk1>
      <a:lt1>
        <a:srgbClr val="FFFFFF"/>
      </a:lt1>
      <a:dk2>
        <a:srgbClr val="455F51"/>
      </a:dk2>
      <a:lt2>
        <a:srgbClr val="E3DED1"/>
      </a:lt2>
      <a:accent1>
        <a:srgbClr val="00823B"/>
      </a:accent1>
      <a:accent2>
        <a:srgbClr val="8AB833"/>
      </a:accent2>
      <a:accent3>
        <a:srgbClr val="C0CF3A"/>
      </a:accent3>
      <a:accent4>
        <a:srgbClr val="BCFFDA"/>
      </a:accent4>
      <a:accent5>
        <a:srgbClr val="4AB5C4"/>
      </a:accent5>
      <a:accent6>
        <a:srgbClr val="0989B1"/>
      </a:accent6>
      <a:hlink>
        <a:srgbClr val="6B9F25"/>
      </a:hlink>
      <a:folHlink>
        <a:srgbClr val="BA690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3" id="{3E365DF9-DB1E-1A41-9021-4603668D8D22}" vid="{603F0223-F056-2247-863C-008D2BD7A906}"/>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3" id="{3E365DF9-DB1E-1A41-9021-4603668D8D22}" vid="{99097109-6599-5742-93D6-56BF4CEE91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1995</TotalTime>
  <Words>1054</Words>
  <Application>Microsoft Office PowerPoint</Application>
  <PresentationFormat>Custom</PresentationFormat>
  <Paragraphs>28</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With Guides</vt:lpstr>
      <vt:lpstr>Without Guides</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sai</cp:lastModifiedBy>
  <cp:revision>33</cp:revision>
  <dcterms:created xsi:type="dcterms:W3CDTF">2019-01-10T00:05:46Z</dcterms:created>
  <dcterms:modified xsi:type="dcterms:W3CDTF">2021-04-24T20:53:56Z</dcterms:modified>
</cp:coreProperties>
</file>