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86410" autoAdjust="0"/>
  </p:normalViewPr>
  <p:slideViewPr>
    <p:cSldViewPr snapToGrid="0" snapToObjects="1">
      <p:cViewPr>
        <p:scale>
          <a:sx n="70" d="100"/>
          <a:sy n="70" d="100"/>
        </p:scale>
        <p:origin x="3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1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Patients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Treatment Cost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Avg Stay Length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Hospital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Patients Distribution by Insurance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Hospitals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Doctors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satisfaction score by 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Next →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07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Cases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treatment cost by 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AverageRevenue by 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satisfaction by 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Cases by 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Next →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97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Gender distribution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Insurance Type Distribution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Patients By Age Group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Hospital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Patients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Patients By Hospital and 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Treatment Cost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Next →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29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Cases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Readmissions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Readmission Rate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Readmission Count By Doctor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Readmission Rate By Doctor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Cases and Readmission Rate by doctor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Next →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79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Patients per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Hospital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length of stay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Readmission breakdown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Department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06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075d1b2-94e5-44ab-a456-37eba476bc2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075d1b2-94e5-44ab-a456-37eba476bc2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075d1b2-94e5-44ab-a456-37eba476bc2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075d1b2-94e5-44ab-a456-37eba476bc2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075d1b2-94e5-44ab-a456-37eba476bc2d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075d1b2-94e5-44ab-a456-37eba476bc2d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Hospital Analytics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7/7/2025 5:29:50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7/7/2025 5:24:44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otal Patients ,Revenue ,Avg Treatment Cost , Avg Stay Length ,Revenue By Hospital ,Gender ,Patients Distribution by Insurance Type ,Hospitals ,Doctors ,Department ,satisfaction score by department ,Next →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Hospital Performance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Cases ,Average treatment cost by Department ,AverageRevenue by Department ,Average satisfaction by department ,Total Cases by Department ,Department ,slicer ,slicer ,textbox ,Next →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Department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Gender distribution ,Insurance Type Distribution ,Patients By Age Group ,Hospital ,Gender ,Department ,Total Patients ,Total Patients By Hospital and Age ,pivotTable ,textbox ,Avg Treatment Cost ,Next →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Patients Demographics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otal Cases ,Total Readmissions ,Avg Readmission Rate ,Doctor ,Readmission Count By Doctor ,Readmission Rate By Doctor ,Total Cases and Readmission Rate by doctor ,Next →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Doctor Readmission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Revenue by Month ,Total Patients per Month ,Hospital ,Average length of stay by Month ,Monthly Readmission breakdown ,Department ,Hom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Hospital Trends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367</Words>
  <Application>Microsoft Office PowerPoint</Application>
  <PresentationFormat>Widescreen</PresentationFormat>
  <Paragraphs>162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Hospital Analytics Dashboard</vt:lpstr>
      <vt:lpstr>Hospital Performance Overview</vt:lpstr>
      <vt:lpstr>Department Performance</vt:lpstr>
      <vt:lpstr>Patients Demographics</vt:lpstr>
      <vt:lpstr>Doctor Readmission</vt:lpstr>
      <vt:lpstr>Hospital Trends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Microsoft account</cp:lastModifiedBy>
  <cp:revision>4</cp:revision>
  <dcterms:created xsi:type="dcterms:W3CDTF">2016-09-04T11:54:55Z</dcterms:created>
  <dcterms:modified xsi:type="dcterms:W3CDTF">2025-07-07T05:57:15Z</dcterms:modified>
</cp:coreProperties>
</file>