
<file path=[Content_Types].xml><?xml version="1.0" encoding="utf-8"?>
<Types xmlns="http://schemas.openxmlformats.org/package/2006/content-types"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7" r:id="rId9"/>
    <p:sldId id="260" r:id="rId10"/>
    <p:sldId id="266" r:id="rId11"/>
    <p:sldId id="265" r:id="rId12"/>
    <p:sldId id="268" r:id="rId13"/>
    <p:sldId id="269" r:id="rId14"/>
    <p:sldId id="261" r:id="rId15"/>
    <p:sldId id="270" r:id="rId16"/>
    <p:sldId id="271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5" autoAdjust="0"/>
    <p:restoredTop sz="86482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100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276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B1FAD-BEBA-4564-809C-03C522AF564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289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Unix,</a:t>
            </a:r>
            <a:r>
              <a:rPr lang="en-US" baseline="0" dirty="0" smtClean="0"/>
              <a:t> every process is a child of a parent. Only the ‘root’ process which is created when the OS boots, has no parent.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</a:t>
            </a:r>
            <a:r>
              <a:rPr lang="en-US" dirty="0" smtClean="0"/>
              <a:t>https://en.wikipedia.org/wiki/Inter-process_communication for other types of IPC supported by most</a:t>
            </a:r>
            <a:r>
              <a:rPr lang="en-US" baseline="0" dirty="0" smtClean="0"/>
              <a:t> operating systems.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Java</a:t>
            </a:r>
            <a:r>
              <a:rPr lang="en-US" baseline="0" dirty="0" smtClean="0"/>
              <a:t> documentation on </a:t>
            </a:r>
            <a:r>
              <a:rPr lang="en-US" baseline="0" dirty="0" err="1" smtClean="0"/>
              <a:t>InputStream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OutputStream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process 1) opens its input and output files, processes the data from the input, writes results to the output, and when all the input data has been consumed / processed, the process closes both files and exits. The JCL processor then starts the second process using the output (results) of P1 and the input of P2.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http://unix.stackexchange.com/questions/30759/whats-a-good-example-of-piping-commands-together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330F-AAA1-4F25-B8DC-A6ABCFAB6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Visio_2003-2010_Drawing1.vsd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4384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latin typeface="Garamond" pitchFamily="18" charset="0"/>
              </a:rPr>
              <a:t>CS 5348 / 4348 OS Concepts</a:t>
            </a:r>
            <a:endParaRPr lang="en-US" altLang="en-US" dirty="0" smtClean="0">
              <a:latin typeface="Garamond" pitchFamily="18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latin typeface="Garamond" pitchFamily="18" charset="0"/>
              </a:rPr>
              <a:t>Michael Christiansen</a:t>
            </a:r>
            <a:endParaRPr lang="en-US" altLang="en-US" dirty="0" smtClean="0">
              <a:latin typeface="Garamond" pitchFamily="18" charset="0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E9386A-A167-4B06-8D35-0C28C629A557}" type="slidenum">
              <a:rPr lang="en-US" altLang="en-US" smtClean="0">
                <a:latin typeface="Garamond" pitchFamily="18" charset="0"/>
              </a:rPr>
              <a:pPr eaLnBrk="1" hangingPunct="1"/>
              <a:t>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Batch Processor Project</a:t>
            </a:r>
            <a:endParaRPr lang="en-US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6110796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Last Updated </a:t>
            </a:r>
            <a:fld id="{A1AEE2F7-518D-405E-981D-5D5B037B9C32}" type="datetime8">
              <a:rPr lang="en-US" sz="1000" smtClean="0"/>
              <a:t>9/10/2015 11:59 AM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With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place of a temporary file that transfers data from P1 to P2, a pipe is used to transfer data from output to input in </a:t>
            </a:r>
            <a:r>
              <a:rPr lang="en-US" dirty="0" err="1" smtClean="0"/>
              <a:t>realtime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Both processes can execute simultaneously. </a:t>
            </a:r>
          </a:p>
          <a:p>
            <a:pPr lvl="1"/>
            <a:endParaRPr lang="en-US" dirty="0"/>
          </a:p>
          <a:p>
            <a:r>
              <a:rPr lang="en-US" dirty="0" smtClean="0"/>
              <a:t>This is a common Software Architectural Pattern named Dataflow (or Pipes &amp; Filters). </a:t>
            </a:r>
          </a:p>
          <a:p>
            <a:pPr lvl="1"/>
            <a:r>
              <a:rPr lang="en-US" dirty="0" smtClean="0"/>
              <a:t>The processes are ‘filters’ of the data that passes through them.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07163"/>
              </p:ext>
            </p:extLst>
          </p:nvPr>
        </p:nvGraphicFramePr>
        <p:xfrm>
          <a:off x="1066800" y="2590800"/>
          <a:ext cx="6956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4591179" imgH="419040" progId="Visio.Drawing.11">
                  <p:embed/>
                </p:oleObj>
              </mc:Choice>
              <mc:Fallback>
                <p:oleObj name="Visio" r:id="rId3" imgW="4591179" imgH="41904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69564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67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with Pipes </a:t>
            </a:r>
            <a:r>
              <a:rPr lang="en-US" dirty="0"/>
              <a:t>in Unix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pipes is a fundamental concept in the Unix OS.</a:t>
            </a:r>
          </a:p>
          <a:p>
            <a:r>
              <a:rPr lang="en-US" dirty="0" smtClean="0"/>
              <a:t>The Unix OS provides many utility programs that can be combined to produce complex applications that are typically used to administer the system.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following is an example of a Unix shell script that implements the arrangement on the previous slide.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&lt; file1 | p2 &gt; file2</a:t>
            </a:r>
          </a:p>
          <a:p>
            <a:pPr lvl="1"/>
            <a:r>
              <a:rPr lang="en-US" dirty="0" smtClean="0"/>
              <a:t>&lt; denotes redirect P1’s stdin from file1</a:t>
            </a:r>
          </a:p>
          <a:p>
            <a:pPr lvl="1"/>
            <a:r>
              <a:rPr lang="en-US" dirty="0" smtClean="0"/>
              <a:t>&gt; denotes redirecting P2’s stdout to file2</a:t>
            </a:r>
          </a:p>
          <a:p>
            <a:pPr lvl="1"/>
            <a:r>
              <a:rPr lang="en-US" dirty="0" smtClean="0"/>
              <a:t>| denotes the redirection of P1 stdout to P2 stdin though a dynamically created pipe.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8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The project will utilize a scripting language with the following features: </a:t>
            </a:r>
          </a:p>
          <a:p>
            <a:pPr lvl="1"/>
            <a:r>
              <a:rPr lang="en-US" dirty="0" smtClean="0"/>
              <a:t>The ability to describe files that will hold the input and output data produced by processes.</a:t>
            </a:r>
          </a:p>
          <a:p>
            <a:pPr lvl="1"/>
            <a:r>
              <a:rPr lang="en-US" dirty="0" smtClean="0"/>
              <a:t>The ability to create a process and redirect its stdin and stdout to specific files. </a:t>
            </a:r>
          </a:p>
          <a:p>
            <a:pPr lvl="1"/>
            <a:r>
              <a:rPr lang="en-US" dirty="0" smtClean="0"/>
              <a:t>The ability to create two processes interconnected by a pipe.</a:t>
            </a:r>
          </a:p>
          <a:p>
            <a:pPr lvl="1"/>
            <a:r>
              <a:rPr lang="en-US" dirty="0" smtClean="0"/>
              <a:t>The ability to specify the directory the batch processes will be executed from i.e. the process’s working directory.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43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 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processes (both sort) interconnected through a file. </a:t>
            </a:r>
          </a:p>
          <a:p>
            <a:pPr lvl="1"/>
            <a:r>
              <a:rPr lang="en-US" dirty="0" smtClean="0"/>
              <a:t>Note: This is a Unix example. DOS script is slightly different. </a:t>
            </a:r>
          </a:p>
          <a:p>
            <a:pPr lvl="1"/>
            <a:endParaRPr lang="en-US" sz="2400" dirty="0" smtClean="0"/>
          </a:p>
          <a:p>
            <a:pPr marL="67945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&lt;batch&gt;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'swd1'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"work"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&lt;file 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"file1"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"randomwords.txt"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&lt;file 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"file2"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"sortedwords.txt"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"cmd1"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"sort"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'file1'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'file2'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&lt;file 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"file3"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"reversesort.txt"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"cmd2"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"sort"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'/R'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'file2'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'file3'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&lt;/batch&gt;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0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project’s purpose is building a </a:t>
            </a:r>
            <a:r>
              <a:rPr lang="en-US" u="sng" dirty="0" smtClean="0"/>
              <a:t>scripting language processor</a:t>
            </a:r>
            <a:r>
              <a:rPr lang="en-US" dirty="0" smtClean="0"/>
              <a:t> that can be used to create and interconnect processes through redirection of stdin and stdout.</a:t>
            </a:r>
          </a:p>
          <a:p>
            <a:pPr lvl="1"/>
            <a:r>
              <a:rPr lang="en-US" dirty="0" smtClean="0"/>
              <a:t>The language is written in XML.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deliverable will be a program that implements the language processor. </a:t>
            </a:r>
          </a:p>
          <a:p>
            <a:pPr lvl="1"/>
            <a:r>
              <a:rPr lang="en-US" dirty="0" smtClean="0"/>
              <a:t>The implementation will be in Java. </a:t>
            </a:r>
          </a:p>
          <a:p>
            <a:pPr lvl="1"/>
            <a:r>
              <a:rPr lang="en-US" dirty="0" smtClean="0"/>
              <a:t>The implementation will deliver the requirements as provided in the project description document (Batch Project.docx).</a:t>
            </a:r>
          </a:p>
          <a:p>
            <a:pPr lvl="1"/>
            <a:r>
              <a:rPr lang="en-US" dirty="0" smtClean="0"/>
              <a:t>Most notable: The processor will be delivered in an executable JAR file that the grader can execute from the command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99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XML? </a:t>
            </a:r>
          </a:p>
          <a:p>
            <a:pPr lvl="1"/>
            <a:r>
              <a:rPr lang="en-US" dirty="0" err="1" smtClean="0"/>
              <a:t>EXtensible</a:t>
            </a:r>
            <a:r>
              <a:rPr lang="en-US" dirty="0" smtClean="0"/>
              <a:t> Markup Language defines the structure of a text document containing structured information. </a:t>
            </a:r>
          </a:p>
          <a:p>
            <a:pPr lvl="1"/>
            <a:r>
              <a:rPr lang="en-US" dirty="0" smtClean="0"/>
              <a:t>Java (and other languages) provide parsers and other tools that can be used to parse or build XML documents. </a:t>
            </a:r>
          </a:p>
          <a:p>
            <a:pPr lvl="1"/>
            <a:r>
              <a:rPr lang="en-US" dirty="0" smtClean="0"/>
              <a:t>XML is a very common technology and a good developer will have an understanding of how to utilize it in their designs. </a:t>
            </a:r>
          </a:p>
          <a:p>
            <a:pPr lvl="1"/>
            <a:r>
              <a:rPr lang="en-US" dirty="0" smtClean="0"/>
              <a:t>Refer to the many tutorials available on the web. </a:t>
            </a:r>
          </a:p>
          <a:p>
            <a:pPr lvl="1"/>
            <a:endParaRPr lang="en-US" dirty="0"/>
          </a:p>
          <a:p>
            <a:r>
              <a:rPr lang="en-US" dirty="0" smtClean="0"/>
              <a:t>The project includes the example code in XmlParsing.java that provides the start of a batch language parser.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66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standard Unix / C, the </a:t>
            </a:r>
            <a:r>
              <a:rPr lang="en-US" dirty="0" err="1" smtClean="0"/>
              <a:t>syscalls</a:t>
            </a:r>
            <a:r>
              <a:rPr lang="en-US" dirty="0" smtClean="0"/>
              <a:t> fork() and exec() are used to build and start a child process. </a:t>
            </a:r>
          </a:p>
          <a:p>
            <a:r>
              <a:rPr lang="en-US" dirty="0" smtClean="0"/>
              <a:t>Java provides the utility class </a:t>
            </a:r>
            <a:r>
              <a:rPr lang="en-US" dirty="0" err="1" smtClean="0"/>
              <a:t>ProcessBuilder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PB is used to execute an application (executable file) as a child process. </a:t>
            </a:r>
          </a:p>
          <a:p>
            <a:pPr lvl="1"/>
            <a:r>
              <a:rPr lang="en-US" dirty="0" smtClean="0"/>
              <a:t>PB allows the redirection of the new child process’s standard streams (stdin, stdout, stderr).</a:t>
            </a:r>
          </a:p>
          <a:p>
            <a:pPr lvl="1"/>
            <a:r>
              <a:rPr lang="en-US" dirty="0" smtClean="0"/>
              <a:t>PB allows the calling program (language processor) to configure, start, and wait for the child process to exit</a:t>
            </a:r>
            <a:r>
              <a:rPr lang="en-US" smtClean="0"/>
              <a:t>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several examples applications demonstrating the use of </a:t>
            </a:r>
            <a:r>
              <a:rPr lang="en-US" dirty="0" err="1" smtClean="0"/>
              <a:t>ProcessBuilder</a:t>
            </a:r>
            <a:r>
              <a:rPr lang="en-US" dirty="0" smtClean="0"/>
              <a:t> provided in the project.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1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of…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Interprocess Communication (IPC)</a:t>
            </a:r>
          </a:p>
          <a:p>
            <a:pPr lvl="1"/>
            <a:r>
              <a:rPr lang="en-US" dirty="0" smtClean="0"/>
              <a:t>Pipes</a:t>
            </a:r>
          </a:p>
          <a:p>
            <a:pPr lvl="1"/>
            <a:r>
              <a:rPr lang="en-US" dirty="0" smtClean="0"/>
              <a:t>Generic JCL / Scripting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Benefits:</a:t>
            </a:r>
          </a:p>
          <a:p>
            <a:pPr lvl="1"/>
            <a:r>
              <a:rPr lang="en-US" dirty="0" smtClean="0"/>
              <a:t>Introduction to XML</a:t>
            </a:r>
          </a:p>
          <a:p>
            <a:pPr lvl="1"/>
            <a:r>
              <a:rPr lang="en-US" dirty="0" smtClean="0"/>
              <a:t>Process Management in Java</a:t>
            </a:r>
          </a:p>
          <a:p>
            <a:pPr lvl="1"/>
            <a:r>
              <a:rPr lang="en-US" dirty="0" smtClean="0"/>
              <a:t>OO Software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0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the OS object that encapsulates and executing program. </a:t>
            </a:r>
          </a:p>
          <a:p>
            <a:pPr lvl="1"/>
            <a:r>
              <a:rPr lang="en-US" dirty="0" smtClean="0"/>
              <a:t>Processes are created, execute, and terminate.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Processes are created by other processes.</a:t>
            </a:r>
          </a:p>
          <a:p>
            <a:pPr lvl="1"/>
            <a:r>
              <a:rPr lang="en-US" dirty="0" smtClean="0"/>
              <a:t>The process that creates a process is the parent to the new child process. </a:t>
            </a:r>
          </a:p>
          <a:p>
            <a:pPr lvl="1"/>
            <a:r>
              <a:rPr lang="en-US" dirty="0" smtClean="0"/>
              <a:t>The created process is the child to the creating parent process.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2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By default, processes do not share resources between each other.</a:t>
            </a:r>
          </a:p>
          <a:p>
            <a:pPr lvl="1"/>
            <a:r>
              <a:rPr lang="en-US" dirty="0" smtClean="0"/>
              <a:t>Every process executes in its own protected region of memory, protected (isolated) from the other processes. </a:t>
            </a:r>
          </a:p>
          <a:p>
            <a:pPr lvl="1"/>
            <a:r>
              <a:rPr lang="en-US" dirty="0" smtClean="0"/>
              <a:t>Each process creates and maintains its own files, sockets, and other OS managed resources.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it is common for two or more processes to communicate with each other to implement some system / application. </a:t>
            </a:r>
          </a:p>
          <a:p>
            <a:pPr lvl="1"/>
            <a:r>
              <a:rPr lang="en-US" dirty="0" smtClean="0"/>
              <a:t>Exchange information between processes.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9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mechanisms include:</a:t>
            </a:r>
          </a:p>
          <a:p>
            <a:pPr lvl="1"/>
            <a:r>
              <a:rPr lang="en-US" u="sng" dirty="0" smtClean="0"/>
              <a:t>Shared Memory</a:t>
            </a:r>
            <a:r>
              <a:rPr lang="en-US" dirty="0" smtClean="0"/>
              <a:t>: A region of memory that is mapped into two or more processes. What one process writes into SM, the other processes can see. </a:t>
            </a:r>
          </a:p>
          <a:p>
            <a:pPr lvl="1"/>
            <a:r>
              <a:rPr lang="en-US" u="sng" dirty="0" smtClean="0"/>
              <a:t>Semaphore</a:t>
            </a:r>
            <a:r>
              <a:rPr lang="en-US" dirty="0" smtClean="0"/>
              <a:t>: An OS object used to synchronize the activities of multiple processes. </a:t>
            </a:r>
          </a:p>
          <a:p>
            <a:pPr lvl="1"/>
            <a:r>
              <a:rPr lang="en-US" u="sng" dirty="0" smtClean="0"/>
              <a:t>Socket</a:t>
            </a:r>
            <a:r>
              <a:rPr lang="en-US" dirty="0" smtClean="0"/>
              <a:t>: Allows the exchange of information between processes across machine boundaries.</a:t>
            </a:r>
          </a:p>
          <a:p>
            <a:pPr lvl="1"/>
            <a:r>
              <a:rPr lang="en-US" u="sng" dirty="0" smtClean="0"/>
              <a:t>Pipe</a:t>
            </a:r>
            <a:r>
              <a:rPr lang="en-US" dirty="0" smtClean="0"/>
              <a:t>: A one way stream (channel) that allows the exchange of data between two processes on the same machine.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46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 (Channels)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A mechanism used to facilitate IPC between processes.</a:t>
            </a:r>
          </a:p>
          <a:p>
            <a:pPr lvl="1"/>
            <a:r>
              <a:rPr lang="en-US" dirty="0" smtClean="0"/>
              <a:t>A mechanism that is used by a process to send information to a separate process or read data sent by a separate process.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u="sng" dirty="0" smtClean="0"/>
              <a:t>Three Standard Streams</a:t>
            </a:r>
            <a:r>
              <a:rPr lang="en-US" dirty="0" smtClean="0"/>
              <a:t>:</a:t>
            </a:r>
          </a:p>
          <a:p>
            <a:pPr lvl="1"/>
            <a:r>
              <a:rPr lang="en-US" u="sng" dirty="0" smtClean="0"/>
              <a:t>Standard Input (stdin): </a:t>
            </a:r>
            <a:r>
              <a:rPr lang="en-US" dirty="0" smtClean="0"/>
              <a:t>The channel used to read data sent by an external process. </a:t>
            </a:r>
          </a:p>
          <a:p>
            <a:pPr lvl="1"/>
            <a:r>
              <a:rPr lang="en-US" u="sng" dirty="0" smtClean="0"/>
              <a:t>Standard Output (stdout): </a:t>
            </a:r>
            <a:r>
              <a:rPr lang="en-US" dirty="0" smtClean="0"/>
              <a:t>The channel used to write data to an external process. </a:t>
            </a:r>
          </a:p>
          <a:p>
            <a:pPr lvl="1"/>
            <a:r>
              <a:rPr lang="en-US" u="sng" dirty="0" smtClean="0"/>
              <a:t>Standard Error (stderr): </a:t>
            </a:r>
            <a:r>
              <a:rPr lang="en-US" dirty="0" smtClean="0"/>
              <a:t>The channel the processes uses to write messages describing error or exceptional conditions during the process’s execution.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78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Steams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/ process written in Java has access to the three standard streams that are created when the program starts:</a:t>
            </a:r>
          </a:p>
          <a:p>
            <a:pPr lvl="1"/>
            <a:r>
              <a:rPr lang="en-US" u="sng" dirty="0" smtClean="0"/>
              <a:t>System.in</a:t>
            </a:r>
            <a:r>
              <a:rPr lang="en-US" dirty="0" smtClean="0"/>
              <a:t>: An </a:t>
            </a:r>
            <a:r>
              <a:rPr lang="en-US" dirty="0" err="1" smtClean="0"/>
              <a:t>InputStream</a:t>
            </a:r>
            <a:r>
              <a:rPr lang="en-US" dirty="0" smtClean="0"/>
              <a:t> that the Java program uses to read data from</a:t>
            </a:r>
          </a:p>
          <a:p>
            <a:pPr lvl="1"/>
            <a:r>
              <a:rPr lang="en-US" u="sng" dirty="0" err="1" smtClean="0"/>
              <a:t>System.out</a:t>
            </a:r>
            <a:r>
              <a:rPr lang="en-US" dirty="0" smtClean="0"/>
              <a:t>: An </a:t>
            </a:r>
            <a:r>
              <a:rPr lang="en-US" dirty="0" err="1" smtClean="0"/>
              <a:t>OutputStream</a:t>
            </a:r>
            <a:r>
              <a:rPr lang="en-US" dirty="0" smtClean="0"/>
              <a:t> that the Java program uses to write strings and binary data to the connected process. </a:t>
            </a:r>
          </a:p>
          <a:p>
            <a:pPr lvl="1"/>
            <a:r>
              <a:rPr lang="en-US" u="sng" dirty="0" err="1" smtClean="0"/>
              <a:t>System.err</a:t>
            </a:r>
            <a:r>
              <a:rPr lang="en-US" dirty="0" smtClean="0"/>
              <a:t>:  Another </a:t>
            </a:r>
            <a:r>
              <a:rPr lang="en-US" dirty="0" err="1"/>
              <a:t>OutputStream</a:t>
            </a:r>
            <a:r>
              <a:rPr lang="en-US" dirty="0"/>
              <a:t> that the Java program uses to write strings and binary data to the connected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94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of writing output data to stdout and reading input data from stdin can be exploited to build batches from many smaller programs (recall payroll example in Section 2).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Through a mechanism named ‘</a:t>
            </a:r>
            <a:r>
              <a:rPr lang="en-US" u="sng" dirty="0" smtClean="0"/>
              <a:t>redirection</a:t>
            </a:r>
            <a:r>
              <a:rPr lang="en-US" dirty="0" smtClean="0"/>
              <a:t>’ the output from a process can be ‘redirected’ in to a file. The contents of the file become the input to the next process in the batch. 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 restriction of this IPC style is that each process runs to completion before the next process can begin execution.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29116"/>
              </p:ext>
            </p:extLst>
          </p:nvPr>
        </p:nvGraphicFramePr>
        <p:xfrm>
          <a:off x="1094014" y="4267200"/>
          <a:ext cx="695597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4" imgW="4591179" imgH="419040" progId="Visio.Drawing.11">
                  <p:embed/>
                </p:oleObj>
              </mc:Choice>
              <mc:Fallback>
                <p:oleObj name="Visio" r:id="rId4" imgW="4591179" imgH="4190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014" y="4267200"/>
                        <a:ext cx="6955971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81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Pipe is an OS IPC mechanism that is used to allow the communication between two processes.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Pipe is a communication channel that passes the data written from a process’s stdout to a second process’s stdin.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 pipe’s communication is one-way. </a:t>
            </a:r>
          </a:p>
          <a:p>
            <a:pPr lvl="1"/>
            <a:r>
              <a:rPr lang="en-US" dirty="0" smtClean="0"/>
              <a:t>A pipe can not be used to communicate between machines.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/ 4348 OS Concepts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223030"/>
              </p:ext>
            </p:extLst>
          </p:nvPr>
        </p:nvGraphicFramePr>
        <p:xfrm>
          <a:off x="1528763" y="3436938"/>
          <a:ext cx="53990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4591179" imgH="790560" progId="Visio.Drawing.11">
                  <p:embed/>
                </p:oleObj>
              </mc:Choice>
              <mc:Fallback>
                <p:oleObj name="Visio" r:id="rId3" imgW="4591179" imgH="790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436938"/>
                        <a:ext cx="5399087" cy="993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484097"/>
      </p:ext>
    </p:extLst>
  </p:cSld>
  <p:clrMapOvr>
    <a:masterClrMapping/>
  </p:clrMapOvr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16728</TotalTime>
  <Words>1389</Words>
  <Application>Microsoft Office PowerPoint</Application>
  <PresentationFormat>On-screen Show (4:3)</PresentationFormat>
  <Paragraphs>181</Paragraphs>
  <Slides>16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Cousrse Template</vt:lpstr>
      <vt:lpstr>Microsoft Visio 2003-2010 Drawing</vt:lpstr>
      <vt:lpstr>Batch Processor Project</vt:lpstr>
      <vt:lpstr>Project Goals</vt:lpstr>
      <vt:lpstr>Process Creation</vt:lpstr>
      <vt:lpstr>Interprocess Communication</vt:lpstr>
      <vt:lpstr>Interprocess Communication</vt:lpstr>
      <vt:lpstr>Standard Streams (Channels)</vt:lpstr>
      <vt:lpstr>Standard Steams in Java</vt:lpstr>
      <vt:lpstr>IPC with Files</vt:lpstr>
      <vt:lpstr>Pipes</vt:lpstr>
      <vt:lpstr>IPC With Pipes</vt:lpstr>
      <vt:lpstr>Scripting with Pipes in Unix Shell</vt:lpstr>
      <vt:lpstr>Project Scripting Language</vt:lpstr>
      <vt:lpstr>Example Project Script </vt:lpstr>
      <vt:lpstr>Scripting Language Processor</vt:lpstr>
      <vt:lpstr>XML Parsing</vt:lpstr>
      <vt:lpstr>Process Management in Java</vt:lpstr>
    </vt:vector>
  </TitlesOfParts>
  <Company>RBSGI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Michael Christiansen</cp:lastModifiedBy>
  <cp:revision>1766</cp:revision>
  <dcterms:created xsi:type="dcterms:W3CDTF">2006-08-26T13:52:02Z</dcterms:created>
  <dcterms:modified xsi:type="dcterms:W3CDTF">2015-09-10T19:16:11Z</dcterms:modified>
</cp:coreProperties>
</file>