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 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15" y="3706226"/>
            <a:ext cx="8825658" cy="8614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for agile tools report 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995386"/>
            <a:ext cx="8825659" cy="341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there were no proper monitoring expiration of Agile Tools licenses and Add-on licenses.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fetching user login information also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3204391"/>
            <a:ext cx="8825659" cy="341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problem, Dieter has come up with the request to create a proper reporting dashboard on Splunk.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separate dashboard for license info, use login info, license pricing info,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 Started?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16117"/>
            <a:ext cx="10511821" cy="341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started with the license information part by gathering the required information from the agile tools.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rest API available which provided all the required information to start with.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part of automation, we worked on the ansible role called “report”.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06" y="3609603"/>
            <a:ext cx="6205114" cy="24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06" y="2425736"/>
            <a:ext cx="11199224" cy="38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Database calls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34426"/>
            <a:ext cx="8825659" cy="34163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a total of 7 queries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 inside for loop and 1 outside)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id, there were 6 DB calls.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4000 users.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DB calls = Query outside + (4000 * no. of queries inside)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= 1 + (4000 * 6)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= 24,001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Since, there were 24,001 DB calls, it was taking near about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the values.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60" y="3512242"/>
            <a:ext cx="11097261" cy="15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Database Calls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82472"/>
            <a:ext cx="8825659" cy="34163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query and that too outside the for loop.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Database call for fetching the value.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there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single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near about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fetch the values.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2764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purpose, there were a total of 66 records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66 records, the old script ran 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~42 secs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66 records, the new script ran 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 sec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older script, as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records increases, the DB calls increases resulting in more execution time for fetching values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27" y="3314674"/>
            <a:ext cx="2019075" cy="9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877"/>
          <a:stretch/>
        </p:blipFill>
        <p:spPr>
          <a:xfrm>
            <a:off x="4920027" y="4794043"/>
            <a:ext cx="2117558" cy="9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495</TotalTime>
  <Words>333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SPLUNK DASHBOARD</vt:lpstr>
      <vt:lpstr>Problem Statement</vt:lpstr>
      <vt:lpstr>Solution</vt:lpstr>
      <vt:lpstr>How We Started?</vt:lpstr>
      <vt:lpstr>Original Query</vt:lpstr>
      <vt:lpstr>Number of Database calls</vt:lpstr>
      <vt:lpstr>Optimized Query</vt:lpstr>
      <vt:lpstr>Number of Database Calls</vt:lpstr>
      <vt:lpstr>Testing &amp; Comparison</vt:lpstr>
      <vt:lpstr>Dashboards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 DASHBOARD</dc:title>
  <dc:creator>Animesh Verma</dc:creator>
  <cp:lastModifiedBy>Animesh Verma</cp:lastModifiedBy>
  <cp:revision>9</cp:revision>
  <dcterms:created xsi:type="dcterms:W3CDTF">2021-02-03T10:01:47Z</dcterms:created>
  <dcterms:modified xsi:type="dcterms:W3CDTF">2021-02-08T08:52:58Z</dcterms:modified>
</cp:coreProperties>
</file>