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-737-143_KANDI NAVYA SHRUTHI" initials="1NS" lastIdx="1" clrIdx="0">
    <p:extLst>
      <p:ext uri="{19B8F6BF-5375-455C-9EA6-DF929625EA0E}">
        <p15:presenceInfo xmlns:p15="http://schemas.microsoft.com/office/powerpoint/2012/main" userId="S::1602-19-737-143@vce.ac.in::81219b5d-7bd6-4fee-aa33-cd7ef5c9829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6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93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2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5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3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0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5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2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C6E4-A3F4-4427-BBC7-CA206ADB59A7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07885C-5957-438D-8936-899813665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vanisilasagaram" TargetMode="External"/><Relationship Id="rId2" Type="http://schemas.openxmlformats.org/officeDocument/2006/relationships/hyperlink" Target="https://github.com/navyashruthi15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F8526-0BB2-41F5-95A0-F023DEE350FB}"/>
              </a:ext>
            </a:extLst>
          </p:cNvPr>
          <p:cNvSpPr/>
          <p:nvPr/>
        </p:nvSpPr>
        <p:spPr>
          <a:xfrm>
            <a:off x="1517663" y="383792"/>
            <a:ext cx="915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onstantia" panose="02030602050306030303" pitchFamily="18" charset="0"/>
              </a:rPr>
              <a:t>CALENDARING 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7213D-8E27-4737-8024-0D62EACDB103}"/>
              </a:ext>
            </a:extLst>
          </p:cNvPr>
          <p:cNvSpPr txBox="1"/>
          <p:nvPr/>
        </p:nvSpPr>
        <p:spPr>
          <a:xfrm>
            <a:off x="4252686" y="1547784"/>
            <a:ext cx="706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radley Hand ITC" panose="03070402050302030203" pitchFamily="66" charset="0"/>
              </a:rPr>
              <a:t>WANT TO BE MORE SUCCESSFUL?</a:t>
            </a:r>
          </a:p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Bradley Hand ITC" panose="03070402050302030203" pitchFamily="66" charset="0"/>
              </a:rPr>
              <a:t>START USING THE CALENDARING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B2110-6211-4FFF-9DD0-7AD308571071}"/>
              </a:ext>
            </a:extLst>
          </p:cNvPr>
          <p:cNvSpPr txBox="1"/>
          <p:nvPr/>
        </p:nvSpPr>
        <p:spPr>
          <a:xfrm>
            <a:off x="856343" y="48354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 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https://github.com/navyashruthi15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https://github.com/bhavanisilasagaram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FD60C-462A-44C6-B770-722240D036CC}"/>
              </a:ext>
            </a:extLst>
          </p:cNvPr>
          <p:cNvSpPr txBox="1"/>
          <p:nvPr/>
        </p:nvSpPr>
        <p:spPr>
          <a:xfrm>
            <a:off x="8273143" y="379973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NO: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K.NAVYA SHRUTHI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S.BHAVANI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ROLL NO:1602-19-737-143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1602-19-737-173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SECTION:IT-C</a:t>
            </a:r>
          </a:p>
        </p:txBody>
      </p:sp>
    </p:spTree>
    <p:extLst>
      <p:ext uri="{BB962C8B-B14F-4D97-AF65-F5344CB8AC3E}">
        <p14:creationId xmlns:p14="http://schemas.microsoft.com/office/powerpoint/2010/main" val="60872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56F2E-E03C-426A-8C28-2A9D3B617AB6}"/>
              </a:ext>
            </a:extLst>
          </p:cNvPr>
          <p:cNvSpPr txBox="1"/>
          <p:nvPr/>
        </p:nvSpPr>
        <p:spPr>
          <a:xfrm>
            <a:off x="595086" y="493485"/>
            <a:ext cx="10334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DISPLAYING MONTH AND DAY UC06</a:t>
            </a:r>
          </a:p>
          <a:p>
            <a:r>
              <a:rPr lang="en-IN" sz="2400" dirty="0"/>
              <a:t>Actor: User</a:t>
            </a:r>
          </a:p>
          <a:p>
            <a:r>
              <a:rPr lang="en-IN" sz="2400" dirty="0"/>
              <a:t>Description: All booked days are shown in the calendar</a:t>
            </a:r>
          </a:p>
          <a:p>
            <a:r>
              <a:rPr lang="en-IN" sz="2400" dirty="0"/>
              <a:t>Pre-Condition: Days need to be booked prior and valid date should be given</a:t>
            </a:r>
          </a:p>
          <a:p>
            <a:r>
              <a:rPr lang="en-IN" sz="2400" dirty="0"/>
              <a:t>Post-Condition: Month is displayed with a box around the booked days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3A01E61-68BB-4069-8271-8842908EA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5" y="2859315"/>
            <a:ext cx="9855200" cy="36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0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A9932-6036-4EB9-AE37-27716ABFE844}"/>
              </a:ext>
            </a:extLst>
          </p:cNvPr>
          <p:cNvSpPr txBox="1"/>
          <p:nvPr/>
        </p:nvSpPr>
        <p:spPr>
          <a:xfrm>
            <a:off x="508000" y="261257"/>
            <a:ext cx="9724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REMAINDERS UC07</a:t>
            </a:r>
          </a:p>
          <a:p>
            <a:r>
              <a:rPr lang="en-IN" sz="2400" dirty="0"/>
              <a:t>Actor: User</a:t>
            </a:r>
          </a:p>
          <a:p>
            <a:r>
              <a:rPr lang="en-IN" sz="2400" dirty="0"/>
              <a:t>Description: All remainders are displayed on the screen after entering</a:t>
            </a:r>
          </a:p>
          <a:p>
            <a:r>
              <a:rPr lang="en-IN" sz="2400" dirty="0"/>
              <a:t>Pre-Conditions: Remainders have to be entered prior</a:t>
            </a:r>
          </a:p>
          <a:p>
            <a:r>
              <a:rPr lang="en-IN" sz="2400" dirty="0"/>
              <a:t>Post-Condition: Remainders are displayed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A1B499C-F4E3-48F7-9C82-53F8A9C0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3" y="2598056"/>
            <a:ext cx="8940799" cy="36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1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6DA83-9FA1-46E7-887D-68D3AF796EB4}"/>
              </a:ext>
            </a:extLst>
          </p:cNvPr>
          <p:cNvSpPr txBox="1"/>
          <p:nvPr/>
        </p:nvSpPr>
        <p:spPr>
          <a:xfrm>
            <a:off x="449943" y="478971"/>
            <a:ext cx="8882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OVERLAPPING EVENTS UC08</a:t>
            </a:r>
          </a:p>
          <a:p>
            <a:r>
              <a:rPr lang="en-IN" sz="2400" dirty="0"/>
              <a:t>Actor: User</a:t>
            </a:r>
          </a:p>
          <a:p>
            <a:r>
              <a:rPr lang="en-IN" sz="2400" dirty="0"/>
              <a:t>Description: Shows all overlapping events with names and times</a:t>
            </a:r>
          </a:p>
          <a:p>
            <a:r>
              <a:rPr lang="en-IN" sz="2400" dirty="0"/>
              <a:t>Pre-Condition: Having at least 1 overlapping event else 0 is displayed</a:t>
            </a:r>
          </a:p>
          <a:p>
            <a:r>
              <a:rPr lang="en-IN" sz="2400" dirty="0"/>
              <a:t>Post-Condition: All overlapping conditions are displayed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47A99D3-6FFE-4C80-B82B-3E95E5482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3286703"/>
            <a:ext cx="8882742" cy="3425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0419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83F5B5-C52F-486B-A81B-0D8ED46A56C8}"/>
              </a:ext>
            </a:extLst>
          </p:cNvPr>
          <p:cNvSpPr txBox="1"/>
          <p:nvPr/>
        </p:nvSpPr>
        <p:spPr>
          <a:xfrm>
            <a:off x="596347" y="477078"/>
            <a:ext cx="6321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VIEW CURRENT TIME UC09</a:t>
            </a:r>
          </a:p>
          <a:p>
            <a:r>
              <a:rPr lang="en-IN" sz="2400" dirty="0"/>
              <a:t>Actor: User</a:t>
            </a:r>
          </a:p>
          <a:p>
            <a:r>
              <a:rPr lang="en-IN" sz="2400" dirty="0"/>
              <a:t>Description: View Current time</a:t>
            </a:r>
          </a:p>
          <a:p>
            <a:r>
              <a:rPr lang="en-IN" sz="2400" dirty="0"/>
              <a:t>Pre-Condition: Must be a registered user</a:t>
            </a:r>
          </a:p>
          <a:p>
            <a:r>
              <a:rPr lang="en-IN" sz="2400" dirty="0"/>
              <a:t>Post-Condition: Current time is displayed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43C35-CF91-4BF8-96A9-726283C9EE45}"/>
              </a:ext>
            </a:extLst>
          </p:cNvPr>
          <p:cNvSpPr/>
          <p:nvPr/>
        </p:nvSpPr>
        <p:spPr>
          <a:xfrm>
            <a:off x="1484243" y="3429000"/>
            <a:ext cx="7076661" cy="2216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261D44-E43C-4704-B910-EBD4FECCFAF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022574" y="3429000"/>
            <a:ext cx="0" cy="22160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BAF70-8BDA-4EB7-946C-DC1420D3985F}"/>
              </a:ext>
            </a:extLst>
          </p:cNvPr>
          <p:cNvCxnSpPr/>
          <p:nvPr/>
        </p:nvCxnSpPr>
        <p:spPr>
          <a:xfrm>
            <a:off x="1484243" y="3429000"/>
            <a:ext cx="7076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B59C1D-4076-4220-83F7-3177F7C6309C}"/>
              </a:ext>
            </a:extLst>
          </p:cNvPr>
          <p:cNvCxnSpPr/>
          <p:nvPr/>
        </p:nvCxnSpPr>
        <p:spPr>
          <a:xfrm>
            <a:off x="1484243" y="4149969"/>
            <a:ext cx="7076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C2D03-684C-46D3-AC47-2E0118E5EFAA}"/>
              </a:ext>
            </a:extLst>
          </p:cNvPr>
          <p:cNvCxnSpPr/>
          <p:nvPr/>
        </p:nvCxnSpPr>
        <p:spPr>
          <a:xfrm>
            <a:off x="1484243" y="4965895"/>
            <a:ext cx="70766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21278B-0298-4204-A0E5-7645D17B97E5}"/>
              </a:ext>
            </a:extLst>
          </p:cNvPr>
          <p:cNvSpPr txBox="1"/>
          <p:nvPr/>
        </p:nvSpPr>
        <p:spPr>
          <a:xfrm>
            <a:off x="1530065" y="3652297"/>
            <a:ext cx="19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E1353-BEA7-425A-BE68-35F889CAF910}"/>
              </a:ext>
            </a:extLst>
          </p:cNvPr>
          <p:cNvSpPr txBox="1"/>
          <p:nvPr/>
        </p:nvSpPr>
        <p:spPr>
          <a:xfrm>
            <a:off x="5089585" y="3652297"/>
            <a:ext cx="17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4FC90-5615-42D3-BFF3-0370E53E58D4}"/>
              </a:ext>
            </a:extLst>
          </p:cNvPr>
          <p:cNvSpPr txBox="1"/>
          <p:nvPr/>
        </p:nvSpPr>
        <p:spPr>
          <a:xfrm>
            <a:off x="1530065" y="4234767"/>
            <a:ext cx="30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Prompt the system to display current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29E4B-D5C5-4692-B1CF-CBE230B2B522}"/>
              </a:ext>
            </a:extLst>
          </p:cNvPr>
          <p:cNvSpPr txBox="1"/>
          <p:nvPr/>
        </p:nvSpPr>
        <p:spPr>
          <a:xfrm>
            <a:off x="5202696" y="4965894"/>
            <a:ext cx="241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Displays the current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970EC5-78FF-42E3-B9AD-027BF81FEF8D}"/>
              </a:ext>
            </a:extLst>
          </p:cNvPr>
          <p:cNvSpPr txBox="1"/>
          <p:nvPr/>
        </p:nvSpPr>
        <p:spPr>
          <a:xfrm>
            <a:off x="4348684" y="6119446"/>
            <a:ext cx="31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556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B36A1-17B4-40F7-8E6A-253F6F970521}"/>
              </a:ext>
            </a:extLst>
          </p:cNvPr>
          <p:cNvSpPr txBox="1"/>
          <p:nvPr/>
        </p:nvSpPr>
        <p:spPr>
          <a:xfrm>
            <a:off x="775252" y="324085"/>
            <a:ext cx="10641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IN" sz="4000" b="1" dirty="0">
                <a:solidFill>
                  <a:prstClr val="black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C3199-8447-4088-A465-0DFA0D4EC4ED}"/>
              </a:ext>
            </a:extLst>
          </p:cNvPr>
          <p:cNvSpPr txBox="1"/>
          <p:nvPr/>
        </p:nvSpPr>
        <p:spPr>
          <a:xfrm>
            <a:off x="1254223" y="1031971"/>
            <a:ext cx="109377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today’s world most of us are dependent on the calendar for various purposes. We have decided to make your work more easier and efficient with our calendaring software. It is a software that minimally provides users with an electronic version of a calendar. This application will be built on the console without using graphic properties; instead, it utilizes many other window properties to give the application a colourful look and feel. Our software would enable the users to add notes , remainders and it enables the user to prepare a to-do list for a particular day with the time slots assigned. The software also enables the user to check for overlapping events etc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add time blocking-Allows users to organise their days into chunks. Additionally the software may provide an appointment book , address book, and/or contact list.</a:t>
            </a:r>
          </a:p>
        </p:txBody>
      </p:sp>
    </p:spTree>
    <p:extLst>
      <p:ext uri="{BB962C8B-B14F-4D97-AF65-F5344CB8AC3E}">
        <p14:creationId xmlns:p14="http://schemas.microsoft.com/office/powerpoint/2010/main" val="143689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23BF1-9A77-426D-9AFA-80C4E26C3704}"/>
              </a:ext>
            </a:extLst>
          </p:cNvPr>
          <p:cNvSpPr txBox="1"/>
          <p:nvPr/>
        </p:nvSpPr>
        <p:spPr>
          <a:xfrm>
            <a:off x="4615544" y="-88115"/>
            <a:ext cx="5021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accent6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B5AE-145A-4D08-A9A6-C10F9B7F65F4}"/>
              </a:ext>
            </a:extLst>
          </p:cNvPr>
          <p:cNvSpPr txBox="1"/>
          <p:nvPr/>
        </p:nvSpPr>
        <p:spPr>
          <a:xfrm>
            <a:off x="812801" y="1436914"/>
            <a:ext cx="9231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USER </a:t>
            </a:r>
          </a:p>
          <a:p>
            <a:endParaRPr lang="en-IN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  <a:cs typeface="Aharoni" panose="02010803020104030203" pitchFamily="2" charset="-79"/>
              </a:rPr>
              <a:t>Register into the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  <a:cs typeface="Aharoni" panose="02010803020104030203" pitchFamily="2" charset="-79"/>
              </a:rPr>
              <a:t>If already registered, log into the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  <a:cs typeface="Aharoni" panose="02010803020104030203" pitchFamily="2" charset="-79"/>
              </a:rPr>
              <a:t>View the calendar of the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  <a:cs typeface="Aharoni" panose="02010803020104030203" pitchFamily="2" charset="-79"/>
              </a:rPr>
              <a:t>View the calendar of the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  <a:cs typeface="Aharoni" panose="02010803020104030203" pitchFamily="2" charset="-79"/>
              </a:rPr>
              <a:t>Find the day of the week with the given date on the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  <a:cs typeface="Aharoni" panose="02010803020104030203" pitchFamily="2" charset="-79"/>
              </a:rPr>
              <a:t>View the occupied days in the calendar with some sort of distinction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  <a:cs typeface="Aharoni" panose="02010803020104030203" pitchFamily="2" charset="-79"/>
              </a:rPr>
              <a:t>View or add 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  <a:cs typeface="Aharoni" panose="02010803020104030203" pitchFamily="2" charset="-79"/>
              </a:rPr>
              <a:t>Prepare or edit the to-do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  <a:cs typeface="Aharoni" panose="02010803020104030203" pitchFamily="2" charset="-79"/>
              </a:rPr>
              <a:t>Prompt the system to Check for over-lapping events   </a:t>
            </a:r>
            <a:r>
              <a:rPr lang="en-IN" sz="2000" dirty="0">
                <a:latin typeface="Abadi Extra Light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</a:rPr>
              <a:t>Set remainders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badi Extra Light" panose="020B0604020202020204" pitchFamily="34" charset="0"/>
              </a:rPr>
              <a:t>Prompt the system to display the current time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3309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FCEC1F2-02EA-49B6-A304-4D35C4FDCD98}"/>
              </a:ext>
            </a:extLst>
          </p:cNvPr>
          <p:cNvSpPr/>
          <p:nvPr/>
        </p:nvSpPr>
        <p:spPr>
          <a:xfrm>
            <a:off x="8812694" y="1510746"/>
            <a:ext cx="662609" cy="64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87D7F-75A0-4604-AF62-FE92F0C1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4" y="1495581"/>
            <a:ext cx="676715" cy="664522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AB6CDD-9A77-4F99-A99D-A4EFF29B8B18}"/>
              </a:ext>
            </a:extLst>
          </p:cNvPr>
          <p:cNvCxnSpPr>
            <a:cxnSpLocks/>
          </p:cNvCxnSpPr>
          <p:nvPr/>
        </p:nvCxnSpPr>
        <p:spPr>
          <a:xfrm flipH="1">
            <a:off x="1113181" y="2160103"/>
            <a:ext cx="1" cy="1152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CB2B2F-FA84-4634-807E-9C0536C05B6F}"/>
              </a:ext>
            </a:extLst>
          </p:cNvPr>
          <p:cNvCxnSpPr>
            <a:cxnSpLocks/>
          </p:cNvCxnSpPr>
          <p:nvPr/>
        </p:nvCxnSpPr>
        <p:spPr>
          <a:xfrm>
            <a:off x="9134060" y="2209799"/>
            <a:ext cx="9938" cy="1103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6EDE6-EE15-4BF8-9823-E11F6072E281}"/>
              </a:ext>
            </a:extLst>
          </p:cNvPr>
          <p:cNvCxnSpPr>
            <a:cxnSpLocks/>
          </p:cNvCxnSpPr>
          <p:nvPr/>
        </p:nvCxnSpPr>
        <p:spPr>
          <a:xfrm>
            <a:off x="8468139" y="2623929"/>
            <a:ext cx="1371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A8FAD0-158A-4DAD-B2E3-CEA5C18ECF49}"/>
              </a:ext>
            </a:extLst>
          </p:cNvPr>
          <p:cNvCxnSpPr>
            <a:cxnSpLocks/>
          </p:cNvCxnSpPr>
          <p:nvPr/>
        </p:nvCxnSpPr>
        <p:spPr>
          <a:xfrm>
            <a:off x="463826" y="2623929"/>
            <a:ext cx="1272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CAC393-4307-484C-964A-311EBF87DA54}"/>
              </a:ext>
            </a:extLst>
          </p:cNvPr>
          <p:cNvCxnSpPr/>
          <p:nvPr/>
        </p:nvCxnSpPr>
        <p:spPr>
          <a:xfrm flipH="1">
            <a:off x="675249" y="3313043"/>
            <a:ext cx="437932" cy="55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DF96E0-B2ED-43D7-99C4-AD1FEFCF4830}"/>
              </a:ext>
            </a:extLst>
          </p:cNvPr>
          <p:cNvCxnSpPr/>
          <p:nvPr/>
        </p:nvCxnSpPr>
        <p:spPr>
          <a:xfrm>
            <a:off x="1099930" y="3313043"/>
            <a:ext cx="351609" cy="55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87DECB-FD95-43CA-BC89-FF3D06057835}"/>
              </a:ext>
            </a:extLst>
          </p:cNvPr>
          <p:cNvCxnSpPr/>
          <p:nvPr/>
        </p:nvCxnSpPr>
        <p:spPr>
          <a:xfrm flipH="1">
            <a:off x="8690011" y="3302951"/>
            <a:ext cx="437932" cy="55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A3BC28-D4E4-41F3-AAFC-95FD41CF07C3}"/>
              </a:ext>
            </a:extLst>
          </p:cNvPr>
          <p:cNvCxnSpPr/>
          <p:nvPr/>
        </p:nvCxnSpPr>
        <p:spPr>
          <a:xfrm>
            <a:off x="9150115" y="3288475"/>
            <a:ext cx="351609" cy="555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0E8185A-04AB-49AD-9AEE-6B5520A6049C}"/>
              </a:ext>
            </a:extLst>
          </p:cNvPr>
          <p:cNvSpPr/>
          <p:nvPr/>
        </p:nvSpPr>
        <p:spPr>
          <a:xfrm>
            <a:off x="2265182" y="5589085"/>
            <a:ext cx="2633185" cy="10832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CALENDAR OF THE MONTH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8C0D0D-8116-4D07-B589-BE14B1EE286E}"/>
              </a:ext>
            </a:extLst>
          </p:cNvPr>
          <p:cNvSpPr/>
          <p:nvPr/>
        </p:nvSpPr>
        <p:spPr>
          <a:xfrm>
            <a:off x="2702000" y="1054713"/>
            <a:ext cx="1716259" cy="68931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4F3899-B5B4-4D6D-AE33-79802A481F63}"/>
              </a:ext>
            </a:extLst>
          </p:cNvPr>
          <p:cNvSpPr/>
          <p:nvPr/>
        </p:nvSpPr>
        <p:spPr>
          <a:xfrm>
            <a:off x="2475914" y="1870592"/>
            <a:ext cx="2321167" cy="9326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THE PRESENT TIME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4F370-60C7-4ABA-8705-DBBC067BF8C4}"/>
              </a:ext>
            </a:extLst>
          </p:cNvPr>
          <p:cNvSpPr/>
          <p:nvPr/>
        </p:nvSpPr>
        <p:spPr>
          <a:xfrm>
            <a:off x="2729129" y="2968384"/>
            <a:ext cx="1716259" cy="68931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NOTES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8C4131-617D-41E3-BD01-18F2DF5F4595}"/>
              </a:ext>
            </a:extLst>
          </p:cNvPr>
          <p:cNvSpPr/>
          <p:nvPr/>
        </p:nvSpPr>
        <p:spPr>
          <a:xfrm>
            <a:off x="2082501" y="3734161"/>
            <a:ext cx="2321091" cy="137304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THE SYSTEM TO DISPLAY NAME OF THE WEEK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2E2F2E-7DB1-40A5-97BA-C84E5EE1E994}"/>
              </a:ext>
            </a:extLst>
          </p:cNvPr>
          <p:cNvSpPr/>
          <p:nvPr/>
        </p:nvSpPr>
        <p:spPr>
          <a:xfrm>
            <a:off x="2778367" y="322770"/>
            <a:ext cx="1716259" cy="68931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46A33-57BC-48CD-B050-157D3AF85B0B}"/>
              </a:ext>
            </a:extLst>
          </p:cNvPr>
          <p:cNvCxnSpPr/>
          <p:nvPr/>
        </p:nvCxnSpPr>
        <p:spPr>
          <a:xfrm flipV="1">
            <a:off x="1113181" y="689317"/>
            <a:ext cx="1665186" cy="1934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BDE3F6-4147-4251-A964-12F4CA6B02FE}"/>
              </a:ext>
            </a:extLst>
          </p:cNvPr>
          <p:cNvCxnSpPr/>
          <p:nvPr/>
        </p:nvCxnSpPr>
        <p:spPr>
          <a:xfrm flipV="1">
            <a:off x="1113181" y="1510746"/>
            <a:ext cx="1603516" cy="1113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99BD51-DAAE-4909-9457-BE59F1805221}"/>
              </a:ext>
            </a:extLst>
          </p:cNvPr>
          <p:cNvCxnSpPr>
            <a:endCxn id="28" idx="2"/>
          </p:cNvCxnSpPr>
          <p:nvPr/>
        </p:nvCxnSpPr>
        <p:spPr>
          <a:xfrm flipV="1">
            <a:off x="1113181" y="2336903"/>
            <a:ext cx="1362733" cy="287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CF984A-12E3-4527-B874-40FEDAA58AE0}"/>
              </a:ext>
            </a:extLst>
          </p:cNvPr>
          <p:cNvCxnSpPr>
            <a:endCxn id="29" idx="2"/>
          </p:cNvCxnSpPr>
          <p:nvPr/>
        </p:nvCxnSpPr>
        <p:spPr>
          <a:xfrm>
            <a:off x="1113181" y="2623929"/>
            <a:ext cx="1615948" cy="689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5B7DED-5188-4F38-9402-EA2D40AFABCC}"/>
              </a:ext>
            </a:extLst>
          </p:cNvPr>
          <p:cNvCxnSpPr/>
          <p:nvPr/>
        </p:nvCxnSpPr>
        <p:spPr>
          <a:xfrm>
            <a:off x="1144979" y="2616996"/>
            <a:ext cx="987926" cy="1594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38B2E0-2BB5-4A02-889D-5A82681CE30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131197" y="2589049"/>
            <a:ext cx="1133985" cy="3541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72C8BA-76C3-498B-B34E-D4054DE0D63C}"/>
              </a:ext>
            </a:extLst>
          </p:cNvPr>
          <p:cNvSpPr txBox="1"/>
          <p:nvPr/>
        </p:nvSpPr>
        <p:spPr>
          <a:xfrm>
            <a:off x="774824" y="1013233"/>
            <a:ext cx="77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D8A974-D123-43C0-B452-3B9B32E6FA2E}"/>
              </a:ext>
            </a:extLst>
          </p:cNvPr>
          <p:cNvSpPr txBox="1"/>
          <p:nvPr/>
        </p:nvSpPr>
        <p:spPr>
          <a:xfrm rot="21127209">
            <a:off x="4320264" y="1055236"/>
            <a:ext cx="228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</a:t>
            </a:r>
            <a:endParaRPr lang="en-IN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D57E172-92AE-4E4A-9FDD-73AF583F4463}"/>
              </a:ext>
            </a:extLst>
          </p:cNvPr>
          <p:cNvSpPr/>
          <p:nvPr/>
        </p:nvSpPr>
        <p:spPr>
          <a:xfrm rot="4240454">
            <a:off x="5629562" y="1060873"/>
            <a:ext cx="137102" cy="274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32A0E63-BAB0-4459-80BA-B9FC0EFC5420}"/>
              </a:ext>
            </a:extLst>
          </p:cNvPr>
          <p:cNvSpPr/>
          <p:nvPr/>
        </p:nvSpPr>
        <p:spPr>
          <a:xfrm>
            <a:off x="5850104" y="609212"/>
            <a:ext cx="1366622" cy="886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ALREADY REGISTERED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E74055A-367F-4BD4-9033-7A4D909B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7317">
            <a:off x="4468937" y="1410217"/>
            <a:ext cx="2167650" cy="774259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91BB60AE-5802-4471-AAFD-B266E5AB866D}"/>
              </a:ext>
            </a:extLst>
          </p:cNvPr>
          <p:cNvSpPr/>
          <p:nvPr/>
        </p:nvSpPr>
        <p:spPr>
          <a:xfrm>
            <a:off x="5239519" y="1535321"/>
            <a:ext cx="1479612" cy="65611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ERROR MSG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F8B7D30-486D-44DD-A8E9-39FF2226B3E3}"/>
              </a:ext>
            </a:extLst>
          </p:cNvPr>
          <p:cNvSpPr/>
          <p:nvPr/>
        </p:nvSpPr>
        <p:spPr>
          <a:xfrm rot="17157861">
            <a:off x="4524827" y="1400817"/>
            <a:ext cx="137102" cy="274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C1CF40-26AC-4D65-A7DB-24E6AC6D9184}"/>
              </a:ext>
            </a:extLst>
          </p:cNvPr>
          <p:cNvCxnSpPr/>
          <p:nvPr/>
        </p:nvCxnSpPr>
        <p:spPr>
          <a:xfrm>
            <a:off x="1914939" y="210899"/>
            <a:ext cx="0" cy="6489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CEF3BA-1D9A-4F0D-8547-5F950A8BFF85}"/>
              </a:ext>
            </a:extLst>
          </p:cNvPr>
          <p:cNvCxnSpPr>
            <a:cxnSpLocks/>
          </p:cNvCxnSpPr>
          <p:nvPr/>
        </p:nvCxnSpPr>
        <p:spPr>
          <a:xfrm flipV="1">
            <a:off x="1914939" y="6680425"/>
            <a:ext cx="6671333" cy="1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D69F85-70B9-4DE0-A696-154AFB05788F}"/>
              </a:ext>
            </a:extLst>
          </p:cNvPr>
          <p:cNvCxnSpPr>
            <a:cxnSpLocks/>
          </p:cNvCxnSpPr>
          <p:nvPr/>
        </p:nvCxnSpPr>
        <p:spPr>
          <a:xfrm>
            <a:off x="1914939" y="210899"/>
            <a:ext cx="6671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371B00-C65B-48A0-90F8-FA6250179D20}"/>
              </a:ext>
            </a:extLst>
          </p:cNvPr>
          <p:cNvCxnSpPr/>
          <p:nvPr/>
        </p:nvCxnSpPr>
        <p:spPr>
          <a:xfrm>
            <a:off x="8586272" y="210899"/>
            <a:ext cx="0" cy="6487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2202577-5613-478A-8A45-9484FAF4D62F}"/>
              </a:ext>
            </a:extLst>
          </p:cNvPr>
          <p:cNvSpPr txBox="1"/>
          <p:nvPr/>
        </p:nvSpPr>
        <p:spPr>
          <a:xfrm rot="20848823">
            <a:off x="4272836" y="4121753"/>
            <a:ext cx="147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20975FA-B860-4301-B0B0-181B2C50B132}"/>
              </a:ext>
            </a:extLst>
          </p:cNvPr>
          <p:cNvSpPr/>
          <p:nvPr/>
        </p:nvSpPr>
        <p:spPr>
          <a:xfrm>
            <a:off x="5374263" y="3858523"/>
            <a:ext cx="1479612" cy="65611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DATE IS GIVEN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1F75355E-DB4E-4661-B2C7-999A6FE03E4D}"/>
              </a:ext>
            </a:extLst>
          </p:cNvPr>
          <p:cNvSpPr/>
          <p:nvPr/>
        </p:nvSpPr>
        <p:spPr>
          <a:xfrm rot="4617349">
            <a:off x="5176961" y="4117322"/>
            <a:ext cx="137102" cy="274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3B260D-4F4A-4271-9DA1-62ED4C415E5F}"/>
              </a:ext>
            </a:extLst>
          </p:cNvPr>
          <p:cNvSpPr txBox="1"/>
          <p:nvPr/>
        </p:nvSpPr>
        <p:spPr>
          <a:xfrm rot="20783161">
            <a:off x="4722933" y="5561268"/>
            <a:ext cx="17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</a:t>
            </a:r>
            <a:endParaRPr lang="en-IN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4AFD3CB2-9973-40B1-A048-5019375474CC}"/>
              </a:ext>
            </a:extLst>
          </p:cNvPr>
          <p:cNvSpPr/>
          <p:nvPr/>
        </p:nvSpPr>
        <p:spPr>
          <a:xfrm rot="4270774">
            <a:off x="5754259" y="5567570"/>
            <a:ext cx="137102" cy="274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13D438-ED36-4103-BFE3-0E4A7085E3FE}"/>
              </a:ext>
            </a:extLst>
          </p:cNvPr>
          <p:cNvSpPr/>
          <p:nvPr/>
        </p:nvSpPr>
        <p:spPr>
          <a:xfrm>
            <a:off x="5954208" y="4908873"/>
            <a:ext cx="1696717" cy="10832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ENTERING A NUMBER FROM 1 TO 12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353299-1E5E-40B7-B028-FFCDBA8BEDCA}"/>
              </a:ext>
            </a:extLst>
          </p:cNvPr>
          <p:cNvSpPr/>
          <p:nvPr/>
        </p:nvSpPr>
        <p:spPr>
          <a:xfrm>
            <a:off x="4432956" y="4792958"/>
            <a:ext cx="1479612" cy="65611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ERROR MSG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196C92-83A4-4E6F-9299-9D54C14AB790}"/>
              </a:ext>
            </a:extLst>
          </p:cNvPr>
          <p:cNvSpPr txBox="1"/>
          <p:nvPr/>
        </p:nvSpPr>
        <p:spPr>
          <a:xfrm rot="1273359">
            <a:off x="4509683" y="4521591"/>
            <a:ext cx="86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</a:t>
            </a:r>
            <a:endParaRPr lang="en-IN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65527EA0-4296-40C7-A07D-96C3473EAEBE}"/>
              </a:ext>
            </a:extLst>
          </p:cNvPr>
          <p:cNvSpPr/>
          <p:nvPr/>
        </p:nvSpPr>
        <p:spPr>
          <a:xfrm rot="18198517">
            <a:off x="4440520" y="4383677"/>
            <a:ext cx="137102" cy="274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C20D33F-B4B3-4AA2-9732-582B63CED1DF}"/>
              </a:ext>
            </a:extLst>
          </p:cNvPr>
          <p:cNvSpPr/>
          <p:nvPr/>
        </p:nvSpPr>
        <p:spPr>
          <a:xfrm>
            <a:off x="5434841" y="6149964"/>
            <a:ext cx="1374849" cy="5314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REMAINDERS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212BA8-F267-4919-A4B9-88E2B5A4CCE0}"/>
              </a:ext>
            </a:extLst>
          </p:cNvPr>
          <p:cNvSpPr txBox="1"/>
          <p:nvPr/>
        </p:nvSpPr>
        <p:spPr>
          <a:xfrm rot="1995859">
            <a:off x="4842212" y="6037364"/>
            <a:ext cx="8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</a:t>
            </a:r>
            <a:endParaRPr lang="en-IN" dirty="0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F866587F-3218-4327-BC5B-BD36B4AF6E08}"/>
              </a:ext>
            </a:extLst>
          </p:cNvPr>
          <p:cNvSpPr/>
          <p:nvPr/>
        </p:nvSpPr>
        <p:spPr>
          <a:xfrm rot="18119679">
            <a:off x="4952099" y="5900780"/>
            <a:ext cx="137102" cy="274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608752D-77FF-4915-870E-17F784C97E75}"/>
              </a:ext>
            </a:extLst>
          </p:cNvPr>
          <p:cNvSpPr txBox="1"/>
          <p:nvPr/>
        </p:nvSpPr>
        <p:spPr>
          <a:xfrm rot="21259885">
            <a:off x="4676767" y="2996689"/>
            <a:ext cx="110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</a:t>
            </a:r>
            <a:endParaRPr lang="en-IN" dirty="0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3B22FF13-041C-45C3-A5AD-C1EA1AE3A964}"/>
              </a:ext>
            </a:extLst>
          </p:cNvPr>
          <p:cNvSpPr/>
          <p:nvPr/>
        </p:nvSpPr>
        <p:spPr>
          <a:xfrm rot="16200000">
            <a:off x="4594872" y="3092616"/>
            <a:ext cx="137102" cy="274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EC03D52-F855-485E-85FD-568FDAEB399F}"/>
              </a:ext>
            </a:extLst>
          </p:cNvPr>
          <p:cNvSpPr/>
          <p:nvPr/>
        </p:nvSpPr>
        <p:spPr>
          <a:xfrm>
            <a:off x="5320935" y="2788648"/>
            <a:ext cx="1545383" cy="65611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PREPARE A TO-DO LIST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C49FF-683D-452E-AE23-64E2E179EE38}"/>
              </a:ext>
            </a:extLst>
          </p:cNvPr>
          <p:cNvSpPr txBox="1"/>
          <p:nvPr/>
        </p:nvSpPr>
        <p:spPr>
          <a:xfrm rot="20884537">
            <a:off x="4288689" y="916397"/>
            <a:ext cx="158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&lt;&lt;include&gt;&gt;</a:t>
            </a:r>
            <a:endParaRPr lang="en-IN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47D770-E98F-4A1A-9904-BAFEE9D4944E}"/>
              </a:ext>
            </a:extLst>
          </p:cNvPr>
          <p:cNvSpPr txBox="1"/>
          <p:nvPr/>
        </p:nvSpPr>
        <p:spPr>
          <a:xfrm rot="21088831">
            <a:off x="4231356" y="2784934"/>
            <a:ext cx="143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&lt;&lt;extend&gt;&gt;</a:t>
            </a:r>
            <a:endParaRPr lang="en-IN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6FD5E9-8C97-456E-878F-EC41BCF90DDE}"/>
              </a:ext>
            </a:extLst>
          </p:cNvPr>
          <p:cNvSpPr txBox="1"/>
          <p:nvPr/>
        </p:nvSpPr>
        <p:spPr>
          <a:xfrm rot="21088831">
            <a:off x="4273661" y="3926333"/>
            <a:ext cx="143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&lt;&lt;include&gt;&gt;</a:t>
            </a:r>
            <a:endParaRPr lang="en-IN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08A5BB-CC35-48F8-B542-7DEE15BB8687}"/>
              </a:ext>
            </a:extLst>
          </p:cNvPr>
          <p:cNvSpPr txBox="1"/>
          <p:nvPr/>
        </p:nvSpPr>
        <p:spPr>
          <a:xfrm rot="1408745">
            <a:off x="4241029" y="1745272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&lt;&lt;extend&gt;&gt;</a:t>
            </a:r>
            <a:endParaRPr lang="en-IN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83BCD5-3499-49E9-90E2-BF9EA2EE3458}"/>
              </a:ext>
            </a:extLst>
          </p:cNvPr>
          <p:cNvSpPr txBox="1"/>
          <p:nvPr/>
        </p:nvSpPr>
        <p:spPr>
          <a:xfrm rot="21088831">
            <a:off x="4653436" y="5487940"/>
            <a:ext cx="143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&lt;&lt;include&gt;&gt;</a:t>
            </a:r>
            <a:endParaRPr lang="en-IN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631DF1-7661-4200-86AF-F778CE64F5E3}"/>
              </a:ext>
            </a:extLst>
          </p:cNvPr>
          <p:cNvSpPr txBox="1"/>
          <p:nvPr/>
        </p:nvSpPr>
        <p:spPr>
          <a:xfrm rot="1408745">
            <a:off x="4607898" y="6335045"/>
            <a:ext cx="144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&lt;&lt;extend&gt;&gt;</a:t>
            </a:r>
            <a:endParaRPr lang="en-IN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F5B9F8-7A12-4A99-BA5A-E9F9F8D45577}"/>
              </a:ext>
            </a:extLst>
          </p:cNvPr>
          <p:cNvSpPr txBox="1"/>
          <p:nvPr/>
        </p:nvSpPr>
        <p:spPr>
          <a:xfrm rot="19222520">
            <a:off x="3668223" y="4767143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&lt;&lt;extend&gt;&gt;</a:t>
            </a:r>
            <a:endParaRPr lang="en-IN" sz="16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B6D0666-D3C1-473C-A539-161C6DF363B8}"/>
              </a:ext>
            </a:extLst>
          </p:cNvPr>
          <p:cNvCxnSpPr>
            <a:stCxn id="54" idx="6"/>
          </p:cNvCxnSpPr>
          <p:nvPr/>
        </p:nvCxnSpPr>
        <p:spPr>
          <a:xfrm>
            <a:off x="6719131" y="1863380"/>
            <a:ext cx="2410632" cy="7594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D6E15A6-373A-4504-9A9A-37042B84B60B}"/>
              </a:ext>
            </a:extLst>
          </p:cNvPr>
          <p:cNvCxnSpPr>
            <a:stCxn id="78" idx="6"/>
          </p:cNvCxnSpPr>
          <p:nvPr/>
        </p:nvCxnSpPr>
        <p:spPr>
          <a:xfrm flipV="1">
            <a:off x="5912568" y="2695886"/>
            <a:ext cx="3215375" cy="24251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716F792-F6CE-4D33-A474-C0719EC6F786}"/>
              </a:ext>
            </a:extLst>
          </p:cNvPr>
          <p:cNvSpPr txBox="1"/>
          <p:nvPr/>
        </p:nvSpPr>
        <p:spPr>
          <a:xfrm>
            <a:off x="8572204" y="1045812"/>
            <a:ext cx="1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40D79C-974A-4939-8B6F-6CB17B288241}"/>
              </a:ext>
            </a:extLst>
          </p:cNvPr>
          <p:cNvSpPr txBox="1"/>
          <p:nvPr/>
        </p:nvSpPr>
        <p:spPr>
          <a:xfrm rot="293712">
            <a:off x="5214550" y="5848356"/>
            <a:ext cx="20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</a:t>
            </a:r>
            <a:endParaRPr lang="en-IN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487C161D-C327-4E18-9DB9-231FB4DC256D}"/>
              </a:ext>
            </a:extLst>
          </p:cNvPr>
          <p:cNvSpPr/>
          <p:nvPr/>
        </p:nvSpPr>
        <p:spPr>
          <a:xfrm rot="16449758">
            <a:off x="5218444" y="5827803"/>
            <a:ext cx="137102" cy="274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8B865A3-0594-4870-A8C4-10CC0013BE45}"/>
              </a:ext>
            </a:extLst>
          </p:cNvPr>
          <p:cNvSpPr/>
          <p:nvPr/>
        </p:nvSpPr>
        <p:spPr>
          <a:xfrm>
            <a:off x="7140026" y="5761152"/>
            <a:ext cx="1342507" cy="9367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 AVAILABLE TIME SLOTS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9474F0C-6C6F-4F5A-BD12-5A28D8868F6A}"/>
              </a:ext>
            </a:extLst>
          </p:cNvPr>
          <p:cNvSpPr txBox="1"/>
          <p:nvPr/>
        </p:nvSpPr>
        <p:spPr>
          <a:xfrm>
            <a:off x="5521898" y="5772618"/>
            <a:ext cx="144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&lt;&lt;extend&gt;&gt;</a:t>
            </a:r>
            <a:endParaRPr lang="en-IN" sz="16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851C017-0D57-4254-80D4-3AB0F7FBD5FD}"/>
              </a:ext>
            </a:extLst>
          </p:cNvPr>
          <p:cNvCxnSpPr>
            <a:stCxn id="111" idx="0"/>
          </p:cNvCxnSpPr>
          <p:nvPr/>
        </p:nvCxnSpPr>
        <p:spPr>
          <a:xfrm>
            <a:off x="7811280" y="5761152"/>
            <a:ext cx="113167" cy="12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68470F-83CA-406E-8E57-1B1A81F0B7BC}"/>
              </a:ext>
            </a:extLst>
          </p:cNvPr>
          <p:cNvCxnSpPr>
            <a:stCxn id="111" idx="0"/>
          </p:cNvCxnSpPr>
          <p:nvPr/>
        </p:nvCxnSpPr>
        <p:spPr>
          <a:xfrm flipV="1">
            <a:off x="7811280" y="2695886"/>
            <a:ext cx="1316663" cy="30652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B466833-B4C4-4DE8-B4AC-A7DA8B8A6F9C}"/>
              </a:ext>
            </a:extLst>
          </p:cNvPr>
          <p:cNvSpPr txBox="1"/>
          <p:nvPr/>
        </p:nvSpPr>
        <p:spPr>
          <a:xfrm>
            <a:off x="6986539" y="2897810"/>
            <a:ext cx="95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</a:t>
            </a:r>
            <a:endParaRPr lang="en-IN" dirty="0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E0E88EE-5D8F-4498-B5B9-A08B18616C40}"/>
              </a:ext>
            </a:extLst>
          </p:cNvPr>
          <p:cNvSpPr/>
          <p:nvPr/>
        </p:nvSpPr>
        <p:spPr>
          <a:xfrm rot="16200000">
            <a:off x="6958122" y="2966997"/>
            <a:ext cx="137102" cy="274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A2B1329-DA72-46AE-BB5E-218CF08B1404}"/>
              </a:ext>
            </a:extLst>
          </p:cNvPr>
          <p:cNvSpPr/>
          <p:nvPr/>
        </p:nvSpPr>
        <p:spPr>
          <a:xfrm>
            <a:off x="7330244" y="2336902"/>
            <a:ext cx="917728" cy="11935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CHECK FOR OVERLAPPING EVENTS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530E4A1-A3F2-41B1-A461-EE46452A7D0F}"/>
              </a:ext>
            </a:extLst>
          </p:cNvPr>
          <p:cNvCxnSpPr>
            <a:stCxn id="121" idx="6"/>
          </p:cNvCxnSpPr>
          <p:nvPr/>
        </p:nvCxnSpPr>
        <p:spPr>
          <a:xfrm flipV="1">
            <a:off x="8247972" y="2623929"/>
            <a:ext cx="879971" cy="3097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38E4800-5585-4FCC-8C71-9175D1695FE6}"/>
              </a:ext>
            </a:extLst>
          </p:cNvPr>
          <p:cNvSpPr txBox="1"/>
          <p:nvPr/>
        </p:nvSpPr>
        <p:spPr>
          <a:xfrm rot="21088831">
            <a:off x="6270631" y="2476311"/>
            <a:ext cx="143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&lt;&lt;extend&gt;&gt;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6321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92EF15D-B53B-4BFD-87E8-5D65AB7C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" y="2785836"/>
            <a:ext cx="8772525" cy="3695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D878B-1E06-4791-ABD2-29D2A6BAA4FD}"/>
              </a:ext>
            </a:extLst>
          </p:cNvPr>
          <p:cNvSpPr txBox="1"/>
          <p:nvPr/>
        </p:nvSpPr>
        <p:spPr>
          <a:xfrm>
            <a:off x="551543" y="376464"/>
            <a:ext cx="8772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LOGIN UC01</a:t>
            </a:r>
          </a:p>
          <a:p>
            <a:r>
              <a:rPr lang="en-IN" sz="2400" dirty="0"/>
              <a:t>Actor: USER</a:t>
            </a:r>
          </a:p>
          <a:p>
            <a:r>
              <a:rPr lang="en-IN" sz="2400" dirty="0"/>
              <a:t>Description: User login to access</a:t>
            </a:r>
          </a:p>
          <a:p>
            <a:r>
              <a:rPr lang="en-IN" sz="2400" dirty="0"/>
              <a:t>Pre-Conditions: User must be registered</a:t>
            </a:r>
          </a:p>
          <a:p>
            <a:r>
              <a:rPr lang="en-IN" sz="2400" dirty="0"/>
              <a:t>Post-Conditions: User has access to Calendaring Software</a:t>
            </a:r>
          </a:p>
        </p:txBody>
      </p:sp>
    </p:spTree>
    <p:extLst>
      <p:ext uri="{BB962C8B-B14F-4D97-AF65-F5344CB8AC3E}">
        <p14:creationId xmlns:p14="http://schemas.microsoft.com/office/powerpoint/2010/main" val="377348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E0DDD-2778-4917-9469-D4D4A4FE4637}"/>
              </a:ext>
            </a:extLst>
          </p:cNvPr>
          <p:cNvSpPr txBox="1"/>
          <p:nvPr/>
        </p:nvSpPr>
        <p:spPr>
          <a:xfrm>
            <a:off x="522514" y="275772"/>
            <a:ext cx="7736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REGISTER UC02</a:t>
            </a:r>
          </a:p>
          <a:p>
            <a:r>
              <a:rPr lang="en-IN" sz="2400" dirty="0"/>
              <a:t>Actor: User</a:t>
            </a:r>
          </a:p>
          <a:p>
            <a:r>
              <a:rPr lang="en-IN" sz="2400" dirty="0"/>
              <a:t>Description: User register to Calendaring software</a:t>
            </a:r>
          </a:p>
          <a:p>
            <a:r>
              <a:rPr lang="en-IN" sz="2400" dirty="0"/>
              <a:t>Pre-Conditions: NIL</a:t>
            </a:r>
          </a:p>
          <a:p>
            <a:r>
              <a:rPr lang="en-IN" sz="2400" dirty="0"/>
              <a:t>Post-Conditions: User is a member of Calendaring software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B961664-E1A2-4B7F-B2E7-2EBAD94C8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46" y="2481062"/>
            <a:ext cx="83534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CCA99-1144-4529-8F78-6738213EFAA1}"/>
              </a:ext>
            </a:extLst>
          </p:cNvPr>
          <p:cNvSpPr txBox="1"/>
          <p:nvPr/>
        </p:nvSpPr>
        <p:spPr>
          <a:xfrm>
            <a:off x="435427" y="508000"/>
            <a:ext cx="7416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NOTES UC03</a:t>
            </a:r>
          </a:p>
          <a:p>
            <a:r>
              <a:rPr lang="en-IN" sz="2400" dirty="0"/>
              <a:t>Actor: User</a:t>
            </a:r>
          </a:p>
          <a:p>
            <a:r>
              <a:rPr lang="en-IN" sz="2400" dirty="0"/>
              <a:t>Description: User enters a note to be stored</a:t>
            </a:r>
          </a:p>
          <a:p>
            <a:r>
              <a:rPr lang="en-IN" sz="2400" dirty="0"/>
              <a:t>Pre-Condition: Registered</a:t>
            </a:r>
          </a:p>
          <a:p>
            <a:r>
              <a:rPr lang="en-IN" sz="2400" dirty="0"/>
              <a:t>Post-Condition: Notes are displayed</a:t>
            </a:r>
          </a:p>
          <a:p>
            <a:endParaRPr lang="en-IN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B272C2C-D83D-4835-BF91-133E40F6A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2909593"/>
            <a:ext cx="8305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7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722F1-066D-400D-9992-2E718F05E76E}"/>
              </a:ext>
            </a:extLst>
          </p:cNvPr>
          <p:cNvSpPr txBox="1"/>
          <p:nvPr/>
        </p:nvSpPr>
        <p:spPr>
          <a:xfrm>
            <a:off x="333829" y="348343"/>
            <a:ext cx="108131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TO-DO LIST UC04</a:t>
            </a:r>
          </a:p>
          <a:p>
            <a:r>
              <a:rPr lang="en-IN" sz="2400" dirty="0"/>
              <a:t>Actor: User</a:t>
            </a:r>
          </a:p>
          <a:p>
            <a:r>
              <a:rPr lang="en-IN" sz="2400" dirty="0"/>
              <a:t>Description: User asks to show to-do list or asks to enter an entry to the to-do list</a:t>
            </a:r>
          </a:p>
          <a:p>
            <a:r>
              <a:rPr lang="en-IN" sz="2400" dirty="0"/>
              <a:t>Pre-Condition: Registered</a:t>
            </a:r>
          </a:p>
          <a:p>
            <a:r>
              <a:rPr lang="en-IN" sz="2400" dirty="0"/>
              <a:t>Post-Condition: To-do list is displayed</a:t>
            </a:r>
          </a:p>
          <a:p>
            <a:endParaRPr lang="en-IN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69CE0DF-96CF-4491-9670-F28882EA8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2670629"/>
            <a:ext cx="8171543" cy="38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EC538-96EA-4F42-BCCE-4D41257824A9}"/>
              </a:ext>
            </a:extLst>
          </p:cNvPr>
          <p:cNvSpPr txBox="1"/>
          <p:nvPr/>
        </p:nvSpPr>
        <p:spPr>
          <a:xfrm>
            <a:off x="493485" y="420914"/>
            <a:ext cx="11205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DAY UC05</a:t>
            </a:r>
          </a:p>
          <a:p>
            <a:r>
              <a:rPr lang="en-IN" sz="2400" dirty="0"/>
              <a:t>Actor: User</a:t>
            </a:r>
          </a:p>
          <a:p>
            <a:r>
              <a:rPr lang="en-IN" sz="2400" dirty="0"/>
              <a:t>Description: Day of the weak and leap year is checked</a:t>
            </a:r>
          </a:p>
          <a:p>
            <a:r>
              <a:rPr lang="en-IN" sz="2400" dirty="0"/>
              <a:t>Pre-Condition: User enters a date, month and year</a:t>
            </a:r>
          </a:p>
          <a:p>
            <a:r>
              <a:rPr lang="en-IN" sz="2400" dirty="0"/>
              <a:t>Post-Condition: Displays whether the year is a leap year or not and day of the week is displayed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0726134-DAC9-4CB9-B030-CFF24D47A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3" y="3046186"/>
            <a:ext cx="9477828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2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</TotalTime>
  <Words>679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Abadi Extra Light</vt:lpstr>
      <vt:lpstr>Aharoni</vt:lpstr>
      <vt:lpstr>Aldhabi</vt:lpstr>
      <vt:lpstr>Angsana New</vt:lpstr>
      <vt:lpstr>Arial</vt:lpstr>
      <vt:lpstr>Bradley Hand ITC</vt:lpstr>
      <vt:lpstr>Calibri</vt:lpstr>
      <vt:lpstr>Constantia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19-737-143_KANDI NAVYA SHRUTHI</dc:creator>
  <cp:lastModifiedBy>19-737-143_KANDI NAVYA SHRUTHI</cp:lastModifiedBy>
  <cp:revision>40</cp:revision>
  <dcterms:created xsi:type="dcterms:W3CDTF">2020-11-05T12:33:55Z</dcterms:created>
  <dcterms:modified xsi:type="dcterms:W3CDTF">2020-11-10T10:02:02Z</dcterms:modified>
</cp:coreProperties>
</file>